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65" r:id="rId2"/>
    <p:sldMasterId id="2147483680" r:id="rId3"/>
  </p:sldMasterIdLst>
  <p:notesMasterIdLst>
    <p:notesMasterId r:id="rId27"/>
  </p:notesMasterIdLst>
  <p:handoutMasterIdLst>
    <p:handoutMasterId r:id="rId28"/>
  </p:handoutMasterIdLst>
  <p:sldIdLst>
    <p:sldId id="263" r:id="rId4"/>
    <p:sldId id="347" r:id="rId5"/>
    <p:sldId id="264" r:id="rId6"/>
    <p:sldId id="275" r:id="rId7"/>
    <p:sldId id="266" r:id="rId8"/>
    <p:sldId id="265" r:id="rId9"/>
    <p:sldId id="267" r:id="rId10"/>
    <p:sldId id="276" r:id="rId11"/>
    <p:sldId id="268" r:id="rId12"/>
    <p:sldId id="269" r:id="rId13"/>
    <p:sldId id="270" r:id="rId14"/>
    <p:sldId id="277" r:id="rId15"/>
    <p:sldId id="271" r:id="rId16"/>
    <p:sldId id="272" r:id="rId17"/>
    <p:sldId id="273" r:id="rId18"/>
    <p:sldId id="278" r:id="rId19"/>
    <p:sldId id="274" r:id="rId20"/>
    <p:sldId id="279" r:id="rId21"/>
    <p:sldId id="282" r:id="rId22"/>
    <p:sldId id="692" r:id="rId23"/>
    <p:sldId id="280" r:id="rId24"/>
    <p:sldId id="281" r:id="rId25"/>
    <p:sldId id="693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38" userDrawn="1">
          <p15:clr>
            <a:srgbClr val="A4A3A4"/>
          </p15:clr>
        </p15:guide>
        <p15:guide id="2" pos="7242" userDrawn="1">
          <p15:clr>
            <a:srgbClr val="A4A3A4"/>
          </p15:clr>
        </p15:guide>
        <p15:guide id="3" orient="horz" pos="368" userDrawn="1">
          <p15:clr>
            <a:srgbClr val="A4A3A4"/>
          </p15:clr>
        </p15:guide>
        <p15:guide id="4" orient="horz" pos="395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2C1"/>
    <a:srgbClr val="D62627"/>
    <a:srgbClr val="F9BC5A"/>
    <a:srgbClr val="21262A"/>
    <a:srgbClr val="73EBC8"/>
    <a:srgbClr val="34D6C2"/>
    <a:srgbClr val="F47D9B"/>
    <a:srgbClr val="43CEF8"/>
    <a:srgbClr val="39A4FA"/>
    <a:srgbClr val="EAF2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6163" autoAdjust="0"/>
  </p:normalViewPr>
  <p:slideViewPr>
    <p:cSldViewPr snapToGrid="0" showGuides="1">
      <p:cViewPr varScale="1">
        <p:scale>
          <a:sx n="97" d="100"/>
          <a:sy n="97" d="100"/>
        </p:scale>
        <p:origin x="168" y="90"/>
      </p:cViewPr>
      <p:guideLst>
        <p:guide pos="438"/>
        <p:guide pos="7242"/>
        <p:guide orient="horz" pos="368"/>
        <p:guide orient="horz" pos="39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79" d="100"/>
          <a:sy n="79" d="100"/>
        </p:scale>
        <p:origin x="3390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dLbls>
            <c:dLbl>
              <c:idx val="4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60E0-4A4A-A345-32B119D0EF5B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Sheet1!$B$2:$B$6</c:f>
              <c:numCache>
                <c:formatCode>#,##0</c:formatCode>
                <c:ptCount val="5"/>
                <c:pt idx="0" formatCode="General">
                  <c:v>90</c:v>
                </c:pt>
                <c:pt idx="1">
                  <c:v>1500</c:v>
                </c:pt>
                <c:pt idx="2">
                  <c:v>2400</c:v>
                </c:pt>
                <c:pt idx="3">
                  <c:v>10000</c:v>
                </c:pt>
                <c:pt idx="4" formatCode="General">
                  <c:v>20000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0E0-4A4A-A345-32B119D0EF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7"/>
        <c:overlap val="-27"/>
        <c:axId val="674065808"/>
        <c:axId val="674066352"/>
      </c:barChart>
      <c:catAx>
        <c:axId val="6740658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" panose="020B0604020202020204" pitchFamily="34" charset="0"/>
              </a:defRPr>
            </a:pPr>
            <a:endParaRPr lang="zh-CN"/>
          </a:p>
        </c:txPr>
        <c:crossAx val="674066352"/>
        <c:crosses val="autoZero"/>
        <c:auto val="1"/>
        <c:lblAlgn val="ctr"/>
        <c:lblOffset val="100"/>
        <c:noMultiLvlLbl val="0"/>
      </c:catAx>
      <c:valAx>
        <c:axId val="6740663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740658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CA652F12-F804-4EC4-BCFF-417535FF248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F7481999-40E5-4C98-A11B-300139B1DD8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415734-4801-4171-AFC3-54545EA4A288}" type="datetimeFigureOut">
              <a:rPr lang="zh-CN" altLang="en-US" smtClean="0"/>
              <a:t>2021/1/4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0613EA98-4A3D-4963-9F40-33D8A3AF9AE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6FCC1388-9326-41A3-BBA5-F07034DC392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292312-9948-473E-B8F6-A2FD2ED68D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4527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B30C6B-F34A-4F02-BACE-D18C28E3B70A}" type="datetimeFigureOut">
              <a:rPr lang="zh-CN" altLang="en-US" smtClean="0"/>
              <a:t>2021/1/4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5DD2B1-1A58-4FDB-AD54-64407EF7A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710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8.pn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3.jpg"/><Relationship Id="rId12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11" Type="http://schemas.openxmlformats.org/officeDocument/2006/relationships/image" Target="../media/image6.png"/><Relationship Id="rId5" Type="http://schemas.microsoft.com/office/2007/relationships/hdphoto" Target="../media/hdphoto1.wdp"/><Relationship Id="rId15" Type="http://schemas.microsoft.com/office/2007/relationships/hdphoto" Target="../media/hdphoto3.wdp"/><Relationship Id="rId10" Type="http://schemas.openxmlformats.org/officeDocument/2006/relationships/image" Target="../media/image5.png"/><Relationship Id="rId4" Type="http://schemas.openxmlformats.org/officeDocument/2006/relationships/image" Target="../media/image1.png"/><Relationship Id="rId9" Type="http://schemas.microsoft.com/office/2007/relationships/hdphoto" Target="../media/hdphoto2.wdp"/><Relationship Id="rId14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7E7E02D-ECD8-4BE5-AA78-B2E50F1776C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alphaModFix amt="1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48" y="0"/>
            <a:ext cx="12185905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8F7A895-18F0-409F-B5E0-534EEAEF90D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3C5636D-C344-492B-A57C-4738AB0CF4A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 l="67216" t="61667"/>
          <a:stretch>
            <a:fillRect/>
          </a:stretch>
        </p:blipFill>
        <p:spPr>
          <a:xfrm>
            <a:off x="0" y="-1"/>
            <a:ext cx="2602485" cy="3178629"/>
          </a:xfrm>
          <a:custGeom>
            <a:avLst/>
            <a:gdLst>
              <a:gd name="connsiteX0" fmla="*/ 0 w 2152397"/>
              <a:gd name="connsiteY0" fmla="*/ 0 h 2628900"/>
              <a:gd name="connsiteX1" fmla="*/ 2152397 w 2152397"/>
              <a:gd name="connsiteY1" fmla="*/ 0 h 2628900"/>
              <a:gd name="connsiteX2" fmla="*/ 2152397 w 2152397"/>
              <a:gd name="connsiteY2" fmla="*/ 2628900 h 2628900"/>
              <a:gd name="connsiteX3" fmla="*/ 0 w 2152397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2397" h="2628900">
                <a:moveTo>
                  <a:pt x="0" y="0"/>
                </a:moveTo>
                <a:lnTo>
                  <a:pt x="2152397" y="0"/>
                </a:lnTo>
                <a:lnTo>
                  <a:pt x="2152397" y="2628900"/>
                </a:lnTo>
                <a:lnTo>
                  <a:pt x="0" y="2628900"/>
                </a:lnTo>
                <a:close/>
              </a:path>
            </a:pathLst>
          </a:cu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1E611B24-FBDD-4C68-B672-04C6720D4FF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 l="67216" t="61667"/>
          <a:stretch>
            <a:fillRect/>
          </a:stretch>
        </p:blipFill>
        <p:spPr>
          <a:xfrm flipH="1" flipV="1">
            <a:off x="9578403" y="3679371"/>
            <a:ext cx="2602485" cy="3178629"/>
          </a:xfrm>
          <a:custGeom>
            <a:avLst/>
            <a:gdLst>
              <a:gd name="connsiteX0" fmla="*/ 0 w 2152397"/>
              <a:gd name="connsiteY0" fmla="*/ 0 h 2628900"/>
              <a:gd name="connsiteX1" fmla="*/ 2152397 w 2152397"/>
              <a:gd name="connsiteY1" fmla="*/ 0 h 2628900"/>
              <a:gd name="connsiteX2" fmla="*/ 2152397 w 2152397"/>
              <a:gd name="connsiteY2" fmla="*/ 2628900 h 2628900"/>
              <a:gd name="connsiteX3" fmla="*/ 0 w 2152397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2397" h="2628900">
                <a:moveTo>
                  <a:pt x="0" y="0"/>
                </a:moveTo>
                <a:lnTo>
                  <a:pt x="2152397" y="0"/>
                </a:lnTo>
                <a:lnTo>
                  <a:pt x="2152397" y="2628900"/>
                </a:lnTo>
                <a:lnTo>
                  <a:pt x="0" y="2628900"/>
                </a:lnTo>
                <a:close/>
              </a:path>
            </a:pathLst>
          </a:custGeom>
        </p:spPr>
      </p:pic>
      <p:pic>
        <p:nvPicPr>
          <p:cNvPr id="6" name="图片 5" descr="图片包含 天空, 户外, 水, 自然&#10;&#10;描述已自动生成">
            <a:extLst>
              <a:ext uri="{FF2B5EF4-FFF2-40B4-BE49-F238E27FC236}">
                <a16:creationId xmlns:a16="http://schemas.microsoft.com/office/drawing/2014/main" xmlns="" id="{F188FF8A-3258-420B-903A-5A1534E434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08" t="3280" r="6905" b="49489"/>
          <a:stretch/>
        </p:blipFill>
        <p:spPr>
          <a:xfrm rot="21340209">
            <a:off x="-235964" y="-450533"/>
            <a:ext cx="12677252" cy="7758059"/>
          </a:xfrm>
          <a:custGeom>
            <a:avLst/>
            <a:gdLst>
              <a:gd name="connsiteX0" fmla="*/ 12663889 w 12663889"/>
              <a:gd name="connsiteY0" fmla="*/ 919635 h 7758059"/>
              <a:gd name="connsiteX1" fmla="*/ 12146124 w 12663889"/>
              <a:gd name="connsiteY1" fmla="*/ 7758059 h 7758059"/>
              <a:gd name="connsiteX2" fmla="*/ 0 w 12663889"/>
              <a:gd name="connsiteY2" fmla="*/ 6838423 h 7758059"/>
              <a:gd name="connsiteX3" fmla="*/ 517766 w 12663889"/>
              <a:gd name="connsiteY3" fmla="*/ 0 h 7758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63889" h="7758059">
                <a:moveTo>
                  <a:pt x="12663889" y="919635"/>
                </a:moveTo>
                <a:lnTo>
                  <a:pt x="12146124" y="7758059"/>
                </a:lnTo>
                <a:lnTo>
                  <a:pt x="0" y="6838423"/>
                </a:lnTo>
                <a:lnTo>
                  <a:pt x="517766" y="0"/>
                </a:lnTo>
                <a:close/>
              </a:path>
            </a:pathLst>
          </a:custGeom>
        </p:spPr>
      </p:pic>
      <p:sp>
        <p:nvSpPr>
          <p:cNvPr id="7" name="PA-矩形 52">
            <a:extLst>
              <a:ext uri="{FF2B5EF4-FFF2-40B4-BE49-F238E27FC236}">
                <a16:creationId xmlns:a16="http://schemas.microsoft.com/office/drawing/2014/main" xmlns="" id="{262B9C31-B702-4B81-BCF3-DE9A3B37B4E5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 rot="1133506">
            <a:off x="859448" y="1242623"/>
            <a:ext cx="686759" cy="686759"/>
          </a:xfrm>
          <a:prstGeom prst="rect">
            <a:avLst/>
          </a:prstGeom>
          <a:blipFill dpi="0" rotWithShape="1">
            <a:blip r:embed="rId8">
              <a:alphaModFix amt="57000"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400000"/>
                      </a14:imgEffect>
                      <a14:imgEffect>
                        <a14:brightnessContrast bright="28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阿里巴巴普惠体 R"/>
              <a:cs typeface="+mn-cs"/>
            </a:endParaRPr>
          </a:p>
        </p:txBody>
      </p:sp>
      <p:sp>
        <p:nvSpPr>
          <p:cNvPr id="8" name="PA-矩形 54">
            <a:extLst>
              <a:ext uri="{FF2B5EF4-FFF2-40B4-BE49-F238E27FC236}">
                <a16:creationId xmlns:a16="http://schemas.microsoft.com/office/drawing/2014/main" xmlns="" id="{DA40CB64-4AF6-4B52-B74A-F5B1CD817C33}"/>
              </a:ext>
            </a:extLst>
          </p:cNvPr>
          <p:cNvSpPr/>
          <p:nvPr userDrawn="1"/>
        </p:nvSpPr>
        <p:spPr>
          <a:xfrm rot="21038029">
            <a:off x="10218757" y="-1123227"/>
            <a:ext cx="2026754" cy="2026754"/>
          </a:xfrm>
          <a:prstGeom prst="rect">
            <a:avLst/>
          </a:prstGeom>
          <a:blipFill dpi="0" rotWithShape="1">
            <a:blip r:embed="rId10">
              <a:alphaModFix amt="51000"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artisticBlur/>
                      </a14:imgEffect>
                      <a14:imgEffect>
                        <a14:saturation sat="400000"/>
                      </a14:imgEffect>
                      <a14:imgEffect>
                        <a14:brightnessContrast bright="33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阿里巴巴普惠体 R"/>
              <a:cs typeface="+mn-cs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1D67AB3E-E0A6-43B3-B703-1EAC829286FE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alphaModFix amt="50000"/>
          </a:blip>
          <a:stretch>
            <a:fillRect/>
          </a:stretch>
        </p:blipFill>
        <p:spPr>
          <a:xfrm rot="14141004">
            <a:off x="9585545" y="1290249"/>
            <a:ext cx="1515247" cy="1515247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PA-矩形 53">
            <a:extLst>
              <a:ext uri="{FF2B5EF4-FFF2-40B4-BE49-F238E27FC236}">
                <a16:creationId xmlns:a16="http://schemas.microsoft.com/office/drawing/2014/main" xmlns="" id="{32C05AB5-50B5-4EA1-96F2-755621DBFFC3}"/>
              </a:ext>
            </a:extLst>
          </p:cNvPr>
          <p:cNvSpPr/>
          <p:nvPr userDrawn="1"/>
        </p:nvSpPr>
        <p:spPr>
          <a:xfrm rot="1828215">
            <a:off x="10418674" y="3685310"/>
            <a:ext cx="686759" cy="686759"/>
          </a:xfrm>
          <a:prstGeom prst="rect">
            <a:avLst/>
          </a:prstGeom>
          <a:blipFill dpi="0" rotWithShape="1">
            <a:blip r:embed="rId12">
              <a:alphaModFix amt="85000"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artisticBlur/>
                      </a14:imgEffect>
                      <a14:imgEffect>
                        <a14:brightnessContrast bright="33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阿里巴巴普惠体 R"/>
              <a:cs typeface="+mn-cs"/>
            </a:endParaRPr>
          </a:p>
        </p:txBody>
      </p:sp>
      <p:sp>
        <p:nvSpPr>
          <p:cNvPr id="11" name="PA-矩形 50">
            <a:extLst>
              <a:ext uri="{FF2B5EF4-FFF2-40B4-BE49-F238E27FC236}">
                <a16:creationId xmlns:a16="http://schemas.microsoft.com/office/drawing/2014/main" xmlns="" id="{1A2C2A7C-0738-44C4-B44D-76E17E819F9F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 rot="1724515">
            <a:off x="1158795" y="3358049"/>
            <a:ext cx="922031" cy="922031"/>
          </a:xfrm>
          <a:prstGeom prst="rect">
            <a:avLst/>
          </a:prstGeom>
          <a:blipFill dpi="0" rotWithShape="1">
            <a:blip r:embed="rId13">
              <a:alphaModFix amt="45000"/>
              <a:lum bright="70000" contrast="-7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阿里巴巴普惠体 R"/>
              <a:cs typeface="+mn-cs"/>
            </a:endParaRPr>
          </a:p>
        </p:txBody>
      </p:sp>
      <p:sp>
        <p:nvSpPr>
          <p:cNvPr id="12" name="PA-矩形 51">
            <a:extLst>
              <a:ext uri="{FF2B5EF4-FFF2-40B4-BE49-F238E27FC236}">
                <a16:creationId xmlns:a16="http://schemas.microsoft.com/office/drawing/2014/main" xmlns="" id="{E59E28A6-23E3-4E82-AE87-112F2C120706}"/>
              </a:ext>
            </a:extLst>
          </p:cNvPr>
          <p:cNvSpPr/>
          <p:nvPr userDrawn="1"/>
        </p:nvSpPr>
        <p:spPr>
          <a:xfrm rot="18452039">
            <a:off x="339886" y="3194959"/>
            <a:ext cx="922031" cy="922031"/>
          </a:xfrm>
          <a:prstGeom prst="rect">
            <a:avLst/>
          </a:prstGeom>
          <a:blipFill dpi="0" rotWithShape="1">
            <a:blip r:embed="rId13">
              <a:alphaModFix amt="17000"/>
              <a:lum bright="70000" contrast="-7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阿里巴巴普惠体 R"/>
              <a:cs typeface="+mn-cs"/>
            </a:endParaRPr>
          </a:p>
        </p:txBody>
      </p:sp>
      <p:sp>
        <p:nvSpPr>
          <p:cNvPr id="13" name="PA-矩形 54">
            <a:extLst>
              <a:ext uri="{FF2B5EF4-FFF2-40B4-BE49-F238E27FC236}">
                <a16:creationId xmlns:a16="http://schemas.microsoft.com/office/drawing/2014/main" xmlns="" id="{36D21845-19E2-411A-BD5F-9E496B534ED0}"/>
              </a:ext>
            </a:extLst>
          </p:cNvPr>
          <p:cNvSpPr/>
          <p:nvPr userDrawn="1"/>
        </p:nvSpPr>
        <p:spPr>
          <a:xfrm rot="14063038">
            <a:off x="-830378" y="4798736"/>
            <a:ext cx="2026754" cy="2026754"/>
          </a:xfrm>
          <a:prstGeom prst="rect">
            <a:avLst/>
          </a:prstGeom>
          <a:blipFill dpi="0" rotWithShape="1">
            <a:blip r:embed="rId10">
              <a:alphaModFix amt="51000"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artisticBlur/>
                      </a14:imgEffect>
                      <a14:imgEffect>
                        <a14:saturation sat="400000"/>
                      </a14:imgEffect>
                      <a14:imgEffect>
                        <a14:brightnessContrast bright="33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阿里巴巴普惠体 R"/>
              <a:cs typeface="+mn-cs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D2977546-116F-49FA-ADF3-70C03A5D4E3E}"/>
              </a:ext>
            </a:extLst>
          </p:cNvPr>
          <p:cNvGrpSpPr/>
          <p:nvPr userDrawn="1"/>
        </p:nvGrpSpPr>
        <p:grpSpPr>
          <a:xfrm>
            <a:off x="3437618" y="5445500"/>
            <a:ext cx="5257614" cy="477987"/>
            <a:chOff x="1830370" y="7422997"/>
            <a:chExt cx="6610049" cy="600941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61EE983E-4D07-4374-86FA-AF9D1D271B0B}"/>
                </a:ext>
              </a:extLst>
            </p:cNvPr>
            <p:cNvSpPr/>
            <p:nvPr/>
          </p:nvSpPr>
          <p:spPr>
            <a:xfrm rot="16200000" flipH="1">
              <a:off x="4772937" y="5816421"/>
              <a:ext cx="591710" cy="3804862"/>
            </a:xfrm>
            <a:custGeom>
              <a:avLst/>
              <a:gdLst>
                <a:gd name="connsiteX0" fmla="*/ 0 w 856017"/>
                <a:gd name="connsiteY0" fmla="*/ 463287 h 10277759"/>
                <a:gd name="connsiteX1" fmla="*/ 2 w 856017"/>
                <a:gd name="connsiteY1" fmla="*/ 463287 h 10277759"/>
                <a:gd name="connsiteX2" fmla="*/ 2 w 856017"/>
                <a:gd name="connsiteY2" fmla="*/ 9814473 h 10277759"/>
                <a:gd name="connsiteX3" fmla="*/ 0 w 856017"/>
                <a:gd name="connsiteY3" fmla="*/ 9814473 h 10277759"/>
                <a:gd name="connsiteX4" fmla="*/ 428009 w 856017"/>
                <a:gd name="connsiteY4" fmla="*/ 10277759 h 10277759"/>
                <a:gd name="connsiteX5" fmla="*/ 856017 w 856017"/>
                <a:gd name="connsiteY5" fmla="*/ 9814473 h 10277759"/>
                <a:gd name="connsiteX6" fmla="*/ 856017 w 856017"/>
                <a:gd name="connsiteY6" fmla="*/ 9814473 h 10277759"/>
                <a:gd name="connsiteX7" fmla="*/ 856017 w 856017"/>
                <a:gd name="connsiteY7" fmla="*/ 463286 h 10277759"/>
                <a:gd name="connsiteX8" fmla="*/ 856017 w 856017"/>
                <a:gd name="connsiteY8" fmla="*/ 463286 h 10277759"/>
                <a:gd name="connsiteX9" fmla="*/ 856017 w 856017"/>
                <a:gd name="connsiteY9" fmla="*/ 463286 h 10277759"/>
                <a:gd name="connsiteX10" fmla="*/ 856017 w 856017"/>
                <a:gd name="connsiteY10" fmla="*/ 460923 h 10277759"/>
                <a:gd name="connsiteX11" fmla="*/ 853834 w 856017"/>
                <a:gd name="connsiteY11" fmla="*/ 460923 h 10277759"/>
                <a:gd name="connsiteX12" fmla="*/ 428009 w 856017"/>
                <a:gd name="connsiteY12" fmla="*/ 0 h 10277759"/>
                <a:gd name="connsiteX13" fmla="*/ 2184 w 856017"/>
                <a:gd name="connsiteY13" fmla="*/ 460923 h 10277759"/>
                <a:gd name="connsiteX14" fmla="*/ 2 w 856017"/>
                <a:gd name="connsiteY14" fmla="*/ 460923 h 10277759"/>
                <a:gd name="connsiteX15" fmla="*/ 2 w 856017"/>
                <a:gd name="connsiteY15" fmla="*/ 463285 h 10277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56017" h="10277759">
                  <a:moveTo>
                    <a:pt x="0" y="463287"/>
                  </a:moveTo>
                  <a:lnTo>
                    <a:pt x="2" y="463287"/>
                  </a:lnTo>
                  <a:lnTo>
                    <a:pt x="2" y="9814473"/>
                  </a:lnTo>
                  <a:lnTo>
                    <a:pt x="0" y="9814473"/>
                  </a:lnTo>
                  <a:lnTo>
                    <a:pt x="428009" y="10277759"/>
                  </a:lnTo>
                  <a:lnTo>
                    <a:pt x="856017" y="9814473"/>
                  </a:lnTo>
                  <a:lnTo>
                    <a:pt x="856017" y="9814473"/>
                  </a:lnTo>
                  <a:lnTo>
                    <a:pt x="856017" y="463286"/>
                  </a:lnTo>
                  <a:lnTo>
                    <a:pt x="856017" y="463286"/>
                  </a:lnTo>
                  <a:lnTo>
                    <a:pt x="856017" y="463286"/>
                  </a:lnTo>
                  <a:lnTo>
                    <a:pt x="856017" y="460923"/>
                  </a:lnTo>
                  <a:lnTo>
                    <a:pt x="853834" y="460923"/>
                  </a:lnTo>
                  <a:lnTo>
                    <a:pt x="428009" y="0"/>
                  </a:lnTo>
                  <a:lnTo>
                    <a:pt x="2184" y="460923"/>
                  </a:lnTo>
                  <a:lnTo>
                    <a:pt x="2" y="460923"/>
                  </a:lnTo>
                  <a:lnTo>
                    <a:pt x="2" y="463285"/>
                  </a:lnTo>
                  <a:close/>
                </a:path>
              </a:pathLst>
            </a:custGeom>
            <a:noFill/>
            <a:ln w="19050">
              <a:gradFill>
                <a:gsLst>
                  <a:gs pos="100000">
                    <a:schemeClr val="accent2"/>
                  </a:gs>
                  <a:gs pos="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阿里巴巴普惠体 R"/>
                <a:cs typeface="+mn-cs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161A684D-EA50-4617-ADAD-B15F1DD29EF3}"/>
                </a:ext>
              </a:extLst>
            </p:cNvPr>
            <p:cNvSpPr/>
            <p:nvPr/>
          </p:nvSpPr>
          <p:spPr>
            <a:xfrm rot="16200000" flipH="1">
              <a:off x="4898034" y="5816420"/>
              <a:ext cx="591710" cy="3804863"/>
            </a:xfrm>
            <a:custGeom>
              <a:avLst/>
              <a:gdLst>
                <a:gd name="connsiteX0" fmla="*/ 0 w 856017"/>
                <a:gd name="connsiteY0" fmla="*/ 463287 h 10277759"/>
                <a:gd name="connsiteX1" fmla="*/ 2 w 856017"/>
                <a:gd name="connsiteY1" fmla="*/ 463287 h 10277759"/>
                <a:gd name="connsiteX2" fmla="*/ 2 w 856017"/>
                <a:gd name="connsiteY2" fmla="*/ 9814473 h 10277759"/>
                <a:gd name="connsiteX3" fmla="*/ 0 w 856017"/>
                <a:gd name="connsiteY3" fmla="*/ 9814473 h 10277759"/>
                <a:gd name="connsiteX4" fmla="*/ 428009 w 856017"/>
                <a:gd name="connsiteY4" fmla="*/ 10277759 h 10277759"/>
                <a:gd name="connsiteX5" fmla="*/ 856017 w 856017"/>
                <a:gd name="connsiteY5" fmla="*/ 9814473 h 10277759"/>
                <a:gd name="connsiteX6" fmla="*/ 856017 w 856017"/>
                <a:gd name="connsiteY6" fmla="*/ 9814473 h 10277759"/>
                <a:gd name="connsiteX7" fmla="*/ 856017 w 856017"/>
                <a:gd name="connsiteY7" fmla="*/ 463286 h 10277759"/>
                <a:gd name="connsiteX8" fmla="*/ 856017 w 856017"/>
                <a:gd name="connsiteY8" fmla="*/ 463286 h 10277759"/>
                <a:gd name="connsiteX9" fmla="*/ 856017 w 856017"/>
                <a:gd name="connsiteY9" fmla="*/ 463286 h 10277759"/>
                <a:gd name="connsiteX10" fmla="*/ 856017 w 856017"/>
                <a:gd name="connsiteY10" fmla="*/ 460923 h 10277759"/>
                <a:gd name="connsiteX11" fmla="*/ 853834 w 856017"/>
                <a:gd name="connsiteY11" fmla="*/ 460923 h 10277759"/>
                <a:gd name="connsiteX12" fmla="*/ 428009 w 856017"/>
                <a:gd name="connsiteY12" fmla="*/ 0 h 10277759"/>
                <a:gd name="connsiteX13" fmla="*/ 2184 w 856017"/>
                <a:gd name="connsiteY13" fmla="*/ 460923 h 10277759"/>
                <a:gd name="connsiteX14" fmla="*/ 2 w 856017"/>
                <a:gd name="connsiteY14" fmla="*/ 460923 h 10277759"/>
                <a:gd name="connsiteX15" fmla="*/ 2 w 856017"/>
                <a:gd name="connsiteY15" fmla="*/ 463285 h 10277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56017" h="10277759">
                  <a:moveTo>
                    <a:pt x="0" y="463287"/>
                  </a:moveTo>
                  <a:lnTo>
                    <a:pt x="2" y="463287"/>
                  </a:lnTo>
                  <a:lnTo>
                    <a:pt x="2" y="9814473"/>
                  </a:lnTo>
                  <a:lnTo>
                    <a:pt x="0" y="9814473"/>
                  </a:lnTo>
                  <a:lnTo>
                    <a:pt x="428009" y="10277759"/>
                  </a:lnTo>
                  <a:lnTo>
                    <a:pt x="856017" y="9814473"/>
                  </a:lnTo>
                  <a:lnTo>
                    <a:pt x="856017" y="9814473"/>
                  </a:lnTo>
                  <a:lnTo>
                    <a:pt x="856017" y="463286"/>
                  </a:lnTo>
                  <a:lnTo>
                    <a:pt x="856017" y="463286"/>
                  </a:lnTo>
                  <a:lnTo>
                    <a:pt x="856017" y="463286"/>
                  </a:lnTo>
                  <a:lnTo>
                    <a:pt x="856017" y="460923"/>
                  </a:lnTo>
                  <a:lnTo>
                    <a:pt x="853834" y="460923"/>
                  </a:lnTo>
                  <a:lnTo>
                    <a:pt x="428009" y="0"/>
                  </a:lnTo>
                  <a:lnTo>
                    <a:pt x="2184" y="460923"/>
                  </a:lnTo>
                  <a:lnTo>
                    <a:pt x="2" y="460923"/>
                  </a:lnTo>
                  <a:lnTo>
                    <a:pt x="2" y="463285"/>
                  </a:lnTo>
                  <a:close/>
                </a:path>
              </a:pathLst>
            </a:custGeom>
            <a:noFill/>
            <a:ln w="19050"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阿里巴巴普惠体 R"/>
                <a:cs typeface="+mn-cs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A0CE4203-4105-4AEA-B96D-D6DACD0CD764}"/>
                </a:ext>
              </a:extLst>
            </p:cNvPr>
            <p:cNvGrpSpPr/>
            <p:nvPr/>
          </p:nvGrpSpPr>
          <p:grpSpPr>
            <a:xfrm>
              <a:off x="1830370" y="7432229"/>
              <a:ext cx="4265630" cy="591709"/>
              <a:chOff x="1830370" y="7432229"/>
              <a:chExt cx="4265630" cy="591709"/>
            </a:xfrm>
          </p:grpSpPr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xmlns="" id="{3B6C56D8-7754-4C13-BA38-613C8A8C1B99}"/>
                  </a:ext>
                </a:extLst>
              </p:cNvPr>
              <p:cNvSpPr/>
              <p:nvPr/>
            </p:nvSpPr>
            <p:spPr>
              <a:xfrm rot="5400000">
                <a:off x="4258680" y="6186619"/>
                <a:ext cx="591709" cy="3082930"/>
              </a:xfrm>
              <a:custGeom>
                <a:avLst/>
                <a:gdLst>
                  <a:gd name="connsiteX0" fmla="*/ 0 w 856017"/>
                  <a:gd name="connsiteY0" fmla="*/ 463287 h 10277759"/>
                  <a:gd name="connsiteX1" fmla="*/ 2 w 856017"/>
                  <a:gd name="connsiteY1" fmla="*/ 463287 h 10277759"/>
                  <a:gd name="connsiteX2" fmla="*/ 2 w 856017"/>
                  <a:gd name="connsiteY2" fmla="*/ 9814473 h 10277759"/>
                  <a:gd name="connsiteX3" fmla="*/ 0 w 856017"/>
                  <a:gd name="connsiteY3" fmla="*/ 9814473 h 10277759"/>
                  <a:gd name="connsiteX4" fmla="*/ 428009 w 856017"/>
                  <a:gd name="connsiteY4" fmla="*/ 10277759 h 10277759"/>
                  <a:gd name="connsiteX5" fmla="*/ 856017 w 856017"/>
                  <a:gd name="connsiteY5" fmla="*/ 9814473 h 10277759"/>
                  <a:gd name="connsiteX6" fmla="*/ 856017 w 856017"/>
                  <a:gd name="connsiteY6" fmla="*/ 9814473 h 10277759"/>
                  <a:gd name="connsiteX7" fmla="*/ 856017 w 856017"/>
                  <a:gd name="connsiteY7" fmla="*/ 463286 h 10277759"/>
                  <a:gd name="connsiteX8" fmla="*/ 856017 w 856017"/>
                  <a:gd name="connsiteY8" fmla="*/ 463286 h 10277759"/>
                  <a:gd name="connsiteX9" fmla="*/ 856017 w 856017"/>
                  <a:gd name="connsiteY9" fmla="*/ 463286 h 10277759"/>
                  <a:gd name="connsiteX10" fmla="*/ 856017 w 856017"/>
                  <a:gd name="connsiteY10" fmla="*/ 460923 h 10277759"/>
                  <a:gd name="connsiteX11" fmla="*/ 853834 w 856017"/>
                  <a:gd name="connsiteY11" fmla="*/ 460923 h 10277759"/>
                  <a:gd name="connsiteX12" fmla="*/ 428009 w 856017"/>
                  <a:gd name="connsiteY12" fmla="*/ 0 h 10277759"/>
                  <a:gd name="connsiteX13" fmla="*/ 2184 w 856017"/>
                  <a:gd name="connsiteY13" fmla="*/ 460923 h 10277759"/>
                  <a:gd name="connsiteX14" fmla="*/ 2 w 856017"/>
                  <a:gd name="connsiteY14" fmla="*/ 460923 h 10277759"/>
                  <a:gd name="connsiteX15" fmla="*/ 2 w 856017"/>
                  <a:gd name="connsiteY15" fmla="*/ 463285 h 10277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56017" h="10277759">
                    <a:moveTo>
                      <a:pt x="0" y="463287"/>
                    </a:moveTo>
                    <a:lnTo>
                      <a:pt x="2" y="463287"/>
                    </a:lnTo>
                    <a:lnTo>
                      <a:pt x="2" y="9814473"/>
                    </a:lnTo>
                    <a:lnTo>
                      <a:pt x="0" y="9814473"/>
                    </a:lnTo>
                    <a:lnTo>
                      <a:pt x="428009" y="10277759"/>
                    </a:lnTo>
                    <a:lnTo>
                      <a:pt x="856017" y="9814473"/>
                    </a:lnTo>
                    <a:lnTo>
                      <a:pt x="856017" y="9814473"/>
                    </a:lnTo>
                    <a:lnTo>
                      <a:pt x="856017" y="463286"/>
                    </a:lnTo>
                    <a:lnTo>
                      <a:pt x="856017" y="463286"/>
                    </a:lnTo>
                    <a:lnTo>
                      <a:pt x="856017" y="463286"/>
                    </a:lnTo>
                    <a:lnTo>
                      <a:pt x="856017" y="460923"/>
                    </a:lnTo>
                    <a:lnTo>
                      <a:pt x="853834" y="460923"/>
                    </a:lnTo>
                    <a:lnTo>
                      <a:pt x="428009" y="0"/>
                    </a:lnTo>
                    <a:lnTo>
                      <a:pt x="2184" y="460923"/>
                    </a:lnTo>
                    <a:lnTo>
                      <a:pt x="2" y="460923"/>
                    </a:lnTo>
                    <a:lnTo>
                      <a:pt x="2" y="463285"/>
                    </a:lnTo>
                    <a:close/>
                  </a:path>
                </a:pathLst>
              </a:custGeom>
              <a:noFill/>
              <a:ln w="19050">
                <a:gradFill>
                  <a:gsLst>
                    <a:gs pos="100000">
                      <a:schemeClr val="accent1"/>
                    </a:gs>
                    <a:gs pos="95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阿里巴巴普惠体 R"/>
                  <a:cs typeface="+mn-cs"/>
                </a:endParaRPr>
              </a:p>
            </p:txBody>
          </p: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3168E104-6254-4444-8F38-AD4A062956B9}"/>
                  </a:ext>
                </a:extLst>
              </p:cNvPr>
              <p:cNvCxnSpPr>
                <a:cxnSpLocks/>
                <a:endCxn id="21" idx="4"/>
              </p:cNvCxnSpPr>
              <p:nvPr/>
            </p:nvCxnSpPr>
            <p:spPr>
              <a:xfrm>
                <a:off x="1830370" y="7728084"/>
                <a:ext cx="1182700" cy="1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accent1"/>
                    </a:gs>
                    <a:gs pos="100000">
                      <a:srgbClr val="BAD7DC">
                        <a:alpha val="0"/>
                      </a:srgb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DE409A58-35D9-4082-A2B1-6CC53C5A9428}"/>
                </a:ext>
              </a:extLst>
            </p:cNvPr>
            <p:cNvGrpSpPr/>
            <p:nvPr/>
          </p:nvGrpSpPr>
          <p:grpSpPr>
            <a:xfrm flipH="1">
              <a:off x="4174789" y="7432228"/>
              <a:ext cx="4265630" cy="591709"/>
              <a:chOff x="1886251" y="7432228"/>
              <a:chExt cx="4265630" cy="591709"/>
            </a:xfrm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xmlns="" id="{3CA01177-90B6-4121-9AD8-712417706033}"/>
                  </a:ext>
                </a:extLst>
              </p:cNvPr>
              <p:cNvSpPr/>
              <p:nvPr/>
            </p:nvSpPr>
            <p:spPr>
              <a:xfrm rot="5400000">
                <a:off x="4314561" y="6186618"/>
                <a:ext cx="591709" cy="3082930"/>
              </a:xfrm>
              <a:custGeom>
                <a:avLst/>
                <a:gdLst>
                  <a:gd name="connsiteX0" fmla="*/ 0 w 856017"/>
                  <a:gd name="connsiteY0" fmla="*/ 463287 h 10277759"/>
                  <a:gd name="connsiteX1" fmla="*/ 2 w 856017"/>
                  <a:gd name="connsiteY1" fmla="*/ 463287 h 10277759"/>
                  <a:gd name="connsiteX2" fmla="*/ 2 w 856017"/>
                  <a:gd name="connsiteY2" fmla="*/ 9814473 h 10277759"/>
                  <a:gd name="connsiteX3" fmla="*/ 0 w 856017"/>
                  <a:gd name="connsiteY3" fmla="*/ 9814473 h 10277759"/>
                  <a:gd name="connsiteX4" fmla="*/ 428009 w 856017"/>
                  <a:gd name="connsiteY4" fmla="*/ 10277759 h 10277759"/>
                  <a:gd name="connsiteX5" fmla="*/ 856017 w 856017"/>
                  <a:gd name="connsiteY5" fmla="*/ 9814473 h 10277759"/>
                  <a:gd name="connsiteX6" fmla="*/ 856017 w 856017"/>
                  <a:gd name="connsiteY6" fmla="*/ 9814473 h 10277759"/>
                  <a:gd name="connsiteX7" fmla="*/ 856017 w 856017"/>
                  <a:gd name="connsiteY7" fmla="*/ 463286 h 10277759"/>
                  <a:gd name="connsiteX8" fmla="*/ 856017 w 856017"/>
                  <a:gd name="connsiteY8" fmla="*/ 463286 h 10277759"/>
                  <a:gd name="connsiteX9" fmla="*/ 856017 w 856017"/>
                  <a:gd name="connsiteY9" fmla="*/ 463286 h 10277759"/>
                  <a:gd name="connsiteX10" fmla="*/ 856017 w 856017"/>
                  <a:gd name="connsiteY10" fmla="*/ 460923 h 10277759"/>
                  <a:gd name="connsiteX11" fmla="*/ 853834 w 856017"/>
                  <a:gd name="connsiteY11" fmla="*/ 460923 h 10277759"/>
                  <a:gd name="connsiteX12" fmla="*/ 428009 w 856017"/>
                  <a:gd name="connsiteY12" fmla="*/ 0 h 10277759"/>
                  <a:gd name="connsiteX13" fmla="*/ 2184 w 856017"/>
                  <a:gd name="connsiteY13" fmla="*/ 460923 h 10277759"/>
                  <a:gd name="connsiteX14" fmla="*/ 2 w 856017"/>
                  <a:gd name="connsiteY14" fmla="*/ 460923 h 10277759"/>
                  <a:gd name="connsiteX15" fmla="*/ 2 w 856017"/>
                  <a:gd name="connsiteY15" fmla="*/ 463285 h 10277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56017" h="10277759">
                    <a:moveTo>
                      <a:pt x="0" y="463287"/>
                    </a:moveTo>
                    <a:lnTo>
                      <a:pt x="2" y="463287"/>
                    </a:lnTo>
                    <a:lnTo>
                      <a:pt x="2" y="9814473"/>
                    </a:lnTo>
                    <a:lnTo>
                      <a:pt x="0" y="9814473"/>
                    </a:lnTo>
                    <a:lnTo>
                      <a:pt x="428009" y="10277759"/>
                    </a:lnTo>
                    <a:lnTo>
                      <a:pt x="856017" y="9814473"/>
                    </a:lnTo>
                    <a:lnTo>
                      <a:pt x="856017" y="9814473"/>
                    </a:lnTo>
                    <a:lnTo>
                      <a:pt x="856017" y="463286"/>
                    </a:lnTo>
                    <a:lnTo>
                      <a:pt x="856017" y="463286"/>
                    </a:lnTo>
                    <a:lnTo>
                      <a:pt x="856017" y="463286"/>
                    </a:lnTo>
                    <a:lnTo>
                      <a:pt x="856017" y="460923"/>
                    </a:lnTo>
                    <a:lnTo>
                      <a:pt x="853834" y="460923"/>
                    </a:lnTo>
                    <a:lnTo>
                      <a:pt x="428009" y="0"/>
                    </a:lnTo>
                    <a:lnTo>
                      <a:pt x="2184" y="460923"/>
                    </a:lnTo>
                    <a:lnTo>
                      <a:pt x="2" y="460923"/>
                    </a:lnTo>
                    <a:lnTo>
                      <a:pt x="2" y="463285"/>
                    </a:lnTo>
                    <a:close/>
                  </a:path>
                </a:pathLst>
              </a:custGeom>
              <a:noFill/>
              <a:ln w="19050">
                <a:gradFill>
                  <a:gsLst>
                    <a:gs pos="100000">
                      <a:schemeClr val="accent1"/>
                    </a:gs>
                    <a:gs pos="93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阿里巴巴普惠体 R"/>
                  <a:cs typeface="+mn-cs"/>
                </a:endParaRPr>
              </a:p>
            </p:txBody>
          </p: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D229E343-C495-4C6B-830F-19D4A3E02138}"/>
                  </a:ext>
                </a:extLst>
              </p:cNvPr>
              <p:cNvCxnSpPr>
                <a:cxnSpLocks/>
                <a:endCxn id="19" idx="4"/>
              </p:cNvCxnSpPr>
              <p:nvPr/>
            </p:nvCxnSpPr>
            <p:spPr>
              <a:xfrm>
                <a:off x="1886251" y="7728084"/>
                <a:ext cx="1182701" cy="1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2BBD6641-BA34-4548-B596-EB00179270FD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625" y="656153"/>
            <a:ext cx="5488050" cy="5347554"/>
          </a:xfrm>
          <a:prstGeom prst="rect">
            <a:avLst/>
          </a:prstGeom>
        </p:spPr>
      </p:pic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73002C27-944A-4FB8-BBCB-1411B0457E23}"/>
              </a:ext>
            </a:extLst>
          </p:cNvPr>
          <p:cNvCxnSpPr/>
          <p:nvPr userDrawn="1"/>
        </p:nvCxnSpPr>
        <p:spPr>
          <a:xfrm>
            <a:off x="4679419" y="3451522"/>
            <a:ext cx="0" cy="85090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占位符 24">
            <a:extLst>
              <a:ext uri="{FF2B5EF4-FFF2-40B4-BE49-F238E27FC236}">
                <a16:creationId xmlns:a16="http://schemas.microsoft.com/office/drawing/2014/main" xmlns="" id="{703C2E6D-1D61-4523-B362-98FD61C66F7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49" y="977171"/>
            <a:ext cx="654682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r">
              <a:buNone/>
              <a:defRPr kumimoji="1" lang="zh-CN" altLang="en-US" sz="13800" spc="-100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5400000" scaled="1"/>
                </a:gradFill>
                <a:effectLst>
                  <a:outerShdw blurRad="63500" dist="38100" dir="2700000" algn="tl">
                    <a:srgbClr val="79C1EC">
                      <a:alpha val="50000"/>
                    </a:srgb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蓝色高端</a:t>
            </a:r>
          </a:p>
        </p:txBody>
      </p:sp>
      <p:sp>
        <p:nvSpPr>
          <p:cNvPr id="26" name="文本占位符 25">
            <a:extLst>
              <a:ext uri="{FF2B5EF4-FFF2-40B4-BE49-F238E27FC236}">
                <a16:creationId xmlns:a16="http://schemas.microsoft.com/office/drawing/2014/main" xmlns="" id="{8177F239-C3E2-47B6-8FB6-FD752C3F2F6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12770" y="2613424"/>
            <a:ext cx="6546822" cy="2215991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spAutoFit/>
          </a:bodyPr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1" lang="zh-CN" altLang="en-US" sz="13800" kern="1200" spc="-1000">
                <a:gradFill>
                  <a:gsLst>
                    <a:gs pos="100000">
                      <a:schemeClr val="accent3"/>
                    </a:gs>
                    <a:gs pos="0">
                      <a:schemeClr val="accent2"/>
                    </a:gs>
                  </a:gsLst>
                  <a:lin ang="5400000" scaled="1"/>
                </a:gradFill>
                <a:effectLst>
                  <a:outerShdw blurRad="63500" dist="38100" dir="2700000" algn="tl">
                    <a:srgbClr val="79C1EC">
                      <a:alpha val="50000"/>
                    </a:srgb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企业介绍</a:t>
            </a:r>
          </a:p>
        </p:txBody>
      </p:sp>
      <p:sp>
        <p:nvSpPr>
          <p:cNvPr id="27" name="文本占位符 26">
            <a:extLst>
              <a:ext uri="{FF2B5EF4-FFF2-40B4-BE49-F238E27FC236}">
                <a16:creationId xmlns:a16="http://schemas.microsoft.com/office/drawing/2014/main" xmlns="" id="{C1562D9D-1561-4D45-82F6-404A701825C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24903" y="3358090"/>
            <a:ext cx="3116416" cy="1030347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spAutoFit/>
          </a:bodyPr>
          <a:lstStyle>
            <a:lvl1pPr mar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spc="0">
                <a:solidFill>
                  <a:srgbClr val="00000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此处输入副标题</a:t>
            </a:r>
          </a:p>
          <a:p>
            <a:pPr lvl="0"/>
            <a:r>
              <a:rPr lang="zh-CN" altLang="en-US"/>
              <a:t>和其他</a:t>
            </a:r>
          </a:p>
          <a:p>
            <a:pPr lvl="0"/>
            <a:r>
              <a:rPr lang="zh-CN" altLang="en-US"/>
              <a:t>介绍文本内容</a:t>
            </a:r>
          </a:p>
        </p:txBody>
      </p:sp>
      <p:sp>
        <p:nvSpPr>
          <p:cNvPr id="28" name="文本占位符 27">
            <a:extLst>
              <a:ext uri="{FF2B5EF4-FFF2-40B4-BE49-F238E27FC236}">
                <a16:creationId xmlns:a16="http://schemas.microsoft.com/office/drawing/2014/main" xmlns="" id="{2CADB60F-4842-420C-8FD7-87CD6247A7C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61200" y="1993900"/>
            <a:ext cx="2902708" cy="588110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spAutoFit/>
          </a:bodyPr>
          <a:lstStyle>
            <a:lvl1pPr mar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 spc="100">
                <a:solidFill>
                  <a:srgbClr val="168FEB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US" altLang="zh-CN"/>
              <a:t>INPUT YOUR TITLE</a:t>
            </a:r>
          </a:p>
          <a:p>
            <a:pPr lvl="0"/>
            <a:r>
              <a:rPr lang="en-US" altLang="zh-CN"/>
              <a:t>ENGLISH HERE\</a:t>
            </a:r>
            <a:endParaRPr lang="zh-CN" altLang="en-US"/>
          </a:p>
        </p:txBody>
      </p:sp>
      <p:sp>
        <p:nvSpPr>
          <p:cNvPr id="29" name="文本占位符 28">
            <a:extLst>
              <a:ext uri="{FF2B5EF4-FFF2-40B4-BE49-F238E27FC236}">
                <a16:creationId xmlns:a16="http://schemas.microsoft.com/office/drawing/2014/main" xmlns="" id="{5222DCD8-D4C6-4B6F-8028-A3505F5E12C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79373" y="5511497"/>
            <a:ext cx="2833255" cy="369332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spAutoFit/>
          </a:bodyPr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spc="0">
                <a:solidFill>
                  <a:schemeClr val="accent2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报告人：</a:t>
            </a:r>
            <a:r>
              <a:rPr lang="en-US" altLang="zh-CN"/>
              <a:t>Nakita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8760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>
          <p15:clr>
            <a:srgbClr val="FBAE40"/>
          </p15:clr>
        </p15:guide>
        <p15:guide id="2" pos="325">
          <p15:clr>
            <a:srgbClr val="FBAE40"/>
          </p15:clr>
        </p15:guide>
        <p15:guide id="3" pos="7355">
          <p15:clr>
            <a:srgbClr val="FBAE40"/>
          </p15:clr>
        </p15:guide>
        <p15:guide id="4" orient="horz" pos="4320">
          <p15:clr>
            <a:srgbClr val="FBAE40"/>
          </p15:clr>
        </p15:guide>
        <p15:guide id="5">
          <p15:clr>
            <a:srgbClr val="FBAE40"/>
          </p15:clr>
        </p15:guide>
        <p15:guide id="6" pos="7673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216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图片包含 建筑, 围栏, 游戏机, 笼子&#10;&#10;描述已自动生成">
            <a:extLst>
              <a:ext uri="{FF2B5EF4-FFF2-40B4-BE49-F238E27FC236}">
                <a16:creationId xmlns:a16="http://schemas.microsoft.com/office/drawing/2014/main" xmlns="" id="{23FA7DC8-2745-4CAF-8D97-75F0DA5B98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85"/>
          <a:stretch>
            <a:fillRect/>
          </a:stretch>
        </p:blipFill>
        <p:spPr>
          <a:xfrm>
            <a:off x="5213352" y="0"/>
            <a:ext cx="6978648" cy="6858000"/>
          </a:xfrm>
          <a:custGeom>
            <a:avLst/>
            <a:gdLst>
              <a:gd name="connsiteX0" fmla="*/ 0 w 6978648"/>
              <a:gd name="connsiteY0" fmla="*/ 0 h 6858000"/>
              <a:gd name="connsiteX1" fmla="*/ 6978648 w 6978648"/>
              <a:gd name="connsiteY1" fmla="*/ 0 h 6858000"/>
              <a:gd name="connsiteX2" fmla="*/ 6978648 w 6978648"/>
              <a:gd name="connsiteY2" fmla="*/ 6858000 h 6858000"/>
              <a:gd name="connsiteX3" fmla="*/ 1606549 w 697864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78648" h="6858000">
                <a:moveTo>
                  <a:pt x="0" y="0"/>
                </a:moveTo>
                <a:lnTo>
                  <a:pt x="6978648" y="0"/>
                </a:lnTo>
                <a:lnTo>
                  <a:pt x="6978648" y="6858000"/>
                </a:lnTo>
                <a:lnTo>
                  <a:pt x="1606549" y="6858000"/>
                </a:lnTo>
                <a:close/>
              </a:path>
            </a:pathLst>
          </a:cu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202A9A78-FB71-48F3-8046-AB2C7619815E}"/>
              </a:ext>
            </a:extLst>
          </p:cNvPr>
          <p:cNvSpPr/>
          <p:nvPr userDrawn="1"/>
        </p:nvSpPr>
        <p:spPr>
          <a:xfrm rot="16200000">
            <a:off x="5273677" y="-60327"/>
            <a:ext cx="6857999" cy="6978649"/>
          </a:xfrm>
          <a:custGeom>
            <a:avLst/>
            <a:gdLst>
              <a:gd name="connsiteX0" fmla="*/ 6857999 w 6857999"/>
              <a:gd name="connsiteY0" fmla="*/ 0 h 6978649"/>
              <a:gd name="connsiteX1" fmla="*/ 6857999 w 6857999"/>
              <a:gd name="connsiteY1" fmla="*/ 6978649 h 6978649"/>
              <a:gd name="connsiteX2" fmla="*/ 0 w 6857999"/>
              <a:gd name="connsiteY2" fmla="*/ 6978648 h 6978649"/>
              <a:gd name="connsiteX3" fmla="*/ 0 w 6857999"/>
              <a:gd name="connsiteY3" fmla="*/ 1606549 h 6978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7999" h="6978649">
                <a:moveTo>
                  <a:pt x="6857999" y="0"/>
                </a:moveTo>
                <a:lnTo>
                  <a:pt x="6857999" y="6978649"/>
                </a:lnTo>
                <a:lnTo>
                  <a:pt x="0" y="6978648"/>
                </a:lnTo>
                <a:lnTo>
                  <a:pt x="0" y="1606549"/>
                </a:lnTo>
                <a:close/>
              </a:path>
            </a:pathLst>
          </a:custGeom>
          <a:solidFill>
            <a:schemeClr val="accent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1A30EC2B-6127-40F3-A3BA-A81749BB208C}"/>
              </a:ext>
            </a:extLst>
          </p:cNvPr>
          <p:cNvSpPr/>
          <p:nvPr userDrawn="1"/>
        </p:nvSpPr>
        <p:spPr>
          <a:xfrm rot="16200000">
            <a:off x="2549525" y="2587624"/>
            <a:ext cx="6858001" cy="1682750"/>
          </a:xfrm>
          <a:custGeom>
            <a:avLst/>
            <a:gdLst>
              <a:gd name="connsiteX0" fmla="*/ 6858001 w 6858001"/>
              <a:gd name="connsiteY0" fmla="*/ 0 h 1682750"/>
              <a:gd name="connsiteX1" fmla="*/ 6858001 w 6858001"/>
              <a:gd name="connsiteY1" fmla="*/ 76200 h 1682750"/>
              <a:gd name="connsiteX2" fmla="*/ 0 w 6858001"/>
              <a:gd name="connsiteY2" fmla="*/ 1682750 h 1682750"/>
              <a:gd name="connsiteX3" fmla="*/ 0 w 6858001"/>
              <a:gd name="connsiteY3" fmla="*/ 1606550 h 168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1" h="1682750">
                <a:moveTo>
                  <a:pt x="6858001" y="0"/>
                </a:moveTo>
                <a:lnTo>
                  <a:pt x="6858001" y="76200"/>
                </a:lnTo>
                <a:lnTo>
                  <a:pt x="0" y="1682750"/>
                </a:lnTo>
                <a:lnTo>
                  <a:pt x="0" y="160655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F2513397-FCDC-4CC2-931C-48597604B2C2}"/>
              </a:ext>
            </a:extLst>
          </p:cNvPr>
          <p:cNvSpPr/>
          <p:nvPr userDrawn="1"/>
        </p:nvSpPr>
        <p:spPr>
          <a:xfrm rot="16200000">
            <a:off x="3149270" y="1889455"/>
            <a:ext cx="5007639" cy="1228726"/>
          </a:xfrm>
          <a:custGeom>
            <a:avLst/>
            <a:gdLst>
              <a:gd name="connsiteX0" fmla="*/ 6858001 w 6858001"/>
              <a:gd name="connsiteY0" fmla="*/ 0 h 1682750"/>
              <a:gd name="connsiteX1" fmla="*/ 6858001 w 6858001"/>
              <a:gd name="connsiteY1" fmla="*/ 76200 h 1682750"/>
              <a:gd name="connsiteX2" fmla="*/ 0 w 6858001"/>
              <a:gd name="connsiteY2" fmla="*/ 1682750 h 1682750"/>
              <a:gd name="connsiteX3" fmla="*/ 0 w 6858001"/>
              <a:gd name="connsiteY3" fmla="*/ 1606550 h 168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1" h="1682750">
                <a:moveTo>
                  <a:pt x="6858001" y="0"/>
                </a:moveTo>
                <a:lnTo>
                  <a:pt x="6858001" y="76200"/>
                </a:lnTo>
                <a:lnTo>
                  <a:pt x="0" y="1682750"/>
                </a:lnTo>
                <a:lnTo>
                  <a:pt x="0" y="160655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58A5F679-D05B-4D63-AE37-BB02992D31E7}"/>
              </a:ext>
            </a:extLst>
          </p:cNvPr>
          <p:cNvCxnSpPr/>
          <p:nvPr userDrawn="1"/>
        </p:nvCxnSpPr>
        <p:spPr>
          <a:xfrm flipH="1" flipV="1">
            <a:off x="6348730" y="4484470"/>
            <a:ext cx="580708" cy="2454492"/>
          </a:xfrm>
          <a:prstGeom prst="line">
            <a:avLst/>
          </a:prstGeom>
          <a:ln w="69850">
            <a:gradFill>
              <a:gsLst>
                <a:gs pos="0">
                  <a:schemeClr val="accent4"/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2BE0847-9F38-4D71-8C82-8DB8DBD82FFA}"/>
              </a:ext>
            </a:extLst>
          </p:cNvPr>
          <p:cNvSpPr txBox="1"/>
          <p:nvPr userDrawn="1"/>
        </p:nvSpPr>
        <p:spPr>
          <a:xfrm>
            <a:off x="9673733" y="4776366"/>
            <a:ext cx="214996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pc="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目录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AF0C60F9-9236-4B82-A404-8B15413C230B}"/>
              </a:ext>
            </a:extLst>
          </p:cNvPr>
          <p:cNvGrpSpPr/>
          <p:nvPr userDrawn="1"/>
        </p:nvGrpSpPr>
        <p:grpSpPr>
          <a:xfrm>
            <a:off x="11310962" y="542925"/>
            <a:ext cx="207938" cy="154781"/>
            <a:chOff x="11258565" y="542925"/>
            <a:chExt cx="260335" cy="190500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449F7110-E851-452C-80D4-BE87AAA10785}"/>
                </a:ext>
              </a:extLst>
            </p:cNvPr>
            <p:cNvCxnSpPr/>
            <p:nvPr/>
          </p:nvCxnSpPr>
          <p:spPr>
            <a:xfrm flipH="1">
              <a:off x="11258565" y="542925"/>
              <a:ext cx="260335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08465FB6-B561-42DE-B262-4AD26026DD52}"/>
                </a:ext>
              </a:extLst>
            </p:cNvPr>
            <p:cNvCxnSpPr/>
            <p:nvPr/>
          </p:nvCxnSpPr>
          <p:spPr>
            <a:xfrm flipH="1">
              <a:off x="11258565" y="638175"/>
              <a:ext cx="260335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6D544E49-8541-45E7-AC33-0906A8842A2A}"/>
                </a:ext>
              </a:extLst>
            </p:cNvPr>
            <p:cNvCxnSpPr/>
            <p:nvPr/>
          </p:nvCxnSpPr>
          <p:spPr>
            <a:xfrm flipH="1">
              <a:off x="11258565" y="733425"/>
              <a:ext cx="260335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FBD0861-2D3C-41CC-84BC-8644C86FFA8D}"/>
              </a:ext>
            </a:extLst>
          </p:cNvPr>
          <p:cNvSpPr txBox="1"/>
          <p:nvPr userDrawn="1"/>
        </p:nvSpPr>
        <p:spPr>
          <a:xfrm>
            <a:off x="6696076" y="5317449"/>
            <a:ext cx="50037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5400" b="1" spc="600" dirty="0">
                <a:gradFill>
                  <a:gsLst>
                    <a:gs pos="100000">
                      <a:schemeClr val="bg1">
                        <a:alpha val="48000"/>
                      </a:schemeClr>
                    </a:gs>
                    <a:gs pos="2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CONTENT</a:t>
            </a:r>
            <a:endParaRPr lang="zh-CN" altLang="en-US" sz="5400" b="1" spc="600" dirty="0">
              <a:gradFill>
                <a:gsLst>
                  <a:gs pos="100000">
                    <a:schemeClr val="bg1">
                      <a:alpha val="48000"/>
                    </a:schemeClr>
                  </a:gs>
                  <a:gs pos="2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F3C43212-E835-49B7-8683-0DCD55F9DB89}"/>
              </a:ext>
            </a:extLst>
          </p:cNvPr>
          <p:cNvSpPr/>
          <p:nvPr userDrawn="1"/>
        </p:nvSpPr>
        <p:spPr>
          <a:xfrm>
            <a:off x="660400" y="1331684"/>
            <a:ext cx="444500" cy="444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</a:rPr>
              <a:t>1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" name="文本占位符 29">
            <a:extLst>
              <a:ext uri="{FF2B5EF4-FFF2-40B4-BE49-F238E27FC236}">
                <a16:creationId xmlns:a16="http://schemas.microsoft.com/office/drawing/2014/main" xmlns="" id="{C2889B5E-1C79-49A2-A454-5341C6CBFFC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79525" y="1343124"/>
            <a:ext cx="3649663" cy="523220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单击编辑母版文本</a:t>
            </a: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2F260234-8D9A-4CC3-BD02-0D4BDDA41DDE}"/>
              </a:ext>
            </a:extLst>
          </p:cNvPr>
          <p:cNvSpPr/>
          <p:nvPr userDrawn="1"/>
        </p:nvSpPr>
        <p:spPr>
          <a:xfrm>
            <a:off x="660400" y="2306193"/>
            <a:ext cx="444500" cy="444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</a:rPr>
              <a:t>2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2" name="文本占位符 29">
            <a:extLst>
              <a:ext uri="{FF2B5EF4-FFF2-40B4-BE49-F238E27FC236}">
                <a16:creationId xmlns:a16="http://schemas.microsoft.com/office/drawing/2014/main" xmlns="" id="{791169D7-1880-45DB-92ED-0C0B0110D4A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79525" y="2317633"/>
            <a:ext cx="3649663" cy="523220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单击编辑母版文本</a:t>
            </a: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EABFF928-B304-4342-BE11-BF344830C1C5}"/>
              </a:ext>
            </a:extLst>
          </p:cNvPr>
          <p:cNvSpPr/>
          <p:nvPr userDrawn="1"/>
        </p:nvSpPr>
        <p:spPr>
          <a:xfrm>
            <a:off x="660400" y="3280702"/>
            <a:ext cx="444500" cy="444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</a:rPr>
              <a:t>3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4" name="文本占位符 29">
            <a:extLst>
              <a:ext uri="{FF2B5EF4-FFF2-40B4-BE49-F238E27FC236}">
                <a16:creationId xmlns:a16="http://schemas.microsoft.com/office/drawing/2014/main" xmlns="" id="{DEAD678C-1BE4-4BCD-8C20-C29FF33DA26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79525" y="3292142"/>
            <a:ext cx="3649663" cy="523220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单击编辑母版文本</a:t>
            </a: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E5F4CB7A-4B0F-49D2-A85E-1D849BE7F62B}"/>
              </a:ext>
            </a:extLst>
          </p:cNvPr>
          <p:cNvSpPr/>
          <p:nvPr userDrawn="1"/>
        </p:nvSpPr>
        <p:spPr>
          <a:xfrm>
            <a:off x="660400" y="4255211"/>
            <a:ext cx="444500" cy="444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</a:rPr>
              <a:t>4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" name="文本占位符 29">
            <a:extLst>
              <a:ext uri="{FF2B5EF4-FFF2-40B4-BE49-F238E27FC236}">
                <a16:creationId xmlns:a16="http://schemas.microsoft.com/office/drawing/2014/main" xmlns="" id="{D4F982AC-C41A-4423-A739-06DB490CCD4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79525" y="4266651"/>
            <a:ext cx="3649663" cy="523220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单击编辑母版文本</a:t>
            </a: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E64B02AC-7426-49F4-9B50-CB23DD1109DC}"/>
              </a:ext>
            </a:extLst>
          </p:cNvPr>
          <p:cNvSpPr/>
          <p:nvPr userDrawn="1"/>
        </p:nvSpPr>
        <p:spPr>
          <a:xfrm>
            <a:off x="660400" y="5229720"/>
            <a:ext cx="444500" cy="444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</a:rPr>
              <a:t>5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8" name="文本占位符 29">
            <a:extLst>
              <a:ext uri="{FF2B5EF4-FFF2-40B4-BE49-F238E27FC236}">
                <a16:creationId xmlns:a16="http://schemas.microsoft.com/office/drawing/2014/main" xmlns="" id="{FA7B5ABE-6EF2-4D24-ADF4-F20EB55306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79525" y="5241160"/>
            <a:ext cx="3649663" cy="523220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单击编辑母版文本</a:t>
            </a:r>
          </a:p>
        </p:txBody>
      </p:sp>
    </p:spTree>
    <p:extLst>
      <p:ext uri="{BB962C8B-B14F-4D97-AF65-F5344CB8AC3E}">
        <p14:creationId xmlns:p14="http://schemas.microsoft.com/office/powerpoint/2010/main" val="2827630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游戏机, 建筑, 屋顶, 高楼&#10;&#10;描述已自动生成">
            <a:extLst>
              <a:ext uri="{FF2B5EF4-FFF2-40B4-BE49-F238E27FC236}">
                <a16:creationId xmlns:a16="http://schemas.microsoft.com/office/drawing/2014/main" xmlns="" id="{D018390D-A087-443A-9262-678A8C2C93F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03" b="13150"/>
          <a:stretch>
            <a:fillRect/>
          </a:stretch>
        </p:blipFill>
        <p:spPr>
          <a:xfrm>
            <a:off x="-11111" y="0"/>
            <a:ext cx="12192000" cy="3655148"/>
          </a:xfrm>
          <a:custGeom>
            <a:avLst/>
            <a:gdLst>
              <a:gd name="connsiteX0" fmla="*/ 0 w 12192000"/>
              <a:gd name="connsiteY0" fmla="*/ 0 h 3655148"/>
              <a:gd name="connsiteX1" fmla="*/ 12192000 w 12192000"/>
              <a:gd name="connsiteY1" fmla="*/ 0 h 3655148"/>
              <a:gd name="connsiteX2" fmla="*/ 12192000 w 12192000"/>
              <a:gd name="connsiteY2" fmla="*/ 2894330 h 3655148"/>
              <a:gd name="connsiteX3" fmla="*/ 11986483 w 12192000"/>
              <a:gd name="connsiteY3" fmla="*/ 2951584 h 3655148"/>
              <a:gd name="connsiteX4" fmla="*/ 6107111 w 12192000"/>
              <a:gd name="connsiteY4" fmla="*/ 3655148 h 3655148"/>
              <a:gd name="connsiteX5" fmla="*/ 227739 w 12192000"/>
              <a:gd name="connsiteY5" fmla="*/ 2951584 h 3655148"/>
              <a:gd name="connsiteX6" fmla="*/ 0 w 12192000"/>
              <a:gd name="connsiteY6" fmla="*/ 2888139 h 3655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655148">
                <a:moveTo>
                  <a:pt x="0" y="0"/>
                </a:moveTo>
                <a:lnTo>
                  <a:pt x="12192000" y="0"/>
                </a:lnTo>
                <a:lnTo>
                  <a:pt x="12192000" y="2894330"/>
                </a:lnTo>
                <a:lnTo>
                  <a:pt x="11986483" y="2951584"/>
                </a:lnTo>
                <a:cubicBezTo>
                  <a:pt x="10308183" y="3395778"/>
                  <a:pt x="8284964" y="3655148"/>
                  <a:pt x="6107111" y="3655148"/>
                </a:cubicBezTo>
                <a:cubicBezTo>
                  <a:pt x="3929259" y="3655148"/>
                  <a:pt x="1906040" y="3395778"/>
                  <a:pt x="227739" y="2951584"/>
                </a:cubicBezTo>
                <a:lnTo>
                  <a:pt x="0" y="2888139"/>
                </a:lnTo>
                <a:close/>
              </a:path>
            </a:pathLst>
          </a:cu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F4757768-63A5-49C5-81AB-9EEDADCAC155}"/>
              </a:ext>
            </a:extLst>
          </p:cNvPr>
          <p:cNvSpPr/>
          <p:nvPr userDrawn="1"/>
        </p:nvSpPr>
        <p:spPr>
          <a:xfrm>
            <a:off x="0" y="0"/>
            <a:ext cx="12192000" cy="3655148"/>
          </a:xfrm>
          <a:custGeom>
            <a:avLst/>
            <a:gdLst>
              <a:gd name="connsiteX0" fmla="*/ 0 w 12192000"/>
              <a:gd name="connsiteY0" fmla="*/ 0 h 3655148"/>
              <a:gd name="connsiteX1" fmla="*/ 12192000 w 12192000"/>
              <a:gd name="connsiteY1" fmla="*/ 0 h 3655148"/>
              <a:gd name="connsiteX2" fmla="*/ 12192000 w 12192000"/>
              <a:gd name="connsiteY2" fmla="*/ 2891235 h 3655148"/>
              <a:gd name="connsiteX3" fmla="*/ 11975372 w 12192000"/>
              <a:gd name="connsiteY3" fmla="*/ 2951584 h 3655148"/>
              <a:gd name="connsiteX4" fmla="*/ 6096000 w 12192000"/>
              <a:gd name="connsiteY4" fmla="*/ 3655148 h 3655148"/>
              <a:gd name="connsiteX5" fmla="*/ 216628 w 12192000"/>
              <a:gd name="connsiteY5" fmla="*/ 2951584 h 3655148"/>
              <a:gd name="connsiteX6" fmla="*/ 0 w 12192000"/>
              <a:gd name="connsiteY6" fmla="*/ 2891235 h 3655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655148">
                <a:moveTo>
                  <a:pt x="0" y="0"/>
                </a:moveTo>
                <a:lnTo>
                  <a:pt x="12192000" y="0"/>
                </a:lnTo>
                <a:lnTo>
                  <a:pt x="12192000" y="2891235"/>
                </a:lnTo>
                <a:lnTo>
                  <a:pt x="11975372" y="2951584"/>
                </a:lnTo>
                <a:cubicBezTo>
                  <a:pt x="10297072" y="3395778"/>
                  <a:pt x="8273853" y="3655148"/>
                  <a:pt x="6096000" y="3655148"/>
                </a:cubicBezTo>
                <a:cubicBezTo>
                  <a:pt x="3918148" y="3655148"/>
                  <a:pt x="1894929" y="3395778"/>
                  <a:pt x="216628" y="2951584"/>
                </a:cubicBezTo>
                <a:lnTo>
                  <a:pt x="0" y="2891235"/>
                </a:lnTo>
                <a:close/>
              </a:path>
            </a:pathLst>
          </a:custGeom>
          <a:solidFill>
            <a:schemeClr val="accent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EB1B55D8-EF35-45E4-8143-D4C585069865}"/>
              </a:ext>
            </a:extLst>
          </p:cNvPr>
          <p:cNvSpPr/>
          <p:nvPr userDrawn="1"/>
        </p:nvSpPr>
        <p:spPr>
          <a:xfrm>
            <a:off x="0" y="2887231"/>
            <a:ext cx="12192000" cy="913061"/>
          </a:xfrm>
          <a:custGeom>
            <a:avLst/>
            <a:gdLst>
              <a:gd name="connsiteX0" fmla="*/ 0 w 12192000"/>
              <a:gd name="connsiteY0" fmla="*/ 0 h 913061"/>
              <a:gd name="connsiteX1" fmla="*/ 374975 w 12192000"/>
              <a:gd name="connsiteY1" fmla="*/ 105454 h 913061"/>
              <a:gd name="connsiteX2" fmla="*/ 6096002 w 12192000"/>
              <a:gd name="connsiteY2" fmla="*/ 767918 h 913061"/>
              <a:gd name="connsiteX3" fmla="*/ 11817028 w 12192000"/>
              <a:gd name="connsiteY3" fmla="*/ 105454 h 913061"/>
              <a:gd name="connsiteX4" fmla="*/ 12192000 w 12192000"/>
              <a:gd name="connsiteY4" fmla="*/ 1 h 913061"/>
              <a:gd name="connsiteX5" fmla="*/ 12192000 w 12192000"/>
              <a:gd name="connsiteY5" fmla="*/ 149148 h 913061"/>
              <a:gd name="connsiteX6" fmla="*/ 11975374 w 12192000"/>
              <a:gd name="connsiteY6" fmla="*/ 209497 h 913061"/>
              <a:gd name="connsiteX7" fmla="*/ 6096002 w 12192000"/>
              <a:gd name="connsiteY7" fmla="*/ 913061 h 913061"/>
              <a:gd name="connsiteX8" fmla="*/ 216629 w 12192000"/>
              <a:gd name="connsiteY8" fmla="*/ 209497 h 913061"/>
              <a:gd name="connsiteX9" fmla="*/ 0 w 12192000"/>
              <a:gd name="connsiteY9" fmla="*/ 149147 h 913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913061">
                <a:moveTo>
                  <a:pt x="0" y="0"/>
                </a:moveTo>
                <a:lnTo>
                  <a:pt x="374975" y="105454"/>
                </a:lnTo>
                <a:cubicBezTo>
                  <a:pt x="2021532" y="524505"/>
                  <a:pt x="3986207" y="767918"/>
                  <a:pt x="6096002" y="767918"/>
                </a:cubicBezTo>
                <a:cubicBezTo>
                  <a:pt x="8205796" y="767918"/>
                  <a:pt x="10170470" y="524505"/>
                  <a:pt x="11817028" y="105454"/>
                </a:cubicBezTo>
                <a:lnTo>
                  <a:pt x="12192000" y="1"/>
                </a:lnTo>
                <a:lnTo>
                  <a:pt x="12192000" y="149148"/>
                </a:lnTo>
                <a:lnTo>
                  <a:pt x="11975374" y="209497"/>
                </a:lnTo>
                <a:cubicBezTo>
                  <a:pt x="10297073" y="653691"/>
                  <a:pt x="8273854" y="913061"/>
                  <a:pt x="6096002" y="913061"/>
                </a:cubicBezTo>
                <a:cubicBezTo>
                  <a:pt x="3918149" y="913061"/>
                  <a:pt x="1894930" y="653691"/>
                  <a:pt x="216629" y="209497"/>
                </a:cubicBezTo>
                <a:lnTo>
                  <a:pt x="0" y="149147"/>
                </a:lnTo>
                <a:close/>
              </a:path>
            </a:pathLst>
          </a:custGeom>
          <a:solidFill>
            <a:schemeClr val="accent4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2046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1C0C849A-AD05-4BB6-9F92-68C7589F4D8D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29" name="标题 1">
            <a:extLst>
              <a:ext uri="{FF2B5EF4-FFF2-40B4-BE49-F238E27FC236}">
                <a16:creationId xmlns:a16="http://schemas.microsoft.com/office/drawing/2014/main" xmlns="" id="{D0C7608F-DE12-4ADE-848D-41AE5FD03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7920884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建筑的桥&#10;&#10;描述已自动生成">
            <a:extLst>
              <a:ext uri="{FF2B5EF4-FFF2-40B4-BE49-F238E27FC236}">
                <a16:creationId xmlns:a16="http://schemas.microsoft.com/office/drawing/2014/main" xmlns="" id="{CAAC050C-93DD-431E-A450-6F09437AAD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" t="13511" r="114" b="47278"/>
          <a:stretch>
            <a:fillRect/>
          </a:stretch>
        </p:blipFill>
        <p:spPr>
          <a:xfrm>
            <a:off x="0" y="1"/>
            <a:ext cx="12192000" cy="3593641"/>
          </a:xfrm>
          <a:custGeom>
            <a:avLst/>
            <a:gdLst>
              <a:gd name="connsiteX0" fmla="*/ 0 w 12192000"/>
              <a:gd name="connsiteY0" fmla="*/ 0 h 3593641"/>
              <a:gd name="connsiteX1" fmla="*/ 12192000 w 12192000"/>
              <a:gd name="connsiteY1" fmla="*/ 0 h 3593641"/>
              <a:gd name="connsiteX2" fmla="*/ 12192000 w 12192000"/>
              <a:gd name="connsiteY2" fmla="*/ 3593641 h 3593641"/>
              <a:gd name="connsiteX3" fmla="*/ 0 w 12192000"/>
              <a:gd name="connsiteY3" fmla="*/ 3593641 h 3593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593641">
                <a:moveTo>
                  <a:pt x="0" y="0"/>
                </a:moveTo>
                <a:lnTo>
                  <a:pt x="12192000" y="0"/>
                </a:lnTo>
                <a:lnTo>
                  <a:pt x="12192000" y="3593641"/>
                </a:lnTo>
                <a:lnTo>
                  <a:pt x="0" y="3593641"/>
                </a:lnTo>
                <a:close/>
              </a:path>
            </a:pathLst>
          </a:custGeom>
        </p:spPr>
      </p:pic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F69E74A1-CABB-4265-B5AF-807C7870C00C}"/>
              </a:ext>
            </a:extLst>
          </p:cNvPr>
          <p:cNvSpPr/>
          <p:nvPr userDrawn="1"/>
        </p:nvSpPr>
        <p:spPr>
          <a:xfrm>
            <a:off x="1" y="1944655"/>
            <a:ext cx="12192000" cy="3383184"/>
          </a:xfrm>
          <a:custGeom>
            <a:avLst/>
            <a:gdLst>
              <a:gd name="connsiteX0" fmla="*/ 12192000 w 12192000"/>
              <a:gd name="connsiteY0" fmla="*/ 0 h 3383184"/>
              <a:gd name="connsiteX1" fmla="*/ 12192000 w 12192000"/>
              <a:gd name="connsiteY1" fmla="*/ 3383184 h 3383184"/>
              <a:gd name="connsiteX2" fmla="*/ 0 w 12192000"/>
              <a:gd name="connsiteY2" fmla="*/ 3383184 h 3383184"/>
              <a:gd name="connsiteX3" fmla="*/ 0 w 12192000"/>
              <a:gd name="connsiteY3" fmla="*/ 189307 h 3383184"/>
              <a:gd name="connsiteX4" fmla="*/ 609884 w 12192000"/>
              <a:gd name="connsiteY4" fmla="*/ 333060 h 3383184"/>
              <a:gd name="connsiteX5" fmla="*/ 6154740 w 12192000"/>
              <a:gd name="connsiteY5" fmla="*/ 811181 h 3383184"/>
              <a:gd name="connsiteX6" fmla="*/ 11679532 w 12192000"/>
              <a:gd name="connsiteY6" fmla="*/ 139839 h 3383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383184">
                <a:moveTo>
                  <a:pt x="12192000" y="0"/>
                </a:moveTo>
                <a:lnTo>
                  <a:pt x="12192000" y="3383184"/>
                </a:lnTo>
                <a:lnTo>
                  <a:pt x="0" y="3383184"/>
                </a:lnTo>
                <a:lnTo>
                  <a:pt x="0" y="189307"/>
                </a:lnTo>
                <a:lnTo>
                  <a:pt x="609884" y="333060"/>
                </a:lnTo>
                <a:cubicBezTo>
                  <a:pt x="2196165" y="668338"/>
                  <a:pt x="4104516" y="846968"/>
                  <a:pt x="6154740" y="811181"/>
                </a:cubicBezTo>
                <a:cubicBezTo>
                  <a:pt x="8204964" y="775394"/>
                  <a:pt x="10105918" y="530272"/>
                  <a:pt x="11679532" y="139839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8517DFBA-7327-48BC-9DFE-A10C6464A3FB}"/>
              </a:ext>
            </a:extLst>
          </p:cNvPr>
          <p:cNvSpPr/>
          <p:nvPr userDrawn="1"/>
        </p:nvSpPr>
        <p:spPr>
          <a:xfrm>
            <a:off x="0" y="0"/>
            <a:ext cx="12192000" cy="2956427"/>
          </a:xfrm>
          <a:custGeom>
            <a:avLst/>
            <a:gdLst>
              <a:gd name="connsiteX0" fmla="*/ 0 w 12192000"/>
              <a:gd name="connsiteY0" fmla="*/ 0 h 2956427"/>
              <a:gd name="connsiteX1" fmla="*/ 12192000 w 12192000"/>
              <a:gd name="connsiteY1" fmla="*/ 0 h 2956427"/>
              <a:gd name="connsiteX2" fmla="*/ 12192000 w 12192000"/>
              <a:gd name="connsiteY2" fmla="*/ 1944656 h 2956427"/>
              <a:gd name="connsiteX3" fmla="*/ 11679533 w 12192000"/>
              <a:gd name="connsiteY3" fmla="*/ 2084495 h 2956427"/>
              <a:gd name="connsiteX4" fmla="*/ 6154741 w 12192000"/>
              <a:gd name="connsiteY4" fmla="*/ 2755837 h 2956427"/>
              <a:gd name="connsiteX5" fmla="*/ 609885 w 12192000"/>
              <a:gd name="connsiteY5" fmla="*/ 2277716 h 2956427"/>
              <a:gd name="connsiteX6" fmla="*/ 1 w 12192000"/>
              <a:gd name="connsiteY6" fmla="*/ 2133963 h 2956427"/>
              <a:gd name="connsiteX7" fmla="*/ 1 w 12192000"/>
              <a:gd name="connsiteY7" fmla="*/ 2956427 h 2956427"/>
              <a:gd name="connsiteX8" fmla="*/ 0 w 12192000"/>
              <a:gd name="connsiteY8" fmla="*/ 2956427 h 2956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956427">
                <a:moveTo>
                  <a:pt x="0" y="0"/>
                </a:moveTo>
                <a:lnTo>
                  <a:pt x="12192000" y="0"/>
                </a:lnTo>
                <a:lnTo>
                  <a:pt x="12192000" y="1944656"/>
                </a:lnTo>
                <a:lnTo>
                  <a:pt x="11679533" y="2084495"/>
                </a:lnTo>
                <a:cubicBezTo>
                  <a:pt x="10105919" y="2474928"/>
                  <a:pt x="8204965" y="2720050"/>
                  <a:pt x="6154741" y="2755837"/>
                </a:cubicBezTo>
                <a:cubicBezTo>
                  <a:pt x="4104517" y="2791624"/>
                  <a:pt x="2196166" y="2612994"/>
                  <a:pt x="609885" y="2277716"/>
                </a:cubicBezTo>
                <a:lnTo>
                  <a:pt x="1" y="2133963"/>
                </a:lnTo>
                <a:lnTo>
                  <a:pt x="1" y="2956427"/>
                </a:lnTo>
                <a:lnTo>
                  <a:pt x="0" y="2956427"/>
                </a:lnTo>
                <a:close/>
              </a:path>
            </a:pathLst>
          </a:custGeom>
          <a:solidFill>
            <a:schemeClr val="accent1">
              <a:alpha val="3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3EE99C42-A9E6-4332-B705-61DC8CE3821B}"/>
              </a:ext>
            </a:extLst>
          </p:cNvPr>
          <p:cNvSpPr/>
          <p:nvPr userDrawn="1"/>
        </p:nvSpPr>
        <p:spPr>
          <a:xfrm rot="-60000">
            <a:off x="4854" y="1962135"/>
            <a:ext cx="12194839" cy="822679"/>
          </a:xfrm>
          <a:custGeom>
            <a:avLst/>
            <a:gdLst>
              <a:gd name="connsiteX0" fmla="*/ 12194839 w 12194839"/>
              <a:gd name="connsiteY0" fmla="*/ 23803 h 822679"/>
              <a:gd name="connsiteX1" fmla="*/ 12193410 w 12194839"/>
              <a:gd name="connsiteY1" fmla="*/ 105644 h 822679"/>
              <a:gd name="connsiteX2" fmla="*/ 12032950 w 12194839"/>
              <a:gd name="connsiteY2" fmla="*/ 151004 h 822679"/>
              <a:gd name="connsiteX3" fmla="*/ 6166446 w 12194839"/>
              <a:gd name="connsiteY3" fmla="*/ 822669 h 822679"/>
              <a:gd name="connsiteX4" fmla="*/ 407022 w 12194839"/>
              <a:gd name="connsiteY4" fmla="*/ 190287 h 822679"/>
              <a:gd name="connsiteX5" fmla="*/ 0 w 12194839"/>
              <a:gd name="connsiteY5" fmla="*/ 80053 h 822679"/>
              <a:gd name="connsiteX6" fmla="*/ 1397 w 12194839"/>
              <a:gd name="connsiteY6" fmla="*/ 0 h 822679"/>
              <a:gd name="connsiteX7" fmla="*/ 510352 w 12194839"/>
              <a:gd name="connsiteY7" fmla="*/ 131005 h 822679"/>
              <a:gd name="connsiteX8" fmla="*/ 6144355 w 12194839"/>
              <a:gd name="connsiteY8" fmla="*/ 728701 h 822679"/>
              <a:gd name="connsiteX9" fmla="*/ 11778359 w 12194839"/>
              <a:gd name="connsiteY9" fmla="*/ 131005 h 822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4839" h="822679">
                <a:moveTo>
                  <a:pt x="12194839" y="23803"/>
                </a:moveTo>
                <a:lnTo>
                  <a:pt x="12193410" y="105644"/>
                </a:lnTo>
                <a:lnTo>
                  <a:pt x="12032950" y="151004"/>
                </a:lnTo>
                <a:cubicBezTo>
                  <a:pt x="10349903" y="583469"/>
                  <a:pt x="8292416" y="820856"/>
                  <a:pt x="6166446" y="822669"/>
                </a:cubicBezTo>
                <a:cubicBezTo>
                  <a:pt x="4090677" y="824439"/>
                  <a:pt x="2075295" y="601498"/>
                  <a:pt x="407022" y="190287"/>
                </a:cubicBezTo>
                <a:lnTo>
                  <a:pt x="0" y="80053"/>
                </a:lnTo>
                <a:lnTo>
                  <a:pt x="1397" y="0"/>
                </a:lnTo>
                <a:lnTo>
                  <a:pt x="510352" y="131005"/>
                </a:lnTo>
                <a:cubicBezTo>
                  <a:pt x="2109567" y="507872"/>
                  <a:pt x="4051100" y="728701"/>
                  <a:pt x="6144355" y="728701"/>
                </a:cubicBezTo>
                <a:cubicBezTo>
                  <a:pt x="8237611" y="728701"/>
                  <a:pt x="10179143" y="507872"/>
                  <a:pt x="11778359" y="1310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76B265D-ABF7-470A-834F-771985397F6A}"/>
              </a:ext>
            </a:extLst>
          </p:cNvPr>
          <p:cNvSpPr/>
          <p:nvPr userDrawn="1"/>
        </p:nvSpPr>
        <p:spPr>
          <a:xfrm>
            <a:off x="0" y="4381500"/>
            <a:ext cx="12192000" cy="24765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16" name="标题 3">
            <a:extLst>
              <a:ext uri="{FF2B5EF4-FFF2-40B4-BE49-F238E27FC236}">
                <a16:creationId xmlns:a16="http://schemas.microsoft.com/office/drawing/2014/main" xmlns="" id="{915106F8-1FA5-4585-BAD2-25CE2E400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75372"/>
            <a:ext cx="10515600" cy="1212255"/>
          </a:xfrm>
          <a:noFill/>
        </p:spPr>
        <p:txBody>
          <a:bodyPr wrap="square" rtlCol="0">
            <a:spAutoFit/>
          </a:bodyPr>
          <a:lstStyle>
            <a:lvl1pPr algn="l">
              <a:defRPr lang="zh-CN" altLang="en-US" sz="800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marL="0" lvl="0" algn="dist"/>
            <a:r>
              <a:rPr lang="zh-CN" altLang="en-US" dirty="0"/>
              <a:t>单击此处编辑母版标题</a:t>
            </a:r>
          </a:p>
        </p:txBody>
      </p:sp>
    </p:spTree>
    <p:extLst>
      <p:ext uri="{BB962C8B-B14F-4D97-AF65-F5344CB8AC3E}">
        <p14:creationId xmlns:p14="http://schemas.microsoft.com/office/powerpoint/2010/main" val="2589211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9BA4D0F-11A9-4599-99EE-6AB170D4B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0F566AD2-7A2B-430C-A914-F7DC90DF9CD4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8683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45" name="图片占位符 44">
            <a:extLst>
              <a:ext uri="{FF2B5EF4-FFF2-40B4-BE49-F238E27FC236}">
                <a16:creationId xmlns:a16="http://schemas.microsoft.com/office/drawing/2014/main" xmlns="" id="{937C0FF2-4436-45A5-96BA-C128866AADE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4712" y="3736675"/>
            <a:ext cx="3392487" cy="2137050"/>
          </a:xfrm>
          <a:custGeom>
            <a:avLst/>
            <a:gdLst>
              <a:gd name="connsiteX0" fmla="*/ 0 w 3392487"/>
              <a:gd name="connsiteY0" fmla="*/ 0 h 2468562"/>
              <a:gd name="connsiteX1" fmla="*/ 3392487 w 3392487"/>
              <a:gd name="connsiteY1" fmla="*/ 0 h 2468562"/>
              <a:gd name="connsiteX2" fmla="*/ 3392487 w 3392487"/>
              <a:gd name="connsiteY2" fmla="*/ 2468562 h 2468562"/>
              <a:gd name="connsiteX3" fmla="*/ 0 w 3392487"/>
              <a:gd name="connsiteY3" fmla="*/ 2468562 h 2468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2487" h="2468562">
                <a:moveTo>
                  <a:pt x="0" y="0"/>
                </a:moveTo>
                <a:lnTo>
                  <a:pt x="3392487" y="0"/>
                </a:lnTo>
                <a:lnTo>
                  <a:pt x="3392487" y="2468562"/>
                </a:lnTo>
                <a:lnTo>
                  <a:pt x="0" y="246856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6" name="图片占位符 45">
            <a:extLst>
              <a:ext uri="{FF2B5EF4-FFF2-40B4-BE49-F238E27FC236}">
                <a16:creationId xmlns:a16="http://schemas.microsoft.com/office/drawing/2014/main" xmlns="" id="{1A6D87BC-9CA9-47E8-A4FA-7D4DC470BEA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64069" y="3736675"/>
            <a:ext cx="3392487" cy="2137050"/>
          </a:xfrm>
          <a:custGeom>
            <a:avLst/>
            <a:gdLst>
              <a:gd name="connsiteX0" fmla="*/ 0 w 3392487"/>
              <a:gd name="connsiteY0" fmla="*/ 0 h 2468562"/>
              <a:gd name="connsiteX1" fmla="*/ 3392487 w 3392487"/>
              <a:gd name="connsiteY1" fmla="*/ 0 h 2468562"/>
              <a:gd name="connsiteX2" fmla="*/ 3392487 w 3392487"/>
              <a:gd name="connsiteY2" fmla="*/ 2468562 h 2468562"/>
              <a:gd name="connsiteX3" fmla="*/ 0 w 3392487"/>
              <a:gd name="connsiteY3" fmla="*/ 2468562 h 2468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2487" h="2468562">
                <a:moveTo>
                  <a:pt x="0" y="0"/>
                </a:moveTo>
                <a:lnTo>
                  <a:pt x="3392487" y="0"/>
                </a:lnTo>
                <a:lnTo>
                  <a:pt x="3392487" y="2468562"/>
                </a:lnTo>
                <a:lnTo>
                  <a:pt x="0" y="246856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7" name="图片占位符 46">
            <a:extLst>
              <a:ext uri="{FF2B5EF4-FFF2-40B4-BE49-F238E27FC236}">
                <a16:creationId xmlns:a16="http://schemas.microsoft.com/office/drawing/2014/main" xmlns="" id="{91CF6080-0D36-48F7-B7BE-A1D79EB7B5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090724" y="3736675"/>
            <a:ext cx="3392487" cy="2137050"/>
          </a:xfrm>
          <a:custGeom>
            <a:avLst/>
            <a:gdLst>
              <a:gd name="connsiteX0" fmla="*/ 0 w 3392487"/>
              <a:gd name="connsiteY0" fmla="*/ 0 h 2468562"/>
              <a:gd name="connsiteX1" fmla="*/ 3392487 w 3392487"/>
              <a:gd name="connsiteY1" fmla="*/ 0 h 2468562"/>
              <a:gd name="connsiteX2" fmla="*/ 3392487 w 3392487"/>
              <a:gd name="connsiteY2" fmla="*/ 2468562 h 2468562"/>
              <a:gd name="connsiteX3" fmla="*/ 0 w 3392487"/>
              <a:gd name="connsiteY3" fmla="*/ 2468562 h 2468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2487" h="2468562">
                <a:moveTo>
                  <a:pt x="0" y="0"/>
                </a:moveTo>
                <a:lnTo>
                  <a:pt x="3392487" y="0"/>
                </a:lnTo>
                <a:lnTo>
                  <a:pt x="3392487" y="2468562"/>
                </a:lnTo>
                <a:lnTo>
                  <a:pt x="0" y="246856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42022E22-B5ED-43E8-A506-4C123812520C}"/>
              </a:ext>
            </a:extLst>
          </p:cNvPr>
          <p:cNvSpPr/>
          <p:nvPr userDrawn="1"/>
        </p:nvSpPr>
        <p:spPr>
          <a:xfrm>
            <a:off x="628682" y="5876529"/>
            <a:ext cx="3388517" cy="3287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E05674B0-7DEE-4665-B9E1-3DFAE85A99D6}"/>
              </a:ext>
            </a:extLst>
          </p:cNvPr>
          <p:cNvSpPr/>
          <p:nvPr userDrawn="1"/>
        </p:nvSpPr>
        <p:spPr>
          <a:xfrm>
            <a:off x="4364069" y="5876529"/>
            <a:ext cx="3396455" cy="3287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057E4E97-4248-4DE0-AC9C-98DA98A69341}"/>
              </a:ext>
            </a:extLst>
          </p:cNvPr>
          <p:cNvSpPr/>
          <p:nvPr userDrawn="1"/>
        </p:nvSpPr>
        <p:spPr>
          <a:xfrm>
            <a:off x="8094694" y="5876529"/>
            <a:ext cx="3388517" cy="3287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6D947272-2AE4-4825-A6AF-8608260C1FBD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标题 1">
            <a:extLst>
              <a:ext uri="{FF2B5EF4-FFF2-40B4-BE49-F238E27FC236}">
                <a16:creationId xmlns:a16="http://schemas.microsoft.com/office/drawing/2014/main" xmlns="" id="{40F20290-AEE5-4999-992C-CB08988D4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2620869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29" name="矩形: 圆角 28">
            <a:extLst>
              <a:ext uri="{FF2B5EF4-FFF2-40B4-BE49-F238E27FC236}">
                <a16:creationId xmlns:a16="http://schemas.microsoft.com/office/drawing/2014/main" xmlns="" id="{1959CFEE-24C8-4287-ADF7-750C06055844}"/>
              </a:ext>
            </a:extLst>
          </p:cNvPr>
          <p:cNvSpPr/>
          <p:nvPr userDrawn="1"/>
        </p:nvSpPr>
        <p:spPr>
          <a:xfrm>
            <a:off x="987425" y="1392238"/>
            <a:ext cx="10204450" cy="3611224"/>
          </a:xfrm>
          <a:prstGeom prst="roundRect">
            <a:avLst>
              <a:gd name="adj" fmla="val 1800"/>
            </a:avLst>
          </a:prstGeom>
          <a:solidFill>
            <a:schemeClr val="bg1"/>
          </a:solidFill>
          <a:ln>
            <a:noFill/>
          </a:ln>
          <a:effectLst>
            <a:outerShdw blurRad="317500" sx="98000" sy="98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6" name="等腰三角形 35">
            <a:extLst>
              <a:ext uri="{FF2B5EF4-FFF2-40B4-BE49-F238E27FC236}">
                <a16:creationId xmlns:a16="http://schemas.microsoft.com/office/drawing/2014/main" xmlns="" id="{051AF944-F7F5-4982-B067-67969B264703}"/>
              </a:ext>
            </a:extLst>
          </p:cNvPr>
          <p:cNvSpPr/>
          <p:nvPr userDrawn="1"/>
        </p:nvSpPr>
        <p:spPr>
          <a:xfrm rot="16200000">
            <a:off x="-62094" y="2999954"/>
            <a:ext cx="1392576" cy="395789"/>
          </a:xfrm>
          <a:prstGeom prst="triangle">
            <a:avLst/>
          </a:prstGeom>
          <a:gradFill>
            <a:gsLst>
              <a:gs pos="0">
                <a:schemeClr val="accent1">
                  <a:alpha val="52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7" name="等腰三角形 36">
            <a:extLst>
              <a:ext uri="{FF2B5EF4-FFF2-40B4-BE49-F238E27FC236}">
                <a16:creationId xmlns:a16="http://schemas.microsoft.com/office/drawing/2014/main" xmlns="" id="{9DE515E9-C64B-4FF8-AC62-5B75543C479B}"/>
              </a:ext>
            </a:extLst>
          </p:cNvPr>
          <p:cNvSpPr/>
          <p:nvPr userDrawn="1"/>
        </p:nvSpPr>
        <p:spPr>
          <a:xfrm rot="5400000" flipH="1">
            <a:off x="10861519" y="2999956"/>
            <a:ext cx="1392576" cy="395789"/>
          </a:xfrm>
          <a:prstGeom prst="triangle">
            <a:avLst/>
          </a:prstGeom>
          <a:gradFill>
            <a:gsLst>
              <a:gs pos="0">
                <a:schemeClr val="accent1">
                  <a:alpha val="52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48" name="图片占位符 47">
            <a:extLst>
              <a:ext uri="{FF2B5EF4-FFF2-40B4-BE49-F238E27FC236}">
                <a16:creationId xmlns:a16="http://schemas.microsoft.com/office/drawing/2014/main" xmlns="" id="{DFEADB6D-8A42-44C7-A713-FF8A8B9C34F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32426" y="1579377"/>
            <a:ext cx="3101976" cy="1479922"/>
          </a:xfrm>
          <a:custGeom>
            <a:avLst/>
            <a:gdLst>
              <a:gd name="connsiteX0" fmla="*/ 0 w 3101976"/>
              <a:gd name="connsiteY0" fmla="*/ 0 h 1479922"/>
              <a:gd name="connsiteX1" fmla="*/ 3101976 w 3101976"/>
              <a:gd name="connsiteY1" fmla="*/ 0 h 1479922"/>
              <a:gd name="connsiteX2" fmla="*/ 3101976 w 3101976"/>
              <a:gd name="connsiteY2" fmla="*/ 1479922 h 1479922"/>
              <a:gd name="connsiteX3" fmla="*/ 0 w 3101976"/>
              <a:gd name="connsiteY3" fmla="*/ 1479922 h 147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1976" h="1479922">
                <a:moveTo>
                  <a:pt x="0" y="0"/>
                </a:moveTo>
                <a:lnTo>
                  <a:pt x="3101976" y="0"/>
                </a:lnTo>
                <a:lnTo>
                  <a:pt x="3101976" y="1479922"/>
                </a:lnTo>
                <a:lnTo>
                  <a:pt x="0" y="147992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zh-CN" altLang="en-US" dirty="0"/>
          </a:p>
        </p:txBody>
      </p:sp>
      <p:sp>
        <p:nvSpPr>
          <p:cNvPr id="49" name="图片占位符 48">
            <a:extLst>
              <a:ext uri="{FF2B5EF4-FFF2-40B4-BE49-F238E27FC236}">
                <a16:creationId xmlns:a16="http://schemas.microsoft.com/office/drawing/2014/main" xmlns="" id="{8AEFF4C4-C0FD-4B10-9FC2-3DB281E243F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29753" y="3246438"/>
            <a:ext cx="3099919" cy="1479922"/>
          </a:xfrm>
          <a:custGeom>
            <a:avLst/>
            <a:gdLst>
              <a:gd name="connsiteX0" fmla="*/ 0 w 3099919"/>
              <a:gd name="connsiteY0" fmla="*/ 0 h 1479922"/>
              <a:gd name="connsiteX1" fmla="*/ 3099919 w 3099919"/>
              <a:gd name="connsiteY1" fmla="*/ 0 h 1479922"/>
              <a:gd name="connsiteX2" fmla="*/ 3099919 w 3099919"/>
              <a:gd name="connsiteY2" fmla="*/ 1479922 h 1479922"/>
              <a:gd name="connsiteX3" fmla="*/ 0 w 3099919"/>
              <a:gd name="connsiteY3" fmla="*/ 1479922 h 147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9919" h="1479922">
                <a:moveTo>
                  <a:pt x="0" y="0"/>
                </a:moveTo>
                <a:lnTo>
                  <a:pt x="3099919" y="0"/>
                </a:lnTo>
                <a:lnTo>
                  <a:pt x="3099919" y="1479922"/>
                </a:lnTo>
                <a:lnTo>
                  <a:pt x="0" y="147992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zh-CN" altLang="en-US"/>
          </a:p>
        </p:txBody>
      </p:sp>
      <p:sp>
        <p:nvSpPr>
          <p:cNvPr id="50" name="图片占位符 49">
            <a:extLst>
              <a:ext uri="{FF2B5EF4-FFF2-40B4-BE49-F238E27FC236}">
                <a16:creationId xmlns:a16="http://schemas.microsoft.com/office/drawing/2014/main" xmlns="" id="{1AF7CE21-B8A5-4C97-8E17-43C49D616DE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545012" y="1570635"/>
            <a:ext cx="3101976" cy="1474809"/>
          </a:xfrm>
          <a:custGeom>
            <a:avLst/>
            <a:gdLst>
              <a:gd name="connsiteX0" fmla="*/ 0 w 3101976"/>
              <a:gd name="connsiteY0" fmla="*/ 0 h 1474809"/>
              <a:gd name="connsiteX1" fmla="*/ 3101976 w 3101976"/>
              <a:gd name="connsiteY1" fmla="*/ 0 h 1474809"/>
              <a:gd name="connsiteX2" fmla="*/ 3101976 w 3101976"/>
              <a:gd name="connsiteY2" fmla="*/ 1474809 h 1474809"/>
              <a:gd name="connsiteX3" fmla="*/ 0 w 3101976"/>
              <a:gd name="connsiteY3" fmla="*/ 1474809 h 1474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1976" h="1474809">
                <a:moveTo>
                  <a:pt x="0" y="0"/>
                </a:moveTo>
                <a:lnTo>
                  <a:pt x="3101976" y="0"/>
                </a:lnTo>
                <a:lnTo>
                  <a:pt x="3101976" y="1474809"/>
                </a:lnTo>
                <a:lnTo>
                  <a:pt x="0" y="147480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zh-CN" altLang="en-US"/>
          </a:p>
        </p:txBody>
      </p:sp>
      <p:sp>
        <p:nvSpPr>
          <p:cNvPr id="51" name="图片占位符 50">
            <a:extLst>
              <a:ext uri="{FF2B5EF4-FFF2-40B4-BE49-F238E27FC236}">
                <a16:creationId xmlns:a16="http://schemas.microsoft.com/office/drawing/2014/main" xmlns="" id="{F067733C-199B-4B43-8BE3-1A77E9F84C0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46041" y="3246438"/>
            <a:ext cx="3099919" cy="1479922"/>
          </a:xfrm>
          <a:custGeom>
            <a:avLst/>
            <a:gdLst>
              <a:gd name="connsiteX0" fmla="*/ 0 w 3099919"/>
              <a:gd name="connsiteY0" fmla="*/ 0 h 1479922"/>
              <a:gd name="connsiteX1" fmla="*/ 3099919 w 3099919"/>
              <a:gd name="connsiteY1" fmla="*/ 0 h 1479922"/>
              <a:gd name="connsiteX2" fmla="*/ 3099919 w 3099919"/>
              <a:gd name="connsiteY2" fmla="*/ 1479922 h 1479922"/>
              <a:gd name="connsiteX3" fmla="*/ 0 w 3099919"/>
              <a:gd name="connsiteY3" fmla="*/ 1479922 h 147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9919" h="1479922">
                <a:moveTo>
                  <a:pt x="0" y="0"/>
                </a:moveTo>
                <a:lnTo>
                  <a:pt x="3099919" y="0"/>
                </a:lnTo>
                <a:lnTo>
                  <a:pt x="3099919" y="1479922"/>
                </a:lnTo>
                <a:lnTo>
                  <a:pt x="0" y="147992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zh-CN" altLang="en-US"/>
          </a:p>
        </p:txBody>
      </p:sp>
      <p:sp>
        <p:nvSpPr>
          <p:cNvPr id="52" name="图片占位符 51">
            <a:extLst>
              <a:ext uri="{FF2B5EF4-FFF2-40B4-BE49-F238E27FC236}">
                <a16:creationId xmlns:a16="http://schemas.microsoft.com/office/drawing/2014/main" xmlns="" id="{111A86E8-72BC-475F-8DE1-89A55F087D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862328" y="1568079"/>
            <a:ext cx="3099919" cy="1479922"/>
          </a:xfrm>
          <a:custGeom>
            <a:avLst/>
            <a:gdLst>
              <a:gd name="connsiteX0" fmla="*/ 0 w 3099919"/>
              <a:gd name="connsiteY0" fmla="*/ 0 h 1479922"/>
              <a:gd name="connsiteX1" fmla="*/ 3099919 w 3099919"/>
              <a:gd name="connsiteY1" fmla="*/ 0 h 1479922"/>
              <a:gd name="connsiteX2" fmla="*/ 3099919 w 3099919"/>
              <a:gd name="connsiteY2" fmla="*/ 1479922 h 1479922"/>
              <a:gd name="connsiteX3" fmla="*/ 0 w 3099919"/>
              <a:gd name="connsiteY3" fmla="*/ 1479922 h 147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9919" h="1479922">
                <a:moveTo>
                  <a:pt x="0" y="0"/>
                </a:moveTo>
                <a:lnTo>
                  <a:pt x="3099919" y="0"/>
                </a:lnTo>
                <a:lnTo>
                  <a:pt x="3099919" y="1479922"/>
                </a:lnTo>
                <a:lnTo>
                  <a:pt x="0" y="147992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zh-CN" altLang="en-US"/>
          </a:p>
        </p:txBody>
      </p:sp>
      <p:sp>
        <p:nvSpPr>
          <p:cNvPr id="53" name="图片占位符 52">
            <a:extLst>
              <a:ext uri="{FF2B5EF4-FFF2-40B4-BE49-F238E27FC236}">
                <a16:creationId xmlns:a16="http://schemas.microsoft.com/office/drawing/2014/main" xmlns="" id="{9F2A8402-A988-4ECF-B9A3-369B6C0FA1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862327" y="3246438"/>
            <a:ext cx="3099919" cy="1479922"/>
          </a:xfrm>
          <a:custGeom>
            <a:avLst/>
            <a:gdLst>
              <a:gd name="connsiteX0" fmla="*/ 0 w 3099919"/>
              <a:gd name="connsiteY0" fmla="*/ 0 h 1479922"/>
              <a:gd name="connsiteX1" fmla="*/ 3099919 w 3099919"/>
              <a:gd name="connsiteY1" fmla="*/ 0 h 1479922"/>
              <a:gd name="connsiteX2" fmla="*/ 3099919 w 3099919"/>
              <a:gd name="connsiteY2" fmla="*/ 1479922 h 1479922"/>
              <a:gd name="connsiteX3" fmla="*/ 0 w 3099919"/>
              <a:gd name="connsiteY3" fmla="*/ 1479922 h 147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9919" h="1479922">
                <a:moveTo>
                  <a:pt x="0" y="0"/>
                </a:moveTo>
                <a:lnTo>
                  <a:pt x="3099919" y="0"/>
                </a:lnTo>
                <a:lnTo>
                  <a:pt x="3099919" y="1479922"/>
                </a:lnTo>
                <a:lnTo>
                  <a:pt x="0" y="147992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zh-CN" altLang="en-US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F5D1884E-3F53-4DB9-926C-65C5C9FF65C3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标题 1">
            <a:extLst>
              <a:ext uri="{FF2B5EF4-FFF2-40B4-BE49-F238E27FC236}">
                <a16:creationId xmlns:a16="http://schemas.microsoft.com/office/drawing/2014/main" xmlns="" id="{65013D2E-6A6D-4431-8B9D-6DA7472D04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954726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32" name="图片占位符 31">
            <a:extLst>
              <a:ext uri="{FF2B5EF4-FFF2-40B4-BE49-F238E27FC236}">
                <a16:creationId xmlns:a16="http://schemas.microsoft.com/office/drawing/2014/main" xmlns="" id="{ECE657FB-2252-41B6-8E23-8A29E96C35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03157" y="1577607"/>
            <a:ext cx="1150086" cy="1150086"/>
          </a:xfrm>
          <a:custGeom>
            <a:avLst/>
            <a:gdLst>
              <a:gd name="connsiteX0" fmla="*/ 575043 w 1150086"/>
              <a:gd name="connsiteY0" fmla="*/ 0 h 1150086"/>
              <a:gd name="connsiteX1" fmla="*/ 1150086 w 1150086"/>
              <a:gd name="connsiteY1" fmla="*/ 575043 h 1150086"/>
              <a:gd name="connsiteX2" fmla="*/ 575043 w 1150086"/>
              <a:gd name="connsiteY2" fmla="*/ 1150086 h 1150086"/>
              <a:gd name="connsiteX3" fmla="*/ 0 w 1150086"/>
              <a:gd name="connsiteY3" fmla="*/ 575043 h 1150086"/>
              <a:gd name="connsiteX4" fmla="*/ 575043 w 1150086"/>
              <a:gd name="connsiteY4" fmla="*/ 0 h 115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0086" h="1150086">
                <a:moveTo>
                  <a:pt x="575043" y="0"/>
                </a:moveTo>
                <a:cubicBezTo>
                  <a:pt x="892630" y="0"/>
                  <a:pt x="1150086" y="257456"/>
                  <a:pt x="1150086" y="575043"/>
                </a:cubicBezTo>
                <a:cubicBezTo>
                  <a:pt x="1150086" y="892630"/>
                  <a:pt x="892630" y="1150086"/>
                  <a:pt x="575043" y="1150086"/>
                </a:cubicBezTo>
                <a:cubicBezTo>
                  <a:pt x="257456" y="1150086"/>
                  <a:pt x="0" y="892630"/>
                  <a:pt x="0" y="575043"/>
                </a:cubicBezTo>
                <a:cubicBezTo>
                  <a:pt x="0" y="257456"/>
                  <a:pt x="257456" y="0"/>
                  <a:pt x="5750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F8943ACE-69EE-48B9-BB17-3F0C4F565DD4}"/>
              </a:ext>
            </a:extLst>
          </p:cNvPr>
          <p:cNvSpPr/>
          <p:nvPr/>
        </p:nvSpPr>
        <p:spPr>
          <a:xfrm>
            <a:off x="2803157" y="1577607"/>
            <a:ext cx="1150086" cy="1150086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FEF138F9-DB6D-46F4-901E-BC980694FB45}"/>
              </a:ext>
            </a:extLst>
          </p:cNvPr>
          <p:cNvSpPr/>
          <p:nvPr/>
        </p:nvSpPr>
        <p:spPr>
          <a:xfrm>
            <a:off x="1004277" y="3911232"/>
            <a:ext cx="1150086" cy="1150086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548E08F5-6986-4B87-9D28-82EC12CA0438}"/>
              </a:ext>
            </a:extLst>
          </p:cNvPr>
          <p:cNvSpPr/>
          <p:nvPr/>
        </p:nvSpPr>
        <p:spPr>
          <a:xfrm>
            <a:off x="2803157" y="3911232"/>
            <a:ext cx="1150086" cy="1150086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3664AE01-D8E2-4895-931C-9ABE89A2D45E}"/>
              </a:ext>
            </a:extLst>
          </p:cNvPr>
          <p:cNvSpPr/>
          <p:nvPr/>
        </p:nvSpPr>
        <p:spPr>
          <a:xfrm>
            <a:off x="4602037" y="3911232"/>
            <a:ext cx="1150086" cy="1150086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49" name="图片占位符 48">
            <a:extLst>
              <a:ext uri="{FF2B5EF4-FFF2-40B4-BE49-F238E27FC236}">
                <a16:creationId xmlns:a16="http://schemas.microsoft.com/office/drawing/2014/main" xmlns="" id="{7AC47FA5-FE24-44F3-A07F-A43E24CA626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04277" y="3911232"/>
            <a:ext cx="1150086" cy="1150086"/>
          </a:xfrm>
          <a:custGeom>
            <a:avLst/>
            <a:gdLst>
              <a:gd name="connsiteX0" fmla="*/ 575043 w 1150086"/>
              <a:gd name="connsiteY0" fmla="*/ 0 h 1150086"/>
              <a:gd name="connsiteX1" fmla="*/ 1150086 w 1150086"/>
              <a:gd name="connsiteY1" fmla="*/ 575043 h 1150086"/>
              <a:gd name="connsiteX2" fmla="*/ 575043 w 1150086"/>
              <a:gd name="connsiteY2" fmla="*/ 1150086 h 1150086"/>
              <a:gd name="connsiteX3" fmla="*/ 0 w 1150086"/>
              <a:gd name="connsiteY3" fmla="*/ 575043 h 1150086"/>
              <a:gd name="connsiteX4" fmla="*/ 575043 w 1150086"/>
              <a:gd name="connsiteY4" fmla="*/ 0 h 115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0086" h="1150086">
                <a:moveTo>
                  <a:pt x="575043" y="0"/>
                </a:moveTo>
                <a:cubicBezTo>
                  <a:pt x="892630" y="0"/>
                  <a:pt x="1150086" y="257456"/>
                  <a:pt x="1150086" y="575043"/>
                </a:cubicBezTo>
                <a:cubicBezTo>
                  <a:pt x="1150086" y="892630"/>
                  <a:pt x="892630" y="1150086"/>
                  <a:pt x="575043" y="1150086"/>
                </a:cubicBezTo>
                <a:cubicBezTo>
                  <a:pt x="257456" y="1150086"/>
                  <a:pt x="0" y="892630"/>
                  <a:pt x="0" y="575043"/>
                </a:cubicBezTo>
                <a:cubicBezTo>
                  <a:pt x="0" y="257456"/>
                  <a:pt x="257456" y="0"/>
                  <a:pt x="5750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zh-CN" altLang="en-US"/>
          </a:p>
        </p:txBody>
      </p:sp>
      <p:sp>
        <p:nvSpPr>
          <p:cNvPr id="50" name="图片占位符 49">
            <a:extLst>
              <a:ext uri="{FF2B5EF4-FFF2-40B4-BE49-F238E27FC236}">
                <a16:creationId xmlns:a16="http://schemas.microsoft.com/office/drawing/2014/main" xmlns="" id="{C0438167-84B7-44A1-B733-9646E0BA936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803157" y="3911232"/>
            <a:ext cx="1150086" cy="1150086"/>
          </a:xfrm>
          <a:custGeom>
            <a:avLst/>
            <a:gdLst>
              <a:gd name="connsiteX0" fmla="*/ 575043 w 1150086"/>
              <a:gd name="connsiteY0" fmla="*/ 0 h 1150086"/>
              <a:gd name="connsiteX1" fmla="*/ 1150086 w 1150086"/>
              <a:gd name="connsiteY1" fmla="*/ 575043 h 1150086"/>
              <a:gd name="connsiteX2" fmla="*/ 575043 w 1150086"/>
              <a:gd name="connsiteY2" fmla="*/ 1150086 h 1150086"/>
              <a:gd name="connsiteX3" fmla="*/ 0 w 1150086"/>
              <a:gd name="connsiteY3" fmla="*/ 575043 h 1150086"/>
              <a:gd name="connsiteX4" fmla="*/ 575043 w 1150086"/>
              <a:gd name="connsiteY4" fmla="*/ 0 h 115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0086" h="1150086">
                <a:moveTo>
                  <a:pt x="575043" y="0"/>
                </a:moveTo>
                <a:cubicBezTo>
                  <a:pt x="892630" y="0"/>
                  <a:pt x="1150086" y="257456"/>
                  <a:pt x="1150086" y="575043"/>
                </a:cubicBezTo>
                <a:cubicBezTo>
                  <a:pt x="1150086" y="892630"/>
                  <a:pt x="892630" y="1150086"/>
                  <a:pt x="575043" y="1150086"/>
                </a:cubicBezTo>
                <a:cubicBezTo>
                  <a:pt x="257456" y="1150086"/>
                  <a:pt x="0" y="892630"/>
                  <a:pt x="0" y="575043"/>
                </a:cubicBezTo>
                <a:cubicBezTo>
                  <a:pt x="0" y="257456"/>
                  <a:pt x="257456" y="0"/>
                  <a:pt x="5750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zh-CN" altLang="en-US"/>
          </a:p>
        </p:txBody>
      </p:sp>
      <p:sp>
        <p:nvSpPr>
          <p:cNvPr id="51" name="图片占位符 50">
            <a:extLst>
              <a:ext uri="{FF2B5EF4-FFF2-40B4-BE49-F238E27FC236}">
                <a16:creationId xmlns:a16="http://schemas.microsoft.com/office/drawing/2014/main" xmlns="" id="{5E3580A5-824C-4D7F-92F1-A9D78E233B5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02037" y="3911232"/>
            <a:ext cx="1150086" cy="1150086"/>
          </a:xfrm>
          <a:custGeom>
            <a:avLst/>
            <a:gdLst>
              <a:gd name="connsiteX0" fmla="*/ 575043 w 1150086"/>
              <a:gd name="connsiteY0" fmla="*/ 0 h 1150086"/>
              <a:gd name="connsiteX1" fmla="*/ 1150086 w 1150086"/>
              <a:gd name="connsiteY1" fmla="*/ 575043 h 1150086"/>
              <a:gd name="connsiteX2" fmla="*/ 575043 w 1150086"/>
              <a:gd name="connsiteY2" fmla="*/ 1150086 h 1150086"/>
              <a:gd name="connsiteX3" fmla="*/ 0 w 1150086"/>
              <a:gd name="connsiteY3" fmla="*/ 575043 h 1150086"/>
              <a:gd name="connsiteX4" fmla="*/ 575043 w 1150086"/>
              <a:gd name="connsiteY4" fmla="*/ 0 h 115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0086" h="1150086">
                <a:moveTo>
                  <a:pt x="575043" y="0"/>
                </a:moveTo>
                <a:cubicBezTo>
                  <a:pt x="892630" y="0"/>
                  <a:pt x="1150086" y="257456"/>
                  <a:pt x="1150086" y="575043"/>
                </a:cubicBezTo>
                <a:cubicBezTo>
                  <a:pt x="1150086" y="892630"/>
                  <a:pt x="892630" y="1150086"/>
                  <a:pt x="575043" y="1150086"/>
                </a:cubicBezTo>
                <a:cubicBezTo>
                  <a:pt x="257456" y="1150086"/>
                  <a:pt x="0" y="892630"/>
                  <a:pt x="0" y="575043"/>
                </a:cubicBezTo>
                <a:cubicBezTo>
                  <a:pt x="0" y="257456"/>
                  <a:pt x="257456" y="0"/>
                  <a:pt x="5750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zh-CN" altLang="en-US"/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92CDB256-3D50-4A88-8124-847466B96A6B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标题 1">
            <a:extLst>
              <a:ext uri="{FF2B5EF4-FFF2-40B4-BE49-F238E27FC236}">
                <a16:creationId xmlns:a16="http://schemas.microsoft.com/office/drawing/2014/main" xmlns="" id="{2EEC3FE6-558E-4B42-9807-7E55F62C20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7396771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30" name="图片占位符 29">
            <a:extLst>
              <a:ext uri="{FF2B5EF4-FFF2-40B4-BE49-F238E27FC236}">
                <a16:creationId xmlns:a16="http://schemas.microsoft.com/office/drawing/2014/main" xmlns="" id="{37985C78-4EFC-432D-B4B6-D51F65DEB14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0401" y="1432463"/>
            <a:ext cx="5435600" cy="4768311"/>
          </a:xfrm>
          <a:custGeom>
            <a:avLst/>
            <a:gdLst>
              <a:gd name="connsiteX0" fmla="*/ 0 w 5435600"/>
              <a:gd name="connsiteY0" fmla="*/ 0 h 4768311"/>
              <a:gd name="connsiteX1" fmla="*/ 5435600 w 5435600"/>
              <a:gd name="connsiteY1" fmla="*/ 0 h 4768311"/>
              <a:gd name="connsiteX2" fmla="*/ 5435600 w 5435600"/>
              <a:gd name="connsiteY2" fmla="*/ 4768311 h 4768311"/>
              <a:gd name="connsiteX3" fmla="*/ 0 w 5435600"/>
              <a:gd name="connsiteY3" fmla="*/ 4768311 h 4768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35600" h="4768311">
                <a:moveTo>
                  <a:pt x="0" y="0"/>
                </a:moveTo>
                <a:lnTo>
                  <a:pt x="5435600" y="0"/>
                </a:lnTo>
                <a:lnTo>
                  <a:pt x="5435600" y="4768311"/>
                </a:lnTo>
                <a:lnTo>
                  <a:pt x="0" y="476831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F74DF96C-ABBC-47B2-BBA0-480734721F88}"/>
              </a:ext>
            </a:extLst>
          </p:cNvPr>
          <p:cNvSpPr/>
          <p:nvPr userDrawn="1"/>
        </p:nvSpPr>
        <p:spPr>
          <a:xfrm>
            <a:off x="6096001" y="1438275"/>
            <a:ext cx="5422898" cy="4762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17500" sx="98000" sy="98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2CFDF8E6-AFA2-4EEE-9803-142EFF57F2C5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标题 1">
            <a:extLst>
              <a:ext uri="{FF2B5EF4-FFF2-40B4-BE49-F238E27FC236}">
                <a16:creationId xmlns:a16="http://schemas.microsoft.com/office/drawing/2014/main" xmlns="" id="{1A2CECB4-47C7-4B72-B0DE-8C24F96518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8959164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30" name="梯形 29">
            <a:extLst>
              <a:ext uri="{FF2B5EF4-FFF2-40B4-BE49-F238E27FC236}">
                <a16:creationId xmlns:a16="http://schemas.microsoft.com/office/drawing/2014/main" xmlns="" id="{BD9F7145-737C-4549-9D87-5C9CAB4D8780}"/>
              </a:ext>
            </a:extLst>
          </p:cNvPr>
          <p:cNvSpPr/>
          <p:nvPr/>
        </p:nvSpPr>
        <p:spPr>
          <a:xfrm>
            <a:off x="2653134" y="6079447"/>
            <a:ext cx="6885733" cy="417304"/>
          </a:xfrm>
          <a:prstGeom prst="trapezoid">
            <a:avLst>
              <a:gd name="adj" fmla="val 62902"/>
            </a:avLst>
          </a:prstGeom>
          <a:gradFill>
            <a:gsLst>
              <a:gs pos="100000">
                <a:schemeClr val="accent4">
                  <a:alpha val="6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3" name="梯形 32">
            <a:extLst>
              <a:ext uri="{FF2B5EF4-FFF2-40B4-BE49-F238E27FC236}">
                <a16:creationId xmlns:a16="http://schemas.microsoft.com/office/drawing/2014/main" xmlns="" id="{C84DECF5-6740-4970-9786-7AB92C75F45C}"/>
              </a:ext>
            </a:extLst>
          </p:cNvPr>
          <p:cNvSpPr/>
          <p:nvPr/>
        </p:nvSpPr>
        <p:spPr>
          <a:xfrm>
            <a:off x="415005" y="5591084"/>
            <a:ext cx="11361990" cy="521930"/>
          </a:xfrm>
          <a:prstGeom prst="trapezoid">
            <a:avLst>
              <a:gd name="adj" fmla="val 62902"/>
            </a:avLst>
          </a:prstGeom>
          <a:gradFill>
            <a:gsLst>
              <a:gs pos="100000">
                <a:schemeClr val="accent4">
                  <a:alpha val="6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A609EFB0-3532-4142-BE62-E065893E674C}"/>
              </a:ext>
            </a:extLst>
          </p:cNvPr>
          <p:cNvCxnSpPr>
            <a:cxnSpLocks/>
          </p:cNvCxnSpPr>
          <p:nvPr/>
        </p:nvCxnSpPr>
        <p:spPr>
          <a:xfrm>
            <a:off x="743733" y="2225328"/>
            <a:ext cx="0" cy="3534638"/>
          </a:xfrm>
          <a:prstGeom prst="line">
            <a:avLst/>
          </a:prstGeom>
          <a:ln w="12700" cap="rnd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E09D83F5-4C36-4B22-A71C-9B4AB4B6434E}"/>
              </a:ext>
            </a:extLst>
          </p:cNvPr>
          <p:cNvCxnSpPr>
            <a:cxnSpLocks/>
          </p:cNvCxnSpPr>
          <p:nvPr/>
        </p:nvCxnSpPr>
        <p:spPr>
          <a:xfrm>
            <a:off x="743733" y="2225328"/>
            <a:ext cx="2462489" cy="159055"/>
          </a:xfrm>
          <a:prstGeom prst="line">
            <a:avLst/>
          </a:prstGeom>
          <a:ln w="12700" cap="rnd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3B991851-3200-4195-B1D3-3AB24FCD1A2B}"/>
              </a:ext>
            </a:extLst>
          </p:cNvPr>
          <p:cNvCxnSpPr>
            <a:cxnSpLocks/>
          </p:cNvCxnSpPr>
          <p:nvPr/>
        </p:nvCxnSpPr>
        <p:spPr>
          <a:xfrm flipH="1">
            <a:off x="11679261" y="2225328"/>
            <a:ext cx="0" cy="3534638"/>
          </a:xfrm>
          <a:prstGeom prst="line">
            <a:avLst/>
          </a:prstGeom>
          <a:ln w="12700" cap="rnd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0603B8F9-972A-495D-99D5-5F6C84CAA0B6}"/>
              </a:ext>
            </a:extLst>
          </p:cNvPr>
          <p:cNvCxnSpPr>
            <a:cxnSpLocks/>
          </p:cNvCxnSpPr>
          <p:nvPr/>
        </p:nvCxnSpPr>
        <p:spPr>
          <a:xfrm flipH="1">
            <a:off x="9216772" y="2225328"/>
            <a:ext cx="2462489" cy="159055"/>
          </a:xfrm>
          <a:prstGeom prst="line">
            <a:avLst/>
          </a:prstGeom>
          <a:ln w="12700" cap="rnd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图片占位符 48">
            <a:extLst>
              <a:ext uri="{FF2B5EF4-FFF2-40B4-BE49-F238E27FC236}">
                <a16:creationId xmlns:a16="http://schemas.microsoft.com/office/drawing/2014/main" xmlns="" id="{A1E902EA-B8CA-44B4-B18E-E78489D6D00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99733" y="2577484"/>
            <a:ext cx="4018869" cy="3020393"/>
          </a:xfrm>
          <a:custGeom>
            <a:avLst/>
            <a:gdLst>
              <a:gd name="connsiteX0" fmla="*/ 0 w 4018869"/>
              <a:gd name="connsiteY0" fmla="*/ 0 h 3020393"/>
              <a:gd name="connsiteX1" fmla="*/ 4018869 w 4018869"/>
              <a:gd name="connsiteY1" fmla="*/ 0 h 3020393"/>
              <a:gd name="connsiteX2" fmla="*/ 4018869 w 4018869"/>
              <a:gd name="connsiteY2" fmla="*/ 3020393 h 3020393"/>
              <a:gd name="connsiteX3" fmla="*/ 0 w 4018869"/>
              <a:gd name="connsiteY3" fmla="*/ 3020393 h 3020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18869" h="3020393">
                <a:moveTo>
                  <a:pt x="0" y="0"/>
                </a:moveTo>
                <a:lnTo>
                  <a:pt x="4018869" y="0"/>
                </a:lnTo>
                <a:lnTo>
                  <a:pt x="4018869" y="3020393"/>
                </a:lnTo>
                <a:lnTo>
                  <a:pt x="0" y="3020393"/>
                </a:lnTo>
                <a:close/>
              </a:path>
            </a:pathLst>
          </a:cu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4991" dist="18000" dir="5400000" algn="tl" rotWithShape="0">
              <a:srgbClr val="000000">
                <a:alpha val="20000"/>
              </a:srgbClr>
            </a:outerShdw>
          </a:effectLst>
          <a:scene3d>
            <a:camera prst="perspectiveContrastingRightFacing" fov="6000000">
              <a:rot lat="0" lon="20928000" rev="0"/>
            </a:camera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50" name="图片占位符 49">
            <a:extLst>
              <a:ext uri="{FF2B5EF4-FFF2-40B4-BE49-F238E27FC236}">
                <a16:creationId xmlns:a16="http://schemas.microsoft.com/office/drawing/2014/main" xmlns="" id="{25D726D2-7287-4195-83D7-2D8A5FB03A8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00235" y="2568069"/>
            <a:ext cx="4027190" cy="3020392"/>
          </a:xfrm>
          <a:custGeom>
            <a:avLst/>
            <a:gdLst>
              <a:gd name="connsiteX0" fmla="*/ 0 w 4027190"/>
              <a:gd name="connsiteY0" fmla="*/ 0 h 3020392"/>
              <a:gd name="connsiteX1" fmla="*/ 4027190 w 4027190"/>
              <a:gd name="connsiteY1" fmla="*/ 0 h 3020392"/>
              <a:gd name="connsiteX2" fmla="*/ 4027190 w 4027190"/>
              <a:gd name="connsiteY2" fmla="*/ 3020392 h 3020392"/>
              <a:gd name="connsiteX3" fmla="*/ 0 w 4027190"/>
              <a:gd name="connsiteY3" fmla="*/ 3020392 h 3020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27190" h="3020392">
                <a:moveTo>
                  <a:pt x="0" y="0"/>
                </a:moveTo>
                <a:lnTo>
                  <a:pt x="4027190" y="0"/>
                </a:lnTo>
                <a:lnTo>
                  <a:pt x="4027190" y="3020392"/>
                </a:lnTo>
                <a:lnTo>
                  <a:pt x="0" y="3020392"/>
                </a:lnTo>
                <a:close/>
              </a:path>
            </a:pathLst>
          </a:cu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4991" dist="18000" dir="5400000" algn="tl" rotWithShape="0">
              <a:srgbClr val="000000">
                <a:alpha val="20000"/>
              </a:srgbClr>
            </a:outerShdw>
          </a:effectLst>
          <a:scene3d>
            <a:camera prst="perspectiveHeroicExtremeLeftFacing" fov="6000000">
              <a:rot lat="0" lon="673904" rev="0"/>
            </a:camera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8" name="图片占位符 47">
            <a:extLst>
              <a:ext uri="{FF2B5EF4-FFF2-40B4-BE49-F238E27FC236}">
                <a16:creationId xmlns:a16="http://schemas.microsoft.com/office/drawing/2014/main" xmlns="" id="{3403F8DB-8BE7-4AF9-85CE-18BFCAD0D27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634807" y="1892300"/>
            <a:ext cx="5153380" cy="3866596"/>
          </a:xfrm>
          <a:custGeom>
            <a:avLst/>
            <a:gdLst>
              <a:gd name="connsiteX0" fmla="*/ 0 w 5153380"/>
              <a:gd name="connsiteY0" fmla="*/ 0 h 3866596"/>
              <a:gd name="connsiteX1" fmla="*/ 5153380 w 5153380"/>
              <a:gd name="connsiteY1" fmla="*/ 0 h 3866596"/>
              <a:gd name="connsiteX2" fmla="*/ 5153380 w 5153380"/>
              <a:gd name="connsiteY2" fmla="*/ 3866596 h 3866596"/>
              <a:gd name="connsiteX3" fmla="*/ 0 w 5153380"/>
              <a:gd name="connsiteY3" fmla="*/ 3866596 h 386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53380" h="3866596">
                <a:moveTo>
                  <a:pt x="0" y="0"/>
                </a:moveTo>
                <a:lnTo>
                  <a:pt x="5153380" y="0"/>
                </a:lnTo>
                <a:lnTo>
                  <a:pt x="5153380" y="3866596"/>
                </a:lnTo>
                <a:lnTo>
                  <a:pt x="0" y="3866596"/>
                </a:lnTo>
                <a:close/>
              </a:path>
            </a:pathLst>
          </a:cu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4991" dist="18000" dir="54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vert="horz" lIns="91440" tIns="45720" rIns="91440" bIns="45720" rtlCol="0">
            <a:norm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E5A77C0B-2468-4338-BE1C-517D991CED44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标题 1">
            <a:extLst>
              <a:ext uri="{FF2B5EF4-FFF2-40B4-BE49-F238E27FC236}">
                <a16:creationId xmlns:a16="http://schemas.microsoft.com/office/drawing/2014/main" xmlns="" id="{03266B8F-81EB-4FAE-8AD2-2006734A0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1734228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77572B70-D7BD-4C4C-BF73-FE8828BB0E3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800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7E7E02D-ECD8-4BE5-AA78-B2E50F1776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alphaModFix amt="1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48" y="0"/>
            <a:ext cx="12185905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3C5636D-C344-492B-A57C-4738AB0CF4A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67216" t="61667"/>
          <a:stretch>
            <a:fillRect/>
          </a:stretch>
        </p:blipFill>
        <p:spPr>
          <a:xfrm>
            <a:off x="0" y="-1"/>
            <a:ext cx="2602485" cy="3178629"/>
          </a:xfrm>
          <a:custGeom>
            <a:avLst/>
            <a:gdLst>
              <a:gd name="connsiteX0" fmla="*/ 0 w 2152397"/>
              <a:gd name="connsiteY0" fmla="*/ 0 h 2628900"/>
              <a:gd name="connsiteX1" fmla="*/ 2152397 w 2152397"/>
              <a:gd name="connsiteY1" fmla="*/ 0 h 2628900"/>
              <a:gd name="connsiteX2" fmla="*/ 2152397 w 2152397"/>
              <a:gd name="connsiteY2" fmla="*/ 2628900 h 2628900"/>
              <a:gd name="connsiteX3" fmla="*/ 0 w 2152397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2397" h="2628900">
                <a:moveTo>
                  <a:pt x="0" y="0"/>
                </a:moveTo>
                <a:lnTo>
                  <a:pt x="2152397" y="0"/>
                </a:lnTo>
                <a:lnTo>
                  <a:pt x="2152397" y="2628900"/>
                </a:lnTo>
                <a:lnTo>
                  <a:pt x="0" y="2628900"/>
                </a:lnTo>
                <a:close/>
              </a:path>
            </a:pathLst>
          </a:cu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1E611B24-FBDD-4C68-B672-04C6720D4FF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67216" t="61667"/>
          <a:stretch>
            <a:fillRect/>
          </a:stretch>
        </p:blipFill>
        <p:spPr>
          <a:xfrm flipH="1" flipV="1">
            <a:off x="9578403" y="3679371"/>
            <a:ext cx="2602485" cy="3178629"/>
          </a:xfrm>
          <a:custGeom>
            <a:avLst/>
            <a:gdLst>
              <a:gd name="connsiteX0" fmla="*/ 0 w 2152397"/>
              <a:gd name="connsiteY0" fmla="*/ 0 h 2628900"/>
              <a:gd name="connsiteX1" fmla="*/ 2152397 w 2152397"/>
              <a:gd name="connsiteY1" fmla="*/ 0 h 2628900"/>
              <a:gd name="connsiteX2" fmla="*/ 2152397 w 2152397"/>
              <a:gd name="connsiteY2" fmla="*/ 2628900 h 2628900"/>
              <a:gd name="connsiteX3" fmla="*/ 0 w 2152397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2397" h="2628900">
                <a:moveTo>
                  <a:pt x="0" y="0"/>
                </a:moveTo>
                <a:lnTo>
                  <a:pt x="2152397" y="0"/>
                </a:lnTo>
                <a:lnTo>
                  <a:pt x="2152397" y="2628900"/>
                </a:lnTo>
                <a:lnTo>
                  <a:pt x="0" y="2628900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84874D69-458C-42DE-8C3B-592D049151E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/>
          <a:srcRect l="3139" r="19651"/>
          <a:stretch/>
        </p:blipFill>
        <p:spPr bwMode="auto">
          <a:xfrm>
            <a:off x="0" y="0"/>
            <a:ext cx="12180888" cy="6591300"/>
          </a:xfrm>
          <a:custGeom>
            <a:avLst/>
            <a:gdLst>
              <a:gd name="connsiteX0" fmla="*/ 0 w 12180888"/>
              <a:gd name="connsiteY0" fmla="*/ 0 h 7067051"/>
              <a:gd name="connsiteX1" fmla="*/ 12180888 w 12180888"/>
              <a:gd name="connsiteY1" fmla="*/ 0 h 7067051"/>
              <a:gd name="connsiteX2" fmla="*/ 12180888 w 12180888"/>
              <a:gd name="connsiteY2" fmla="*/ 5780778 h 7067051"/>
              <a:gd name="connsiteX3" fmla="*/ 11854500 w 12180888"/>
              <a:gd name="connsiteY3" fmla="*/ 5914257 h 7067051"/>
              <a:gd name="connsiteX4" fmla="*/ 9854538 w 12180888"/>
              <a:gd name="connsiteY4" fmla="*/ 6551962 h 7067051"/>
              <a:gd name="connsiteX5" fmla="*/ 9854494 w 12180888"/>
              <a:gd name="connsiteY5" fmla="*/ 6551962 h 7067051"/>
              <a:gd name="connsiteX6" fmla="*/ 3333513 w 12180888"/>
              <a:gd name="connsiteY6" fmla="*/ 6997610 h 7067051"/>
              <a:gd name="connsiteX7" fmla="*/ 130257 w 12180888"/>
              <a:gd name="connsiteY7" fmla="*/ 6492450 h 7067051"/>
              <a:gd name="connsiteX8" fmla="*/ 0 w 12180888"/>
              <a:gd name="connsiteY8" fmla="*/ 6462327 h 7067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80888" h="7067051">
                <a:moveTo>
                  <a:pt x="0" y="0"/>
                </a:moveTo>
                <a:lnTo>
                  <a:pt x="12180888" y="0"/>
                </a:lnTo>
                <a:lnTo>
                  <a:pt x="12180888" y="5780778"/>
                </a:lnTo>
                <a:lnTo>
                  <a:pt x="11854500" y="5914257"/>
                </a:lnTo>
                <a:cubicBezTo>
                  <a:pt x="11174238" y="6182894"/>
                  <a:pt x="10503622" y="6391195"/>
                  <a:pt x="9854538" y="6551962"/>
                </a:cubicBezTo>
                <a:lnTo>
                  <a:pt x="9854494" y="6551962"/>
                </a:lnTo>
                <a:cubicBezTo>
                  <a:pt x="6768023" y="7316454"/>
                  <a:pt x="4168417" y="7006212"/>
                  <a:pt x="3333513" y="6997610"/>
                </a:cubicBezTo>
                <a:cubicBezTo>
                  <a:pt x="2437605" y="6988368"/>
                  <a:pt x="963858" y="6682632"/>
                  <a:pt x="130257" y="6492450"/>
                </a:cubicBezTo>
                <a:lnTo>
                  <a:pt x="0" y="6462327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EDEF728A-F0B7-4F77-BD15-31C06D76DACE}"/>
              </a:ext>
            </a:extLst>
          </p:cNvPr>
          <p:cNvSpPr/>
          <p:nvPr userDrawn="1"/>
        </p:nvSpPr>
        <p:spPr>
          <a:xfrm>
            <a:off x="0" y="0"/>
            <a:ext cx="12192000" cy="6718300"/>
          </a:xfrm>
          <a:custGeom>
            <a:avLst/>
            <a:gdLst>
              <a:gd name="connsiteX0" fmla="*/ 0 w 12192000"/>
              <a:gd name="connsiteY0" fmla="*/ 0 h 7067051"/>
              <a:gd name="connsiteX1" fmla="*/ 12192000 w 12192000"/>
              <a:gd name="connsiteY1" fmla="*/ 0 h 7067051"/>
              <a:gd name="connsiteX2" fmla="*/ 12192000 w 12192000"/>
              <a:gd name="connsiteY2" fmla="*/ 5776233 h 7067051"/>
              <a:gd name="connsiteX3" fmla="*/ 11854500 w 12192000"/>
              <a:gd name="connsiteY3" fmla="*/ 5914257 h 7067051"/>
              <a:gd name="connsiteX4" fmla="*/ 9854538 w 12192000"/>
              <a:gd name="connsiteY4" fmla="*/ 6551962 h 7067051"/>
              <a:gd name="connsiteX5" fmla="*/ 9854494 w 12192000"/>
              <a:gd name="connsiteY5" fmla="*/ 6551962 h 7067051"/>
              <a:gd name="connsiteX6" fmla="*/ 3333513 w 12192000"/>
              <a:gd name="connsiteY6" fmla="*/ 6997610 h 7067051"/>
              <a:gd name="connsiteX7" fmla="*/ 130257 w 12192000"/>
              <a:gd name="connsiteY7" fmla="*/ 6492450 h 7067051"/>
              <a:gd name="connsiteX8" fmla="*/ 0 w 12192000"/>
              <a:gd name="connsiteY8" fmla="*/ 6462327 h 7067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7067051">
                <a:moveTo>
                  <a:pt x="0" y="0"/>
                </a:moveTo>
                <a:lnTo>
                  <a:pt x="12192000" y="0"/>
                </a:lnTo>
                <a:lnTo>
                  <a:pt x="12192000" y="5776233"/>
                </a:lnTo>
                <a:lnTo>
                  <a:pt x="11854500" y="5914257"/>
                </a:lnTo>
                <a:cubicBezTo>
                  <a:pt x="11174238" y="6182894"/>
                  <a:pt x="10503622" y="6391195"/>
                  <a:pt x="9854538" y="6551962"/>
                </a:cubicBezTo>
                <a:lnTo>
                  <a:pt x="9854494" y="6551962"/>
                </a:lnTo>
                <a:cubicBezTo>
                  <a:pt x="6768023" y="7316454"/>
                  <a:pt x="4168417" y="7006212"/>
                  <a:pt x="3333513" y="6997610"/>
                </a:cubicBezTo>
                <a:cubicBezTo>
                  <a:pt x="2437605" y="6988368"/>
                  <a:pt x="963858" y="6682632"/>
                  <a:pt x="130257" y="6492450"/>
                </a:cubicBezTo>
                <a:lnTo>
                  <a:pt x="0" y="6462327"/>
                </a:lnTo>
                <a:close/>
              </a:path>
            </a:pathLst>
          </a:custGeom>
          <a:gradFill>
            <a:gsLst>
              <a:gs pos="1000">
                <a:schemeClr val="bg1">
                  <a:alpha val="92000"/>
                </a:schemeClr>
              </a:gs>
              <a:gs pos="100000">
                <a:schemeClr val="bg1">
                  <a:alpha val="56000"/>
                </a:schemeClr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4440DF4D-4BBC-4300-A95D-77771EA73F1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biLevel thresh="25000"/>
          </a:blip>
          <a:srcRect l="67216" t="61667"/>
          <a:stretch>
            <a:fillRect/>
          </a:stretch>
        </p:blipFill>
        <p:spPr>
          <a:xfrm flipH="1" flipV="1">
            <a:off x="10154801" y="4354788"/>
            <a:ext cx="2086634" cy="2548580"/>
          </a:xfrm>
          <a:custGeom>
            <a:avLst/>
            <a:gdLst>
              <a:gd name="connsiteX0" fmla="*/ 0 w 2152397"/>
              <a:gd name="connsiteY0" fmla="*/ 0 h 2628900"/>
              <a:gd name="connsiteX1" fmla="*/ 2152397 w 2152397"/>
              <a:gd name="connsiteY1" fmla="*/ 0 h 2628900"/>
              <a:gd name="connsiteX2" fmla="*/ 2152397 w 2152397"/>
              <a:gd name="connsiteY2" fmla="*/ 2628900 h 2628900"/>
              <a:gd name="connsiteX3" fmla="*/ 0 w 2152397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2397" h="2628900">
                <a:moveTo>
                  <a:pt x="0" y="0"/>
                </a:moveTo>
                <a:lnTo>
                  <a:pt x="2152397" y="0"/>
                </a:lnTo>
                <a:lnTo>
                  <a:pt x="2152397" y="2628900"/>
                </a:lnTo>
                <a:lnTo>
                  <a:pt x="0" y="2628900"/>
                </a:lnTo>
                <a:close/>
              </a:path>
            </a:pathLst>
          </a:cu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AA6DBFB5-E44F-4EC3-A7B8-01888AFCBFFD}"/>
              </a:ext>
            </a:extLst>
          </p:cNvPr>
          <p:cNvGrpSpPr/>
          <p:nvPr userDrawn="1"/>
        </p:nvGrpSpPr>
        <p:grpSpPr>
          <a:xfrm>
            <a:off x="1774345" y="2268500"/>
            <a:ext cx="3400764" cy="1942820"/>
            <a:chOff x="1477165" y="1257580"/>
            <a:chExt cx="3400764" cy="1942820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271F677A-7796-4DCF-8B9A-9654D4763B36}"/>
                </a:ext>
              </a:extLst>
            </p:cNvPr>
            <p:cNvGrpSpPr/>
            <p:nvPr/>
          </p:nvGrpSpPr>
          <p:grpSpPr>
            <a:xfrm>
              <a:off x="1477165" y="1257580"/>
              <a:ext cx="3400764" cy="1826691"/>
              <a:chOff x="520882" y="140510"/>
              <a:chExt cx="3400764" cy="1826691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xmlns="" id="{667664A9-DF2E-4555-A1A5-A53FB7429445}"/>
                  </a:ext>
                </a:extLst>
              </p:cNvPr>
              <p:cNvSpPr txBox="1"/>
              <p:nvPr/>
            </p:nvSpPr>
            <p:spPr>
              <a:xfrm>
                <a:off x="597082" y="1136204"/>
                <a:ext cx="332456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dirty="0">
                    <a:gradFill>
                      <a:gsLst>
                        <a:gs pos="0">
                          <a:schemeClr val="accent1"/>
                        </a:gs>
                        <a:gs pos="69000">
                          <a:schemeClr val="accent2"/>
                        </a:gs>
                      </a:gsLst>
                      <a:lin ang="5400000" scaled="1"/>
                    </a:gradFill>
                    <a:latin typeface="+mn-ea"/>
                  </a:rPr>
                  <a:t>CONTENTS</a:t>
                </a:r>
                <a:endParaRPr lang="zh-CN" altLang="en-US" sz="4800" dirty="0">
                  <a:gradFill>
                    <a:gsLst>
                      <a:gs pos="0">
                        <a:schemeClr val="accent1"/>
                      </a:gs>
                      <a:gs pos="69000">
                        <a:schemeClr val="accent2"/>
                      </a:gs>
                    </a:gsLst>
                    <a:lin ang="5400000" scaled="1"/>
                  </a:gradFill>
                  <a:latin typeface="+mn-ea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xmlns="" id="{DFBE6BA4-D94B-4EAD-A16B-C104FD080378}"/>
                  </a:ext>
                </a:extLst>
              </p:cNvPr>
              <p:cNvSpPr txBox="1"/>
              <p:nvPr/>
            </p:nvSpPr>
            <p:spPr>
              <a:xfrm>
                <a:off x="520882" y="140510"/>
                <a:ext cx="2074703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7200" dirty="0">
                    <a:gradFill>
                      <a:gsLst>
                        <a:gs pos="0">
                          <a:schemeClr val="accent1"/>
                        </a:gs>
                        <a:gs pos="69000">
                          <a:schemeClr val="accent2"/>
                        </a:gs>
                      </a:gsLst>
                      <a:lin ang="5400000" scaled="1"/>
                    </a:gradFill>
                    <a:latin typeface="+mj-ea"/>
                    <a:ea typeface="+mj-ea"/>
                  </a:rPr>
                  <a:t>目录</a:t>
                </a:r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2F0BAE6D-8B83-482C-A31F-4D9AA86D3008}"/>
                </a:ext>
              </a:extLst>
            </p:cNvPr>
            <p:cNvCxnSpPr/>
            <p:nvPr/>
          </p:nvCxnSpPr>
          <p:spPr>
            <a:xfrm>
              <a:off x="1703388" y="3200400"/>
              <a:ext cx="319722" cy="0"/>
            </a:xfrm>
            <a:prstGeom prst="line">
              <a:avLst/>
            </a:prstGeom>
            <a:ln w="2540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E426AD06-49E4-419E-929F-E09955F64502}"/>
              </a:ext>
            </a:extLst>
          </p:cNvPr>
          <p:cNvCxnSpPr>
            <a:cxnSpLocks/>
          </p:cNvCxnSpPr>
          <p:nvPr userDrawn="1"/>
        </p:nvCxnSpPr>
        <p:spPr>
          <a:xfrm>
            <a:off x="1524430" y="4086669"/>
            <a:ext cx="438038" cy="382649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"/>
                  </a:schemeClr>
                </a:gs>
                <a:gs pos="100000">
                  <a:schemeClr val="accent1">
                    <a:alpha val="21000"/>
                  </a:schemeClr>
                </a:gs>
              </a:gsLst>
              <a:lin ang="5400000" scaled="1"/>
            </a:gradFill>
            <a:headEnd type="oval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4BD0A361-726B-4B50-85FB-831C558F0B9D}"/>
              </a:ext>
            </a:extLst>
          </p:cNvPr>
          <p:cNvSpPr/>
          <p:nvPr userDrawn="1"/>
        </p:nvSpPr>
        <p:spPr>
          <a:xfrm>
            <a:off x="4962303" y="4047043"/>
            <a:ext cx="46566" cy="46566"/>
          </a:xfrm>
          <a:prstGeom prst="ellipse">
            <a:avLst/>
          </a:prstGeom>
          <a:solidFill>
            <a:srgbClr val="C0D1E5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D708E904-A2AE-4F56-93B2-55F1780ACDEB}"/>
              </a:ext>
            </a:extLst>
          </p:cNvPr>
          <p:cNvGrpSpPr/>
          <p:nvPr userDrawn="1"/>
        </p:nvGrpSpPr>
        <p:grpSpPr>
          <a:xfrm>
            <a:off x="4106808" y="2544527"/>
            <a:ext cx="502124" cy="620548"/>
            <a:chOff x="4000974" y="2498000"/>
            <a:chExt cx="502124" cy="620548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57D546D5-3121-4D03-AB1A-83E3296E5F6B}"/>
                </a:ext>
              </a:extLst>
            </p:cNvPr>
            <p:cNvCxnSpPr>
              <a:cxnSpLocks/>
            </p:cNvCxnSpPr>
            <p:nvPr/>
          </p:nvCxnSpPr>
          <p:spPr>
            <a:xfrm>
              <a:off x="4097016" y="2498000"/>
              <a:ext cx="179819" cy="157081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alpha val="34000"/>
                    </a:schemeClr>
                  </a:gs>
                  <a:gs pos="100000">
                    <a:schemeClr val="accent1">
                      <a:alpha val="36000"/>
                    </a:schemeClr>
                  </a:gs>
                </a:gsLst>
                <a:lin ang="5400000" scaled="1"/>
              </a:gradFill>
              <a:headEnd type="oval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C887AF71-9981-4D97-A810-D3DEDF5F105A}"/>
                </a:ext>
              </a:extLst>
            </p:cNvPr>
            <p:cNvSpPr/>
            <p:nvPr/>
          </p:nvSpPr>
          <p:spPr>
            <a:xfrm>
              <a:off x="4000974" y="2922177"/>
              <a:ext cx="46566" cy="46566"/>
            </a:xfrm>
            <a:prstGeom prst="ellipse">
              <a:avLst/>
            </a:prstGeom>
            <a:solidFill>
              <a:schemeClr val="accent1"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C8D4F53E-D98C-49C9-A240-36AA1AA15C06}"/>
                </a:ext>
              </a:extLst>
            </p:cNvPr>
            <p:cNvSpPr/>
            <p:nvPr/>
          </p:nvSpPr>
          <p:spPr>
            <a:xfrm>
              <a:off x="4456532" y="3071982"/>
              <a:ext cx="46566" cy="46566"/>
            </a:xfrm>
            <a:prstGeom prst="ellipse">
              <a:avLst/>
            </a:prstGeom>
            <a:solidFill>
              <a:schemeClr val="accent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B933098E-21A9-49AE-9C54-121A134B56BA}"/>
              </a:ext>
            </a:extLst>
          </p:cNvPr>
          <p:cNvSpPr txBox="1"/>
          <p:nvPr userDrawn="1"/>
        </p:nvSpPr>
        <p:spPr>
          <a:xfrm>
            <a:off x="6200153" y="596900"/>
            <a:ext cx="3812210" cy="469583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3600" spc="1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Part01</a:t>
            </a:r>
            <a:endParaRPr lang="en-US" altLang="zh-CN" sz="3600" spc="100" dirty="0">
              <a:gradFill>
                <a:gsLst>
                  <a:gs pos="0">
                    <a:schemeClr val="accent1"/>
                  </a:gs>
                  <a:gs pos="69000">
                    <a:schemeClr val="accent2"/>
                  </a:gs>
                </a:gsLst>
                <a:lin ang="5400000" scaled="1"/>
              </a:gradFill>
              <a:latin typeface="+mj-ea"/>
              <a:ea typeface="+mj-ea"/>
              <a:cs typeface="阿里巴巴普惠体 M" panose="00020600040101010101" pitchFamily="18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3600" spc="1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Part02</a:t>
            </a:r>
            <a:endParaRPr lang="en-US" altLang="zh-CN" sz="3600" spc="100">
              <a:latin typeface="+mn-ea"/>
            </a:endParaRPr>
          </a:p>
          <a:p>
            <a:pPr>
              <a:lnSpc>
                <a:spcPct val="170000"/>
              </a:lnSpc>
            </a:pPr>
            <a:r>
              <a:rPr lang="en-US" altLang="zh-CN" sz="3600" spc="1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Part03</a:t>
            </a:r>
            <a:endParaRPr lang="en-US" altLang="zh-CN" sz="3600" spc="100" dirty="0">
              <a:gradFill>
                <a:gsLst>
                  <a:gs pos="0">
                    <a:schemeClr val="accent1"/>
                  </a:gs>
                  <a:gs pos="69000">
                    <a:schemeClr val="accent2"/>
                  </a:gs>
                </a:gsLst>
                <a:lin ang="5400000" scaled="1"/>
              </a:gradFill>
              <a:latin typeface="+mj-ea"/>
              <a:ea typeface="+mj-ea"/>
              <a:cs typeface="阿里巴巴普惠体 M" panose="00020600040101010101" pitchFamily="18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3600" spc="1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Part04</a:t>
            </a:r>
            <a:r>
              <a:rPr lang="en-US" altLang="zh-CN" sz="3600" spc="100">
                <a:latin typeface="+mn-ea"/>
              </a:rPr>
              <a:t>  </a:t>
            </a:r>
          </a:p>
          <a:p>
            <a:pPr>
              <a:lnSpc>
                <a:spcPct val="170000"/>
              </a:lnSpc>
            </a:pPr>
            <a:r>
              <a:rPr lang="en-US" altLang="zh-CN" sz="3600" spc="1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Part05</a:t>
            </a:r>
            <a:endParaRPr lang="en-US" altLang="zh-CN" sz="3600" spc="100" dirty="0">
              <a:gradFill>
                <a:gsLst>
                  <a:gs pos="0">
                    <a:schemeClr val="accent1"/>
                  </a:gs>
                  <a:gs pos="69000">
                    <a:schemeClr val="accent2"/>
                  </a:gs>
                </a:gsLst>
                <a:lin ang="5400000" scaled="1"/>
              </a:gradFill>
              <a:latin typeface="+mj-ea"/>
              <a:ea typeface="+mj-ea"/>
              <a:cs typeface="阿里巴巴普惠体 M" panose="00020600040101010101" pitchFamily="18" charset="-122"/>
            </a:endParaRPr>
          </a:p>
        </p:txBody>
      </p:sp>
      <p:sp>
        <p:nvSpPr>
          <p:cNvPr id="29" name="文本占位符 28">
            <a:extLst>
              <a:ext uri="{FF2B5EF4-FFF2-40B4-BE49-F238E27FC236}">
                <a16:creationId xmlns:a16="http://schemas.microsoft.com/office/drawing/2014/main" xmlns="" id="{332DA3C3-12E7-40ED-91C1-5914C5BAEE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967664" y="902232"/>
            <a:ext cx="2050561" cy="59625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lvl1pPr marL="0" indent="0">
              <a:buNone/>
              <a:defRPr lang="zh-CN" altLang="en-US" sz="3600" spc="100">
                <a:gradFill>
                  <a:gsLst>
                    <a:gs pos="0">
                      <a:schemeClr val="accent1"/>
                    </a:gs>
                    <a:gs pos="69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  <a:cs typeface="阿里巴巴普惠体 M" panose="00020600040101010101" pitchFamily="18" charset="-122"/>
              </a:defRPr>
            </a:lvl1pPr>
          </a:lstStyle>
          <a:p>
            <a:pPr marL="0" lvl="0"/>
            <a:r>
              <a:rPr lang="zh-CN" altLang="en-US"/>
              <a:t>输入标题</a:t>
            </a:r>
          </a:p>
        </p:txBody>
      </p:sp>
      <p:sp>
        <p:nvSpPr>
          <p:cNvPr id="30" name="文本占位符 29">
            <a:extLst>
              <a:ext uri="{FF2B5EF4-FFF2-40B4-BE49-F238E27FC236}">
                <a16:creationId xmlns:a16="http://schemas.microsoft.com/office/drawing/2014/main" xmlns="" id="{638BA2EC-CE0B-4DC7-AE04-DF216B626D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67664" y="1834920"/>
            <a:ext cx="2050561" cy="59625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lvl1pPr marL="0" indent="0">
              <a:buNone/>
              <a:defRPr lang="zh-CN" altLang="en-US" sz="3600" spc="100">
                <a:gradFill>
                  <a:gsLst>
                    <a:gs pos="0">
                      <a:schemeClr val="accent1"/>
                    </a:gs>
                    <a:gs pos="69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  <a:cs typeface="阿里巴巴普惠体 M" panose="00020600040101010101" pitchFamily="18" charset="-122"/>
              </a:defRPr>
            </a:lvl1pPr>
          </a:lstStyle>
          <a:p>
            <a:pPr marL="0" lvl="0"/>
            <a:r>
              <a:rPr lang="zh-CN" altLang="en-US"/>
              <a:t>输入标题</a:t>
            </a:r>
          </a:p>
        </p:txBody>
      </p:sp>
      <p:sp>
        <p:nvSpPr>
          <p:cNvPr id="31" name="文本占位符 30">
            <a:extLst>
              <a:ext uri="{FF2B5EF4-FFF2-40B4-BE49-F238E27FC236}">
                <a16:creationId xmlns:a16="http://schemas.microsoft.com/office/drawing/2014/main" xmlns="" id="{36257B27-76C9-4637-9574-7C5544750F8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967664" y="2767608"/>
            <a:ext cx="2050561" cy="59625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lvl1pPr marL="0" indent="0">
              <a:buNone/>
              <a:defRPr lang="zh-CN" altLang="en-US" sz="3600" spc="100">
                <a:gradFill>
                  <a:gsLst>
                    <a:gs pos="0">
                      <a:schemeClr val="accent1"/>
                    </a:gs>
                    <a:gs pos="69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  <a:cs typeface="阿里巴巴普惠体 M" panose="00020600040101010101" pitchFamily="18" charset="-122"/>
              </a:defRPr>
            </a:lvl1pPr>
          </a:lstStyle>
          <a:p>
            <a:pPr marL="0" lvl="0"/>
            <a:r>
              <a:rPr lang="zh-CN" altLang="en-US"/>
              <a:t>输入标题</a:t>
            </a:r>
          </a:p>
        </p:txBody>
      </p:sp>
      <p:sp>
        <p:nvSpPr>
          <p:cNvPr id="32" name="文本占位符 31">
            <a:extLst>
              <a:ext uri="{FF2B5EF4-FFF2-40B4-BE49-F238E27FC236}">
                <a16:creationId xmlns:a16="http://schemas.microsoft.com/office/drawing/2014/main" xmlns="" id="{57BCE489-77F2-4D02-ACAD-FD52DBFF2AF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967664" y="3700296"/>
            <a:ext cx="2050561" cy="59625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lvl1pPr marL="0" indent="0">
              <a:buNone/>
              <a:defRPr lang="zh-CN" altLang="en-US" sz="3600" spc="100">
                <a:gradFill>
                  <a:gsLst>
                    <a:gs pos="0">
                      <a:schemeClr val="accent1"/>
                    </a:gs>
                    <a:gs pos="69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  <a:cs typeface="阿里巴巴普惠体 M" panose="00020600040101010101" pitchFamily="18" charset="-122"/>
              </a:defRPr>
            </a:lvl1pPr>
          </a:lstStyle>
          <a:p>
            <a:pPr marL="0" lvl="0"/>
            <a:r>
              <a:rPr lang="zh-CN" altLang="en-US"/>
              <a:t>输入标题</a:t>
            </a:r>
          </a:p>
        </p:txBody>
      </p:sp>
      <p:sp>
        <p:nvSpPr>
          <p:cNvPr id="33" name="文本占位符 32">
            <a:extLst>
              <a:ext uri="{FF2B5EF4-FFF2-40B4-BE49-F238E27FC236}">
                <a16:creationId xmlns:a16="http://schemas.microsoft.com/office/drawing/2014/main" xmlns="" id="{A48AE9CA-B4AA-42D9-9837-54948688A03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967664" y="4632984"/>
            <a:ext cx="2050561" cy="59625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lvl1pPr marL="0" indent="0">
              <a:buNone/>
              <a:defRPr lang="zh-CN" altLang="en-US" sz="3600" spc="100">
                <a:gradFill>
                  <a:gsLst>
                    <a:gs pos="0">
                      <a:schemeClr val="accent1"/>
                    </a:gs>
                    <a:gs pos="69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  <a:cs typeface="阿里巴巴普惠体 M" panose="00020600040101010101" pitchFamily="18" charset="-122"/>
              </a:defRPr>
            </a:lvl1pPr>
          </a:lstStyle>
          <a:p>
            <a:pPr marL="0" lvl="0"/>
            <a:r>
              <a:rPr lang="zh-CN" altLang="en-US"/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17460359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>
          <p15:clr>
            <a:srgbClr val="FBAE40"/>
          </p15:clr>
        </p15:guide>
        <p15:guide id="2" pos="325">
          <p15:clr>
            <a:srgbClr val="FBAE40"/>
          </p15:clr>
        </p15:guide>
        <p15:guide id="3" pos="7355">
          <p15:clr>
            <a:srgbClr val="FBAE40"/>
          </p15:clr>
        </p15:guide>
        <p15:guide id="4" orient="horz" pos="4320">
          <p15:clr>
            <a:srgbClr val="FBAE40"/>
          </p15:clr>
        </p15:guide>
        <p15:guide id="5">
          <p15:clr>
            <a:srgbClr val="FBAE40"/>
          </p15:clr>
        </p15:guide>
        <p15:guide id="6" pos="7673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216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30" name="图片占位符 29">
            <a:extLst>
              <a:ext uri="{FF2B5EF4-FFF2-40B4-BE49-F238E27FC236}">
                <a16:creationId xmlns:a16="http://schemas.microsoft.com/office/drawing/2014/main" xmlns="" id="{02DA0FCE-2B16-4B02-A890-1CA0F43EF63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90207" y="2232025"/>
            <a:ext cx="3098800" cy="3098800"/>
          </a:xfrm>
          <a:custGeom>
            <a:avLst/>
            <a:gdLst>
              <a:gd name="connsiteX0" fmla="*/ 1549400 w 3098800"/>
              <a:gd name="connsiteY0" fmla="*/ 0 h 3098800"/>
              <a:gd name="connsiteX1" fmla="*/ 3098800 w 3098800"/>
              <a:gd name="connsiteY1" fmla="*/ 1549400 h 3098800"/>
              <a:gd name="connsiteX2" fmla="*/ 1549400 w 3098800"/>
              <a:gd name="connsiteY2" fmla="*/ 3098800 h 3098800"/>
              <a:gd name="connsiteX3" fmla="*/ 0 w 3098800"/>
              <a:gd name="connsiteY3" fmla="*/ 1549400 h 3098800"/>
              <a:gd name="connsiteX4" fmla="*/ 1549400 w 3098800"/>
              <a:gd name="connsiteY4" fmla="*/ 0 h 309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8800" h="3098800">
                <a:moveTo>
                  <a:pt x="1549400" y="0"/>
                </a:moveTo>
                <a:cubicBezTo>
                  <a:pt x="2405110" y="0"/>
                  <a:pt x="3098800" y="693690"/>
                  <a:pt x="3098800" y="1549400"/>
                </a:cubicBezTo>
                <a:cubicBezTo>
                  <a:pt x="3098800" y="2405110"/>
                  <a:pt x="2405110" y="3098800"/>
                  <a:pt x="1549400" y="3098800"/>
                </a:cubicBezTo>
                <a:cubicBezTo>
                  <a:pt x="693690" y="3098800"/>
                  <a:pt x="0" y="2405110"/>
                  <a:pt x="0" y="1549400"/>
                </a:cubicBezTo>
                <a:cubicBezTo>
                  <a:pt x="0" y="693690"/>
                  <a:pt x="693690" y="0"/>
                  <a:pt x="15494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4E8DA9E6-C5AB-4F08-A38B-43562D0168B0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标题 1">
            <a:extLst>
              <a:ext uri="{FF2B5EF4-FFF2-40B4-BE49-F238E27FC236}">
                <a16:creationId xmlns:a16="http://schemas.microsoft.com/office/drawing/2014/main" xmlns="" id="{7654785B-6806-4730-826B-D1A32C72DC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7347057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17684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93422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832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占位符 1"/>
          <p:cNvSpPr>
            <a:spLocks noGrp="1"/>
          </p:cNvSpPr>
          <p:nvPr>
            <p:ph type="title"/>
          </p:nvPr>
        </p:nvSpPr>
        <p:spPr>
          <a:xfrm>
            <a:off x="600821" y="211346"/>
            <a:ext cx="10515600" cy="42243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任意多边形 4"/>
          <p:cNvSpPr/>
          <p:nvPr userDrawn="1"/>
        </p:nvSpPr>
        <p:spPr>
          <a:xfrm rot="5400000">
            <a:off x="233677" y="255361"/>
            <a:ext cx="271005" cy="350436"/>
          </a:xfrm>
          <a:custGeom>
            <a:avLst/>
            <a:gdLst>
              <a:gd name="connsiteX0" fmla="*/ 0 w 382446"/>
              <a:gd name="connsiteY0" fmla="*/ 494540 h 494540"/>
              <a:gd name="connsiteX1" fmla="*/ 95611 w 382446"/>
              <a:gd name="connsiteY1" fmla="*/ 329694 h 494540"/>
              <a:gd name="connsiteX2" fmla="*/ 1 w 382446"/>
              <a:gd name="connsiteY2" fmla="*/ 329694 h 494540"/>
              <a:gd name="connsiteX3" fmla="*/ 191224 w 382446"/>
              <a:gd name="connsiteY3" fmla="*/ 0 h 494540"/>
              <a:gd name="connsiteX4" fmla="*/ 382446 w 382446"/>
              <a:gd name="connsiteY4" fmla="*/ 329694 h 494540"/>
              <a:gd name="connsiteX5" fmla="*/ 286835 w 382446"/>
              <a:gd name="connsiteY5" fmla="*/ 329694 h 494540"/>
              <a:gd name="connsiteX6" fmla="*/ 382445 w 382446"/>
              <a:gd name="connsiteY6" fmla="*/ 494540 h 494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2446" h="494540">
                <a:moveTo>
                  <a:pt x="0" y="494540"/>
                </a:moveTo>
                <a:lnTo>
                  <a:pt x="95611" y="329694"/>
                </a:lnTo>
                <a:lnTo>
                  <a:pt x="1" y="329694"/>
                </a:lnTo>
                <a:lnTo>
                  <a:pt x="191224" y="0"/>
                </a:lnTo>
                <a:lnTo>
                  <a:pt x="382446" y="329694"/>
                </a:lnTo>
                <a:lnTo>
                  <a:pt x="286835" y="329694"/>
                </a:lnTo>
                <a:lnTo>
                  <a:pt x="382445" y="494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695325" y="1163782"/>
            <a:ext cx="10420350" cy="52640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73552089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目录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占位符 12"/>
          <p:cNvSpPr>
            <a:spLocks noGrp="1"/>
          </p:cNvSpPr>
          <p:nvPr>
            <p:ph type="body" sz="quarter" idx="10"/>
          </p:nvPr>
        </p:nvSpPr>
        <p:spPr>
          <a:xfrm>
            <a:off x="8112580" y="2769523"/>
            <a:ext cx="4147030" cy="523875"/>
          </a:xfrm>
        </p:spPr>
        <p:txBody>
          <a:bodyPr>
            <a:noAutofit/>
          </a:bodyPr>
          <a:lstStyle>
            <a:lvl1pPr marL="0" indent="0">
              <a:buNone/>
              <a:defRPr sz="2000" spc="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4" name="文本占位符 12"/>
          <p:cNvSpPr>
            <a:spLocks noGrp="1"/>
          </p:cNvSpPr>
          <p:nvPr>
            <p:ph type="body" sz="quarter" idx="11"/>
          </p:nvPr>
        </p:nvSpPr>
        <p:spPr>
          <a:xfrm>
            <a:off x="8112580" y="3668535"/>
            <a:ext cx="4147030" cy="523875"/>
          </a:xfrm>
        </p:spPr>
        <p:txBody>
          <a:bodyPr>
            <a:noAutofit/>
          </a:bodyPr>
          <a:lstStyle>
            <a:lvl1pPr marL="0" indent="0">
              <a:buNone/>
              <a:defRPr sz="2000" spc="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5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8112580" y="4588820"/>
            <a:ext cx="4147030" cy="523875"/>
          </a:xfrm>
        </p:spPr>
        <p:txBody>
          <a:bodyPr>
            <a:noAutofit/>
          </a:bodyPr>
          <a:lstStyle>
            <a:lvl1pPr marL="0" indent="0">
              <a:buNone/>
              <a:defRPr sz="2000" spc="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6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8112580" y="5482211"/>
            <a:ext cx="4147030" cy="523875"/>
          </a:xfrm>
        </p:spPr>
        <p:txBody>
          <a:bodyPr>
            <a:noAutofit/>
          </a:bodyPr>
          <a:lstStyle>
            <a:lvl1pPr marL="0" indent="0">
              <a:buNone/>
              <a:defRPr sz="2000" spc="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0" r="3875"/>
          <a:stretch/>
        </p:blipFill>
        <p:spPr>
          <a:xfrm>
            <a:off x="-906" y="0"/>
            <a:ext cx="6458857" cy="685800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-906" y="0"/>
            <a:ext cx="6458857" cy="6966857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29317" y="856340"/>
            <a:ext cx="768486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spc="400" baseline="0" dirty="0">
                <a:solidFill>
                  <a:schemeClr val="bg1"/>
                </a:solidFill>
                <a:latin typeface="+mn-lt"/>
                <a:ea typeface="+mj-ea"/>
              </a:rPr>
              <a:t>C</a:t>
            </a:r>
            <a:r>
              <a:rPr lang="en-US" altLang="zh-CN" sz="6600" spc="400" baseline="0" dirty="0">
                <a:solidFill>
                  <a:schemeClr val="bg1"/>
                </a:solidFill>
                <a:latin typeface="+mn-lt"/>
                <a:ea typeface="+mj-ea"/>
              </a:rPr>
              <a:t>ONTENTS</a:t>
            </a:r>
            <a:endParaRPr lang="zh-CN" altLang="en-US" sz="6600" spc="400" baseline="0" dirty="0">
              <a:solidFill>
                <a:schemeClr val="bg1"/>
              </a:solidFill>
              <a:latin typeface="+mn-lt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930118" y="1529585"/>
            <a:ext cx="16836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pc="400" dirty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目录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695325" y="2452915"/>
            <a:ext cx="9871075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7002689" y="2675510"/>
            <a:ext cx="1349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n-lt"/>
                <a:ea typeface="+mj-ea"/>
              </a:rPr>
              <a:t>Part1</a:t>
            </a:r>
            <a:endParaRPr lang="zh-CN" altLang="en-US" sz="2800" dirty="0">
              <a:solidFill>
                <a:schemeClr val="accent1"/>
              </a:solidFill>
              <a:latin typeface="+mn-lt"/>
              <a:ea typeface="+mj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02688" y="3540510"/>
            <a:ext cx="1349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n-lt"/>
                <a:ea typeface="+mj-ea"/>
              </a:rPr>
              <a:t>Part2</a:t>
            </a:r>
            <a:endParaRPr lang="zh-CN" altLang="en-US" sz="2800" dirty="0">
              <a:solidFill>
                <a:schemeClr val="accent1"/>
              </a:solidFill>
              <a:latin typeface="+mn-lt"/>
              <a:ea typeface="+mj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002688" y="4460140"/>
            <a:ext cx="1349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n-lt"/>
                <a:ea typeface="+mj-ea"/>
              </a:rPr>
              <a:t>Part3</a:t>
            </a:r>
            <a:endParaRPr lang="zh-CN" altLang="en-US" sz="2800" dirty="0">
              <a:solidFill>
                <a:schemeClr val="accent1"/>
              </a:solidFill>
              <a:latin typeface="+mn-lt"/>
              <a:ea typeface="+mj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017202" y="5379770"/>
            <a:ext cx="1349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n-lt"/>
                <a:ea typeface="+mj-ea"/>
              </a:rPr>
              <a:t>Part4</a:t>
            </a:r>
            <a:endParaRPr lang="zh-CN" altLang="en-US" sz="2800" dirty="0">
              <a:solidFill>
                <a:schemeClr val="accent1"/>
              </a:solidFill>
              <a:latin typeface="+mn-lt"/>
              <a:ea typeface="+mj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22752" y="2627473"/>
            <a:ext cx="4964009" cy="12999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pc="-30" baseline="0" dirty="0">
                <a:solidFill>
                  <a:schemeClr val="bg1"/>
                </a:solidFill>
                <a:latin typeface="+mj-lt"/>
              </a:rPr>
              <a:t>Lorem ipsum dolor sit amet, consectetuer adipiscing elit. Maecenas porttitor congue massa. Fusce posher, magna shed pulvinar ultricies, purus lectus malesuada libero</a:t>
            </a:r>
            <a:endParaRPr lang="zh-CN" altLang="en-US" spc="-30" baseline="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2122560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过渡页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96BE0E8C-CCF1-4AA7-8F9A-0979B8E877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7" t="308" r="38375"/>
          <a:stretch>
            <a:fillRect/>
          </a:stretch>
        </p:blipFill>
        <p:spPr>
          <a:xfrm>
            <a:off x="-104930" y="0"/>
            <a:ext cx="6056026" cy="6858000"/>
          </a:xfrm>
          <a:custGeom>
            <a:avLst/>
            <a:gdLst>
              <a:gd name="connsiteX0" fmla="*/ 0 w 6056026"/>
              <a:gd name="connsiteY0" fmla="*/ 0 h 6858000"/>
              <a:gd name="connsiteX1" fmla="*/ 2960979 w 6056026"/>
              <a:gd name="connsiteY1" fmla="*/ 0 h 6858000"/>
              <a:gd name="connsiteX2" fmla="*/ 6056026 w 6056026"/>
              <a:gd name="connsiteY2" fmla="*/ 3191851 h 6858000"/>
              <a:gd name="connsiteX3" fmla="*/ 4262087 w 6056026"/>
              <a:gd name="connsiteY3" fmla="*/ 6858000 h 6858000"/>
              <a:gd name="connsiteX4" fmla="*/ 32366 w 605602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6026" h="6858000">
                <a:moveTo>
                  <a:pt x="0" y="0"/>
                </a:moveTo>
                <a:lnTo>
                  <a:pt x="2960979" y="0"/>
                </a:lnTo>
                <a:lnTo>
                  <a:pt x="6056026" y="3191851"/>
                </a:lnTo>
                <a:lnTo>
                  <a:pt x="4262087" y="6858000"/>
                </a:lnTo>
                <a:lnTo>
                  <a:pt x="32366" y="6858000"/>
                </a:lnTo>
                <a:close/>
              </a:path>
            </a:pathLst>
          </a:custGeom>
        </p:spPr>
      </p:pic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651763" y="3807777"/>
            <a:ext cx="5675511" cy="998537"/>
          </a:xfrm>
        </p:spPr>
        <p:txBody>
          <a:bodyPr>
            <a:normAutofit/>
          </a:bodyPr>
          <a:lstStyle>
            <a:lvl1pPr marL="0" indent="0" algn="l">
              <a:buNone/>
              <a:defRPr sz="3200" b="1" spc="200" baseline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2" name="矩形 11"/>
          <p:cNvSpPr/>
          <p:nvPr/>
        </p:nvSpPr>
        <p:spPr>
          <a:xfrm>
            <a:off x="6630397" y="2376026"/>
            <a:ext cx="260520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spc="0" dirty="0">
                <a:solidFill>
                  <a:schemeClr val="accent1"/>
                </a:solidFill>
                <a:latin typeface="+mj-ea"/>
                <a:ea typeface="+mj-ea"/>
              </a:rPr>
              <a:t>Part</a:t>
            </a:r>
            <a:r>
              <a:rPr lang="en-US" altLang="zh-CN" sz="6600" spc="0" baseline="0" dirty="0">
                <a:solidFill>
                  <a:schemeClr val="accent1"/>
                </a:solidFill>
                <a:latin typeface="+mj-ea"/>
                <a:ea typeface="+mj-ea"/>
              </a:rPr>
              <a:t> </a:t>
            </a:r>
            <a:r>
              <a:rPr lang="en-US" altLang="zh-CN" sz="6600" spc="0" dirty="0">
                <a:solidFill>
                  <a:schemeClr val="accent1"/>
                </a:solidFill>
                <a:latin typeface="+mj-ea"/>
                <a:ea typeface="+mj-ea"/>
              </a:rPr>
              <a:t>1</a:t>
            </a:r>
            <a:endParaRPr lang="zh-CN" altLang="en-US" sz="6600" spc="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259365" y="0"/>
            <a:ext cx="3371032" cy="3371032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466846" y="2698230"/>
            <a:ext cx="2090132" cy="415977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743700" y="3610278"/>
            <a:ext cx="82633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62902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过渡页二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4B5D77E1-F3D3-4AE7-A631-E4D26B6922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67" r="29090"/>
          <a:stretch>
            <a:fillRect/>
          </a:stretch>
        </p:blipFill>
        <p:spPr>
          <a:xfrm>
            <a:off x="-104930" y="0"/>
            <a:ext cx="6056026" cy="6858000"/>
          </a:xfrm>
          <a:custGeom>
            <a:avLst/>
            <a:gdLst>
              <a:gd name="connsiteX0" fmla="*/ 0 w 6056026"/>
              <a:gd name="connsiteY0" fmla="*/ 0 h 6858000"/>
              <a:gd name="connsiteX1" fmla="*/ 2960979 w 6056026"/>
              <a:gd name="connsiteY1" fmla="*/ 0 h 6858000"/>
              <a:gd name="connsiteX2" fmla="*/ 6056026 w 6056026"/>
              <a:gd name="connsiteY2" fmla="*/ 3191851 h 6858000"/>
              <a:gd name="connsiteX3" fmla="*/ 4262087 w 6056026"/>
              <a:gd name="connsiteY3" fmla="*/ 6858000 h 6858000"/>
              <a:gd name="connsiteX4" fmla="*/ 32365 w 605602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6026" h="6858000">
                <a:moveTo>
                  <a:pt x="0" y="0"/>
                </a:moveTo>
                <a:lnTo>
                  <a:pt x="2960979" y="0"/>
                </a:lnTo>
                <a:lnTo>
                  <a:pt x="6056026" y="3191851"/>
                </a:lnTo>
                <a:lnTo>
                  <a:pt x="4262087" y="6858000"/>
                </a:lnTo>
                <a:lnTo>
                  <a:pt x="32365" y="6858000"/>
                </a:lnTo>
                <a:close/>
              </a:path>
            </a:pathLst>
          </a:custGeom>
        </p:spPr>
      </p:pic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651763" y="3807777"/>
            <a:ext cx="5675511" cy="998537"/>
          </a:xfrm>
        </p:spPr>
        <p:txBody>
          <a:bodyPr>
            <a:normAutofit/>
          </a:bodyPr>
          <a:lstStyle>
            <a:lvl1pPr marL="0" indent="0" algn="l">
              <a:buNone/>
              <a:defRPr sz="3200" b="1" spc="200" baseline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2" name="矩形 11"/>
          <p:cNvSpPr/>
          <p:nvPr/>
        </p:nvSpPr>
        <p:spPr>
          <a:xfrm>
            <a:off x="6630397" y="2376026"/>
            <a:ext cx="259878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spc="0" dirty="0">
                <a:solidFill>
                  <a:schemeClr val="accent1"/>
                </a:solidFill>
                <a:latin typeface="+mj-ea"/>
                <a:ea typeface="+mj-ea"/>
              </a:rPr>
              <a:t>Part</a:t>
            </a:r>
            <a:r>
              <a:rPr lang="en-US" altLang="zh-CN" sz="6600" spc="0" baseline="0" dirty="0">
                <a:solidFill>
                  <a:schemeClr val="accent1"/>
                </a:solidFill>
                <a:latin typeface="+mj-ea"/>
                <a:ea typeface="+mj-ea"/>
              </a:rPr>
              <a:t> </a:t>
            </a:r>
            <a:r>
              <a:rPr lang="en-US" altLang="zh-CN" sz="6600" spc="0" dirty="0">
                <a:solidFill>
                  <a:schemeClr val="accent1"/>
                </a:solidFill>
                <a:latin typeface="+mj-ea"/>
                <a:ea typeface="+mj-ea"/>
              </a:rPr>
              <a:t>2</a:t>
            </a:r>
            <a:endParaRPr lang="zh-CN" altLang="en-US" sz="6600" spc="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259365" y="0"/>
            <a:ext cx="3371032" cy="3371032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466846" y="2698230"/>
            <a:ext cx="2090132" cy="415977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743700" y="3610278"/>
            <a:ext cx="82633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61040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过渡页三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5662841D-FBDA-459F-A128-30BD1CCFC4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43" r="6685"/>
          <a:stretch>
            <a:fillRect/>
          </a:stretch>
        </p:blipFill>
        <p:spPr>
          <a:xfrm>
            <a:off x="-104930" y="0"/>
            <a:ext cx="6107652" cy="6858000"/>
          </a:xfrm>
          <a:custGeom>
            <a:avLst/>
            <a:gdLst>
              <a:gd name="connsiteX0" fmla="*/ 0 w 6107652"/>
              <a:gd name="connsiteY0" fmla="*/ 0 h 6858000"/>
              <a:gd name="connsiteX1" fmla="*/ 2986221 w 6107652"/>
              <a:gd name="connsiteY1" fmla="*/ 0 h 6858000"/>
              <a:gd name="connsiteX2" fmla="*/ 6107652 w 6107652"/>
              <a:gd name="connsiteY2" fmla="*/ 3219061 h 6858000"/>
              <a:gd name="connsiteX3" fmla="*/ 4327027 w 6107652"/>
              <a:gd name="connsiteY3" fmla="*/ 6858000 h 6858000"/>
              <a:gd name="connsiteX4" fmla="*/ 32366 w 610765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07652" h="6858000">
                <a:moveTo>
                  <a:pt x="0" y="0"/>
                </a:moveTo>
                <a:lnTo>
                  <a:pt x="2986221" y="0"/>
                </a:lnTo>
                <a:lnTo>
                  <a:pt x="6107652" y="3219061"/>
                </a:lnTo>
                <a:lnTo>
                  <a:pt x="4327027" y="6858000"/>
                </a:lnTo>
                <a:lnTo>
                  <a:pt x="32366" y="6858000"/>
                </a:lnTo>
                <a:close/>
              </a:path>
            </a:pathLst>
          </a:custGeom>
        </p:spPr>
      </p:pic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651763" y="3807777"/>
            <a:ext cx="5675511" cy="998537"/>
          </a:xfrm>
        </p:spPr>
        <p:txBody>
          <a:bodyPr>
            <a:normAutofit/>
          </a:bodyPr>
          <a:lstStyle>
            <a:lvl1pPr marL="0" indent="0" algn="l">
              <a:buNone/>
              <a:defRPr sz="3200" b="1" spc="200" baseline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2" name="矩形 11"/>
          <p:cNvSpPr/>
          <p:nvPr/>
        </p:nvSpPr>
        <p:spPr>
          <a:xfrm>
            <a:off x="6630397" y="2376026"/>
            <a:ext cx="275908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spc="200" dirty="0">
                <a:solidFill>
                  <a:schemeClr val="accent1"/>
                </a:solidFill>
                <a:latin typeface="+mj-ea"/>
                <a:ea typeface="+mj-ea"/>
              </a:rPr>
              <a:t>Part</a:t>
            </a:r>
            <a:r>
              <a:rPr lang="en-US" altLang="zh-CN" sz="6600" spc="200" baseline="0" dirty="0">
                <a:solidFill>
                  <a:schemeClr val="accent1"/>
                </a:solidFill>
                <a:latin typeface="+mj-ea"/>
                <a:ea typeface="+mj-ea"/>
              </a:rPr>
              <a:t> </a:t>
            </a:r>
            <a:r>
              <a:rPr lang="en-US" altLang="zh-CN" sz="6600" spc="200" dirty="0">
                <a:solidFill>
                  <a:schemeClr val="accent1"/>
                </a:solidFill>
                <a:latin typeface="+mj-ea"/>
                <a:ea typeface="+mj-ea"/>
              </a:rPr>
              <a:t>3</a:t>
            </a:r>
            <a:endParaRPr lang="zh-CN" altLang="en-US" sz="6600" spc="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259365" y="0"/>
            <a:ext cx="3371032" cy="3371032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466846" y="2698230"/>
            <a:ext cx="2090132" cy="415977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743700" y="3610278"/>
            <a:ext cx="82633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23257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过渡页四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6C0DD94A-01FF-4B31-9F29-FBD9E6A1C9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79" t="4297"/>
          <a:stretch>
            <a:fillRect/>
          </a:stretch>
        </p:blipFill>
        <p:spPr>
          <a:xfrm>
            <a:off x="-104930" y="0"/>
            <a:ext cx="6107652" cy="6858000"/>
          </a:xfrm>
          <a:custGeom>
            <a:avLst/>
            <a:gdLst>
              <a:gd name="connsiteX0" fmla="*/ 0 w 6107652"/>
              <a:gd name="connsiteY0" fmla="*/ 0 h 6858000"/>
              <a:gd name="connsiteX1" fmla="*/ 2986221 w 6107652"/>
              <a:gd name="connsiteY1" fmla="*/ 0 h 6858000"/>
              <a:gd name="connsiteX2" fmla="*/ 6107652 w 6107652"/>
              <a:gd name="connsiteY2" fmla="*/ 3219061 h 6858000"/>
              <a:gd name="connsiteX3" fmla="*/ 4327028 w 6107652"/>
              <a:gd name="connsiteY3" fmla="*/ 6858000 h 6858000"/>
              <a:gd name="connsiteX4" fmla="*/ 32366 w 610765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07652" h="6858000">
                <a:moveTo>
                  <a:pt x="0" y="0"/>
                </a:moveTo>
                <a:lnTo>
                  <a:pt x="2986221" y="0"/>
                </a:lnTo>
                <a:lnTo>
                  <a:pt x="6107652" y="3219061"/>
                </a:lnTo>
                <a:lnTo>
                  <a:pt x="4327028" y="6858000"/>
                </a:lnTo>
                <a:lnTo>
                  <a:pt x="32366" y="6858000"/>
                </a:lnTo>
                <a:close/>
              </a:path>
            </a:pathLst>
          </a:custGeom>
        </p:spPr>
      </p:pic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651763" y="3807777"/>
            <a:ext cx="5675511" cy="998537"/>
          </a:xfrm>
        </p:spPr>
        <p:txBody>
          <a:bodyPr>
            <a:normAutofit/>
          </a:bodyPr>
          <a:lstStyle>
            <a:lvl1pPr marL="0" indent="0" algn="l">
              <a:buNone/>
              <a:defRPr sz="3200" b="1" spc="200" baseline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2" name="矩形 11"/>
          <p:cNvSpPr/>
          <p:nvPr/>
        </p:nvSpPr>
        <p:spPr>
          <a:xfrm>
            <a:off x="6630397" y="2376026"/>
            <a:ext cx="260520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spc="0" dirty="0">
                <a:solidFill>
                  <a:schemeClr val="accent1"/>
                </a:solidFill>
                <a:latin typeface="+mj-ea"/>
                <a:ea typeface="+mj-ea"/>
              </a:rPr>
              <a:t>Part</a:t>
            </a:r>
            <a:r>
              <a:rPr lang="en-US" altLang="zh-CN" sz="6600" spc="0" baseline="0" dirty="0">
                <a:solidFill>
                  <a:schemeClr val="accent1"/>
                </a:solidFill>
                <a:latin typeface="+mj-ea"/>
                <a:ea typeface="+mj-ea"/>
              </a:rPr>
              <a:t> </a:t>
            </a:r>
            <a:r>
              <a:rPr lang="en-US" altLang="zh-CN" sz="6600" spc="0" dirty="0">
                <a:solidFill>
                  <a:schemeClr val="accent1"/>
                </a:solidFill>
                <a:latin typeface="+mj-ea"/>
                <a:ea typeface="+mj-ea"/>
              </a:rPr>
              <a:t>4</a:t>
            </a:r>
            <a:endParaRPr lang="zh-CN" altLang="en-US" sz="6600" spc="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259365" y="0"/>
            <a:ext cx="3371032" cy="3371032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466846" y="2698230"/>
            <a:ext cx="2090132" cy="415977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743700" y="3610278"/>
            <a:ext cx="82633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268912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结尾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AA197D90-E5FD-454F-B74B-1BE49FFA8D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2" t="435" r="33825" b="429"/>
          <a:stretch>
            <a:fillRect/>
          </a:stretch>
        </p:blipFill>
        <p:spPr>
          <a:xfrm>
            <a:off x="5675085" y="0"/>
            <a:ext cx="6516915" cy="6858000"/>
          </a:xfrm>
          <a:custGeom>
            <a:avLst/>
            <a:gdLst>
              <a:gd name="connsiteX0" fmla="*/ 1710495 w 6516915"/>
              <a:gd name="connsiteY0" fmla="*/ 0 h 6858000"/>
              <a:gd name="connsiteX1" fmla="*/ 6516915 w 6516915"/>
              <a:gd name="connsiteY1" fmla="*/ 0 h 6858000"/>
              <a:gd name="connsiteX2" fmla="*/ 4806420 w 6516915"/>
              <a:gd name="connsiteY2" fmla="*/ 6858000 h 6858000"/>
              <a:gd name="connsiteX3" fmla="*/ 0 w 651691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16915" h="6858000">
                <a:moveTo>
                  <a:pt x="1710495" y="0"/>
                </a:moveTo>
                <a:lnTo>
                  <a:pt x="6516915" y="0"/>
                </a:lnTo>
                <a:lnTo>
                  <a:pt x="480642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4" name="直角三角形 13"/>
          <p:cNvSpPr/>
          <p:nvPr/>
        </p:nvSpPr>
        <p:spPr>
          <a:xfrm rot="5400000">
            <a:off x="99186" y="-125340"/>
            <a:ext cx="792566" cy="98300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11445886" y="2500614"/>
            <a:ext cx="841829" cy="2583543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11066460" y="4296229"/>
            <a:ext cx="841829" cy="2583543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140B4172-8223-43F5-96EC-1BE8003E8454}"/>
              </a:ext>
            </a:extLst>
          </p:cNvPr>
          <p:cNvGrpSpPr/>
          <p:nvPr userDrawn="1"/>
        </p:nvGrpSpPr>
        <p:grpSpPr>
          <a:xfrm>
            <a:off x="581754" y="2072166"/>
            <a:ext cx="6502974" cy="2245320"/>
            <a:chOff x="581754" y="1964730"/>
            <a:chExt cx="6502974" cy="2245320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B6E46265-6170-478C-AA18-56C5FD532678}"/>
                </a:ext>
              </a:extLst>
            </p:cNvPr>
            <p:cNvGrpSpPr/>
            <p:nvPr userDrawn="1"/>
          </p:nvGrpSpPr>
          <p:grpSpPr>
            <a:xfrm>
              <a:off x="581754" y="1964730"/>
              <a:ext cx="6502974" cy="1661994"/>
              <a:chOff x="562704" y="1459905"/>
              <a:chExt cx="6502974" cy="1661994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598876" y="2660234"/>
                <a:ext cx="252781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400" spc="3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ea typeface="+mn-ea"/>
                  </a:rPr>
                  <a:t>THANKS</a:t>
                </a:r>
                <a:r>
                  <a:rPr lang="zh-CN" altLang="en-US" sz="2400" spc="3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ea typeface="+mn-ea"/>
                  </a:rPr>
                  <a:t>！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xmlns="" id="{2FE10980-9759-4C6D-976D-16A9897F1F9F}"/>
                  </a:ext>
                </a:extLst>
              </p:cNvPr>
              <p:cNvSpPr txBox="1"/>
              <p:nvPr userDrawn="1"/>
            </p:nvSpPr>
            <p:spPr>
              <a:xfrm>
                <a:off x="562704" y="1459905"/>
                <a:ext cx="6502974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7200" spc="3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谢谢观看</a:t>
                </a:r>
              </a:p>
            </p:txBody>
          </p:sp>
        </p:grp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FEF17EB9-96C8-4420-94FC-BF685891F84C}"/>
                </a:ext>
              </a:extLst>
            </p:cNvPr>
            <p:cNvCxnSpPr/>
            <p:nvPr userDrawn="1"/>
          </p:nvCxnSpPr>
          <p:spPr>
            <a:xfrm>
              <a:off x="733425" y="4210050"/>
              <a:ext cx="428625" cy="0"/>
            </a:xfrm>
            <a:prstGeom prst="line">
              <a:avLst/>
            </a:prstGeom>
            <a:ln w="254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473363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77572B70-D7BD-4C4C-BF73-FE8828BB0E3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800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7E7E02D-ECD8-4BE5-AA78-B2E50F1776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alphaModFix amt="1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48" y="0"/>
            <a:ext cx="12185905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3C5636D-C344-492B-A57C-4738AB0CF4A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67216" t="61667"/>
          <a:stretch>
            <a:fillRect/>
          </a:stretch>
        </p:blipFill>
        <p:spPr>
          <a:xfrm>
            <a:off x="0" y="-1"/>
            <a:ext cx="2602485" cy="3178629"/>
          </a:xfrm>
          <a:custGeom>
            <a:avLst/>
            <a:gdLst>
              <a:gd name="connsiteX0" fmla="*/ 0 w 2152397"/>
              <a:gd name="connsiteY0" fmla="*/ 0 h 2628900"/>
              <a:gd name="connsiteX1" fmla="*/ 2152397 w 2152397"/>
              <a:gd name="connsiteY1" fmla="*/ 0 h 2628900"/>
              <a:gd name="connsiteX2" fmla="*/ 2152397 w 2152397"/>
              <a:gd name="connsiteY2" fmla="*/ 2628900 h 2628900"/>
              <a:gd name="connsiteX3" fmla="*/ 0 w 2152397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2397" h="2628900">
                <a:moveTo>
                  <a:pt x="0" y="0"/>
                </a:moveTo>
                <a:lnTo>
                  <a:pt x="2152397" y="0"/>
                </a:lnTo>
                <a:lnTo>
                  <a:pt x="2152397" y="2628900"/>
                </a:lnTo>
                <a:lnTo>
                  <a:pt x="0" y="2628900"/>
                </a:lnTo>
                <a:close/>
              </a:path>
            </a:pathLst>
          </a:cu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1E611B24-FBDD-4C68-B672-04C6720D4FF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67216" t="61667"/>
          <a:stretch>
            <a:fillRect/>
          </a:stretch>
        </p:blipFill>
        <p:spPr>
          <a:xfrm flipH="1" flipV="1">
            <a:off x="9578403" y="3679371"/>
            <a:ext cx="2602485" cy="3178629"/>
          </a:xfrm>
          <a:custGeom>
            <a:avLst/>
            <a:gdLst>
              <a:gd name="connsiteX0" fmla="*/ 0 w 2152397"/>
              <a:gd name="connsiteY0" fmla="*/ 0 h 2628900"/>
              <a:gd name="connsiteX1" fmla="*/ 2152397 w 2152397"/>
              <a:gd name="connsiteY1" fmla="*/ 0 h 2628900"/>
              <a:gd name="connsiteX2" fmla="*/ 2152397 w 2152397"/>
              <a:gd name="connsiteY2" fmla="*/ 2628900 h 2628900"/>
              <a:gd name="connsiteX3" fmla="*/ 0 w 2152397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2397" h="2628900">
                <a:moveTo>
                  <a:pt x="0" y="0"/>
                </a:moveTo>
                <a:lnTo>
                  <a:pt x="2152397" y="0"/>
                </a:lnTo>
                <a:lnTo>
                  <a:pt x="2152397" y="2628900"/>
                </a:lnTo>
                <a:lnTo>
                  <a:pt x="0" y="2628900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84874D69-458C-42DE-8C3B-592D049151E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/>
          <a:srcRect l="3139" r="19651"/>
          <a:stretch/>
        </p:blipFill>
        <p:spPr bwMode="auto">
          <a:xfrm flipH="1">
            <a:off x="0" y="0"/>
            <a:ext cx="12180888" cy="6591300"/>
          </a:xfrm>
          <a:custGeom>
            <a:avLst/>
            <a:gdLst>
              <a:gd name="connsiteX0" fmla="*/ 0 w 12180888"/>
              <a:gd name="connsiteY0" fmla="*/ 0 h 7067051"/>
              <a:gd name="connsiteX1" fmla="*/ 12180888 w 12180888"/>
              <a:gd name="connsiteY1" fmla="*/ 0 h 7067051"/>
              <a:gd name="connsiteX2" fmla="*/ 12180888 w 12180888"/>
              <a:gd name="connsiteY2" fmla="*/ 5780778 h 7067051"/>
              <a:gd name="connsiteX3" fmla="*/ 11854500 w 12180888"/>
              <a:gd name="connsiteY3" fmla="*/ 5914257 h 7067051"/>
              <a:gd name="connsiteX4" fmla="*/ 9854538 w 12180888"/>
              <a:gd name="connsiteY4" fmla="*/ 6551962 h 7067051"/>
              <a:gd name="connsiteX5" fmla="*/ 9854494 w 12180888"/>
              <a:gd name="connsiteY5" fmla="*/ 6551962 h 7067051"/>
              <a:gd name="connsiteX6" fmla="*/ 3333513 w 12180888"/>
              <a:gd name="connsiteY6" fmla="*/ 6997610 h 7067051"/>
              <a:gd name="connsiteX7" fmla="*/ 130257 w 12180888"/>
              <a:gd name="connsiteY7" fmla="*/ 6492450 h 7067051"/>
              <a:gd name="connsiteX8" fmla="*/ 0 w 12180888"/>
              <a:gd name="connsiteY8" fmla="*/ 6462327 h 7067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80888" h="7067051">
                <a:moveTo>
                  <a:pt x="0" y="0"/>
                </a:moveTo>
                <a:lnTo>
                  <a:pt x="12180888" y="0"/>
                </a:lnTo>
                <a:lnTo>
                  <a:pt x="12180888" y="5780778"/>
                </a:lnTo>
                <a:lnTo>
                  <a:pt x="11854500" y="5914257"/>
                </a:lnTo>
                <a:cubicBezTo>
                  <a:pt x="11174238" y="6182894"/>
                  <a:pt x="10503622" y="6391195"/>
                  <a:pt x="9854538" y="6551962"/>
                </a:cubicBezTo>
                <a:lnTo>
                  <a:pt x="9854494" y="6551962"/>
                </a:lnTo>
                <a:cubicBezTo>
                  <a:pt x="6768023" y="7316454"/>
                  <a:pt x="4168417" y="7006212"/>
                  <a:pt x="3333513" y="6997610"/>
                </a:cubicBezTo>
                <a:cubicBezTo>
                  <a:pt x="2437605" y="6988368"/>
                  <a:pt x="963858" y="6682632"/>
                  <a:pt x="130257" y="6492450"/>
                </a:cubicBezTo>
                <a:lnTo>
                  <a:pt x="0" y="6462327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EDEF728A-F0B7-4F77-BD15-31C06D76DACE}"/>
              </a:ext>
            </a:extLst>
          </p:cNvPr>
          <p:cNvSpPr/>
          <p:nvPr userDrawn="1"/>
        </p:nvSpPr>
        <p:spPr>
          <a:xfrm flipH="1">
            <a:off x="0" y="0"/>
            <a:ext cx="12192000" cy="6718300"/>
          </a:xfrm>
          <a:custGeom>
            <a:avLst/>
            <a:gdLst>
              <a:gd name="connsiteX0" fmla="*/ 0 w 12192000"/>
              <a:gd name="connsiteY0" fmla="*/ 0 h 7067051"/>
              <a:gd name="connsiteX1" fmla="*/ 12192000 w 12192000"/>
              <a:gd name="connsiteY1" fmla="*/ 0 h 7067051"/>
              <a:gd name="connsiteX2" fmla="*/ 12192000 w 12192000"/>
              <a:gd name="connsiteY2" fmla="*/ 5776233 h 7067051"/>
              <a:gd name="connsiteX3" fmla="*/ 11854500 w 12192000"/>
              <a:gd name="connsiteY3" fmla="*/ 5914257 h 7067051"/>
              <a:gd name="connsiteX4" fmla="*/ 9854538 w 12192000"/>
              <a:gd name="connsiteY4" fmla="*/ 6551962 h 7067051"/>
              <a:gd name="connsiteX5" fmla="*/ 9854494 w 12192000"/>
              <a:gd name="connsiteY5" fmla="*/ 6551962 h 7067051"/>
              <a:gd name="connsiteX6" fmla="*/ 3333513 w 12192000"/>
              <a:gd name="connsiteY6" fmla="*/ 6997610 h 7067051"/>
              <a:gd name="connsiteX7" fmla="*/ 130257 w 12192000"/>
              <a:gd name="connsiteY7" fmla="*/ 6492450 h 7067051"/>
              <a:gd name="connsiteX8" fmla="*/ 0 w 12192000"/>
              <a:gd name="connsiteY8" fmla="*/ 6462327 h 7067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7067051">
                <a:moveTo>
                  <a:pt x="0" y="0"/>
                </a:moveTo>
                <a:lnTo>
                  <a:pt x="12192000" y="0"/>
                </a:lnTo>
                <a:lnTo>
                  <a:pt x="12192000" y="5776233"/>
                </a:lnTo>
                <a:lnTo>
                  <a:pt x="11854500" y="5914257"/>
                </a:lnTo>
                <a:cubicBezTo>
                  <a:pt x="11174238" y="6182894"/>
                  <a:pt x="10503622" y="6391195"/>
                  <a:pt x="9854538" y="6551962"/>
                </a:cubicBezTo>
                <a:lnTo>
                  <a:pt x="9854494" y="6551962"/>
                </a:lnTo>
                <a:cubicBezTo>
                  <a:pt x="6768023" y="7316454"/>
                  <a:pt x="4168417" y="7006212"/>
                  <a:pt x="3333513" y="6997610"/>
                </a:cubicBezTo>
                <a:cubicBezTo>
                  <a:pt x="2437605" y="6988368"/>
                  <a:pt x="963858" y="6682632"/>
                  <a:pt x="130257" y="6492450"/>
                </a:cubicBezTo>
                <a:lnTo>
                  <a:pt x="0" y="6462327"/>
                </a:lnTo>
                <a:close/>
              </a:path>
            </a:pathLst>
          </a:custGeom>
          <a:gradFill>
            <a:gsLst>
              <a:gs pos="1000">
                <a:schemeClr val="bg1">
                  <a:alpha val="92000"/>
                </a:schemeClr>
              </a:gs>
              <a:gs pos="100000">
                <a:schemeClr val="bg1">
                  <a:alpha val="56000"/>
                </a:schemeClr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4440DF4D-4BBC-4300-A95D-77771EA73F1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biLevel thresh="25000"/>
          </a:blip>
          <a:srcRect l="67216" t="61667"/>
          <a:stretch>
            <a:fillRect/>
          </a:stretch>
        </p:blipFill>
        <p:spPr>
          <a:xfrm flipH="1" flipV="1">
            <a:off x="10154801" y="4354788"/>
            <a:ext cx="2086634" cy="2548580"/>
          </a:xfrm>
          <a:custGeom>
            <a:avLst/>
            <a:gdLst>
              <a:gd name="connsiteX0" fmla="*/ 0 w 2152397"/>
              <a:gd name="connsiteY0" fmla="*/ 0 h 2628900"/>
              <a:gd name="connsiteX1" fmla="*/ 2152397 w 2152397"/>
              <a:gd name="connsiteY1" fmla="*/ 0 h 2628900"/>
              <a:gd name="connsiteX2" fmla="*/ 2152397 w 2152397"/>
              <a:gd name="connsiteY2" fmla="*/ 2628900 h 2628900"/>
              <a:gd name="connsiteX3" fmla="*/ 0 w 2152397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2397" h="2628900">
                <a:moveTo>
                  <a:pt x="0" y="0"/>
                </a:moveTo>
                <a:lnTo>
                  <a:pt x="2152397" y="0"/>
                </a:lnTo>
                <a:lnTo>
                  <a:pt x="2152397" y="2628900"/>
                </a:lnTo>
                <a:lnTo>
                  <a:pt x="0" y="26289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0780448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>
          <p15:clr>
            <a:srgbClr val="FBAE40"/>
          </p15:clr>
        </p15:guide>
        <p15:guide id="2" pos="325">
          <p15:clr>
            <a:srgbClr val="FBAE40"/>
          </p15:clr>
        </p15:guide>
        <p15:guide id="3" pos="7355">
          <p15:clr>
            <a:srgbClr val="FBAE40"/>
          </p15:clr>
        </p15:guide>
        <p15:guide id="4" orient="horz" pos="4320">
          <p15:clr>
            <a:srgbClr val="FBAE40"/>
          </p15:clr>
        </p15:guide>
        <p15:guide id="5">
          <p15:clr>
            <a:srgbClr val="FBAE40"/>
          </p15:clr>
        </p15:guide>
        <p15:guide id="6" pos="7673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216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页-2个观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06952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93425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00">
          <p15:clr>
            <a:srgbClr val="FBAE40"/>
          </p15:clr>
        </p15:guide>
        <p15:guide id="2" pos="279">
          <p15:clr>
            <a:srgbClr val="FBAE40"/>
          </p15:clr>
        </p15:guide>
        <p15:guide id="3" pos="7401">
          <p15:clr>
            <a:srgbClr val="FBAE40"/>
          </p15:clr>
        </p15:guide>
        <p15:guide id="4" orient="horz" pos="4088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7E7E02D-ECD8-4BE5-AA78-B2E50F1776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alphaModFix amt="1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48" y="0"/>
            <a:ext cx="12185905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8F7A895-18F0-409F-B5E0-534EEAEF90D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3C5636D-C344-492B-A57C-4738AB0CF4A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67216" t="61667"/>
          <a:stretch>
            <a:fillRect/>
          </a:stretch>
        </p:blipFill>
        <p:spPr>
          <a:xfrm>
            <a:off x="0" y="-1"/>
            <a:ext cx="2602485" cy="3178629"/>
          </a:xfrm>
          <a:custGeom>
            <a:avLst/>
            <a:gdLst>
              <a:gd name="connsiteX0" fmla="*/ 0 w 2152397"/>
              <a:gd name="connsiteY0" fmla="*/ 0 h 2628900"/>
              <a:gd name="connsiteX1" fmla="*/ 2152397 w 2152397"/>
              <a:gd name="connsiteY1" fmla="*/ 0 h 2628900"/>
              <a:gd name="connsiteX2" fmla="*/ 2152397 w 2152397"/>
              <a:gd name="connsiteY2" fmla="*/ 2628900 h 2628900"/>
              <a:gd name="connsiteX3" fmla="*/ 0 w 2152397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2397" h="2628900">
                <a:moveTo>
                  <a:pt x="0" y="0"/>
                </a:moveTo>
                <a:lnTo>
                  <a:pt x="2152397" y="0"/>
                </a:lnTo>
                <a:lnTo>
                  <a:pt x="2152397" y="2628900"/>
                </a:lnTo>
                <a:lnTo>
                  <a:pt x="0" y="2628900"/>
                </a:lnTo>
                <a:close/>
              </a:path>
            </a:pathLst>
          </a:cu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1E611B24-FBDD-4C68-B672-04C6720D4FF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67216" t="61667"/>
          <a:stretch>
            <a:fillRect/>
          </a:stretch>
        </p:blipFill>
        <p:spPr>
          <a:xfrm flipH="1" flipV="1">
            <a:off x="9578403" y="3679371"/>
            <a:ext cx="2602485" cy="3178629"/>
          </a:xfrm>
          <a:custGeom>
            <a:avLst/>
            <a:gdLst>
              <a:gd name="connsiteX0" fmla="*/ 0 w 2152397"/>
              <a:gd name="connsiteY0" fmla="*/ 0 h 2628900"/>
              <a:gd name="connsiteX1" fmla="*/ 2152397 w 2152397"/>
              <a:gd name="connsiteY1" fmla="*/ 0 h 2628900"/>
              <a:gd name="connsiteX2" fmla="*/ 2152397 w 2152397"/>
              <a:gd name="connsiteY2" fmla="*/ 2628900 h 2628900"/>
              <a:gd name="connsiteX3" fmla="*/ 0 w 2152397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2397" h="2628900">
                <a:moveTo>
                  <a:pt x="0" y="0"/>
                </a:moveTo>
                <a:lnTo>
                  <a:pt x="2152397" y="0"/>
                </a:lnTo>
                <a:lnTo>
                  <a:pt x="2152397" y="2628900"/>
                </a:lnTo>
                <a:lnTo>
                  <a:pt x="0" y="2628900"/>
                </a:lnTo>
                <a:close/>
              </a:path>
            </a:pathLst>
          </a:cu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01C8D26-D4A0-4B3C-BD64-535B48D035B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C55FE90C-021C-4121-9F90-19458BB07829}"/>
              </a:ext>
            </a:extLst>
          </p:cNvPr>
          <p:cNvSpPr/>
          <p:nvPr userDrawn="1"/>
        </p:nvSpPr>
        <p:spPr>
          <a:xfrm>
            <a:off x="515938" y="461731"/>
            <a:ext cx="131762" cy="360915"/>
          </a:xfrm>
          <a:custGeom>
            <a:avLst/>
            <a:gdLst>
              <a:gd name="connsiteX0" fmla="*/ 0 w 438150"/>
              <a:gd name="connsiteY0" fmla="*/ 0 h 1200150"/>
              <a:gd name="connsiteX1" fmla="*/ 0 w 438150"/>
              <a:gd name="connsiteY1" fmla="*/ 1200150 h 1200150"/>
              <a:gd name="connsiteX2" fmla="*/ 438150 w 438150"/>
              <a:gd name="connsiteY2" fmla="*/ 937260 h 1200150"/>
              <a:gd name="connsiteX3" fmla="*/ 438150 w 438150"/>
              <a:gd name="connsiteY3" fmla="*/ 262890 h 1200150"/>
              <a:gd name="connsiteX4" fmla="*/ 0 w 438150"/>
              <a:gd name="connsiteY4" fmla="*/ 0 h 1200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0" h="1200150">
                <a:moveTo>
                  <a:pt x="0" y="0"/>
                </a:moveTo>
                <a:lnTo>
                  <a:pt x="0" y="1200150"/>
                </a:lnTo>
                <a:lnTo>
                  <a:pt x="438150" y="937260"/>
                </a:lnTo>
                <a:lnTo>
                  <a:pt x="438150" y="2628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6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占位符 6">
            <a:extLst>
              <a:ext uri="{FF2B5EF4-FFF2-40B4-BE49-F238E27FC236}">
                <a16:creationId xmlns:a16="http://schemas.microsoft.com/office/drawing/2014/main" xmlns="" id="{61099E33-4504-46C7-AA38-EEB947069E2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45253" y="427589"/>
            <a:ext cx="4761362" cy="448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kumimoji="1" lang="zh-CN" altLang="en-US" sz="3200" spc="100">
                <a:gradFill>
                  <a:gsLst>
                    <a:gs pos="100000">
                      <a:schemeClr val="accent1"/>
                    </a:gs>
                    <a:gs pos="6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/>
              <a:t>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31079920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>
          <p15:clr>
            <a:srgbClr val="FBAE40"/>
          </p15:clr>
        </p15:guide>
        <p15:guide id="2" pos="325">
          <p15:clr>
            <a:srgbClr val="FBAE40"/>
          </p15:clr>
        </p15:guide>
        <p15:guide id="3" pos="7355">
          <p15:clr>
            <a:srgbClr val="FBAE40"/>
          </p15:clr>
        </p15:guide>
        <p15:guide id="4" orient="horz" pos="4320">
          <p15:clr>
            <a:srgbClr val="FBAE40"/>
          </p15:clr>
        </p15:guide>
        <p15:guide id="5">
          <p15:clr>
            <a:srgbClr val="FBAE40"/>
          </p15:clr>
        </p15:guide>
        <p15:guide id="6" pos="7673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216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文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7E7E02D-ECD8-4BE5-AA78-B2E50F1776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alphaModFix amt="1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48" y="0"/>
            <a:ext cx="12185905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8F7A895-18F0-409F-B5E0-534EEAEF90D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01C8D26-D4A0-4B3C-BD64-535B48D035B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13F17A6D-BD05-4A02-88AE-951D9A328D27}"/>
              </a:ext>
            </a:extLst>
          </p:cNvPr>
          <p:cNvSpPr/>
          <p:nvPr userDrawn="1"/>
        </p:nvSpPr>
        <p:spPr>
          <a:xfrm flipH="1">
            <a:off x="9212753" y="2886010"/>
            <a:ext cx="1610269" cy="1610270"/>
          </a:xfrm>
          <a:prstGeom prst="ellipse">
            <a:avLst/>
          </a:prstGeom>
          <a:gradFill>
            <a:gsLst>
              <a:gs pos="0">
                <a:schemeClr val="accent1"/>
              </a:gs>
              <a:gs pos="97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F8DFA0FB-E397-4BF4-A332-18A13197C2B7}"/>
              </a:ext>
            </a:extLst>
          </p:cNvPr>
          <p:cNvSpPr/>
          <p:nvPr userDrawn="1"/>
        </p:nvSpPr>
        <p:spPr>
          <a:xfrm>
            <a:off x="954724" y="1064505"/>
            <a:ext cx="1610269" cy="1610270"/>
          </a:xfrm>
          <a:prstGeom prst="ellipse">
            <a:avLst/>
          </a:prstGeom>
          <a:gradFill>
            <a:gsLst>
              <a:gs pos="0">
                <a:schemeClr val="accent1"/>
              </a:gs>
              <a:gs pos="97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4121F716-F854-4E59-866D-D6DA1AB11E0D}"/>
              </a:ext>
            </a:extLst>
          </p:cNvPr>
          <p:cNvSpPr/>
          <p:nvPr userDrawn="1"/>
        </p:nvSpPr>
        <p:spPr>
          <a:xfrm>
            <a:off x="976083" y="4635393"/>
            <a:ext cx="1610269" cy="1610270"/>
          </a:xfrm>
          <a:prstGeom prst="ellipse">
            <a:avLst/>
          </a:prstGeom>
          <a:gradFill>
            <a:gsLst>
              <a:gs pos="0">
                <a:schemeClr val="accent1"/>
              </a:gs>
              <a:gs pos="97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3C5636D-C344-492B-A57C-4738AB0CF4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67216" t="61667"/>
          <a:stretch>
            <a:fillRect/>
          </a:stretch>
        </p:blipFill>
        <p:spPr>
          <a:xfrm>
            <a:off x="0" y="-1"/>
            <a:ext cx="2602485" cy="3178629"/>
          </a:xfrm>
          <a:custGeom>
            <a:avLst/>
            <a:gdLst>
              <a:gd name="connsiteX0" fmla="*/ 0 w 2152397"/>
              <a:gd name="connsiteY0" fmla="*/ 0 h 2628900"/>
              <a:gd name="connsiteX1" fmla="*/ 2152397 w 2152397"/>
              <a:gd name="connsiteY1" fmla="*/ 0 h 2628900"/>
              <a:gd name="connsiteX2" fmla="*/ 2152397 w 2152397"/>
              <a:gd name="connsiteY2" fmla="*/ 2628900 h 2628900"/>
              <a:gd name="connsiteX3" fmla="*/ 0 w 2152397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2397" h="2628900">
                <a:moveTo>
                  <a:pt x="0" y="0"/>
                </a:moveTo>
                <a:lnTo>
                  <a:pt x="2152397" y="0"/>
                </a:lnTo>
                <a:lnTo>
                  <a:pt x="2152397" y="2628900"/>
                </a:lnTo>
                <a:lnTo>
                  <a:pt x="0" y="2628900"/>
                </a:lnTo>
                <a:close/>
              </a:path>
            </a:pathLst>
          </a:cu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1E611B24-FBDD-4C68-B672-04C6720D4FF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67216" t="61667"/>
          <a:stretch>
            <a:fillRect/>
          </a:stretch>
        </p:blipFill>
        <p:spPr>
          <a:xfrm flipH="1" flipV="1">
            <a:off x="9578403" y="3679371"/>
            <a:ext cx="2602485" cy="3178629"/>
          </a:xfrm>
          <a:custGeom>
            <a:avLst/>
            <a:gdLst>
              <a:gd name="connsiteX0" fmla="*/ 0 w 2152397"/>
              <a:gd name="connsiteY0" fmla="*/ 0 h 2628900"/>
              <a:gd name="connsiteX1" fmla="*/ 2152397 w 2152397"/>
              <a:gd name="connsiteY1" fmla="*/ 0 h 2628900"/>
              <a:gd name="connsiteX2" fmla="*/ 2152397 w 2152397"/>
              <a:gd name="connsiteY2" fmla="*/ 2628900 h 2628900"/>
              <a:gd name="connsiteX3" fmla="*/ 0 w 2152397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2397" h="2628900">
                <a:moveTo>
                  <a:pt x="0" y="0"/>
                </a:moveTo>
                <a:lnTo>
                  <a:pt x="2152397" y="0"/>
                </a:lnTo>
                <a:lnTo>
                  <a:pt x="2152397" y="2628900"/>
                </a:lnTo>
                <a:lnTo>
                  <a:pt x="0" y="2628900"/>
                </a:lnTo>
                <a:close/>
              </a:path>
            </a:pathLst>
          </a:custGeom>
        </p:spPr>
      </p:pic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C55FE90C-021C-4121-9F90-19458BB07829}"/>
              </a:ext>
            </a:extLst>
          </p:cNvPr>
          <p:cNvSpPr/>
          <p:nvPr userDrawn="1"/>
        </p:nvSpPr>
        <p:spPr>
          <a:xfrm>
            <a:off x="515938" y="461731"/>
            <a:ext cx="131762" cy="360915"/>
          </a:xfrm>
          <a:custGeom>
            <a:avLst/>
            <a:gdLst>
              <a:gd name="connsiteX0" fmla="*/ 0 w 438150"/>
              <a:gd name="connsiteY0" fmla="*/ 0 h 1200150"/>
              <a:gd name="connsiteX1" fmla="*/ 0 w 438150"/>
              <a:gd name="connsiteY1" fmla="*/ 1200150 h 1200150"/>
              <a:gd name="connsiteX2" fmla="*/ 438150 w 438150"/>
              <a:gd name="connsiteY2" fmla="*/ 937260 h 1200150"/>
              <a:gd name="connsiteX3" fmla="*/ 438150 w 438150"/>
              <a:gd name="connsiteY3" fmla="*/ 262890 h 1200150"/>
              <a:gd name="connsiteX4" fmla="*/ 0 w 438150"/>
              <a:gd name="connsiteY4" fmla="*/ 0 h 1200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0" h="1200150">
                <a:moveTo>
                  <a:pt x="0" y="0"/>
                </a:moveTo>
                <a:lnTo>
                  <a:pt x="0" y="1200150"/>
                </a:lnTo>
                <a:lnTo>
                  <a:pt x="438150" y="937260"/>
                </a:lnTo>
                <a:lnTo>
                  <a:pt x="438150" y="2628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6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占位符 6">
            <a:extLst>
              <a:ext uri="{FF2B5EF4-FFF2-40B4-BE49-F238E27FC236}">
                <a16:creationId xmlns:a16="http://schemas.microsoft.com/office/drawing/2014/main" xmlns="" id="{61099E33-4504-46C7-AA38-EEB947069E2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45253" y="427589"/>
            <a:ext cx="4761362" cy="448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kumimoji="1" lang="zh-CN" altLang="en-US" sz="3200" spc="100">
                <a:gradFill>
                  <a:gsLst>
                    <a:gs pos="100000">
                      <a:schemeClr val="accent1"/>
                    </a:gs>
                    <a:gs pos="6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/>
              <a:t>此处输入标题</a:t>
            </a:r>
          </a:p>
        </p:txBody>
      </p:sp>
      <p:sp>
        <p:nvSpPr>
          <p:cNvPr id="22" name="图片占位符 21">
            <a:extLst>
              <a:ext uri="{FF2B5EF4-FFF2-40B4-BE49-F238E27FC236}">
                <a16:creationId xmlns:a16="http://schemas.microsoft.com/office/drawing/2014/main" xmlns="" id="{38D27F4C-2F0D-4C90-A6BC-88021E5D22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294070" y="2967326"/>
            <a:ext cx="1447637" cy="1443724"/>
          </a:xfrm>
          <a:custGeom>
            <a:avLst/>
            <a:gdLst>
              <a:gd name="connsiteX0" fmla="*/ 723819 w 1447637"/>
              <a:gd name="connsiteY0" fmla="*/ 0 h 1443724"/>
              <a:gd name="connsiteX1" fmla="*/ 1443901 w 1447637"/>
              <a:gd name="connsiteY1" fmla="*/ 648056 h 1443724"/>
              <a:gd name="connsiteX2" fmla="*/ 1447637 w 1447637"/>
              <a:gd name="connsiteY2" fmla="*/ 721843 h 1443724"/>
              <a:gd name="connsiteX3" fmla="*/ 1447637 w 1447637"/>
              <a:gd name="connsiteY3" fmla="*/ 721882 h 1443724"/>
              <a:gd name="connsiteX4" fmla="*/ 1443901 w 1447637"/>
              <a:gd name="connsiteY4" fmla="*/ 795668 h 1443724"/>
              <a:gd name="connsiteX5" fmla="*/ 723819 w 1447637"/>
              <a:gd name="connsiteY5" fmla="*/ 1443724 h 1443724"/>
              <a:gd name="connsiteX6" fmla="*/ 0 w 1447637"/>
              <a:gd name="connsiteY6" fmla="*/ 721862 h 1443724"/>
              <a:gd name="connsiteX7" fmla="*/ 723819 w 1447637"/>
              <a:gd name="connsiteY7" fmla="*/ 0 h 1443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7637" h="1443724">
                <a:moveTo>
                  <a:pt x="723819" y="0"/>
                </a:moveTo>
                <a:cubicBezTo>
                  <a:pt x="1098588" y="0"/>
                  <a:pt x="1406834" y="284053"/>
                  <a:pt x="1443901" y="648056"/>
                </a:cubicBezTo>
                <a:lnTo>
                  <a:pt x="1447637" y="721843"/>
                </a:lnTo>
                <a:lnTo>
                  <a:pt x="1447637" y="721882"/>
                </a:lnTo>
                <a:lnTo>
                  <a:pt x="1443901" y="795668"/>
                </a:lnTo>
                <a:cubicBezTo>
                  <a:pt x="1406834" y="1159671"/>
                  <a:pt x="1098588" y="1443724"/>
                  <a:pt x="723819" y="1443724"/>
                </a:cubicBezTo>
                <a:cubicBezTo>
                  <a:pt x="324065" y="1443724"/>
                  <a:pt x="0" y="1120535"/>
                  <a:pt x="0" y="721862"/>
                </a:cubicBezTo>
                <a:cubicBezTo>
                  <a:pt x="0" y="323189"/>
                  <a:pt x="324065" y="0"/>
                  <a:pt x="72381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zh-CN" altLang="en-US"/>
          </a:p>
        </p:txBody>
      </p:sp>
      <p:sp>
        <p:nvSpPr>
          <p:cNvPr id="17" name="弧形 16">
            <a:extLst>
              <a:ext uri="{FF2B5EF4-FFF2-40B4-BE49-F238E27FC236}">
                <a16:creationId xmlns:a16="http://schemas.microsoft.com/office/drawing/2014/main" xmlns="" id="{98464B62-47A7-4E70-9620-85382C727B83}"/>
              </a:ext>
            </a:extLst>
          </p:cNvPr>
          <p:cNvSpPr/>
          <p:nvPr userDrawn="1"/>
        </p:nvSpPr>
        <p:spPr>
          <a:xfrm rot="5400000" flipH="1">
            <a:off x="998469" y="1116348"/>
            <a:ext cx="1533448" cy="1533446"/>
          </a:xfrm>
          <a:prstGeom prst="arc">
            <a:avLst>
              <a:gd name="adj1" fmla="val 13747502"/>
              <a:gd name="adj2" fmla="val 11429491"/>
            </a:avLst>
          </a:prstGeom>
          <a:ln>
            <a:gradFill flip="none" rotWithShape="1">
              <a:gsLst>
                <a:gs pos="100000">
                  <a:schemeClr val="accent1">
                    <a:lumMod val="45000"/>
                    <a:lumOff val="55000"/>
                    <a:alpha val="9000"/>
                  </a:schemeClr>
                </a:gs>
                <a:gs pos="0">
                  <a:schemeClr val="accent1">
                    <a:lumMod val="30000"/>
                    <a:lumOff val="70000"/>
                    <a:alpha val="66000"/>
                  </a:schemeClr>
                </a:gs>
              </a:gsLst>
              <a:lin ang="108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548457"/>
            <a:endParaRPr lang="zh-CN" altLang="en-US" sz="2159" dirty="0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9" name="弧形 18">
            <a:extLst>
              <a:ext uri="{FF2B5EF4-FFF2-40B4-BE49-F238E27FC236}">
                <a16:creationId xmlns:a16="http://schemas.microsoft.com/office/drawing/2014/main" xmlns="" id="{A7B4DC23-34FE-48EB-B09A-ABBA21834171}"/>
              </a:ext>
            </a:extLst>
          </p:cNvPr>
          <p:cNvSpPr/>
          <p:nvPr userDrawn="1"/>
        </p:nvSpPr>
        <p:spPr>
          <a:xfrm rot="16200000">
            <a:off x="1014491" y="4676321"/>
            <a:ext cx="1533448" cy="1533446"/>
          </a:xfrm>
          <a:prstGeom prst="arc">
            <a:avLst>
              <a:gd name="adj1" fmla="val 13747502"/>
              <a:gd name="adj2" fmla="val 11429491"/>
            </a:avLst>
          </a:prstGeom>
          <a:ln>
            <a:gradFill flip="none" rotWithShape="1">
              <a:gsLst>
                <a:gs pos="100000">
                  <a:schemeClr val="accent1">
                    <a:lumMod val="45000"/>
                    <a:lumOff val="55000"/>
                    <a:alpha val="9000"/>
                  </a:schemeClr>
                </a:gs>
                <a:gs pos="0">
                  <a:schemeClr val="accent1">
                    <a:lumMod val="30000"/>
                    <a:lumOff val="70000"/>
                    <a:alpha val="66000"/>
                  </a:schemeClr>
                </a:gs>
              </a:gsLst>
              <a:lin ang="108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548457"/>
            <a:endParaRPr lang="zh-CN" altLang="en-US" sz="2159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24" name="图片占位符 23">
            <a:extLst>
              <a:ext uri="{FF2B5EF4-FFF2-40B4-BE49-F238E27FC236}">
                <a16:creationId xmlns:a16="http://schemas.microsoft.com/office/drawing/2014/main" xmlns="" id="{0C4AE97D-78AB-4CAC-966F-79677A90717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36041" y="1147778"/>
            <a:ext cx="1447637" cy="1443724"/>
          </a:xfrm>
          <a:custGeom>
            <a:avLst/>
            <a:gdLst>
              <a:gd name="connsiteX0" fmla="*/ 723819 w 1447637"/>
              <a:gd name="connsiteY0" fmla="*/ 0 h 1443724"/>
              <a:gd name="connsiteX1" fmla="*/ 1443901 w 1447637"/>
              <a:gd name="connsiteY1" fmla="*/ 648056 h 1443724"/>
              <a:gd name="connsiteX2" fmla="*/ 1447637 w 1447637"/>
              <a:gd name="connsiteY2" fmla="*/ 721842 h 1443724"/>
              <a:gd name="connsiteX3" fmla="*/ 1447637 w 1447637"/>
              <a:gd name="connsiteY3" fmla="*/ 721882 h 1443724"/>
              <a:gd name="connsiteX4" fmla="*/ 1443901 w 1447637"/>
              <a:gd name="connsiteY4" fmla="*/ 795668 h 1443724"/>
              <a:gd name="connsiteX5" fmla="*/ 723819 w 1447637"/>
              <a:gd name="connsiteY5" fmla="*/ 1443724 h 1443724"/>
              <a:gd name="connsiteX6" fmla="*/ 0 w 1447637"/>
              <a:gd name="connsiteY6" fmla="*/ 721862 h 1443724"/>
              <a:gd name="connsiteX7" fmla="*/ 723819 w 1447637"/>
              <a:gd name="connsiteY7" fmla="*/ 0 h 1443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7637" h="1443724">
                <a:moveTo>
                  <a:pt x="723819" y="0"/>
                </a:moveTo>
                <a:cubicBezTo>
                  <a:pt x="1098588" y="0"/>
                  <a:pt x="1406834" y="284053"/>
                  <a:pt x="1443901" y="648056"/>
                </a:cubicBezTo>
                <a:lnTo>
                  <a:pt x="1447637" y="721842"/>
                </a:lnTo>
                <a:lnTo>
                  <a:pt x="1447637" y="721882"/>
                </a:lnTo>
                <a:lnTo>
                  <a:pt x="1443901" y="795668"/>
                </a:lnTo>
                <a:cubicBezTo>
                  <a:pt x="1406834" y="1159671"/>
                  <a:pt x="1098588" y="1443724"/>
                  <a:pt x="723819" y="1443724"/>
                </a:cubicBezTo>
                <a:cubicBezTo>
                  <a:pt x="324065" y="1443724"/>
                  <a:pt x="0" y="1120535"/>
                  <a:pt x="0" y="721862"/>
                </a:cubicBezTo>
                <a:cubicBezTo>
                  <a:pt x="0" y="323189"/>
                  <a:pt x="324065" y="0"/>
                  <a:pt x="72381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zh-CN" altLang="en-US"/>
          </a:p>
        </p:txBody>
      </p:sp>
      <p:sp>
        <p:nvSpPr>
          <p:cNvPr id="15" name="弧形 14">
            <a:extLst>
              <a:ext uri="{FF2B5EF4-FFF2-40B4-BE49-F238E27FC236}">
                <a16:creationId xmlns:a16="http://schemas.microsoft.com/office/drawing/2014/main" xmlns="" id="{5EDB2409-3291-44DA-A3CB-495B2A6F997C}"/>
              </a:ext>
            </a:extLst>
          </p:cNvPr>
          <p:cNvSpPr/>
          <p:nvPr userDrawn="1"/>
        </p:nvSpPr>
        <p:spPr>
          <a:xfrm rot="5400000" flipH="1">
            <a:off x="9251166" y="2916110"/>
            <a:ext cx="1533448" cy="1533446"/>
          </a:xfrm>
          <a:prstGeom prst="arc">
            <a:avLst>
              <a:gd name="adj1" fmla="val 13747502"/>
              <a:gd name="adj2" fmla="val 11429491"/>
            </a:avLst>
          </a:prstGeom>
          <a:ln>
            <a:gradFill flip="none" rotWithShape="1">
              <a:gsLst>
                <a:gs pos="100000">
                  <a:schemeClr val="accent1">
                    <a:lumMod val="45000"/>
                    <a:lumOff val="55000"/>
                    <a:alpha val="9000"/>
                  </a:schemeClr>
                </a:gs>
                <a:gs pos="0">
                  <a:schemeClr val="accent1">
                    <a:lumMod val="30000"/>
                    <a:lumOff val="70000"/>
                    <a:alpha val="66000"/>
                  </a:schemeClr>
                </a:gs>
              </a:gsLst>
              <a:lin ang="108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457"/>
            <a:endParaRPr lang="zh-CN" altLang="en-US" sz="2159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23" name="图片占位符 22">
            <a:extLst>
              <a:ext uri="{FF2B5EF4-FFF2-40B4-BE49-F238E27FC236}">
                <a16:creationId xmlns:a16="http://schemas.microsoft.com/office/drawing/2014/main" xmlns="" id="{5D107963-FF4E-46BC-8E72-982402B6E18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57400" y="4716710"/>
            <a:ext cx="1447637" cy="1443724"/>
          </a:xfrm>
          <a:custGeom>
            <a:avLst/>
            <a:gdLst>
              <a:gd name="connsiteX0" fmla="*/ 723819 w 1447637"/>
              <a:gd name="connsiteY0" fmla="*/ 0 h 1443724"/>
              <a:gd name="connsiteX1" fmla="*/ 1443901 w 1447637"/>
              <a:gd name="connsiteY1" fmla="*/ 648056 h 1443724"/>
              <a:gd name="connsiteX2" fmla="*/ 1447637 w 1447637"/>
              <a:gd name="connsiteY2" fmla="*/ 721842 h 1443724"/>
              <a:gd name="connsiteX3" fmla="*/ 1447637 w 1447637"/>
              <a:gd name="connsiteY3" fmla="*/ 721882 h 1443724"/>
              <a:gd name="connsiteX4" fmla="*/ 1443901 w 1447637"/>
              <a:gd name="connsiteY4" fmla="*/ 795668 h 1443724"/>
              <a:gd name="connsiteX5" fmla="*/ 723819 w 1447637"/>
              <a:gd name="connsiteY5" fmla="*/ 1443724 h 1443724"/>
              <a:gd name="connsiteX6" fmla="*/ 0 w 1447637"/>
              <a:gd name="connsiteY6" fmla="*/ 721862 h 1443724"/>
              <a:gd name="connsiteX7" fmla="*/ 723819 w 1447637"/>
              <a:gd name="connsiteY7" fmla="*/ 0 h 1443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7637" h="1443724">
                <a:moveTo>
                  <a:pt x="723819" y="0"/>
                </a:moveTo>
                <a:cubicBezTo>
                  <a:pt x="1098589" y="0"/>
                  <a:pt x="1406834" y="284053"/>
                  <a:pt x="1443901" y="648056"/>
                </a:cubicBezTo>
                <a:lnTo>
                  <a:pt x="1447637" y="721842"/>
                </a:lnTo>
                <a:lnTo>
                  <a:pt x="1447637" y="721882"/>
                </a:lnTo>
                <a:lnTo>
                  <a:pt x="1443901" y="795668"/>
                </a:lnTo>
                <a:cubicBezTo>
                  <a:pt x="1406834" y="1159671"/>
                  <a:pt x="1098589" y="1443724"/>
                  <a:pt x="723819" y="1443724"/>
                </a:cubicBezTo>
                <a:cubicBezTo>
                  <a:pt x="324065" y="1443724"/>
                  <a:pt x="0" y="1120535"/>
                  <a:pt x="0" y="721862"/>
                </a:cubicBezTo>
                <a:cubicBezTo>
                  <a:pt x="0" y="323189"/>
                  <a:pt x="324065" y="0"/>
                  <a:pt x="72381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F1B8BE18-788B-4486-B552-49639E96A0CB}"/>
              </a:ext>
            </a:extLst>
          </p:cNvPr>
          <p:cNvSpPr/>
          <p:nvPr userDrawn="1"/>
        </p:nvSpPr>
        <p:spPr>
          <a:xfrm>
            <a:off x="1759858" y="1160725"/>
            <a:ext cx="8864556" cy="1447638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29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E9F7D20B-D863-47BD-83C4-3132EECE4830}"/>
              </a:ext>
            </a:extLst>
          </p:cNvPr>
          <p:cNvSpPr/>
          <p:nvPr userDrawn="1"/>
        </p:nvSpPr>
        <p:spPr>
          <a:xfrm flipH="1">
            <a:off x="1153332" y="2982230"/>
            <a:ext cx="8864556" cy="1447638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29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FC4A3B47-2AC0-467D-9783-151A748C8F5D}"/>
              </a:ext>
            </a:extLst>
          </p:cNvPr>
          <p:cNvSpPr/>
          <p:nvPr userDrawn="1"/>
        </p:nvSpPr>
        <p:spPr>
          <a:xfrm>
            <a:off x="1781217" y="4731613"/>
            <a:ext cx="8864556" cy="1447638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29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1786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>
          <p15:clr>
            <a:srgbClr val="FBAE40"/>
          </p15:clr>
        </p15:guide>
        <p15:guide id="2" pos="325">
          <p15:clr>
            <a:srgbClr val="FBAE40"/>
          </p15:clr>
        </p15:guide>
        <p15:guide id="3" pos="7355">
          <p15:clr>
            <a:srgbClr val="FBAE40"/>
          </p15:clr>
        </p15:guide>
        <p15:guide id="4" orient="horz" pos="4320">
          <p15:clr>
            <a:srgbClr val="FBAE40"/>
          </p15:clr>
        </p15:guide>
        <p15:guide id="5">
          <p15:clr>
            <a:srgbClr val="FBAE40"/>
          </p15:clr>
        </p15:guide>
        <p15:guide id="6" pos="7673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216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文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7E7E02D-ECD8-4BE5-AA78-B2E50F1776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alphaModFix amt="1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48" y="0"/>
            <a:ext cx="12185905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8F7A895-18F0-409F-B5E0-534EEAEF90D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3C5636D-C344-492B-A57C-4738AB0CF4A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67216" t="61667"/>
          <a:stretch>
            <a:fillRect/>
          </a:stretch>
        </p:blipFill>
        <p:spPr>
          <a:xfrm>
            <a:off x="0" y="-1"/>
            <a:ext cx="2602485" cy="3178629"/>
          </a:xfrm>
          <a:custGeom>
            <a:avLst/>
            <a:gdLst>
              <a:gd name="connsiteX0" fmla="*/ 0 w 2152397"/>
              <a:gd name="connsiteY0" fmla="*/ 0 h 2628900"/>
              <a:gd name="connsiteX1" fmla="*/ 2152397 w 2152397"/>
              <a:gd name="connsiteY1" fmla="*/ 0 h 2628900"/>
              <a:gd name="connsiteX2" fmla="*/ 2152397 w 2152397"/>
              <a:gd name="connsiteY2" fmla="*/ 2628900 h 2628900"/>
              <a:gd name="connsiteX3" fmla="*/ 0 w 2152397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2397" h="2628900">
                <a:moveTo>
                  <a:pt x="0" y="0"/>
                </a:moveTo>
                <a:lnTo>
                  <a:pt x="2152397" y="0"/>
                </a:lnTo>
                <a:lnTo>
                  <a:pt x="2152397" y="2628900"/>
                </a:lnTo>
                <a:lnTo>
                  <a:pt x="0" y="2628900"/>
                </a:lnTo>
                <a:close/>
              </a:path>
            </a:pathLst>
          </a:cu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1E611B24-FBDD-4C68-B672-04C6720D4FF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67216" t="61667"/>
          <a:stretch>
            <a:fillRect/>
          </a:stretch>
        </p:blipFill>
        <p:spPr>
          <a:xfrm flipH="1" flipV="1">
            <a:off x="9578403" y="3679371"/>
            <a:ext cx="2602485" cy="3178629"/>
          </a:xfrm>
          <a:custGeom>
            <a:avLst/>
            <a:gdLst>
              <a:gd name="connsiteX0" fmla="*/ 0 w 2152397"/>
              <a:gd name="connsiteY0" fmla="*/ 0 h 2628900"/>
              <a:gd name="connsiteX1" fmla="*/ 2152397 w 2152397"/>
              <a:gd name="connsiteY1" fmla="*/ 0 h 2628900"/>
              <a:gd name="connsiteX2" fmla="*/ 2152397 w 2152397"/>
              <a:gd name="connsiteY2" fmla="*/ 2628900 h 2628900"/>
              <a:gd name="connsiteX3" fmla="*/ 0 w 2152397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2397" h="2628900">
                <a:moveTo>
                  <a:pt x="0" y="0"/>
                </a:moveTo>
                <a:lnTo>
                  <a:pt x="2152397" y="0"/>
                </a:lnTo>
                <a:lnTo>
                  <a:pt x="2152397" y="2628900"/>
                </a:lnTo>
                <a:lnTo>
                  <a:pt x="0" y="2628900"/>
                </a:lnTo>
                <a:close/>
              </a:path>
            </a:pathLst>
          </a:cu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01C8D26-D4A0-4B3C-BD64-535B48D035B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C55FE90C-021C-4121-9F90-19458BB07829}"/>
              </a:ext>
            </a:extLst>
          </p:cNvPr>
          <p:cNvSpPr/>
          <p:nvPr userDrawn="1"/>
        </p:nvSpPr>
        <p:spPr>
          <a:xfrm>
            <a:off x="515938" y="461731"/>
            <a:ext cx="131762" cy="360915"/>
          </a:xfrm>
          <a:custGeom>
            <a:avLst/>
            <a:gdLst>
              <a:gd name="connsiteX0" fmla="*/ 0 w 438150"/>
              <a:gd name="connsiteY0" fmla="*/ 0 h 1200150"/>
              <a:gd name="connsiteX1" fmla="*/ 0 w 438150"/>
              <a:gd name="connsiteY1" fmla="*/ 1200150 h 1200150"/>
              <a:gd name="connsiteX2" fmla="*/ 438150 w 438150"/>
              <a:gd name="connsiteY2" fmla="*/ 937260 h 1200150"/>
              <a:gd name="connsiteX3" fmla="*/ 438150 w 438150"/>
              <a:gd name="connsiteY3" fmla="*/ 262890 h 1200150"/>
              <a:gd name="connsiteX4" fmla="*/ 0 w 438150"/>
              <a:gd name="connsiteY4" fmla="*/ 0 h 1200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0" h="1200150">
                <a:moveTo>
                  <a:pt x="0" y="0"/>
                </a:moveTo>
                <a:lnTo>
                  <a:pt x="0" y="1200150"/>
                </a:lnTo>
                <a:lnTo>
                  <a:pt x="438150" y="937260"/>
                </a:lnTo>
                <a:lnTo>
                  <a:pt x="438150" y="2628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6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占位符 6">
            <a:extLst>
              <a:ext uri="{FF2B5EF4-FFF2-40B4-BE49-F238E27FC236}">
                <a16:creationId xmlns:a16="http://schemas.microsoft.com/office/drawing/2014/main" xmlns="" id="{61099E33-4504-46C7-AA38-EEB947069E2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45253" y="427589"/>
            <a:ext cx="4761362" cy="448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kumimoji="1" lang="zh-CN" altLang="en-US" sz="3200" spc="100">
                <a:gradFill>
                  <a:gsLst>
                    <a:gs pos="100000">
                      <a:schemeClr val="accent1"/>
                    </a:gs>
                    <a:gs pos="6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/>
              <a:t>此处输入标题</a:t>
            </a:r>
          </a:p>
        </p:txBody>
      </p:sp>
      <p:sp>
        <p:nvSpPr>
          <p:cNvPr id="6" name="图片占位符 5">
            <a:extLst>
              <a:ext uri="{FF2B5EF4-FFF2-40B4-BE49-F238E27FC236}">
                <a16:creationId xmlns:a16="http://schemas.microsoft.com/office/drawing/2014/main" xmlns="" id="{D432E0BA-AD43-4CDF-87A0-AC7B33240A9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03753" y="5254747"/>
            <a:ext cx="2245651" cy="777992"/>
          </a:xfrm>
          <a:prstGeom prst="rect">
            <a:avLst/>
          </a:prstGeom>
          <a:solidFill>
            <a:schemeClr val="bg1"/>
          </a:solidFill>
          <a:ln w="1587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381000" dist="50800" dir="5400000" algn="ctr" rotWithShape="0">
              <a:srgbClr val="005BAC">
                <a:alpha val="2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xmlns="" id="{1D3E54D5-81AC-4D6C-8828-72C357F41B4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01004" y="5254747"/>
            <a:ext cx="2245651" cy="777992"/>
          </a:xfrm>
          <a:prstGeom prst="rect">
            <a:avLst/>
          </a:prstGeom>
          <a:solidFill>
            <a:schemeClr val="bg1"/>
          </a:solidFill>
          <a:ln w="1587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381000" dist="50800" dir="5400000" algn="ctr" rotWithShape="0">
              <a:srgbClr val="005BAC">
                <a:alpha val="2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4" name="平行四边形 13">
            <a:extLst>
              <a:ext uri="{FF2B5EF4-FFF2-40B4-BE49-F238E27FC236}">
                <a16:creationId xmlns:a16="http://schemas.microsoft.com/office/drawing/2014/main" xmlns="" id="{0518CBE4-E394-437C-9BD9-DB97C36A56B6}"/>
              </a:ext>
            </a:extLst>
          </p:cNvPr>
          <p:cNvSpPr/>
          <p:nvPr userDrawn="1"/>
        </p:nvSpPr>
        <p:spPr>
          <a:xfrm>
            <a:off x="7447930" y="1317553"/>
            <a:ext cx="2513820" cy="78702"/>
          </a:xfrm>
          <a:prstGeom prst="parallelogram">
            <a:avLst>
              <a:gd name="adj" fmla="val 40909"/>
            </a:avLst>
          </a:prstGeom>
          <a:gradFill>
            <a:gsLst>
              <a:gs pos="81000">
                <a:schemeClr val="accent1">
                  <a:alpha val="38000"/>
                </a:schemeClr>
              </a:gs>
              <a:gs pos="33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xmlns="" id="{7ED4D221-816C-4789-9D0C-D875EE938CF4}"/>
              </a:ext>
            </a:extLst>
          </p:cNvPr>
          <p:cNvSpPr/>
          <p:nvPr userDrawn="1"/>
        </p:nvSpPr>
        <p:spPr>
          <a:xfrm>
            <a:off x="8275181" y="1553836"/>
            <a:ext cx="2513820" cy="78702"/>
          </a:xfrm>
          <a:prstGeom prst="parallelogram">
            <a:avLst>
              <a:gd name="adj" fmla="val 40909"/>
            </a:avLst>
          </a:prstGeom>
          <a:gradFill>
            <a:gsLst>
              <a:gs pos="69000">
                <a:schemeClr val="accent1">
                  <a:alpha val="38000"/>
                </a:schemeClr>
              </a:gs>
              <a:gs pos="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CB80788F-D449-4E3E-981F-E9746DDA22EE}"/>
              </a:ext>
            </a:extLst>
          </p:cNvPr>
          <p:cNvGrpSpPr/>
          <p:nvPr userDrawn="1"/>
        </p:nvGrpSpPr>
        <p:grpSpPr>
          <a:xfrm>
            <a:off x="3009177" y="4735031"/>
            <a:ext cx="2770411" cy="1409236"/>
            <a:chOff x="6983146" y="2970807"/>
            <a:chExt cx="2990445" cy="1521161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0C5F6510-C1FF-418C-BFBA-E32A6698E734}"/>
                </a:ext>
              </a:extLst>
            </p:cNvPr>
            <p:cNvSpPr/>
            <p:nvPr/>
          </p:nvSpPr>
          <p:spPr>
            <a:xfrm>
              <a:off x="6983146" y="2970807"/>
              <a:ext cx="2990445" cy="1521161"/>
            </a:xfrm>
            <a:custGeom>
              <a:avLst/>
              <a:gdLst>
                <a:gd name="connsiteX0" fmla="*/ 4507912 w 4537313"/>
                <a:gd name="connsiteY0" fmla="*/ 296570 h 2308011"/>
                <a:gd name="connsiteX1" fmla="*/ 4538635 w 4537313"/>
                <a:gd name="connsiteY1" fmla="*/ 374774 h 2308011"/>
                <a:gd name="connsiteX2" fmla="*/ 4537619 w 4537313"/>
                <a:gd name="connsiteY2" fmla="*/ 2248859 h 2308011"/>
                <a:gd name="connsiteX3" fmla="*/ 4537619 w 4537313"/>
                <a:gd name="connsiteY3" fmla="*/ 2261555 h 2308011"/>
                <a:gd name="connsiteX4" fmla="*/ 4538127 w 4537313"/>
                <a:gd name="connsiteY4" fmla="*/ 2278312 h 2308011"/>
                <a:gd name="connsiteX5" fmla="*/ 4537619 w 4537313"/>
                <a:gd name="connsiteY5" fmla="*/ 2286691 h 2308011"/>
                <a:gd name="connsiteX6" fmla="*/ 4532795 w 4537313"/>
                <a:gd name="connsiteY6" fmla="*/ 2307004 h 2308011"/>
                <a:gd name="connsiteX7" fmla="*/ 4205255 w 4537313"/>
                <a:gd name="connsiteY7" fmla="*/ 2307766 h 2308011"/>
                <a:gd name="connsiteX8" fmla="*/ 46517 w 4537313"/>
                <a:gd name="connsiteY8" fmla="*/ 2308019 h 2308011"/>
                <a:gd name="connsiteX9" fmla="*/ 10970 w 4537313"/>
                <a:gd name="connsiteY9" fmla="*/ 2307512 h 2308011"/>
                <a:gd name="connsiteX10" fmla="*/ 4876 w 4537313"/>
                <a:gd name="connsiteY10" fmla="*/ 2293039 h 2308011"/>
                <a:gd name="connsiteX11" fmla="*/ 77747 w 4537313"/>
                <a:gd name="connsiteY11" fmla="*/ 2255715 h 2308011"/>
                <a:gd name="connsiteX12" fmla="*/ 1413297 w 4537313"/>
                <a:gd name="connsiteY12" fmla="*/ 2256730 h 2308011"/>
                <a:gd name="connsiteX13" fmla="*/ 1893180 w 4537313"/>
                <a:gd name="connsiteY13" fmla="*/ 2256984 h 2308011"/>
                <a:gd name="connsiteX14" fmla="*/ 1949040 w 4537313"/>
                <a:gd name="connsiteY14" fmla="*/ 2233879 h 2308011"/>
                <a:gd name="connsiteX15" fmla="*/ 1994235 w 4537313"/>
                <a:gd name="connsiteY15" fmla="*/ 2189699 h 2308011"/>
                <a:gd name="connsiteX16" fmla="*/ 2045017 w 4537313"/>
                <a:gd name="connsiteY16" fmla="*/ 2190968 h 2308011"/>
                <a:gd name="connsiteX17" fmla="*/ 4218966 w 4537313"/>
                <a:gd name="connsiteY17" fmla="*/ 2191222 h 2308011"/>
                <a:gd name="connsiteX18" fmla="*/ 4447228 w 4537313"/>
                <a:gd name="connsiteY18" fmla="*/ 2191222 h 2308011"/>
                <a:gd name="connsiteX19" fmla="*/ 4480490 w 4537313"/>
                <a:gd name="connsiteY19" fmla="*/ 2183351 h 2308011"/>
                <a:gd name="connsiteX20" fmla="*/ 4481506 w 4537313"/>
                <a:gd name="connsiteY20" fmla="*/ 2109718 h 2308011"/>
                <a:gd name="connsiteX21" fmla="*/ 4481506 w 4537313"/>
                <a:gd name="connsiteY21" fmla="*/ 642899 h 2308011"/>
                <a:gd name="connsiteX22" fmla="*/ 4481252 w 4537313"/>
                <a:gd name="connsiteY22" fmla="*/ 612431 h 2308011"/>
                <a:gd name="connsiteX23" fmla="*/ 4481252 w 4537313"/>
                <a:gd name="connsiteY23" fmla="*/ 605829 h 2308011"/>
                <a:gd name="connsiteX24" fmla="*/ 4481252 w 4537313"/>
                <a:gd name="connsiteY24" fmla="*/ 38601 h 2308011"/>
                <a:gd name="connsiteX25" fmla="*/ 4481760 w 4537313"/>
                <a:gd name="connsiteY25" fmla="*/ 10672 h 2308011"/>
                <a:gd name="connsiteX26" fmla="*/ 4499533 w 4537313"/>
                <a:gd name="connsiteY26" fmla="*/ 6863 h 2308011"/>
                <a:gd name="connsiteX27" fmla="*/ 4499025 w 4537313"/>
                <a:gd name="connsiteY27" fmla="*/ 268641 h 2308011"/>
                <a:gd name="connsiteX28" fmla="*/ 4507912 w 4537313"/>
                <a:gd name="connsiteY28" fmla="*/ 296570 h 2308011"/>
                <a:gd name="connsiteX29" fmla="*/ 4500549 w 4537313"/>
                <a:gd name="connsiteY29" fmla="*/ 1276904 h 2308011"/>
                <a:gd name="connsiteX30" fmla="*/ 4500295 w 4537313"/>
                <a:gd name="connsiteY30" fmla="*/ 1276904 h 2308011"/>
                <a:gd name="connsiteX31" fmla="*/ 4500295 w 4537313"/>
                <a:gd name="connsiteY31" fmla="*/ 2114543 h 2308011"/>
                <a:gd name="connsiteX32" fmla="*/ 4500549 w 4537313"/>
                <a:gd name="connsiteY32" fmla="*/ 2195793 h 2308011"/>
                <a:gd name="connsiteX33" fmla="*/ 4505373 w 4537313"/>
                <a:gd name="connsiteY33" fmla="*/ 2217629 h 2308011"/>
                <a:gd name="connsiteX34" fmla="*/ 4517307 w 4537313"/>
                <a:gd name="connsiteY34" fmla="*/ 2225500 h 2308011"/>
                <a:gd name="connsiteX35" fmla="*/ 4523655 w 4537313"/>
                <a:gd name="connsiteY35" fmla="*/ 2213312 h 2308011"/>
                <a:gd name="connsiteX36" fmla="*/ 4523908 w 4537313"/>
                <a:gd name="connsiteY36" fmla="*/ 2162531 h 2308011"/>
                <a:gd name="connsiteX37" fmla="*/ 4523908 w 4537313"/>
                <a:gd name="connsiteY37" fmla="*/ 385946 h 2308011"/>
                <a:gd name="connsiteX38" fmla="*/ 4523146 w 4537313"/>
                <a:gd name="connsiteY38" fmla="*/ 363094 h 2308011"/>
                <a:gd name="connsiteX39" fmla="*/ 4507912 w 4537313"/>
                <a:gd name="connsiteY39" fmla="*/ 343797 h 2308011"/>
                <a:gd name="connsiteX40" fmla="*/ 4501056 w 4537313"/>
                <a:gd name="connsiteY40" fmla="*/ 363094 h 2308011"/>
                <a:gd name="connsiteX41" fmla="*/ 4501056 w 4537313"/>
                <a:gd name="connsiteY41" fmla="*/ 370711 h 2308011"/>
                <a:gd name="connsiteX42" fmla="*/ 4500549 w 4537313"/>
                <a:gd name="connsiteY42" fmla="*/ 1276904 h 2308011"/>
                <a:gd name="connsiteX43" fmla="*/ 4493439 w 4537313"/>
                <a:gd name="connsiteY43" fmla="*/ 2279582 h 2308011"/>
                <a:gd name="connsiteX44" fmla="*/ 4457639 w 4537313"/>
                <a:gd name="connsiteY44" fmla="*/ 2279582 h 2308011"/>
                <a:gd name="connsiteX45" fmla="*/ 2393631 w 4537313"/>
                <a:gd name="connsiteY45" fmla="*/ 2279836 h 2308011"/>
                <a:gd name="connsiteX46" fmla="*/ 2383474 w 4537313"/>
                <a:gd name="connsiteY46" fmla="*/ 2279836 h 2308011"/>
                <a:gd name="connsiteX47" fmla="*/ 2363416 w 4537313"/>
                <a:gd name="connsiteY47" fmla="*/ 2273742 h 2308011"/>
                <a:gd name="connsiteX48" fmla="*/ 2373318 w 4537313"/>
                <a:gd name="connsiteY48" fmla="*/ 2257492 h 2308011"/>
                <a:gd name="connsiteX49" fmla="*/ 2391853 w 4537313"/>
                <a:gd name="connsiteY49" fmla="*/ 2232609 h 2308011"/>
                <a:gd name="connsiteX50" fmla="*/ 2342341 w 4537313"/>
                <a:gd name="connsiteY50" fmla="*/ 2266379 h 2308011"/>
                <a:gd name="connsiteX51" fmla="*/ 2338279 w 4537313"/>
                <a:gd name="connsiteY51" fmla="*/ 2277551 h 2308011"/>
                <a:gd name="connsiteX52" fmla="*/ 2350974 w 4537313"/>
                <a:gd name="connsiteY52" fmla="*/ 2283391 h 2308011"/>
                <a:gd name="connsiteX53" fmla="*/ 2427146 w 4537313"/>
                <a:gd name="connsiteY53" fmla="*/ 2283391 h 2308011"/>
                <a:gd name="connsiteX54" fmla="*/ 4463225 w 4537313"/>
                <a:gd name="connsiteY54" fmla="*/ 2283644 h 2308011"/>
                <a:gd name="connsiteX55" fmla="*/ 4493439 w 4537313"/>
                <a:gd name="connsiteY55" fmla="*/ 2279582 h 2308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537313" h="2308011">
                  <a:moveTo>
                    <a:pt x="4507912" y="296570"/>
                  </a:moveTo>
                  <a:cubicBezTo>
                    <a:pt x="4534318" y="316375"/>
                    <a:pt x="4538635" y="343289"/>
                    <a:pt x="4538635" y="374774"/>
                  </a:cubicBezTo>
                  <a:cubicBezTo>
                    <a:pt x="4537873" y="999384"/>
                    <a:pt x="4537873" y="1624249"/>
                    <a:pt x="4537619" y="2248859"/>
                  </a:cubicBezTo>
                  <a:cubicBezTo>
                    <a:pt x="4537619" y="2253176"/>
                    <a:pt x="4537619" y="2257238"/>
                    <a:pt x="4537619" y="2261555"/>
                  </a:cubicBezTo>
                  <a:cubicBezTo>
                    <a:pt x="4534572" y="2267140"/>
                    <a:pt x="4536096" y="2272726"/>
                    <a:pt x="4538127" y="2278312"/>
                  </a:cubicBezTo>
                  <a:cubicBezTo>
                    <a:pt x="4537873" y="2281105"/>
                    <a:pt x="4537873" y="2283898"/>
                    <a:pt x="4537619" y="2286691"/>
                  </a:cubicBezTo>
                  <a:cubicBezTo>
                    <a:pt x="4536096" y="2293547"/>
                    <a:pt x="4534318" y="2300402"/>
                    <a:pt x="4532795" y="2307004"/>
                  </a:cubicBezTo>
                  <a:cubicBezTo>
                    <a:pt x="4423615" y="2307258"/>
                    <a:pt x="4314435" y="2307766"/>
                    <a:pt x="4205255" y="2307766"/>
                  </a:cubicBezTo>
                  <a:cubicBezTo>
                    <a:pt x="2818924" y="2307766"/>
                    <a:pt x="1432848" y="2308019"/>
                    <a:pt x="46517" y="2308019"/>
                  </a:cubicBezTo>
                  <a:cubicBezTo>
                    <a:pt x="34583" y="2308019"/>
                    <a:pt x="22903" y="2308273"/>
                    <a:pt x="10970" y="2307512"/>
                  </a:cubicBezTo>
                  <a:cubicBezTo>
                    <a:pt x="-202" y="2306750"/>
                    <a:pt x="-2741" y="2301418"/>
                    <a:pt x="4876" y="2293039"/>
                  </a:cubicBezTo>
                  <a:cubicBezTo>
                    <a:pt x="24427" y="2271711"/>
                    <a:pt x="43978" y="2255715"/>
                    <a:pt x="77747" y="2255715"/>
                  </a:cubicBezTo>
                  <a:cubicBezTo>
                    <a:pt x="522846" y="2256984"/>
                    <a:pt x="967944" y="2256730"/>
                    <a:pt x="1413297" y="2256730"/>
                  </a:cubicBezTo>
                  <a:cubicBezTo>
                    <a:pt x="1573258" y="2256730"/>
                    <a:pt x="1733219" y="2256222"/>
                    <a:pt x="1893180" y="2256984"/>
                  </a:cubicBezTo>
                  <a:cubicBezTo>
                    <a:pt x="1916032" y="2256984"/>
                    <a:pt x="1933552" y="2250890"/>
                    <a:pt x="1949040" y="2233879"/>
                  </a:cubicBezTo>
                  <a:cubicBezTo>
                    <a:pt x="1963005" y="2218391"/>
                    <a:pt x="1975954" y="2201379"/>
                    <a:pt x="1994235" y="2189699"/>
                  </a:cubicBezTo>
                  <a:cubicBezTo>
                    <a:pt x="2011247" y="2190207"/>
                    <a:pt x="2028005" y="2190968"/>
                    <a:pt x="2045017" y="2190968"/>
                  </a:cubicBezTo>
                  <a:cubicBezTo>
                    <a:pt x="2769667" y="2191222"/>
                    <a:pt x="3494316" y="2191222"/>
                    <a:pt x="4218966" y="2191222"/>
                  </a:cubicBezTo>
                  <a:cubicBezTo>
                    <a:pt x="4295138" y="2191222"/>
                    <a:pt x="4371056" y="2191476"/>
                    <a:pt x="4447228" y="2191222"/>
                  </a:cubicBezTo>
                  <a:cubicBezTo>
                    <a:pt x="4458654" y="2191222"/>
                    <a:pt x="4471349" y="2194015"/>
                    <a:pt x="4480490" y="2183351"/>
                  </a:cubicBezTo>
                  <a:cubicBezTo>
                    <a:pt x="4483283" y="2158976"/>
                    <a:pt x="4481506" y="2134347"/>
                    <a:pt x="4481506" y="2109718"/>
                  </a:cubicBezTo>
                  <a:cubicBezTo>
                    <a:pt x="4481506" y="1620694"/>
                    <a:pt x="4481506" y="1131924"/>
                    <a:pt x="4481506" y="642899"/>
                  </a:cubicBezTo>
                  <a:cubicBezTo>
                    <a:pt x="4481506" y="632743"/>
                    <a:pt x="4481252" y="622587"/>
                    <a:pt x="4481252" y="612431"/>
                  </a:cubicBezTo>
                  <a:cubicBezTo>
                    <a:pt x="4481252" y="610145"/>
                    <a:pt x="4481252" y="608114"/>
                    <a:pt x="4481252" y="605829"/>
                  </a:cubicBezTo>
                  <a:cubicBezTo>
                    <a:pt x="4481252" y="416668"/>
                    <a:pt x="4481252" y="227762"/>
                    <a:pt x="4481252" y="38601"/>
                  </a:cubicBezTo>
                  <a:cubicBezTo>
                    <a:pt x="4481252" y="29207"/>
                    <a:pt x="4480744" y="20066"/>
                    <a:pt x="4481760" y="10672"/>
                  </a:cubicBezTo>
                  <a:cubicBezTo>
                    <a:pt x="4483029" y="-2024"/>
                    <a:pt x="4485568" y="-2278"/>
                    <a:pt x="4499533" y="6863"/>
                  </a:cubicBezTo>
                  <a:cubicBezTo>
                    <a:pt x="4499279" y="94207"/>
                    <a:pt x="4499025" y="181551"/>
                    <a:pt x="4499025" y="268641"/>
                  </a:cubicBezTo>
                  <a:cubicBezTo>
                    <a:pt x="4499025" y="279051"/>
                    <a:pt x="4498517" y="289461"/>
                    <a:pt x="4507912" y="296570"/>
                  </a:cubicBezTo>
                  <a:close/>
                  <a:moveTo>
                    <a:pt x="4500549" y="1276904"/>
                  </a:moveTo>
                  <a:cubicBezTo>
                    <a:pt x="4500549" y="1276904"/>
                    <a:pt x="4500295" y="1276904"/>
                    <a:pt x="4500295" y="1276904"/>
                  </a:cubicBezTo>
                  <a:cubicBezTo>
                    <a:pt x="4500295" y="1556202"/>
                    <a:pt x="4500295" y="1835245"/>
                    <a:pt x="4500295" y="2114543"/>
                  </a:cubicBezTo>
                  <a:cubicBezTo>
                    <a:pt x="4500295" y="2141711"/>
                    <a:pt x="4500295" y="2168625"/>
                    <a:pt x="4500549" y="2195793"/>
                  </a:cubicBezTo>
                  <a:cubicBezTo>
                    <a:pt x="4500549" y="2203410"/>
                    <a:pt x="4500295" y="2211027"/>
                    <a:pt x="4505373" y="2217629"/>
                  </a:cubicBezTo>
                  <a:cubicBezTo>
                    <a:pt x="4508420" y="2221691"/>
                    <a:pt x="4511720" y="2226515"/>
                    <a:pt x="4517307" y="2225500"/>
                  </a:cubicBezTo>
                  <a:cubicBezTo>
                    <a:pt x="4523908" y="2224484"/>
                    <a:pt x="4523400" y="2218136"/>
                    <a:pt x="4523655" y="2213312"/>
                  </a:cubicBezTo>
                  <a:cubicBezTo>
                    <a:pt x="4523908" y="2196300"/>
                    <a:pt x="4523908" y="2179543"/>
                    <a:pt x="4523908" y="2162531"/>
                  </a:cubicBezTo>
                  <a:cubicBezTo>
                    <a:pt x="4523908" y="1570420"/>
                    <a:pt x="4523908" y="978056"/>
                    <a:pt x="4523908" y="385946"/>
                  </a:cubicBezTo>
                  <a:cubicBezTo>
                    <a:pt x="4523908" y="378328"/>
                    <a:pt x="4524162" y="370711"/>
                    <a:pt x="4523146" y="363094"/>
                  </a:cubicBezTo>
                  <a:cubicBezTo>
                    <a:pt x="4521877" y="353953"/>
                    <a:pt x="4519592" y="342528"/>
                    <a:pt x="4507912" y="343797"/>
                  </a:cubicBezTo>
                  <a:cubicBezTo>
                    <a:pt x="4498264" y="344813"/>
                    <a:pt x="4502072" y="355985"/>
                    <a:pt x="4501056" y="363094"/>
                  </a:cubicBezTo>
                  <a:cubicBezTo>
                    <a:pt x="4500803" y="365633"/>
                    <a:pt x="4501056" y="368172"/>
                    <a:pt x="4501056" y="370711"/>
                  </a:cubicBezTo>
                  <a:cubicBezTo>
                    <a:pt x="4500549" y="672860"/>
                    <a:pt x="4500549" y="975009"/>
                    <a:pt x="4500549" y="1276904"/>
                  </a:cubicBezTo>
                  <a:close/>
                  <a:moveTo>
                    <a:pt x="4493439" y="2279582"/>
                  </a:moveTo>
                  <a:cubicBezTo>
                    <a:pt x="4477697" y="2279582"/>
                    <a:pt x="4467795" y="2279582"/>
                    <a:pt x="4457639" y="2279582"/>
                  </a:cubicBezTo>
                  <a:cubicBezTo>
                    <a:pt x="3769551" y="2279582"/>
                    <a:pt x="3081464" y="2279582"/>
                    <a:pt x="2393631" y="2279836"/>
                  </a:cubicBezTo>
                  <a:cubicBezTo>
                    <a:pt x="2390330" y="2279836"/>
                    <a:pt x="2386775" y="2280090"/>
                    <a:pt x="2383474" y="2279836"/>
                  </a:cubicBezTo>
                  <a:cubicBezTo>
                    <a:pt x="2376365" y="2278820"/>
                    <a:pt x="2366716" y="2282883"/>
                    <a:pt x="2363416" y="2273742"/>
                  </a:cubicBezTo>
                  <a:cubicBezTo>
                    <a:pt x="2360623" y="2266379"/>
                    <a:pt x="2369256" y="2262316"/>
                    <a:pt x="2373318" y="2257492"/>
                  </a:cubicBezTo>
                  <a:cubicBezTo>
                    <a:pt x="2379412" y="2249875"/>
                    <a:pt x="2388807" y="2244797"/>
                    <a:pt x="2391853" y="2232609"/>
                  </a:cubicBezTo>
                  <a:cubicBezTo>
                    <a:pt x="2366716" y="2233879"/>
                    <a:pt x="2357068" y="2254191"/>
                    <a:pt x="2342341" y="2266379"/>
                  </a:cubicBezTo>
                  <a:cubicBezTo>
                    <a:pt x="2339041" y="2269172"/>
                    <a:pt x="2336756" y="2273234"/>
                    <a:pt x="2338279" y="2277551"/>
                  </a:cubicBezTo>
                  <a:cubicBezTo>
                    <a:pt x="2340056" y="2283898"/>
                    <a:pt x="2346150" y="2283391"/>
                    <a:pt x="2350974" y="2283391"/>
                  </a:cubicBezTo>
                  <a:cubicBezTo>
                    <a:pt x="2376365" y="2283644"/>
                    <a:pt x="2401756" y="2283391"/>
                    <a:pt x="2427146" y="2283391"/>
                  </a:cubicBezTo>
                  <a:cubicBezTo>
                    <a:pt x="3105839" y="2283391"/>
                    <a:pt x="3784532" y="2283644"/>
                    <a:pt x="4463225" y="2283644"/>
                  </a:cubicBezTo>
                  <a:cubicBezTo>
                    <a:pt x="4471095" y="2283391"/>
                    <a:pt x="4479474" y="2284660"/>
                    <a:pt x="4493439" y="2279582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 w="253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466C1449-20FF-4E9B-9A30-679E2F67EF5A}"/>
                </a:ext>
              </a:extLst>
            </p:cNvPr>
            <p:cNvSpPr/>
            <p:nvPr/>
          </p:nvSpPr>
          <p:spPr>
            <a:xfrm>
              <a:off x="8512245" y="4440302"/>
              <a:ext cx="1407281" cy="36000"/>
            </a:xfrm>
            <a:custGeom>
              <a:avLst/>
              <a:gdLst>
                <a:gd name="connsiteX0" fmla="*/ 37178 w 1407281"/>
                <a:gd name="connsiteY0" fmla="*/ 0 h 36000"/>
                <a:gd name="connsiteX1" fmla="*/ 579281 w 1407281"/>
                <a:gd name="connsiteY1" fmla="*/ 0 h 36000"/>
                <a:gd name="connsiteX2" fmla="*/ 632592 w 1407281"/>
                <a:gd name="connsiteY2" fmla="*/ 0 h 36000"/>
                <a:gd name="connsiteX3" fmla="*/ 1407281 w 1407281"/>
                <a:gd name="connsiteY3" fmla="*/ 0 h 36000"/>
                <a:gd name="connsiteX4" fmla="*/ 1407281 w 1407281"/>
                <a:gd name="connsiteY4" fmla="*/ 36000 h 36000"/>
                <a:gd name="connsiteX5" fmla="*/ 669770 w 1407281"/>
                <a:gd name="connsiteY5" fmla="*/ 36000 h 36000"/>
                <a:gd name="connsiteX6" fmla="*/ 579281 w 1407281"/>
                <a:gd name="connsiteY6" fmla="*/ 36000 h 36000"/>
                <a:gd name="connsiteX7" fmla="*/ 0 w 1407281"/>
                <a:gd name="connsiteY7" fmla="*/ 36000 h 3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07281" h="36000">
                  <a:moveTo>
                    <a:pt x="37178" y="0"/>
                  </a:moveTo>
                  <a:lnTo>
                    <a:pt x="579281" y="0"/>
                  </a:lnTo>
                  <a:lnTo>
                    <a:pt x="632592" y="0"/>
                  </a:lnTo>
                  <a:lnTo>
                    <a:pt x="1407281" y="0"/>
                  </a:lnTo>
                  <a:lnTo>
                    <a:pt x="1407281" y="36000"/>
                  </a:lnTo>
                  <a:lnTo>
                    <a:pt x="669770" y="36000"/>
                  </a:lnTo>
                  <a:lnTo>
                    <a:pt x="579281" y="36000"/>
                  </a:lnTo>
                  <a:lnTo>
                    <a:pt x="0" y="36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C089473E-BDD5-4747-A40C-24EEC65C3418}"/>
              </a:ext>
            </a:extLst>
          </p:cNvPr>
          <p:cNvSpPr/>
          <p:nvPr userDrawn="1"/>
        </p:nvSpPr>
        <p:spPr>
          <a:xfrm>
            <a:off x="2890516" y="1290143"/>
            <a:ext cx="2959157" cy="2107579"/>
          </a:xfrm>
          <a:custGeom>
            <a:avLst/>
            <a:gdLst>
              <a:gd name="connsiteX0" fmla="*/ 4820633 w 4923251"/>
              <a:gd name="connsiteY0" fmla="*/ 548955 h 3506451"/>
              <a:gd name="connsiteX1" fmla="*/ 4822156 w 4923251"/>
              <a:gd name="connsiteY1" fmla="*/ 515947 h 3506451"/>
              <a:gd name="connsiteX2" fmla="*/ 4821648 w 4923251"/>
              <a:gd name="connsiteY2" fmla="*/ 163016 h 3506451"/>
              <a:gd name="connsiteX3" fmla="*/ 4780515 w 4923251"/>
              <a:gd name="connsiteY3" fmla="*/ 122391 h 3506451"/>
              <a:gd name="connsiteX4" fmla="*/ 1198653 w 4923251"/>
              <a:gd name="connsiteY4" fmla="*/ 122645 h 3506451"/>
              <a:gd name="connsiteX5" fmla="*/ 41092 w 4923251"/>
              <a:gd name="connsiteY5" fmla="*/ 122391 h 3506451"/>
              <a:gd name="connsiteX6" fmla="*/ 10623 w 4923251"/>
              <a:gd name="connsiteY6" fmla="*/ 121376 h 3506451"/>
              <a:gd name="connsiteX7" fmla="*/ 3768 w 4923251"/>
              <a:gd name="connsiteY7" fmla="*/ 105380 h 3506451"/>
              <a:gd name="connsiteX8" fmla="*/ 38553 w 4923251"/>
              <a:gd name="connsiteY8" fmla="*/ 82782 h 3506451"/>
              <a:gd name="connsiteX9" fmla="*/ 71561 w 4923251"/>
              <a:gd name="connsiteY9" fmla="*/ 82274 h 3506451"/>
              <a:gd name="connsiteX10" fmla="*/ 2429847 w 4923251"/>
              <a:gd name="connsiteY10" fmla="*/ 82528 h 3506451"/>
              <a:gd name="connsiteX11" fmla="*/ 2496624 w 4923251"/>
              <a:gd name="connsiteY11" fmla="*/ 54598 h 3506451"/>
              <a:gd name="connsiteX12" fmla="*/ 2530140 w 4923251"/>
              <a:gd name="connsiteY12" fmla="*/ 20067 h 3506451"/>
              <a:gd name="connsiteX13" fmla="*/ 2577367 w 4923251"/>
              <a:gd name="connsiteY13" fmla="*/ 516 h 3506451"/>
              <a:gd name="connsiteX14" fmla="*/ 2831273 w 4923251"/>
              <a:gd name="connsiteY14" fmla="*/ 770 h 3506451"/>
              <a:gd name="connsiteX15" fmla="*/ 4136100 w 4923251"/>
              <a:gd name="connsiteY15" fmla="*/ 1024 h 3506451"/>
              <a:gd name="connsiteX16" fmla="*/ 4864559 w 4923251"/>
              <a:gd name="connsiteY16" fmla="*/ 1278 h 3506451"/>
              <a:gd name="connsiteX17" fmla="*/ 4897567 w 4923251"/>
              <a:gd name="connsiteY17" fmla="*/ 1532 h 3506451"/>
              <a:gd name="connsiteX18" fmla="*/ 4922449 w 4923251"/>
              <a:gd name="connsiteY18" fmla="*/ 25907 h 3506451"/>
              <a:gd name="connsiteX19" fmla="*/ 4922703 w 4923251"/>
              <a:gd name="connsiteY19" fmla="*/ 56376 h 3506451"/>
              <a:gd name="connsiteX20" fmla="*/ 4922449 w 4923251"/>
              <a:gd name="connsiteY20" fmla="*/ 508330 h 3506451"/>
              <a:gd name="connsiteX21" fmla="*/ 4923973 w 4923251"/>
              <a:gd name="connsiteY21" fmla="*/ 548955 h 3506451"/>
              <a:gd name="connsiteX22" fmla="*/ 4923718 w 4923251"/>
              <a:gd name="connsiteY22" fmla="*/ 848565 h 3506451"/>
              <a:gd name="connsiteX23" fmla="*/ 4900359 w 4923251"/>
              <a:gd name="connsiteY23" fmla="*/ 904170 h 3506451"/>
              <a:gd name="connsiteX24" fmla="*/ 4878524 w 4923251"/>
              <a:gd name="connsiteY24" fmla="*/ 925244 h 3506451"/>
              <a:gd name="connsiteX25" fmla="*/ 4854402 w 4923251"/>
              <a:gd name="connsiteY25" fmla="*/ 982881 h 3506451"/>
              <a:gd name="connsiteX26" fmla="*/ 4853386 w 4923251"/>
              <a:gd name="connsiteY26" fmla="*/ 1868762 h 3506451"/>
              <a:gd name="connsiteX27" fmla="*/ 4851863 w 4923251"/>
              <a:gd name="connsiteY27" fmla="*/ 3452886 h 3506451"/>
              <a:gd name="connsiteX28" fmla="*/ 4830027 w 4923251"/>
              <a:gd name="connsiteY28" fmla="*/ 3506460 h 3506451"/>
              <a:gd name="connsiteX29" fmla="*/ 4824949 w 4923251"/>
              <a:gd name="connsiteY29" fmla="*/ 3478276 h 3506451"/>
              <a:gd name="connsiteX30" fmla="*/ 4822156 w 4923251"/>
              <a:gd name="connsiteY30" fmla="*/ 1698644 h 3506451"/>
              <a:gd name="connsiteX31" fmla="*/ 4820886 w 4923251"/>
              <a:gd name="connsiteY31" fmla="*/ 579170 h 3506451"/>
              <a:gd name="connsiteX32" fmla="*/ 4820633 w 4923251"/>
              <a:gd name="connsiteY32" fmla="*/ 548955 h 3506451"/>
              <a:gd name="connsiteX33" fmla="*/ 4699011 w 4923251"/>
              <a:gd name="connsiteY33" fmla="*/ 19051 h 3506451"/>
              <a:gd name="connsiteX34" fmla="*/ 4631218 w 4923251"/>
              <a:gd name="connsiteY34" fmla="*/ 104110 h 3506451"/>
              <a:gd name="connsiteX35" fmla="*/ 4699011 w 4923251"/>
              <a:gd name="connsiteY35" fmla="*/ 19051 h 3506451"/>
              <a:gd name="connsiteX36" fmla="*/ 4224460 w 4923251"/>
              <a:gd name="connsiteY36" fmla="*/ 103602 h 3506451"/>
              <a:gd name="connsiteX37" fmla="*/ 4233346 w 4923251"/>
              <a:gd name="connsiteY37" fmla="*/ 104618 h 3506451"/>
              <a:gd name="connsiteX38" fmla="*/ 4296569 w 4923251"/>
              <a:gd name="connsiteY38" fmla="*/ 27430 h 3506451"/>
              <a:gd name="connsiteX39" fmla="*/ 4294792 w 4923251"/>
              <a:gd name="connsiteY39" fmla="*/ 21336 h 3506451"/>
              <a:gd name="connsiteX40" fmla="*/ 4287936 w 4923251"/>
              <a:gd name="connsiteY40" fmla="*/ 22606 h 3506451"/>
              <a:gd name="connsiteX41" fmla="*/ 4264069 w 4923251"/>
              <a:gd name="connsiteY41" fmla="*/ 51805 h 3506451"/>
              <a:gd name="connsiteX42" fmla="*/ 4224460 w 4923251"/>
              <a:gd name="connsiteY42" fmla="*/ 103602 h 3506451"/>
              <a:gd name="connsiteX43" fmla="*/ 4751316 w 4923251"/>
              <a:gd name="connsiteY43" fmla="*/ 20321 h 3506451"/>
              <a:gd name="connsiteX44" fmla="*/ 4682507 w 4923251"/>
              <a:gd name="connsiteY44" fmla="*/ 104110 h 3506451"/>
              <a:gd name="connsiteX45" fmla="*/ 4751316 w 4923251"/>
              <a:gd name="connsiteY45" fmla="*/ 20321 h 3506451"/>
              <a:gd name="connsiteX46" fmla="*/ 4181803 w 4923251"/>
              <a:gd name="connsiteY46" fmla="*/ 104110 h 3506451"/>
              <a:gd name="connsiteX47" fmla="*/ 4188658 w 4923251"/>
              <a:gd name="connsiteY47" fmla="*/ 103602 h 3506451"/>
              <a:gd name="connsiteX48" fmla="*/ 4248835 w 4923251"/>
              <a:gd name="connsiteY48" fmla="*/ 29461 h 3506451"/>
              <a:gd name="connsiteX49" fmla="*/ 4248073 w 4923251"/>
              <a:gd name="connsiteY49" fmla="*/ 21083 h 3506451"/>
              <a:gd name="connsiteX50" fmla="*/ 4239186 w 4923251"/>
              <a:gd name="connsiteY50" fmla="*/ 23876 h 3506451"/>
              <a:gd name="connsiteX51" fmla="*/ 4193737 w 4923251"/>
              <a:gd name="connsiteY51" fmla="*/ 81005 h 3506451"/>
              <a:gd name="connsiteX52" fmla="*/ 4181803 w 4923251"/>
              <a:gd name="connsiteY52" fmla="*/ 104110 h 3506451"/>
              <a:gd name="connsiteX53" fmla="*/ 4598718 w 4923251"/>
              <a:gd name="connsiteY53" fmla="*/ 19813 h 3506451"/>
              <a:gd name="connsiteX54" fmla="*/ 4529910 w 4923251"/>
              <a:gd name="connsiteY54" fmla="*/ 104872 h 3506451"/>
              <a:gd name="connsiteX55" fmla="*/ 4598718 w 4923251"/>
              <a:gd name="connsiteY55" fmla="*/ 19813 h 3506451"/>
              <a:gd name="connsiteX56" fmla="*/ 4801336 w 4923251"/>
              <a:gd name="connsiteY56" fmla="*/ 21336 h 3506451"/>
              <a:gd name="connsiteX57" fmla="*/ 4792449 w 4923251"/>
              <a:gd name="connsiteY57" fmla="*/ 20321 h 3506451"/>
              <a:gd name="connsiteX58" fmla="*/ 4730496 w 4923251"/>
              <a:gd name="connsiteY58" fmla="*/ 96747 h 3506451"/>
              <a:gd name="connsiteX59" fmla="*/ 4731511 w 4923251"/>
              <a:gd name="connsiteY59" fmla="*/ 103602 h 3506451"/>
              <a:gd name="connsiteX60" fmla="*/ 4740398 w 4923251"/>
              <a:gd name="connsiteY60" fmla="*/ 101825 h 3506451"/>
              <a:gd name="connsiteX61" fmla="*/ 4801336 w 4923251"/>
              <a:gd name="connsiteY61" fmla="*/ 21336 h 3506451"/>
              <a:gd name="connsiteX62" fmla="*/ 4030729 w 4923251"/>
              <a:gd name="connsiteY62" fmla="*/ 103094 h 3506451"/>
              <a:gd name="connsiteX63" fmla="*/ 4095221 w 4923251"/>
              <a:gd name="connsiteY63" fmla="*/ 20829 h 3506451"/>
              <a:gd name="connsiteX64" fmla="*/ 4030729 w 4923251"/>
              <a:gd name="connsiteY64" fmla="*/ 103094 h 3506451"/>
              <a:gd name="connsiteX65" fmla="*/ 4382389 w 4923251"/>
              <a:gd name="connsiteY65" fmla="*/ 103348 h 3506451"/>
              <a:gd name="connsiteX66" fmla="*/ 4449167 w 4923251"/>
              <a:gd name="connsiteY66" fmla="*/ 20067 h 3506451"/>
              <a:gd name="connsiteX67" fmla="*/ 4382389 w 4923251"/>
              <a:gd name="connsiteY67" fmla="*/ 103348 h 3506451"/>
              <a:gd name="connsiteX68" fmla="*/ 4150827 w 4923251"/>
              <a:gd name="connsiteY68" fmla="*/ 19305 h 3506451"/>
              <a:gd name="connsiteX69" fmla="*/ 4083034 w 4923251"/>
              <a:gd name="connsiteY69" fmla="*/ 104110 h 3506451"/>
              <a:gd name="connsiteX70" fmla="*/ 4150827 w 4923251"/>
              <a:gd name="connsiteY70" fmla="*/ 19305 h 3506451"/>
              <a:gd name="connsiteX71" fmla="*/ 4851355 w 4923251"/>
              <a:gd name="connsiteY71" fmla="*/ 19051 h 3506451"/>
              <a:gd name="connsiteX72" fmla="*/ 4783562 w 4923251"/>
              <a:gd name="connsiteY72" fmla="*/ 104364 h 3506451"/>
              <a:gd name="connsiteX73" fmla="*/ 4851355 w 4923251"/>
              <a:gd name="connsiteY73" fmla="*/ 19051 h 3506451"/>
              <a:gd name="connsiteX74" fmla="*/ 4199577 w 4923251"/>
              <a:gd name="connsiteY74" fmla="*/ 18290 h 3506451"/>
              <a:gd name="connsiteX75" fmla="*/ 4132291 w 4923251"/>
              <a:gd name="connsiteY75" fmla="*/ 103348 h 3506451"/>
              <a:gd name="connsiteX76" fmla="*/ 4199577 w 4923251"/>
              <a:gd name="connsiteY76" fmla="*/ 18290 h 3506451"/>
              <a:gd name="connsiteX77" fmla="*/ 4283112 w 4923251"/>
              <a:gd name="connsiteY77" fmla="*/ 102841 h 3506451"/>
              <a:gd name="connsiteX78" fmla="*/ 4349636 w 4923251"/>
              <a:gd name="connsiteY78" fmla="*/ 21083 h 3506451"/>
              <a:gd name="connsiteX79" fmla="*/ 4283112 w 4923251"/>
              <a:gd name="connsiteY79" fmla="*/ 102841 h 3506451"/>
              <a:gd name="connsiteX80" fmla="*/ 4551492 w 4923251"/>
              <a:gd name="connsiteY80" fmla="*/ 19305 h 3506451"/>
              <a:gd name="connsiteX81" fmla="*/ 4482937 w 4923251"/>
              <a:gd name="connsiteY81" fmla="*/ 103856 h 3506451"/>
              <a:gd name="connsiteX82" fmla="*/ 4551492 w 4923251"/>
              <a:gd name="connsiteY82" fmla="*/ 19305 h 3506451"/>
              <a:gd name="connsiteX83" fmla="*/ 4580691 w 4923251"/>
              <a:gd name="connsiteY83" fmla="*/ 105126 h 3506451"/>
              <a:gd name="connsiteX84" fmla="*/ 4648484 w 4923251"/>
              <a:gd name="connsiteY84" fmla="*/ 20321 h 3506451"/>
              <a:gd name="connsiteX85" fmla="*/ 4580691 w 4923251"/>
              <a:gd name="connsiteY85" fmla="*/ 105126 h 3506451"/>
              <a:gd name="connsiteX86" fmla="*/ 4499441 w 4923251"/>
              <a:gd name="connsiteY86" fmla="*/ 18797 h 3506451"/>
              <a:gd name="connsiteX87" fmla="*/ 4431648 w 4923251"/>
              <a:gd name="connsiteY87" fmla="*/ 103856 h 3506451"/>
              <a:gd name="connsiteX88" fmla="*/ 4499441 w 4923251"/>
              <a:gd name="connsiteY88" fmla="*/ 18797 h 3506451"/>
              <a:gd name="connsiteX89" fmla="*/ 4397116 w 4923251"/>
              <a:gd name="connsiteY89" fmla="*/ 21844 h 3506451"/>
              <a:gd name="connsiteX90" fmla="*/ 4390261 w 4923251"/>
              <a:gd name="connsiteY90" fmla="*/ 21336 h 3506451"/>
              <a:gd name="connsiteX91" fmla="*/ 4333385 w 4923251"/>
              <a:gd name="connsiteY91" fmla="*/ 91415 h 3506451"/>
              <a:gd name="connsiteX92" fmla="*/ 4331862 w 4923251"/>
              <a:gd name="connsiteY92" fmla="*/ 102841 h 3506451"/>
              <a:gd name="connsiteX93" fmla="*/ 4397116 w 4923251"/>
              <a:gd name="connsiteY93" fmla="*/ 21844 h 3506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4923251" h="3506451">
                <a:moveTo>
                  <a:pt x="4820633" y="548955"/>
                </a:moveTo>
                <a:cubicBezTo>
                  <a:pt x="4821140" y="538037"/>
                  <a:pt x="4822156" y="527119"/>
                  <a:pt x="4822156" y="515947"/>
                </a:cubicBezTo>
                <a:cubicBezTo>
                  <a:pt x="4822156" y="398388"/>
                  <a:pt x="4821902" y="280575"/>
                  <a:pt x="4821648" y="163016"/>
                </a:cubicBezTo>
                <a:cubicBezTo>
                  <a:pt x="4821648" y="122645"/>
                  <a:pt x="4821395" y="122391"/>
                  <a:pt x="4780515" y="122391"/>
                </a:cubicBezTo>
                <a:cubicBezTo>
                  <a:pt x="3586646" y="122391"/>
                  <a:pt x="2392522" y="122645"/>
                  <a:pt x="1198653" y="122645"/>
                </a:cubicBezTo>
                <a:cubicBezTo>
                  <a:pt x="812715" y="122645"/>
                  <a:pt x="427031" y="122645"/>
                  <a:pt x="41092" y="122391"/>
                </a:cubicBezTo>
                <a:cubicBezTo>
                  <a:pt x="30936" y="122391"/>
                  <a:pt x="20780" y="122645"/>
                  <a:pt x="10623" y="121376"/>
                </a:cubicBezTo>
                <a:cubicBezTo>
                  <a:pt x="213" y="120106"/>
                  <a:pt x="-2326" y="113759"/>
                  <a:pt x="3768" y="105380"/>
                </a:cubicBezTo>
                <a:cubicBezTo>
                  <a:pt x="12401" y="93446"/>
                  <a:pt x="22303" y="83290"/>
                  <a:pt x="38553" y="82782"/>
                </a:cubicBezTo>
                <a:cubicBezTo>
                  <a:pt x="49471" y="82528"/>
                  <a:pt x="60643" y="82274"/>
                  <a:pt x="71561" y="82274"/>
                </a:cubicBezTo>
                <a:cubicBezTo>
                  <a:pt x="857656" y="82274"/>
                  <a:pt x="1643751" y="82020"/>
                  <a:pt x="2429847" y="82528"/>
                </a:cubicBezTo>
                <a:cubicBezTo>
                  <a:pt x="2457269" y="82528"/>
                  <a:pt x="2479105" y="76434"/>
                  <a:pt x="2496624" y="54598"/>
                </a:cubicBezTo>
                <a:cubicBezTo>
                  <a:pt x="2506781" y="42157"/>
                  <a:pt x="2519476" y="32001"/>
                  <a:pt x="2530140" y="20067"/>
                </a:cubicBezTo>
                <a:cubicBezTo>
                  <a:pt x="2542835" y="5594"/>
                  <a:pt x="2558324" y="262"/>
                  <a:pt x="2577367" y="516"/>
                </a:cubicBezTo>
                <a:cubicBezTo>
                  <a:pt x="2661917" y="1024"/>
                  <a:pt x="2746722" y="770"/>
                  <a:pt x="2831273" y="770"/>
                </a:cubicBezTo>
                <a:cubicBezTo>
                  <a:pt x="3266215" y="770"/>
                  <a:pt x="3701158" y="1024"/>
                  <a:pt x="4136100" y="1024"/>
                </a:cubicBezTo>
                <a:cubicBezTo>
                  <a:pt x="4378835" y="1024"/>
                  <a:pt x="4621824" y="1278"/>
                  <a:pt x="4864559" y="1278"/>
                </a:cubicBezTo>
                <a:cubicBezTo>
                  <a:pt x="4875476" y="1278"/>
                  <a:pt x="4886648" y="1024"/>
                  <a:pt x="4897567" y="1532"/>
                </a:cubicBezTo>
                <a:cubicBezTo>
                  <a:pt x="4916863" y="2547"/>
                  <a:pt x="4921179" y="7118"/>
                  <a:pt x="4922449" y="25907"/>
                </a:cubicBezTo>
                <a:cubicBezTo>
                  <a:pt x="4922957" y="36063"/>
                  <a:pt x="4922703" y="46219"/>
                  <a:pt x="4922703" y="56376"/>
                </a:cubicBezTo>
                <a:cubicBezTo>
                  <a:pt x="4922449" y="206942"/>
                  <a:pt x="4922449" y="357509"/>
                  <a:pt x="4922449" y="508330"/>
                </a:cubicBezTo>
                <a:cubicBezTo>
                  <a:pt x="4922449" y="521787"/>
                  <a:pt x="4923465" y="535244"/>
                  <a:pt x="4923973" y="548955"/>
                </a:cubicBezTo>
                <a:cubicBezTo>
                  <a:pt x="4923718" y="648740"/>
                  <a:pt x="4922957" y="748779"/>
                  <a:pt x="4923718" y="848565"/>
                </a:cubicBezTo>
                <a:cubicBezTo>
                  <a:pt x="4923973" y="871416"/>
                  <a:pt x="4918640" y="889697"/>
                  <a:pt x="4900359" y="904170"/>
                </a:cubicBezTo>
                <a:cubicBezTo>
                  <a:pt x="4892488" y="910518"/>
                  <a:pt x="4886394" y="919151"/>
                  <a:pt x="4878524" y="925244"/>
                </a:cubicBezTo>
                <a:cubicBezTo>
                  <a:pt x="4858972" y="939971"/>
                  <a:pt x="4854402" y="959522"/>
                  <a:pt x="4854402" y="982881"/>
                </a:cubicBezTo>
                <a:cubicBezTo>
                  <a:pt x="4854402" y="1278175"/>
                  <a:pt x="4853894" y="1573468"/>
                  <a:pt x="4853386" y="1868762"/>
                </a:cubicBezTo>
                <a:cubicBezTo>
                  <a:pt x="4852879" y="2396888"/>
                  <a:pt x="4852117" y="2924760"/>
                  <a:pt x="4851863" y="3452886"/>
                </a:cubicBezTo>
                <a:cubicBezTo>
                  <a:pt x="4851863" y="3473706"/>
                  <a:pt x="4848816" y="3492495"/>
                  <a:pt x="4830027" y="3506460"/>
                </a:cubicBezTo>
                <a:cubicBezTo>
                  <a:pt x="4822410" y="3496812"/>
                  <a:pt x="4824949" y="3487163"/>
                  <a:pt x="4824949" y="3478276"/>
                </a:cubicBezTo>
                <a:cubicBezTo>
                  <a:pt x="4823934" y="2885150"/>
                  <a:pt x="4822918" y="2292024"/>
                  <a:pt x="4822156" y="1698644"/>
                </a:cubicBezTo>
                <a:cubicBezTo>
                  <a:pt x="4821648" y="1325401"/>
                  <a:pt x="4821140" y="952412"/>
                  <a:pt x="4820886" y="579170"/>
                </a:cubicBezTo>
                <a:cubicBezTo>
                  <a:pt x="4821140" y="569267"/>
                  <a:pt x="4820886" y="559111"/>
                  <a:pt x="4820633" y="548955"/>
                </a:cubicBezTo>
                <a:close/>
                <a:moveTo>
                  <a:pt x="4699011" y="19051"/>
                </a:moveTo>
                <a:cubicBezTo>
                  <a:pt x="4677175" y="29969"/>
                  <a:pt x="4634011" y="86083"/>
                  <a:pt x="4631218" y="104110"/>
                </a:cubicBezTo>
                <a:cubicBezTo>
                  <a:pt x="4647468" y="95477"/>
                  <a:pt x="4686824" y="47235"/>
                  <a:pt x="4699011" y="19051"/>
                </a:cubicBezTo>
                <a:close/>
                <a:moveTo>
                  <a:pt x="4224460" y="103602"/>
                </a:moveTo>
                <a:cubicBezTo>
                  <a:pt x="4231569" y="104618"/>
                  <a:pt x="4232839" y="105126"/>
                  <a:pt x="4233346" y="104618"/>
                </a:cubicBezTo>
                <a:cubicBezTo>
                  <a:pt x="4259245" y="82782"/>
                  <a:pt x="4276256" y="53583"/>
                  <a:pt x="4296569" y="27430"/>
                </a:cubicBezTo>
                <a:cubicBezTo>
                  <a:pt x="4298093" y="25399"/>
                  <a:pt x="4297585" y="22098"/>
                  <a:pt x="4294792" y="21336"/>
                </a:cubicBezTo>
                <a:cubicBezTo>
                  <a:pt x="4292760" y="20829"/>
                  <a:pt x="4289206" y="21083"/>
                  <a:pt x="4287936" y="22606"/>
                </a:cubicBezTo>
                <a:cubicBezTo>
                  <a:pt x="4279811" y="32001"/>
                  <a:pt x="4271687" y="41903"/>
                  <a:pt x="4264069" y="51805"/>
                </a:cubicBezTo>
                <a:cubicBezTo>
                  <a:pt x="4251628" y="68055"/>
                  <a:pt x="4239186" y="84559"/>
                  <a:pt x="4224460" y="103602"/>
                </a:cubicBezTo>
                <a:close/>
                <a:moveTo>
                  <a:pt x="4751316" y="20321"/>
                </a:moveTo>
                <a:cubicBezTo>
                  <a:pt x="4730242" y="29969"/>
                  <a:pt x="4687332" y="83798"/>
                  <a:pt x="4682507" y="104110"/>
                </a:cubicBezTo>
                <a:cubicBezTo>
                  <a:pt x="4697742" y="97255"/>
                  <a:pt x="4735574" y="52059"/>
                  <a:pt x="4751316" y="20321"/>
                </a:cubicBezTo>
                <a:close/>
                <a:moveTo>
                  <a:pt x="4181803" y="104110"/>
                </a:moveTo>
                <a:cubicBezTo>
                  <a:pt x="4185358" y="103856"/>
                  <a:pt x="4187643" y="104364"/>
                  <a:pt x="4188658" y="103602"/>
                </a:cubicBezTo>
                <a:cubicBezTo>
                  <a:pt x="4211257" y="81005"/>
                  <a:pt x="4228776" y="54344"/>
                  <a:pt x="4248835" y="29461"/>
                </a:cubicBezTo>
                <a:cubicBezTo>
                  <a:pt x="4251120" y="26669"/>
                  <a:pt x="4252135" y="23114"/>
                  <a:pt x="4248073" y="21083"/>
                </a:cubicBezTo>
                <a:cubicBezTo>
                  <a:pt x="4244772" y="19305"/>
                  <a:pt x="4241218" y="21336"/>
                  <a:pt x="4239186" y="23876"/>
                </a:cubicBezTo>
                <a:cubicBezTo>
                  <a:pt x="4223952" y="42919"/>
                  <a:pt x="4208718" y="61708"/>
                  <a:pt x="4193737" y="81005"/>
                </a:cubicBezTo>
                <a:cubicBezTo>
                  <a:pt x="4188913" y="87352"/>
                  <a:pt x="4181041" y="92684"/>
                  <a:pt x="4181803" y="104110"/>
                </a:cubicBezTo>
                <a:close/>
                <a:moveTo>
                  <a:pt x="4598718" y="19813"/>
                </a:moveTo>
                <a:cubicBezTo>
                  <a:pt x="4576882" y="31239"/>
                  <a:pt x="4534480" y="85321"/>
                  <a:pt x="4529910" y="104872"/>
                </a:cubicBezTo>
                <a:cubicBezTo>
                  <a:pt x="4547175" y="95731"/>
                  <a:pt x="4585515" y="49012"/>
                  <a:pt x="4598718" y="19813"/>
                </a:cubicBezTo>
                <a:close/>
                <a:moveTo>
                  <a:pt x="4801336" y="21336"/>
                </a:moveTo>
                <a:cubicBezTo>
                  <a:pt x="4795496" y="20575"/>
                  <a:pt x="4793211" y="19559"/>
                  <a:pt x="4792449" y="20321"/>
                </a:cubicBezTo>
                <a:cubicBezTo>
                  <a:pt x="4768328" y="42919"/>
                  <a:pt x="4749792" y="70087"/>
                  <a:pt x="4730496" y="96747"/>
                </a:cubicBezTo>
                <a:cubicBezTo>
                  <a:pt x="4728972" y="98778"/>
                  <a:pt x="4729226" y="101825"/>
                  <a:pt x="4731511" y="103602"/>
                </a:cubicBezTo>
                <a:cubicBezTo>
                  <a:pt x="4734812" y="106141"/>
                  <a:pt x="4738113" y="104618"/>
                  <a:pt x="4740398" y="101825"/>
                </a:cubicBezTo>
                <a:cubicBezTo>
                  <a:pt x="4759949" y="75673"/>
                  <a:pt x="4782293" y="51551"/>
                  <a:pt x="4801336" y="21336"/>
                </a:cubicBezTo>
                <a:close/>
                <a:moveTo>
                  <a:pt x="4030729" y="103094"/>
                </a:moveTo>
                <a:cubicBezTo>
                  <a:pt x="4049518" y="93954"/>
                  <a:pt x="4092936" y="38856"/>
                  <a:pt x="4095221" y="20829"/>
                </a:cubicBezTo>
                <a:cubicBezTo>
                  <a:pt x="4074655" y="34032"/>
                  <a:pt x="4036314" y="82782"/>
                  <a:pt x="4030729" y="103094"/>
                </a:cubicBezTo>
                <a:close/>
                <a:moveTo>
                  <a:pt x="4382389" y="103348"/>
                </a:moveTo>
                <a:cubicBezTo>
                  <a:pt x="4398893" y="97001"/>
                  <a:pt x="4444851" y="40126"/>
                  <a:pt x="4449167" y="20067"/>
                </a:cubicBezTo>
                <a:cubicBezTo>
                  <a:pt x="4431648" y="28954"/>
                  <a:pt x="4388484" y="82528"/>
                  <a:pt x="4382389" y="103348"/>
                </a:cubicBezTo>
                <a:close/>
                <a:moveTo>
                  <a:pt x="4150827" y="19305"/>
                </a:moveTo>
                <a:cubicBezTo>
                  <a:pt x="4128737" y="31239"/>
                  <a:pt x="4085826" y="86590"/>
                  <a:pt x="4083034" y="104110"/>
                </a:cubicBezTo>
                <a:cubicBezTo>
                  <a:pt x="4098522" y="94969"/>
                  <a:pt x="4139655" y="44442"/>
                  <a:pt x="4150827" y="19305"/>
                </a:cubicBezTo>
                <a:close/>
                <a:moveTo>
                  <a:pt x="4851355" y="19051"/>
                </a:moveTo>
                <a:cubicBezTo>
                  <a:pt x="4827742" y="32001"/>
                  <a:pt x="4785339" y="87098"/>
                  <a:pt x="4783562" y="104364"/>
                </a:cubicBezTo>
                <a:cubicBezTo>
                  <a:pt x="4799558" y="95223"/>
                  <a:pt x="4839422" y="45712"/>
                  <a:pt x="4851355" y="19051"/>
                </a:cubicBezTo>
                <a:close/>
                <a:moveTo>
                  <a:pt x="4199577" y="18290"/>
                </a:moveTo>
                <a:cubicBezTo>
                  <a:pt x="4176725" y="30731"/>
                  <a:pt x="4134577" y="85575"/>
                  <a:pt x="4132291" y="103348"/>
                </a:cubicBezTo>
                <a:cubicBezTo>
                  <a:pt x="4148287" y="93700"/>
                  <a:pt x="4187643" y="44950"/>
                  <a:pt x="4199577" y="18290"/>
                </a:cubicBezTo>
                <a:close/>
                <a:moveTo>
                  <a:pt x="4283112" y="102841"/>
                </a:moveTo>
                <a:cubicBezTo>
                  <a:pt x="4299108" y="96493"/>
                  <a:pt x="4341257" y="44696"/>
                  <a:pt x="4349636" y="21083"/>
                </a:cubicBezTo>
                <a:cubicBezTo>
                  <a:pt x="4331355" y="28700"/>
                  <a:pt x="4289460" y="80243"/>
                  <a:pt x="4283112" y="102841"/>
                </a:cubicBezTo>
                <a:close/>
                <a:moveTo>
                  <a:pt x="4551492" y="19305"/>
                </a:moveTo>
                <a:cubicBezTo>
                  <a:pt x="4530163" y="29969"/>
                  <a:pt x="4486999" y="84559"/>
                  <a:pt x="4482937" y="103856"/>
                </a:cubicBezTo>
                <a:cubicBezTo>
                  <a:pt x="4498425" y="96239"/>
                  <a:pt x="4537273" y="49012"/>
                  <a:pt x="4551492" y="19305"/>
                </a:cubicBezTo>
                <a:close/>
                <a:moveTo>
                  <a:pt x="4580691" y="105126"/>
                </a:moveTo>
                <a:cubicBezTo>
                  <a:pt x="4602526" y="92938"/>
                  <a:pt x="4644929" y="38602"/>
                  <a:pt x="4648484" y="20321"/>
                </a:cubicBezTo>
                <a:cubicBezTo>
                  <a:pt x="4632742" y="29208"/>
                  <a:pt x="4591609" y="79481"/>
                  <a:pt x="4580691" y="105126"/>
                </a:cubicBezTo>
                <a:close/>
                <a:moveTo>
                  <a:pt x="4499441" y="18797"/>
                </a:moveTo>
                <a:cubicBezTo>
                  <a:pt x="4476843" y="30985"/>
                  <a:pt x="4434948" y="84813"/>
                  <a:pt x="4431648" y="103856"/>
                </a:cubicBezTo>
                <a:cubicBezTo>
                  <a:pt x="4447390" y="94462"/>
                  <a:pt x="4488015" y="44442"/>
                  <a:pt x="4499441" y="18797"/>
                </a:cubicBezTo>
                <a:close/>
                <a:moveTo>
                  <a:pt x="4397116" y="21844"/>
                </a:moveTo>
                <a:cubicBezTo>
                  <a:pt x="4395085" y="20067"/>
                  <a:pt x="4392038" y="19559"/>
                  <a:pt x="4390261" y="21336"/>
                </a:cubicBezTo>
                <a:cubicBezTo>
                  <a:pt x="4368932" y="42665"/>
                  <a:pt x="4352428" y="68055"/>
                  <a:pt x="4333385" y="91415"/>
                </a:cubicBezTo>
                <a:cubicBezTo>
                  <a:pt x="4330846" y="94716"/>
                  <a:pt x="4328307" y="98524"/>
                  <a:pt x="4331862" y="102841"/>
                </a:cubicBezTo>
                <a:cubicBezTo>
                  <a:pt x="4349128" y="93192"/>
                  <a:pt x="4388737" y="43934"/>
                  <a:pt x="4397116" y="21844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253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96B73E72-9193-4FB6-B503-2CDEB02D415B}"/>
              </a:ext>
            </a:extLst>
          </p:cNvPr>
          <p:cNvSpPr/>
          <p:nvPr userDrawn="1"/>
        </p:nvSpPr>
        <p:spPr>
          <a:xfrm>
            <a:off x="802963" y="4628639"/>
            <a:ext cx="1795772" cy="1545744"/>
          </a:xfrm>
          <a:custGeom>
            <a:avLst/>
            <a:gdLst>
              <a:gd name="connsiteX0" fmla="*/ 1807054 w 3501373"/>
              <a:gd name="connsiteY0" fmla="*/ 2895918 h 3013872"/>
              <a:gd name="connsiteX1" fmla="*/ 3459987 w 3501373"/>
              <a:gd name="connsiteY1" fmla="*/ 2895918 h 3013872"/>
              <a:gd name="connsiteX2" fmla="*/ 3490455 w 3501373"/>
              <a:gd name="connsiteY2" fmla="*/ 2896426 h 3013872"/>
              <a:gd name="connsiteX3" fmla="*/ 3502897 w 3501373"/>
              <a:gd name="connsiteY3" fmla="*/ 2903281 h 3013872"/>
              <a:gd name="connsiteX4" fmla="*/ 3497565 w 3501373"/>
              <a:gd name="connsiteY4" fmla="*/ 2916738 h 3013872"/>
              <a:gd name="connsiteX5" fmla="*/ 3464557 w 3501373"/>
              <a:gd name="connsiteY5" fmla="*/ 2933242 h 3013872"/>
              <a:gd name="connsiteX6" fmla="*/ 3416315 w 3501373"/>
              <a:gd name="connsiteY6" fmla="*/ 2933750 h 3013872"/>
              <a:gd name="connsiteX7" fmla="*/ 1798929 w 3501373"/>
              <a:gd name="connsiteY7" fmla="*/ 2933496 h 3013872"/>
              <a:gd name="connsiteX8" fmla="*/ 1745608 w 3501373"/>
              <a:gd name="connsiteY8" fmla="*/ 2933496 h 3013872"/>
              <a:gd name="connsiteX9" fmla="*/ 1687464 w 3501373"/>
              <a:gd name="connsiteY9" fmla="*/ 2958633 h 3013872"/>
              <a:gd name="connsiteX10" fmla="*/ 1656487 w 3501373"/>
              <a:gd name="connsiteY10" fmla="*/ 2992148 h 3013872"/>
              <a:gd name="connsiteX11" fmla="*/ 1602659 w 3501373"/>
              <a:gd name="connsiteY11" fmla="*/ 3014492 h 3013872"/>
              <a:gd name="connsiteX12" fmla="*/ 1224338 w 3501373"/>
              <a:gd name="connsiteY12" fmla="*/ 3013984 h 3013872"/>
              <a:gd name="connsiteX13" fmla="*/ 51289 w 3501373"/>
              <a:gd name="connsiteY13" fmla="*/ 3013730 h 3013872"/>
              <a:gd name="connsiteX14" fmla="*/ 23359 w 3501373"/>
              <a:gd name="connsiteY14" fmla="*/ 3012968 h 3013872"/>
              <a:gd name="connsiteX15" fmla="*/ 1269 w 3501373"/>
              <a:gd name="connsiteY15" fmla="*/ 2990371 h 3013872"/>
              <a:gd name="connsiteX16" fmla="*/ 761 w 3501373"/>
              <a:gd name="connsiteY16" fmla="*/ 2970058 h 3013872"/>
              <a:gd name="connsiteX17" fmla="*/ 508 w 3501373"/>
              <a:gd name="connsiteY17" fmla="*/ 2175330 h 3013872"/>
              <a:gd name="connsiteX18" fmla="*/ 27422 w 3501373"/>
              <a:gd name="connsiteY18" fmla="*/ 2110330 h 3013872"/>
              <a:gd name="connsiteX19" fmla="*/ 67285 w 3501373"/>
              <a:gd name="connsiteY19" fmla="*/ 2013338 h 3013872"/>
              <a:gd name="connsiteX20" fmla="*/ 66523 w 3501373"/>
              <a:gd name="connsiteY20" fmla="*/ 65873 h 3013872"/>
              <a:gd name="connsiteX21" fmla="*/ 80488 w 3501373"/>
              <a:gd name="connsiteY21" fmla="*/ 7983 h 3013872"/>
              <a:gd name="connsiteX22" fmla="*/ 92676 w 3501373"/>
              <a:gd name="connsiteY22" fmla="*/ 873 h 3013872"/>
              <a:gd name="connsiteX23" fmla="*/ 99023 w 3501373"/>
              <a:gd name="connsiteY23" fmla="*/ 13569 h 3013872"/>
              <a:gd name="connsiteX24" fmla="*/ 99531 w 3501373"/>
              <a:gd name="connsiteY24" fmla="*/ 38959 h 3013872"/>
              <a:gd name="connsiteX25" fmla="*/ 98516 w 3501373"/>
              <a:gd name="connsiteY25" fmla="*/ 2057518 h 3013872"/>
              <a:gd name="connsiteX26" fmla="*/ 98769 w 3501373"/>
              <a:gd name="connsiteY26" fmla="*/ 2821777 h 3013872"/>
              <a:gd name="connsiteX27" fmla="*/ 99531 w 3501373"/>
              <a:gd name="connsiteY27" fmla="*/ 2867480 h 3013872"/>
              <a:gd name="connsiteX28" fmla="*/ 129492 w 3501373"/>
              <a:gd name="connsiteY28" fmla="*/ 2895918 h 3013872"/>
              <a:gd name="connsiteX29" fmla="*/ 167578 w 3501373"/>
              <a:gd name="connsiteY29" fmla="*/ 2896171 h 3013872"/>
              <a:gd name="connsiteX30" fmla="*/ 1807816 w 3501373"/>
              <a:gd name="connsiteY30" fmla="*/ 2896171 h 3013872"/>
              <a:gd name="connsiteX31" fmla="*/ 1807054 w 3501373"/>
              <a:gd name="connsiteY31" fmla="*/ 2895918 h 3013872"/>
              <a:gd name="connsiteX32" fmla="*/ 175195 w 3501373"/>
              <a:gd name="connsiteY32" fmla="*/ 2997480 h 3013872"/>
              <a:gd name="connsiteX33" fmla="*/ 189160 w 3501373"/>
              <a:gd name="connsiteY33" fmla="*/ 2988086 h 3013872"/>
              <a:gd name="connsiteX34" fmla="*/ 229785 w 3501373"/>
              <a:gd name="connsiteY34" fmla="*/ 2936035 h 3013872"/>
              <a:gd name="connsiteX35" fmla="*/ 241719 w 3501373"/>
              <a:gd name="connsiteY35" fmla="*/ 2919531 h 3013872"/>
              <a:gd name="connsiteX36" fmla="*/ 241465 w 3501373"/>
              <a:gd name="connsiteY36" fmla="*/ 2912675 h 3013872"/>
              <a:gd name="connsiteX37" fmla="*/ 234863 w 3501373"/>
              <a:gd name="connsiteY37" fmla="*/ 2911406 h 3013872"/>
              <a:gd name="connsiteX38" fmla="*/ 221152 w 3501373"/>
              <a:gd name="connsiteY38" fmla="*/ 2922324 h 3013872"/>
              <a:gd name="connsiteX39" fmla="*/ 177481 w 3501373"/>
              <a:gd name="connsiteY39" fmla="*/ 2978437 h 3013872"/>
              <a:gd name="connsiteX40" fmla="*/ 171133 w 3501373"/>
              <a:gd name="connsiteY40" fmla="*/ 2989355 h 3013872"/>
              <a:gd name="connsiteX41" fmla="*/ 175195 w 3501373"/>
              <a:gd name="connsiteY41" fmla="*/ 2997480 h 3013872"/>
              <a:gd name="connsiteX42" fmla="*/ 75918 w 3501373"/>
              <a:gd name="connsiteY42" fmla="*/ 2997734 h 3013872"/>
              <a:gd name="connsiteX43" fmla="*/ 83281 w 3501373"/>
              <a:gd name="connsiteY43" fmla="*/ 2993418 h 3013872"/>
              <a:gd name="connsiteX44" fmla="*/ 140410 w 3501373"/>
              <a:gd name="connsiteY44" fmla="*/ 2922832 h 3013872"/>
              <a:gd name="connsiteX45" fmla="*/ 140410 w 3501373"/>
              <a:gd name="connsiteY45" fmla="*/ 2913691 h 3013872"/>
              <a:gd name="connsiteX46" fmla="*/ 129238 w 3501373"/>
              <a:gd name="connsiteY46" fmla="*/ 2915722 h 3013872"/>
              <a:gd name="connsiteX47" fmla="*/ 70332 w 3501373"/>
              <a:gd name="connsiteY47" fmla="*/ 2988340 h 3013872"/>
              <a:gd name="connsiteX48" fmla="*/ 69316 w 3501373"/>
              <a:gd name="connsiteY48" fmla="*/ 2993164 h 3013872"/>
              <a:gd name="connsiteX49" fmla="*/ 75918 w 3501373"/>
              <a:gd name="connsiteY49" fmla="*/ 2997734 h 3013872"/>
              <a:gd name="connsiteX50" fmla="*/ 593126 w 3501373"/>
              <a:gd name="connsiteY50" fmla="*/ 2912168 h 3013872"/>
              <a:gd name="connsiteX51" fmla="*/ 524317 w 3501373"/>
              <a:gd name="connsiteY51" fmla="*/ 2987832 h 3013872"/>
              <a:gd name="connsiteX52" fmla="*/ 527364 w 3501373"/>
              <a:gd name="connsiteY52" fmla="*/ 2996211 h 3013872"/>
              <a:gd name="connsiteX53" fmla="*/ 538282 w 3501373"/>
              <a:gd name="connsiteY53" fmla="*/ 2991641 h 3013872"/>
              <a:gd name="connsiteX54" fmla="*/ 586778 w 3501373"/>
              <a:gd name="connsiteY54" fmla="*/ 2930449 h 3013872"/>
              <a:gd name="connsiteX55" fmla="*/ 593126 w 3501373"/>
              <a:gd name="connsiteY55" fmla="*/ 2912168 h 3013872"/>
              <a:gd name="connsiteX56" fmla="*/ 227754 w 3501373"/>
              <a:gd name="connsiteY56" fmla="*/ 2997480 h 3013872"/>
              <a:gd name="connsiteX57" fmla="*/ 241465 w 3501373"/>
              <a:gd name="connsiteY57" fmla="*/ 2987070 h 3013872"/>
              <a:gd name="connsiteX58" fmla="*/ 289707 w 3501373"/>
              <a:gd name="connsiteY58" fmla="*/ 2925117 h 3013872"/>
              <a:gd name="connsiteX59" fmla="*/ 293262 w 3501373"/>
              <a:gd name="connsiteY59" fmla="*/ 2918515 h 3013872"/>
              <a:gd name="connsiteX60" fmla="*/ 293008 w 3501373"/>
              <a:gd name="connsiteY60" fmla="*/ 2913691 h 3013872"/>
              <a:gd name="connsiteX61" fmla="*/ 286407 w 3501373"/>
              <a:gd name="connsiteY61" fmla="*/ 2911660 h 3013872"/>
              <a:gd name="connsiteX62" fmla="*/ 270918 w 3501373"/>
              <a:gd name="connsiteY62" fmla="*/ 2924355 h 3013872"/>
              <a:gd name="connsiteX63" fmla="*/ 226231 w 3501373"/>
              <a:gd name="connsiteY63" fmla="*/ 2982500 h 3013872"/>
              <a:gd name="connsiteX64" fmla="*/ 221660 w 3501373"/>
              <a:gd name="connsiteY64" fmla="*/ 2991386 h 3013872"/>
              <a:gd name="connsiteX65" fmla="*/ 227754 w 3501373"/>
              <a:gd name="connsiteY65" fmla="*/ 2997480 h 3013872"/>
              <a:gd name="connsiteX66" fmla="*/ 191445 w 3501373"/>
              <a:gd name="connsiteY66" fmla="*/ 2913437 h 3013872"/>
              <a:gd name="connsiteX67" fmla="*/ 174941 w 3501373"/>
              <a:gd name="connsiteY67" fmla="*/ 2921562 h 3013872"/>
              <a:gd name="connsiteX68" fmla="*/ 148281 w 3501373"/>
              <a:gd name="connsiteY68" fmla="*/ 2952285 h 3013872"/>
              <a:gd name="connsiteX69" fmla="*/ 125937 w 3501373"/>
              <a:gd name="connsiteY69" fmla="*/ 2983008 h 3013872"/>
              <a:gd name="connsiteX70" fmla="*/ 125684 w 3501373"/>
              <a:gd name="connsiteY70" fmla="*/ 2996465 h 3013872"/>
              <a:gd name="connsiteX71" fmla="*/ 138633 w 3501373"/>
              <a:gd name="connsiteY71" fmla="*/ 2991894 h 3013872"/>
              <a:gd name="connsiteX72" fmla="*/ 141934 w 3501373"/>
              <a:gd name="connsiteY72" fmla="*/ 2988086 h 3013872"/>
              <a:gd name="connsiteX73" fmla="*/ 187891 w 3501373"/>
              <a:gd name="connsiteY73" fmla="*/ 2927402 h 3013872"/>
              <a:gd name="connsiteX74" fmla="*/ 191445 w 3501373"/>
              <a:gd name="connsiteY74" fmla="*/ 2913437 h 3013872"/>
              <a:gd name="connsiteX75" fmla="*/ 490801 w 3501373"/>
              <a:gd name="connsiteY75" fmla="*/ 2912675 h 3013872"/>
              <a:gd name="connsiteX76" fmla="*/ 467950 w 3501373"/>
              <a:gd name="connsiteY76" fmla="*/ 2928672 h 3013872"/>
              <a:gd name="connsiteX77" fmla="*/ 432403 w 3501373"/>
              <a:gd name="connsiteY77" fmla="*/ 2974629 h 3013872"/>
              <a:gd name="connsiteX78" fmla="*/ 424278 w 3501373"/>
              <a:gd name="connsiteY78" fmla="*/ 2987324 h 3013872"/>
              <a:gd name="connsiteX79" fmla="*/ 425801 w 3501373"/>
              <a:gd name="connsiteY79" fmla="*/ 2996211 h 3013872"/>
              <a:gd name="connsiteX80" fmla="*/ 432911 w 3501373"/>
              <a:gd name="connsiteY80" fmla="*/ 2995703 h 3013872"/>
              <a:gd name="connsiteX81" fmla="*/ 444083 w 3501373"/>
              <a:gd name="connsiteY81" fmla="*/ 2985801 h 3013872"/>
              <a:gd name="connsiteX82" fmla="*/ 487247 w 3501373"/>
              <a:gd name="connsiteY82" fmla="*/ 2929687 h 3013872"/>
              <a:gd name="connsiteX83" fmla="*/ 490801 w 3501373"/>
              <a:gd name="connsiteY83" fmla="*/ 2912675 h 3013872"/>
              <a:gd name="connsiteX84" fmla="*/ 439004 w 3501373"/>
              <a:gd name="connsiteY84" fmla="*/ 2912929 h 3013872"/>
              <a:gd name="connsiteX85" fmla="*/ 364864 w 3501373"/>
              <a:gd name="connsiteY85" fmla="*/ 2998242 h 3013872"/>
              <a:gd name="connsiteX86" fmla="*/ 439004 w 3501373"/>
              <a:gd name="connsiteY86" fmla="*/ 2912929 h 3013872"/>
              <a:gd name="connsiteX87" fmla="*/ 275235 w 3501373"/>
              <a:gd name="connsiteY87" fmla="*/ 2997734 h 3013872"/>
              <a:gd name="connsiteX88" fmla="*/ 289199 w 3501373"/>
              <a:gd name="connsiteY88" fmla="*/ 2988593 h 3013872"/>
              <a:gd name="connsiteX89" fmla="*/ 326016 w 3501373"/>
              <a:gd name="connsiteY89" fmla="*/ 2940351 h 3013872"/>
              <a:gd name="connsiteX90" fmla="*/ 339981 w 3501373"/>
              <a:gd name="connsiteY90" fmla="*/ 2922578 h 3013872"/>
              <a:gd name="connsiteX91" fmla="*/ 339219 w 3501373"/>
              <a:gd name="connsiteY91" fmla="*/ 2913691 h 3013872"/>
              <a:gd name="connsiteX92" fmla="*/ 332364 w 3501373"/>
              <a:gd name="connsiteY92" fmla="*/ 2913437 h 3013872"/>
              <a:gd name="connsiteX93" fmla="*/ 271426 w 3501373"/>
              <a:gd name="connsiteY93" fmla="*/ 2990117 h 3013872"/>
              <a:gd name="connsiteX94" fmla="*/ 275235 w 3501373"/>
              <a:gd name="connsiteY94" fmla="*/ 2997734 h 3013872"/>
              <a:gd name="connsiteX95" fmla="*/ 642384 w 3501373"/>
              <a:gd name="connsiteY95" fmla="*/ 2914707 h 3013872"/>
              <a:gd name="connsiteX96" fmla="*/ 622325 w 3501373"/>
              <a:gd name="connsiteY96" fmla="*/ 2922070 h 3013872"/>
              <a:gd name="connsiteX97" fmla="*/ 589063 w 3501373"/>
              <a:gd name="connsiteY97" fmla="*/ 2963457 h 3013872"/>
              <a:gd name="connsiteX98" fmla="*/ 572052 w 3501373"/>
              <a:gd name="connsiteY98" fmla="*/ 2988593 h 3013872"/>
              <a:gd name="connsiteX99" fmla="*/ 572052 w 3501373"/>
              <a:gd name="connsiteY99" fmla="*/ 2995703 h 3013872"/>
              <a:gd name="connsiteX100" fmla="*/ 580938 w 3501373"/>
              <a:gd name="connsiteY100" fmla="*/ 2996211 h 3013872"/>
              <a:gd name="connsiteX101" fmla="*/ 642384 w 3501373"/>
              <a:gd name="connsiteY101" fmla="*/ 2914707 h 3013872"/>
              <a:gd name="connsiteX102" fmla="*/ 673360 w 3501373"/>
              <a:gd name="connsiteY102" fmla="*/ 2995703 h 3013872"/>
              <a:gd name="connsiteX103" fmla="*/ 683770 w 3501373"/>
              <a:gd name="connsiteY103" fmla="*/ 2992656 h 3013872"/>
              <a:gd name="connsiteX104" fmla="*/ 738107 w 3501373"/>
              <a:gd name="connsiteY104" fmla="*/ 2923340 h 3013872"/>
              <a:gd name="connsiteX105" fmla="*/ 738360 w 3501373"/>
              <a:gd name="connsiteY105" fmla="*/ 2912168 h 3013872"/>
              <a:gd name="connsiteX106" fmla="*/ 727189 w 3501373"/>
              <a:gd name="connsiteY106" fmla="*/ 2914961 h 3013872"/>
              <a:gd name="connsiteX107" fmla="*/ 675392 w 3501373"/>
              <a:gd name="connsiteY107" fmla="*/ 2983262 h 3013872"/>
              <a:gd name="connsiteX108" fmla="*/ 673360 w 3501373"/>
              <a:gd name="connsiteY108" fmla="*/ 2995703 h 3013872"/>
              <a:gd name="connsiteX109" fmla="*/ 790411 w 3501373"/>
              <a:gd name="connsiteY109" fmla="*/ 2913183 h 3013872"/>
              <a:gd name="connsiteX110" fmla="*/ 775939 w 3501373"/>
              <a:gd name="connsiteY110" fmla="*/ 2920293 h 3013872"/>
              <a:gd name="connsiteX111" fmla="*/ 726681 w 3501373"/>
              <a:gd name="connsiteY111" fmla="*/ 2984277 h 3013872"/>
              <a:gd name="connsiteX112" fmla="*/ 724649 w 3501373"/>
              <a:gd name="connsiteY112" fmla="*/ 2995703 h 3013872"/>
              <a:gd name="connsiteX113" fmla="*/ 737345 w 3501373"/>
              <a:gd name="connsiteY113" fmla="*/ 2992656 h 3013872"/>
              <a:gd name="connsiteX114" fmla="*/ 791173 w 3501373"/>
              <a:gd name="connsiteY114" fmla="*/ 2922578 h 3013872"/>
              <a:gd name="connsiteX115" fmla="*/ 790411 w 3501373"/>
              <a:gd name="connsiteY115" fmla="*/ 2913183 h 3013872"/>
              <a:gd name="connsiteX116" fmla="*/ 628927 w 3501373"/>
              <a:gd name="connsiteY116" fmla="*/ 2997480 h 3013872"/>
              <a:gd name="connsiteX117" fmla="*/ 635020 w 3501373"/>
              <a:gd name="connsiteY117" fmla="*/ 2993925 h 3013872"/>
              <a:gd name="connsiteX118" fmla="*/ 690626 w 3501373"/>
              <a:gd name="connsiteY118" fmla="*/ 2922832 h 3013872"/>
              <a:gd name="connsiteX119" fmla="*/ 689610 w 3501373"/>
              <a:gd name="connsiteY119" fmla="*/ 2913945 h 3013872"/>
              <a:gd name="connsiteX120" fmla="*/ 680470 w 3501373"/>
              <a:gd name="connsiteY120" fmla="*/ 2915722 h 3013872"/>
              <a:gd name="connsiteX121" fmla="*/ 639337 w 3501373"/>
              <a:gd name="connsiteY121" fmla="*/ 2966250 h 3013872"/>
              <a:gd name="connsiteX122" fmla="*/ 623595 w 3501373"/>
              <a:gd name="connsiteY122" fmla="*/ 2988847 h 3013872"/>
              <a:gd name="connsiteX123" fmla="*/ 628927 w 3501373"/>
              <a:gd name="connsiteY123" fmla="*/ 2997480 h 3013872"/>
              <a:gd name="connsiteX124" fmla="*/ 479883 w 3501373"/>
              <a:gd name="connsiteY124" fmla="*/ 2993164 h 3013872"/>
              <a:gd name="connsiteX125" fmla="*/ 490040 w 3501373"/>
              <a:gd name="connsiteY125" fmla="*/ 2986308 h 3013872"/>
              <a:gd name="connsiteX126" fmla="*/ 538282 w 3501373"/>
              <a:gd name="connsiteY126" fmla="*/ 2925117 h 3013872"/>
              <a:gd name="connsiteX127" fmla="*/ 539805 w 3501373"/>
              <a:gd name="connsiteY127" fmla="*/ 2912421 h 3013872"/>
              <a:gd name="connsiteX128" fmla="*/ 526602 w 3501373"/>
              <a:gd name="connsiteY128" fmla="*/ 2916992 h 3013872"/>
              <a:gd name="connsiteX129" fmla="*/ 490547 w 3501373"/>
              <a:gd name="connsiteY129" fmla="*/ 2962187 h 3013872"/>
              <a:gd name="connsiteX130" fmla="*/ 474805 w 3501373"/>
              <a:gd name="connsiteY130" fmla="*/ 2984785 h 3013872"/>
              <a:gd name="connsiteX131" fmla="*/ 479883 w 3501373"/>
              <a:gd name="connsiteY131" fmla="*/ 2993164 h 3013872"/>
              <a:gd name="connsiteX132" fmla="*/ 895275 w 3501373"/>
              <a:gd name="connsiteY132" fmla="*/ 2913183 h 3013872"/>
              <a:gd name="connsiteX133" fmla="*/ 886388 w 3501373"/>
              <a:gd name="connsiteY133" fmla="*/ 2913183 h 3013872"/>
              <a:gd name="connsiteX134" fmla="*/ 827482 w 3501373"/>
              <a:gd name="connsiteY134" fmla="*/ 2984785 h 3013872"/>
              <a:gd name="connsiteX135" fmla="*/ 828751 w 3501373"/>
              <a:gd name="connsiteY135" fmla="*/ 2993672 h 3013872"/>
              <a:gd name="connsiteX136" fmla="*/ 837892 w 3501373"/>
              <a:gd name="connsiteY136" fmla="*/ 2991641 h 3013872"/>
              <a:gd name="connsiteX137" fmla="*/ 866583 w 3501373"/>
              <a:gd name="connsiteY137" fmla="*/ 2956601 h 3013872"/>
              <a:gd name="connsiteX138" fmla="*/ 895275 w 3501373"/>
              <a:gd name="connsiteY138" fmla="*/ 2913183 h 3013872"/>
              <a:gd name="connsiteX139" fmla="*/ 321192 w 3501373"/>
              <a:gd name="connsiteY139" fmla="*/ 2998496 h 3013872"/>
              <a:gd name="connsiteX140" fmla="*/ 332110 w 3501373"/>
              <a:gd name="connsiteY140" fmla="*/ 2996465 h 3013872"/>
              <a:gd name="connsiteX141" fmla="*/ 391270 w 3501373"/>
              <a:gd name="connsiteY141" fmla="*/ 2921562 h 3013872"/>
              <a:gd name="connsiteX142" fmla="*/ 391016 w 3501373"/>
              <a:gd name="connsiteY142" fmla="*/ 2914707 h 3013872"/>
              <a:gd name="connsiteX143" fmla="*/ 382383 w 3501373"/>
              <a:gd name="connsiteY143" fmla="*/ 2915214 h 3013872"/>
              <a:gd name="connsiteX144" fmla="*/ 354454 w 3501373"/>
              <a:gd name="connsiteY144" fmla="*/ 2947461 h 3013872"/>
              <a:gd name="connsiteX145" fmla="*/ 321192 w 3501373"/>
              <a:gd name="connsiteY145" fmla="*/ 2998496 h 3013872"/>
              <a:gd name="connsiteX146" fmla="*/ 774669 w 3501373"/>
              <a:gd name="connsiteY146" fmla="*/ 2997480 h 3013872"/>
              <a:gd name="connsiteX147" fmla="*/ 788888 w 3501373"/>
              <a:gd name="connsiteY147" fmla="*/ 2988593 h 3013872"/>
              <a:gd name="connsiteX148" fmla="*/ 836115 w 3501373"/>
              <a:gd name="connsiteY148" fmla="*/ 2926640 h 3013872"/>
              <a:gd name="connsiteX149" fmla="*/ 838146 w 3501373"/>
              <a:gd name="connsiteY149" fmla="*/ 2915214 h 3013872"/>
              <a:gd name="connsiteX150" fmla="*/ 825704 w 3501373"/>
              <a:gd name="connsiteY150" fmla="*/ 2918515 h 3013872"/>
              <a:gd name="connsiteX151" fmla="*/ 772638 w 3501373"/>
              <a:gd name="connsiteY151" fmla="*/ 2985293 h 3013872"/>
              <a:gd name="connsiteX152" fmla="*/ 770099 w 3501373"/>
              <a:gd name="connsiteY152" fmla="*/ 2992148 h 3013872"/>
              <a:gd name="connsiteX153" fmla="*/ 774669 w 3501373"/>
              <a:gd name="connsiteY153" fmla="*/ 2997480 h 301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</a:cxnLst>
            <a:rect l="l" t="t" r="r" b="b"/>
            <a:pathLst>
              <a:path w="3501373" h="3013872">
                <a:moveTo>
                  <a:pt x="1807054" y="2895918"/>
                </a:moveTo>
                <a:cubicBezTo>
                  <a:pt x="2358032" y="2895918"/>
                  <a:pt x="2909009" y="2895918"/>
                  <a:pt x="3459987" y="2895918"/>
                </a:cubicBezTo>
                <a:cubicBezTo>
                  <a:pt x="3470143" y="2895918"/>
                  <a:pt x="3480299" y="2895918"/>
                  <a:pt x="3490455" y="2896426"/>
                </a:cubicBezTo>
                <a:cubicBezTo>
                  <a:pt x="3495534" y="2896679"/>
                  <a:pt x="3501120" y="2897441"/>
                  <a:pt x="3502897" y="2903281"/>
                </a:cubicBezTo>
                <a:cubicBezTo>
                  <a:pt x="3504674" y="2908867"/>
                  <a:pt x="3500866" y="2912929"/>
                  <a:pt x="3497565" y="2916738"/>
                </a:cubicBezTo>
                <a:cubicBezTo>
                  <a:pt x="3488678" y="2926386"/>
                  <a:pt x="3478014" y="2932988"/>
                  <a:pt x="3464557" y="2933242"/>
                </a:cubicBezTo>
                <a:cubicBezTo>
                  <a:pt x="3448561" y="2933496"/>
                  <a:pt x="3432311" y="2933750"/>
                  <a:pt x="3416315" y="2933750"/>
                </a:cubicBezTo>
                <a:cubicBezTo>
                  <a:pt x="2877271" y="2933750"/>
                  <a:pt x="2337973" y="2933750"/>
                  <a:pt x="1798929" y="2933496"/>
                </a:cubicBezTo>
                <a:cubicBezTo>
                  <a:pt x="1781155" y="2933496"/>
                  <a:pt x="1763382" y="2934512"/>
                  <a:pt x="1745608" y="2933496"/>
                </a:cubicBezTo>
                <a:cubicBezTo>
                  <a:pt x="1721487" y="2931972"/>
                  <a:pt x="1702952" y="2941367"/>
                  <a:pt x="1687464" y="2958633"/>
                </a:cubicBezTo>
                <a:cubicBezTo>
                  <a:pt x="1677308" y="2970058"/>
                  <a:pt x="1666390" y="2980722"/>
                  <a:pt x="1656487" y="2992148"/>
                </a:cubicBezTo>
                <a:cubicBezTo>
                  <a:pt x="1642015" y="3008906"/>
                  <a:pt x="1624495" y="3014746"/>
                  <a:pt x="1602659" y="3014492"/>
                </a:cubicBezTo>
                <a:cubicBezTo>
                  <a:pt x="1476467" y="3013730"/>
                  <a:pt x="1350530" y="3014238"/>
                  <a:pt x="1224338" y="3013984"/>
                </a:cubicBezTo>
                <a:cubicBezTo>
                  <a:pt x="833322" y="3013984"/>
                  <a:pt x="442305" y="3013730"/>
                  <a:pt x="51289" y="3013730"/>
                </a:cubicBezTo>
                <a:cubicBezTo>
                  <a:pt x="41894" y="3013730"/>
                  <a:pt x="32500" y="3013984"/>
                  <a:pt x="23359" y="3012968"/>
                </a:cubicBezTo>
                <a:cubicBezTo>
                  <a:pt x="8125" y="3011191"/>
                  <a:pt x="3047" y="3005859"/>
                  <a:pt x="1269" y="2990371"/>
                </a:cubicBezTo>
                <a:cubicBezTo>
                  <a:pt x="508" y="2983769"/>
                  <a:pt x="761" y="2976914"/>
                  <a:pt x="761" y="2970058"/>
                </a:cubicBezTo>
                <a:cubicBezTo>
                  <a:pt x="761" y="2705234"/>
                  <a:pt x="1015" y="2440155"/>
                  <a:pt x="508" y="2175330"/>
                </a:cubicBezTo>
                <a:cubicBezTo>
                  <a:pt x="508" y="2148670"/>
                  <a:pt x="8379" y="2128865"/>
                  <a:pt x="27422" y="2110330"/>
                </a:cubicBezTo>
                <a:cubicBezTo>
                  <a:pt x="72109" y="2066658"/>
                  <a:pt x="67285" y="2078338"/>
                  <a:pt x="67285" y="2013338"/>
                </a:cubicBezTo>
                <a:cubicBezTo>
                  <a:pt x="67031" y="1364098"/>
                  <a:pt x="66777" y="715113"/>
                  <a:pt x="66523" y="65873"/>
                </a:cubicBezTo>
                <a:cubicBezTo>
                  <a:pt x="66523" y="45307"/>
                  <a:pt x="66269" y="24994"/>
                  <a:pt x="80488" y="7983"/>
                </a:cubicBezTo>
                <a:cubicBezTo>
                  <a:pt x="83789" y="4174"/>
                  <a:pt x="86836" y="-904"/>
                  <a:pt x="92676" y="873"/>
                </a:cubicBezTo>
                <a:cubicBezTo>
                  <a:pt x="98516" y="2650"/>
                  <a:pt x="98769" y="8490"/>
                  <a:pt x="99023" y="13569"/>
                </a:cubicBezTo>
                <a:cubicBezTo>
                  <a:pt x="99531" y="21947"/>
                  <a:pt x="99531" y="30580"/>
                  <a:pt x="99531" y="38959"/>
                </a:cubicBezTo>
                <a:cubicBezTo>
                  <a:pt x="99277" y="711812"/>
                  <a:pt x="98769" y="1384665"/>
                  <a:pt x="98516" y="2057518"/>
                </a:cubicBezTo>
                <a:cubicBezTo>
                  <a:pt x="98516" y="2312186"/>
                  <a:pt x="98516" y="2567108"/>
                  <a:pt x="98769" y="2821777"/>
                </a:cubicBezTo>
                <a:cubicBezTo>
                  <a:pt x="98769" y="2837011"/>
                  <a:pt x="98769" y="2852246"/>
                  <a:pt x="99531" y="2867480"/>
                </a:cubicBezTo>
                <a:cubicBezTo>
                  <a:pt x="100801" y="2890078"/>
                  <a:pt x="105879" y="2894902"/>
                  <a:pt x="129492" y="2895918"/>
                </a:cubicBezTo>
                <a:cubicBezTo>
                  <a:pt x="142187" y="2896426"/>
                  <a:pt x="154883" y="2896171"/>
                  <a:pt x="167578" y="2896171"/>
                </a:cubicBezTo>
                <a:cubicBezTo>
                  <a:pt x="714239" y="2896171"/>
                  <a:pt x="1261154" y="2896171"/>
                  <a:pt x="1807816" y="2896171"/>
                </a:cubicBezTo>
                <a:cubicBezTo>
                  <a:pt x="1807054" y="2896171"/>
                  <a:pt x="1807054" y="2895918"/>
                  <a:pt x="1807054" y="2895918"/>
                </a:cubicBezTo>
                <a:close/>
                <a:moveTo>
                  <a:pt x="175195" y="2997480"/>
                </a:moveTo>
                <a:cubicBezTo>
                  <a:pt x="181797" y="2997734"/>
                  <a:pt x="185606" y="2992910"/>
                  <a:pt x="189160" y="2988086"/>
                </a:cubicBezTo>
                <a:cubicBezTo>
                  <a:pt x="202871" y="2970820"/>
                  <a:pt x="216328" y="2953555"/>
                  <a:pt x="229785" y="2936035"/>
                </a:cubicBezTo>
                <a:cubicBezTo>
                  <a:pt x="233848" y="2930703"/>
                  <a:pt x="238164" y="2925371"/>
                  <a:pt x="241719" y="2919531"/>
                </a:cubicBezTo>
                <a:cubicBezTo>
                  <a:pt x="242735" y="2917753"/>
                  <a:pt x="242481" y="2914199"/>
                  <a:pt x="241465" y="2912675"/>
                </a:cubicBezTo>
                <a:cubicBezTo>
                  <a:pt x="240195" y="2911406"/>
                  <a:pt x="236895" y="2910898"/>
                  <a:pt x="234863" y="2911406"/>
                </a:cubicBezTo>
                <a:cubicBezTo>
                  <a:pt x="229024" y="2913183"/>
                  <a:pt x="224707" y="2917500"/>
                  <a:pt x="221152" y="2922324"/>
                </a:cubicBezTo>
                <a:cubicBezTo>
                  <a:pt x="206426" y="2940859"/>
                  <a:pt x="191953" y="2959648"/>
                  <a:pt x="177481" y="2978437"/>
                </a:cubicBezTo>
                <a:cubicBezTo>
                  <a:pt x="174941" y="2981738"/>
                  <a:pt x="172656" y="2985547"/>
                  <a:pt x="171133" y="2989355"/>
                </a:cubicBezTo>
                <a:cubicBezTo>
                  <a:pt x="169609" y="2993164"/>
                  <a:pt x="170879" y="2996211"/>
                  <a:pt x="175195" y="2997480"/>
                </a:cubicBezTo>
                <a:close/>
                <a:moveTo>
                  <a:pt x="75918" y="2997734"/>
                </a:moveTo>
                <a:cubicBezTo>
                  <a:pt x="77695" y="2996719"/>
                  <a:pt x="80996" y="2995703"/>
                  <a:pt x="83281" y="2993418"/>
                </a:cubicBezTo>
                <a:cubicBezTo>
                  <a:pt x="104355" y="2971582"/>
                  <a:pt x="121875" y="2946699"/>
                  <a:pt x="140410" y="2922832"/>
                </a:cubicBezTo>
                <a:cubicBezTo>
                  <a:pt x="142441" y="2920293"/>
                  <a:pt x="143457" y="2916230"/>
                  <a:pt x="140410" y="2913691"/>
                </a:cubicBezTo>
                <a:cubicBezTo>
                  <a:pt x="136348" y="2910136"/>
                  <a:pt x="132285" y="2912929"/>
                  <a:pt x="129238" y="2915722"/>
                </a:cubicBezTo>
                <a:cubicBezTo>
                  <a:pt x="106641" y="2937304"/>
                  <a:pt x="89629" y="2963711"/>
                  <a:pt x="70332" y="2988340"/>
                </a:cubicBezTo>
                <a:cubicBezTo>
                  <a:pt x="69316" y="2989609"/>
                  <a:pt x="69062" y="2991641"/>
                  <a:pt x="69316" y="2993164"/>
                </a:cubicBezTo>
                <a:cubicBezTo>
                  <a:pt x="69570" y="2995703"/>
                  <a:pt x="71601" y="2997226"/>
                  <a:pt x="75918" y="2997734"/>
                </a:cubicBezTo>
                <a:close/>
                <a:moveTo>
                  <a:pt x="593126" y="2912168"/>
                </a:moveTo>
                <a:cubicBezTo>
                  <a:pt x="576622" y="2919531"/>
                  <a:pt x="528126" y="2973613"/>
                  <a:pt x="524317" y="2987832"/>
                </a:cubicBezTo>
                <a:cubicBezTo>
                  <a:pt x="523301" y="2991386"/>
                  <a:pt x="523555" y="2994941"/>
                  <a:pt x="527364" y="2996211"/>
                </a:cubicBezTo>
                <a:cubicBezTo>
                  <a:pt x="531934" y="2997734"/>
                  <a:pt x="535489" y="2994941"/>
                  <a:pt x="538282" y="2991641"/>
                </a:cubicBezTo>
                <a:cubicBezTo>
                  <a:pt x="554532" y="2971328"/>
                  <a:pt x="570782" y="2951015"/>
                  <a:pt x="586778" y="2930449"/>
                </a:cubicBezTo>
                <a:cubicBezTo>
                  <a:pt x="590333" y="2925879"/>
                  <a:pt x="594649" y="2921308"/>
                  <a:pt x="593126" y="2912168"/>
                </a:cubicBezTo>
                <a:close/>
                <a:moveTo>
                  <a:pt x="227754" y="2997480"/>
                </a:moveTo>
                <a:cubicBezTo>
                  <a:pt x="233848" y="2996211"/>
                  <a:pt x="237656" y="2991641"/>
                  <a:pt x="241465" y="2987070"/>
                </a:cubicBezTo>
                <a:cubicBezTo>
                  <a:pt x="257715" y="2966504"/>
                  <a:pt x="273711" y="2945937"/>
                  <a:pt x="289707" y="2925117"/>
                </a:cubicBezTo>
                <a:cubicBezTo>
                  <a:pt x="291231" y="2923086"/>
                  <a:pt x="292500" y="2920801"/>
                  <a:pt x="293262" y="2918515"/>
                </a:cubicBezTo>
                <a:cubicBezTo>
                  <a:pt x="293770" y="2916992"/>
                  <a:pt x="293770" y="2914961"/>
                  <a:pt x="293008" y="2913691"/>
                </a:cubicBezTo>
                <a:cubicBezTo>
                  <a:pt x="291485" y="2911152"/>
                  <a:pt x="288946" y="2910898"/>
                  <a:pt x="286407" y="2911660"/>
                </a:cubicBezTo>
                <a:cubicBezTo>
                  <a:pt x="279805" y="2913945"/>
                  <a:pt x="275235" y="2919277"/>
                  <a:pt x="270918" y="2924355"/>
                </a:cubicBezTo>
                <a:cubicBezTo>
                  <a:pt x="255684" y="2943652"/>
                  <a:pt x="240957" y="2962949"/>
                  <a:pt x="226231" y="2982500"/>
                </a:cubicBezTo>
                <a:cubicBezTo>
                  <a:pt x="224199" y="2985039"/>
                  <a:pt x="222422" y="2988340"/>
                  <a:pt x="221660" y="2991386"/>
                </a:cubicBezTo>
                <a:cubicBezTo>
                  <a:pt x="220899" y="2995449"/>
                  <a:pt x="223692" y="2997480"/>
                  <a:pt x="227754" y="2997480"/>
                </a:cubicBezTo>
                <a:close/>
                <a:moveTo>
                  <a:pt x="191445" y="2913437"/>
                </a:moveTo>
                <a:cubicBezTo>
                  <a:pt x="183066" y="2910136"/>
                  <a:pt x="179004" y="2916992"/>
                  <a:pt x="174941" y="2921562"/>
                </a:cubicBezTo>
                <a:cubicBezTo>
                  <a:pt x="165801" y="2931464"/>
                  <a:pt x="156914" y="2941621"/>
                  <a:pt x="148281" y="2952285"/>
                </a:cubicBezTo>
                <a:cubicBezTo>
                  <a:pt x="140410" y="2962187"/>
                  <a:pt x="133047" y="2972598"/>
                  <a:pt x="125937" y="2983008"/>
                </a:cubicBezTo>
                <a:cubicBezTo>
                  <a:pt x="123144" y="2987324"/>
                  <a:pt x="120098" y="2992656"/>
                  <a:pt x="125684" y="2996465"/>
                </a:cubicBezTo>
                <a:cubicBezTo>
                  <a:pt x="131016" y="3000019"/>
                  <a:pt x="135078" y="2995195"/>
                  <a:pt x="138633" y="2991894"/>
                </a:cubicBezTo>
                <a:cubicBezTo>
                  <a:pt x="139902" y="2990625"/>
                  <a:pt x="140918" y="2989355"/>
                  <a:pt x="141934" y="2988086"/>
                </a:cubicBezTo>
                <a:cubicBezTo>
                  <a:pt x="157168" y="2967773"/>
                  <a:pt x="172656" y="2947715"/>
                  <a:pt x="187891" y="2927402"/>
                </a:cubicBezTo>
                <a:cubicBezTo>
                  <a:pt x="190684" y="2923593"/>
                  <a:pt x="195000" y="2919531"/>
                  <a:pt x="191445" y="2913437"/>
                </a:cubicBezTo>
                <a:close/>
                <a:moveTo>
                  <a:pt x="490801" y="2912675"/>
                </a:moveTo>
                <a:cubicBezTo>
                  <a:pt x="479376" y="2912421"/>
                  <a:pt x="474044" y="2921054"/>
                  <a:pt x="467950" y="2928672"/>
                </a:cubicBezTo>
                <a:cubicBezTo>
                  <a:pt x="456016" y="2943906"/>
                  <a:pt x="444083" y="2959140"/>
                  <a:pt x="432403" y="2974629"/>
                </a:cubicBezTo>
                <a:cubicBezTo>
                  <a:pt x="429356" y="2978691"/>
                  <a:pt x="426563" y="2982754"/>
                  <a:pt x="424278" y="2987324"/>
                </a:cubicBezTo>
                <a:cubicBezTo>
                  <a:pt x="422754" y="2990371"/>
                  <a:pt x="421993" y="2994180"/>
                  <a:pt x="425801" y="2996211"/>
                </a:cubicBezTo>
                <a:cubicBezTo>
                  <a:pt x="427579" y="2997226"/>
                  <a:pt x="431133" y="2996719"/>
                  <a:pt x="432911" y="2995703"/>
                </a:cubicBezTo>
                <a:cubicBezTo>
                  <a:pt x="436973" y="2992910"/>
                  <a:pt x="441036" y="2989609"/>
                  <a:pt x="444083" y="2985801"/>
                </a:cubicBezTo>
                <a:cubicBezTo>
                  <a:pt x="458555" y="2967265"/>
                  <a:pt x="473028" y="2948730"/>
                  <a:pt x="487247" y="2929687"/>
                </a:cubicBezTo>
                <a:cubicBezTo>
                  <a:pt x="490547" y="2925117"/>
                  <a:pt x="495118" y="2920547"/>
                  <a:pt x="490801" y="2912675"/>
                </a:cubicBezTo>
                <a:close/>
                <a:moveTo>
                  <a:pt x="439004" y="2912929"/>
                </a:moveTo>
                <a:cubicBezTo>
                  <a:pt x="406758" y="2932988"/>
                  <a:pt x="389493" y="2965488"/>
                  <a:pt x="364864" y="2998242"/>
                </a:cubicBezTo>
                <a:cubicBezTo>
                  <a:pt x="390000" y="2991386"/>
                  <a:pt x="428340" y="2947207"/>
                  <a:pt x="439004" y="2912929"/>
                </a:cubicBezTo>
                <a:close/>
                <a:moveTo>
                  <a:pt x="275235" y="2997734"/>
                </a:moveTo>
                <a:cubicBezTo>
                  <a:pt x="281836" y="2997988"/>
                  <a:pt x="285645" y="2993164"/>
                  <a:pt x="289199" y="2988593"/>
                </a:cubicBezTo>
                <a:cubicBezTo>
                  <a:pt x="301641" y="2972598"/>
                  <a:pt x="313575" y="2956347"/>
                  <a:pt x="326016" y="2940351"/>
                </a:cubicBezTo>
                <a:cubicBezTo>
                  <a:pt x="330586" y="2934257"/>
                  <a:pt x="335664" y="2928672"/>
                  <a:pt x="339981" y="2922578"/>
                </a:cubicBezTo>
                <a:cubicBezTo>
                  <a:pt x="342012" y="2919785"/>
                  <a:pt x="342266" y="2915722"/>
                  <a:pt x="339219" y="2913691"/>
                </a:cubicBezTo>
                <a:cubicBezTo>
                  <a:pt x="337442" y="2912421"/>
                  <a:pt x="333633" y="2912168"/>
                  <a:pt x="332364" y="2913437"/>
                </a:cubicBezTo>
                <a:cubicBezTo>
                  <a:pt x="308242" y="2935781"/>
                  <a:pt x="289199" y="2962441"/>
                  <a:pt x="271426" y="2990117"/>
                </a:cubicBezTo>
                <a:cubicBezTo>
                  <a:pt x="269395" y="2992656"/>
                  <a:pt x="270918" y="2996211"/>
                  <a:pt x="275235" y="2997734"/>
                </a:cubicBezTo>
                <a:close/>
                <a:moveTo>
                  <a:pt x="642384" y="2914707"/>
                </a:moveTo>
                <a:cubicBezTo>
                  <a:pt x="630196" y="2910644"/>
                  <a:pt x="626388" y="2917246"/>
                  <a:pt x="622325" y="2922070"/>
                </a:cubicBezTo>
                <a:cubicBezTo>
                  <a:pt x="610899" y="2935527"/>
                  <a:pt x="599727" y="2949492"/>
                  <a:pt x="589063" y="2963457"/>
                </a:cubicBezTo>
                <a:cubicBezTo>
                  <a:pt x="582970" y="2971582"/>
                  <a:pt x="577384" y="2979961"/>
                  <a:pt x="572052" y="2988593"/>
                </a:cubicBezTo>
                <a:cubicBezTo>
                  <a:pt x="571036" y="2990371"/>
                  <a:pt x="571036" y="2993925"/>
                  <a:pt x="572052" y="2995703"/>
                </a:cubicBezTo>
                <a:cubicBezTo>
                  <a:pt x="574337" y="2999004"/>
                  <a:pt x="578653" y="2998496"/>
                  <a:pt x="580938" y="2996211"/>
                </a:cubicBezTo>
                <a:cubicBezTo>
                  <a:pt x="604552" y="2971836"/>
                  <a:pt x="624610" y="2944922"/>
                  <a:pt x="642384" y="2914707"/>
                </a:cubicBezTo>
                <a:close/>
                <a:moveTo>
                  <a:pt x="673360" y="2995703"/>
                </a:moveTo>
                <a:cubicBezTo>
                  <a:pt x="678692" y="2996973"/>
                  <a:pt x="681485" y="2994941"/>
                  <a:pt x="683770" y="2992656"/>
                </a:cubicBezTo>
                <a:cubicBezTo>
                  <a:pt x="703575" y="2970820"/>
                  <a:pt x="721857" y="2947968"/>
                  <a:pt x="738107" y="2923340"/>
                </a:cubicBezTo>
                <a:cubicBezTo>
                  <a:pt x="740392" y="2919785"/>
                  <a:pt x="742931" y="2915469"/>
                  <a:pt x="738360" y="2912168"/>
                </a:cubicBezTo>
                <a:cubicBezTo>
                  <a:pt x="734298" y="2909375"/>
                  <a:pt x="729728" y="2911660"/>
                  <a:pt x="727189" y="2914961"/>
                </a:cubicBezTo>
                <a:cubicBezTo>
                  <a:pt x="709161" y="2937051"/>
                  <a:pt x="691134" y="2959140"/>
                  <a:pt x="675392" y="2983262"/>
                </a:cubicBezTo>
                <a:cubicBezTo>
                  <a:pt x="673106" y="2986562"/>
                  <a:pt x="670567" y="2990371"/>
                  <a:pt x="673360" y="2995703"/>
                </a:cubicBezTo>
                <a:close/>
                <a:moveTo>
                  <a:pt x="790411" y="2913183"/>
                </a:moveTo>
                <a:cubicBezTo>
                  <a:pt x="783302" y="2910644"/>
                  <a:pt x="779239" y="2915976"/>
                  <a:pt x="775939" y="2920293"/>
                </a:cubicBezTo>
                <a:cubicBezTo>
                  <a:pt x="759181" y="2941367"/>
                  <a:pt x="742931" y="2962949"/>
                  <a:pt x="726681" y="2984277"/>
                </a:cubicBezTo>
                <a:cubicBezTo>
                  <a:pt x="724142" y="2987578"/>
                  <a:pt x="721095" y="2992148"/>
                  <a:pt x="724649" y="2995703"/>
                </a:cubicBezTo>
                <a:cubicBezTo>
                  <a:pt x="729474" y="3000781"/>
                  <a:pt x="734298" y="2996211"/>
                  <a:pt x="737345" y="2992656"/>
                </a:cubicBezTo>
                <a:cubicBezTo>
                  <a:pt x="756388" y="2970312"/>
                  <a:pt x="774923" y="2947207"/>
                  <a:pt x="791173" y="2922578"/>
                </a:cubicBezTo>
                <a:cubicBezTo>
                  <a:pt x="792950" y="2919785"/>
                  <a:pt x="793712" y="2916484"/>
                  <a:pt x="790411" y="2913183"/>
                </a:cubicBezTo>
                <a:close/>
                <a:moveTo>
                  <a:pt x="628927" y="2997480"/>
                </a:moveTo>
                <a:cubicBezTo>
                  <a:pt x="630704" y="2996465"/>
                  <a:pt x="633497" y="2995703"/>
                  <a:pt x="635020" y="2993925"/>
                </a:cubicBezTo>
                <a:cubicBezTo>
                  <a:pt x="654825" y="2971328"/>
                  <a:pt x="674376" y="2948222"/>
                  <a:pt x="690626" y="2922832"/>
                </a:cubicBezTo>
                <a:cubicBezTo>
                  <a:pt x="692403" y="2919785"/>
                  <a:pt x="692911" y="2916230"/>
                  <a:pt x="689610" y="2913945"/>
                </a:cubicBezTo>
                <a:cubicBezTo>
                  <a:pt x="686310" y="2911660"/>
                  <a:pt x="683009" y="2913437"/>
                  <a:pt x="680470" y="2915722"/>
                </a:cubicBezTo>
                <a:cubicBezTo>
                  <a:pt x="664474" y="2930703"/>
                  <a:pt x="653048" y="2949492"/>
                  <a:pt x="639337" y="2966250"/>
                </a:cubicBezTo>
                <a:cubicBezTo>
                  <a:pt x="633497" y="2973359"/>
                  <a:pt x="628165" y="2980976"/>
                  <a:pt x="623595" y="2988847"/>
                </a:cubicBezTo>
                <a:cubicBezTo>
                  <a:pt x="621056" y="2992910"/>
                  <a:pt x="622579" y="2996719"/>
                  <a:pt x="628927" y="2997480"/>
                </a:cubicBezTo>
                <a:close/>
                <a:moveTo>
                  <a:pt x="479883" y="2993164"/>
                </a:moveTo>
                <a:cubicBezTo>
                  <a:pt x="484454" y="2992402"/>
                  <a:pt x="487501" y="2989609"/>
                  <a:pt x="490040" y="2986308"/>
                </a:cubicBezTo>
                <a:cubicBezTo>
                  <a:pt x="506036" y="2965996"/>
                  <a:pt x="522286" y="2945683"/>
                  <a:pt x="538282" y="2925117"/>
                </a:cubicBezTo>
                <a:cubicBezTo>
                  <a:pt x="541075" y="2921562"/>
                  <a:pt x="545899" y="2916484"/>
                  <a:pt x="539805" y="2912421"/>
                </a:cubicBezTo>
                <a:cubicBezTo>
                  <a:pt x="534981" y="2909121"/>
                  <a:pt x="529903" y="2913183"/>
                  <a:pt x="526602" y="2916992"/>
                </a:cubicBezTo>
                <a:cubicBezTo>
                  <a:pt x="514415" y="2931718"/>
                  <a:pt x="502481" y="2946953"/>
                  <a:pt x="490547" y="2962187"/>
                </a:cubicBezTo>
                <a:cubicBezTo>
                  <a:pt x="484962" y="2969550"/>
                  <a:pt x="479376" y="2976914"/>
                  <a:pt x="474805" y="2984785"/>
                </a:cubicBezTo>
                <a:cubicBezTo>
                  <a:pt x="472520" y="2988593"/>
                  <a:pt x="474297" y="2992656"/>
                  <a:pt x="479883" y="2993164"/>
                </a:cubicBezTo>
                <a:close/>
                <a:moveTo>
                  <a:pt x="895275" y="2913183"/>
                </a:moveTo>
                <a:cubicBezTo>
                  <a:pt x="889435" y="2913183"/>
                  <a:pt x="887150" y="2912421"/>
                  <a:pt x="886388" y="2913183"/>
                </a:cubicBezTo>
                <a:cubicBezTo>
                  <a:pt x="863283" y="2934004"/>
                  <a:pt x="844240" y="2958379"/>
                  <a:pt x="827482" y="2984785"/>
                </a:cubicBezTo>
                <a:cubicBezTo>
                  <a:pt x="825704" y="2987832"/>
                  <a:pt x="824943" y="2991386"/>
                  <a:pt x="828751" y="2993672"/>
                </a:cubicBezTo>
                <a:cubicBezTo>
                  <a:pt x="832052" y="2995703"/>
                  <a:pt x="835861" y="2994180"/>
                  <a:pt x="837892" y="2991641"/>
                </a:cubicBezTo>
                <a:cubicBezTo>
                  <a:pt x="847794" y="2980215"/>
                  <a:pt x="857443" y="2968535"/>
                  <a:pt x="866583" y="2956601"/>
                </a:cubicBezTo>
                <a:cubicBezTo>
                  <a:pt x="876740" y="2943652"/>
                  <a:pt x="888419" y="2931718"/>
                  <a:pt x="895275" y="2913183"/>
                </a:cubicBezTo>
                <a:close/>
                <a:moveTo>
                  <a:pt x="321192" y="2998496"/>
                </a:moveTo>
                <a:cubicBezTo>
                  <a:pt x="327539" y="2997480"/>
                  <a:pt x="330586" y="2997734"/>
                  <a:pt x="332110" y="2996465"/>
                </a:cubicBezTo>
                <a:cubicBezTo>
                  <a:pt x="355469" y="2974375"/>
                  <a:pt x="372989" y="2947715"/>
                  <a:pt x="391270" y="2921562"/>
                </a:cubicBezTo>
                <a:cubicBezTo>
                  <a:pt x="392286" y="2920039"/>
                  <a:pt x="392032" y="2916230"/>
                  <a:pt x="391016" y="2914707"/>
                </a:cubicBezTo>
                <a:cubicBezTo>
                  <a:pt x="388477" y="2911406"/>
                  <a:pt x="384414" y="2912675"/>
                  <a:pt x="382383" y="2915214"/>
                </a:cubicBezTo>
                <a:cubicBezTo>
                  <a:pt x="372735" y="2925879"/>
                  <a:pt x="362579" y="2936035"/>
                  <a:pt x="354454" y="2947461"/>
                </a:cubicBezTo>
                <a:cubicBezTo>
                  <a:pt x="343282" y="2962949"/>
                  <a:pt x="328047" y="2975898"/>
                  <a:pt x="321192" y="2998496"/>
                </a:cubicBezTo>
                <a:close/>
                <a:moveTo>
                  <a:pt x="774669" y="2997480"/>
                </a:moveTo>
                <a:cubicBezTo>
                  <a:pt x="781017" y="2997480"/>
                  <a:pt x="785333" y="2993164"/>
                  <a:pt x="788888" y="2988593"/>
                </a:cubicBezTo>
                <a:cubicBezTo>
                  <a:pt x="804884" y="2968027"/>
                  <a:pt x="820372" y="2947461"/>
                  <a:pt x="836115" y="2926640"/>
                </a:cubicBezTo>
                <a:cubicBezTo>
                  <a:pt x="838654" y="2923340"/>
                  <a:pt x="841447" y="2918769"/>
                  <a:pt x="838146" y="2915214"/>
                </a:cubicBezTo>
                <a:cubicBezTo>
                  <a:pt x="833068" y="2910136"/>
                  <a:pt x="828751" y="2914707"/>
                  <a:pt x="825704" y="2918515"/>
                </a:cubicBezTo>
                <a:cubicBezTo>
                  <a:pt x="807677" y="2940605"/>
                  <a:pt x="790157" y="2962949"/>
                  <a:pt x="772638" y="2985293"/>
                </a:cubicBezTo>
                <a:cubicBezTo>
                  <a:pt x="771114" y="2987070"/>
                  <a:pt x="770353" y="2989863"/>
                  <a:pt x="770099" y="2992148"/>
                </a:cubicBezTo>
                <a:cubicBezTo>
                  <a:pt x="769845" y="2994941"/>
                  <a:pt x="771622" y="2996719"/>
                  <a:pt x="774669" y="299748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253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D80A995C-C750-4B80-8004-FDF4E126F9E8}"/>
              </a:ext>
            </a:extLst>
          </p:cNvPr>
          <p:cNvSpPr/>
          <p:nvPr userDrawn="1"/>
        </p:nvSpPr>
        <p:spPr>
          <a:xfrm>
            <a:off x="841062" y="1331401"/>
            <a:ext cx="4712463" cy="4812866"/>
          </a:xfrm>
          <a:prstGeom prst="rect">
            <a:avLst/>
          </a:prstGeom>
          <a:gradFill>
            <a:gsLst>
              <a:gs pos="1000">
                <a:schemeClr val="bg1">
                  <a:alpha val="29000"/>
                </a:schemeClr>
              </a:gs>
              <a:gs pos="45000">
                <a:schemeClr val="accent1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45D34B5F-9078-44CC-8BD9-31D8AA1878C3}"/>
              </a:ext>
            </a:extLst>
          </p:cNvPr>
          <p:cNvSpPr/>
          <p:nvPr userDrawn="1"/>
        </p:nvSpPr>
        <p:spPr>
          <a:xfrm>
            <a:off x="875037" y="1518887"/>
            <a:ext cx="4904551" cy="4610867"/>
          </a:xfrm>
          <a:prstGeom prst="rect">
            <a:avLst/>
          </a:prstGeom>
          <a:gradFill>
            <a:gsLst>
              <a:gs pos="1000">
                <a:schemeClr val="bg1">
                  <a:alpha val="19000"/>
                </a:schemeClr>
              </a:gs>
              <a:gs pos="84000">
                <a:schemeClr val="accent1">
                  <a:alpha val="0"/>
                </a:schemeClr>
              </a:gs>
              <a:gs pos="100000">
                <a:schemeClr val="bg1">
                  <a:alpha val="17000"/>
                </a:schemeClr>
              </a:gs>
              <a:gs pos="34000">
                <a:schemeClr val="accent1">
                  <a:alpha val="0"/>
                </a:schemeClr>
              </a:gs>
            </a:gsLst>
            <a:lin ang="8100000" scaled="0"/>
          </a:gradFill>
          <a:ln w="3175">
            <a:gradFill>
              <a:gsLst>
                <a:gs pos="49400">
                  <a:srgbClr val="F8FBFE">
                    <a:alpha val="0"/>
                  </a:srgbClr>
                </a:gs>
                <a:gs pos="0">
                  <a:schemeClr val="accent1">
                    <a:lumMod val="5000"/>
                    <a:lumOff val="95000"/>
                    <a:alpha val="51000"/>
                  </a:schemeClr>
                </a:gs>
                <a:gs pos="73000">
                  <a:srgbClr val="FCFDFF">
                    <a:alpha val="26000"/>
                  </a:srgbClr>
                </a:gs>
                <a:gs pos="100000">
                  <a:schemeClr val="bg1">
                    <a:alpha val="12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DDAAD27C-09A1-4A22-99BE-5E297119F79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22083" y="1290069"/>
            <a:ext cx="5694158" cy="4884314"/>
          </a:xfrm>
          <a:prstGeom prst="rect">
            <a:avLst/>
          </a:prstGeom>
        </p:spPr>
      </p:pic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xmlns="" id="{E68003EC-FBEB-4D4A-BC46-D95C2A84EB3D}"/>
              </a:ext>
            </a:extLst>
          </p:cNvPr>
          <p:cNvSpPr/>
          <p:nvPr userDrawn="1"/>
        </p:nvSpPr>
        <p:spPr>
          <a:xfrm rot="11660991" flipH="1" flipV="1">
            <a:off x="1807549" y="2163058"/>
            <a:ext cx="2740845" cy="3014108"/>
          </a:xfrm>
          <a:custGeom>
            <a:avLst/>
            <a:gdLst>
              <a:gd name="connsiteX0" fmla="*/ 760523 w 832055"/>
              <a:gd name="connsiteY0" fmla="*/ 0 h 915011"/>
              <a:gd name="connsiteX1" fmla="*/ 832055 w 832055"/>
              <a:gd name="connsiteY1" fmla="*/ 272502 h 915011"/>
              <a:gd name="connsiteX2" fmla="*/ 791179 w 832055"/>
              <a:gd name="connsiteY2" fmla="*/ 214596 h 915011"/>
              <a:gd name="connsiteX3" fmla="*/ 24767 w 832055"/>
              <a:gd name="connsiteY3" fmla="*/ 909475 h 915011"/>
              <a:gd name="connsiteX4" fmla="*/ 0 w 832055"/>
              <a:gd name="connsiteY4" fmla="*/ 915011 h 915011"/>
              <a:gd name="connsiteX5" fmla="*/ 1689 w 832055"/>
              <a:gd name="connsiteY5" fmla="*/ 867099 h 915011"/>
              <a:gd name="connsiteX6" fmla="*/ 24080 w 832055"/>
              <a:gd name="connsiteY6" fmla="*/ 757324 h 915011"/>
              <a:gd name="connsiteX7" fmla="*/ 28738 w 832055"/>
              <a:gd name="connsiteY7" fmla="*/ 743077 h 915011"/>
              <a:gd name="connsiteX8" fmla="*/ 123549 w 832055"/>
              <a:gd name="connsiteY8" fmla="*/ 701693 h 915011"/>
              <a:gd name="connsiteX9" fmla="*/ 665147 w 832055"/>
              <a:gd name="connsiteY9" fmla="*/ 122626 h 915011"/>
              <a:gd name="connsiteX10" fmla="*/ 593615 w 832055"/>
              <a:gd name="connsiteY10" fmla="*/ 98782 h 915011"/>
              <a:gd name="connsiteX11" fmla="*/ 760523 w 832055"/>
              <a:gd name="connsiteY11" fmla="*/ 0 h 915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32055" h="915011">
                <a:moveTo>
                  <a:pt x="760523" y="0"/>
                </a:moveTo>
                <a:cubicBezTo>
                  <a:pt x="804805" y="68125"/>
                  <a:pt x="832055" y="272502"/>
                  <a:pt x="832055" y="272502"/>
                </a:cubicBezTo>
                <a:lnTo>
                  <a:pt x="791179" y="214596"/>
                </a:lnTo>
                <a:cubicBezTo>
                  <a:pt x="702617" y="470066"/>
                  <a:pt x="361989" y="820912"/>
                  <a:pt x="24767" y="909475"/>
                </a:cubicBezTo>
                <a:lnTo>
                  <a:pt x="0" y="915011"/>
                </a:lnTo>
                <a:lnTo>
                  <a:pt x="1689" y="867099"/>
                </a:lnTo>
                <a:cubicBezTo>
                  <a:pt x="6013" y="833295"/>
                  <a:pt x="13529" y="796510"/>
                  <a:pt x="24080" y="757324"/>
                </a:cubicBezTo>
                <a:lnTo>
                  <a:pt x="28738" y="743077"/>
                </a:lnTo>
                <a:lnTo>
                  <a:pt x="123549" y="701693"/>
                </a:lnTo>
                <a:cubicBezTo>
                  <a:pt x="464177" y="534785"/>
                  <a:pt x="641303" y="245252"/>
                  <a:pt x="665147" y="122626"/>
                </a:cubicBezTo>
                <a:lnTo>
                  <a:pt x="593615" y="98782"/>
                </a:lnTo>
                <a:cubicBezTo>
                  <a:pt x="685585" y="44282"/>
                  <a:pt x="760523" y="0"/>
                  <a:pt x="760523" y="0"/>
                </a:cubicBezTo>
                <a:close/>
              </a:path>
            </a:pathLst>
          </a:custGeom>
          <a:gradFill>
            <a:gsLst>
              <a:gs pos="13000">
                <a:schemeClr val="accent1">
                  <a:alpha val="75000"/>
                </a:schemeClr>
              </a:gs>
              <a:gs pos="85000">
                <a:schemeClr val="accent1">
                  <a:alpha val="0"/>
                </a:schemeClr>
              </a:gs>
            </a:gsLst>
            <a:lin ang="5400000" scaled="0"/>
          </a:gradFill>
          <a:ln w="2922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02962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>
          <p15:clr>
            <a:srgbClr val="FBAE40"/>
          </p15:clr>
        </p15:guide>
        <p15:guide id="2" pos="325">
          <p15:clr>
            <a:srgbClr val="FBAE40"/>
          </p15:clr>
        </p15:guide>
        <p15:guide id="3" pos="7355">
          <p15:clr>
            <a:srgbClr val="FBAE40"/>
          </p15:clr>
        </p15:guide>
        <p15:guide id="4" orient="horz" pos="4320">
          <p15:clr>
            <a:srgbClr val="FBAE40"/>
          </p15:clr>
        </p15:guide>
        <p15:guide id="5">
          <p15:clr>
            <a:srgbClr val="FBAE40"/>
          </p15:clr>
        </p15:guide>
        <p15:guide id="6" pos="7673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216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图文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7E7E02D-ECD8-4BE5-AA78-B2E50F1776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alphaModFix amt="1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48" y="0"/>
            <a:ext cx="12185905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8F7A895-18F0-409F-B5E0-534EEAEF90D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3C5636D-C344-492B-A57C-4738AB0CF4A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67216" t="61667"/>
          <a:stretch>
            <a:fillRect/>
          </a:stretch>
        </p:blipFill>
        <p:spPr>
          <a:xfrm>
            <a:off x="0" y="-1"/>
            <a:ext cx="2602485" cy="3178629"/>
          </a:xfrm>
          <a:custGeom>
            <a:avLst/>
            <a:gdLst>
              <a:gd name="connsiteX0" fmla="*/ 0 w 2152397"/>
              <a:gd name="connsiteY0" fmla="*/ 0 h 2628900"/>
              <a:gd name="connsiteX1" fmla="*/ 2152397 w 2152397"/>
              <a:gd name="connsiteY1" fmla="*/ 0 h 2628900"/>
              <a:gd name="connsiteX2" fmla="*/ 2152397 w 2152397"/>
              <a:gd name="connsiteY2" fmla="*/ 2628900 h 2628900"/>
              <a:gd name="connsiteX3" fmla="*/ 0 w 2152397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2397" h="2628900">
                <a:moveTo>
                  <a:pt x="0" y="0"/>
                </a:moveTo>
                <a:lnTo>
                  <a:pt x="2152397" y="0"/>
                </a:lnTo>
                <a:lnTo>
                  <a:pt x="2152397" y="2628900"/>
                </a:lnTo>
                <a:lnTo>
                  <a:pt x="0" y="2628900"/>
                </a:lnTo>
                <a:close/>
              </a:path>
            </a:pathLst>
          </a:cu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1E611B24-FBDD-4C68-B672-04C6720D4FF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67216" t="61667"/>
          <a:stretch>
            <a:fillRect/>
          </a:stretch>
        </p:blipFill>
        <p:spPr>
          <a:xfrm flipH="1" flipV="1">
            <a:off x="9578403" y="3679371"/>
            <a:ext cx="2602485" cy="3178629"/>
          </a:xfrm>
          <a:custGeom>
            <a:avLst/>
            <a:gdLst>
              <a:gd name="connsiteX0" fmla="*/ 0 w 2152397"/>
              <a:gd name="connsiteY0" fmla="*/ 0 h 2628900"/>
              <a:gd name="connsiteX1" fmla="*/ 2152397 w 2152397"/>
              <a:gd name="connsiteY1" fmla="*/ 0 h 2628900"/>
              <a:gd name="connsiteX2" fmla="*/ 2152397 w 2152397"/>
              <a:gd name="connsiteY2" fmla="*/ 2628900 h 2628900"/>
              <a:gd name="connsiteX3" fmla="*/ 0 w 2152397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2397" h="2628900">
                <a:moveTo>
                  <a:pt x="0" y="0"/>
                </a:moveTo>
                <a:lnTo>
                  <a:pt x="2152397" y="0"/>
                </a:lnTo>
                <a:lnTo>
                  <a:pt x="2152397" y="2628900"/>
                </a:lnTo>
                <a:lnTo>
                  <a:pt x="0" y="2628900"/>
                </a:lnTo>
                <a:close/>
              </a:path>
            </a:pathLst>
          </a:cu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01C8D26-D4A0-4B3C-BD64-535B48D035B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6" name="图片占位符 5">
            <a:extLst>
              <a:ext uri="{FF2B5EF4-FFF2-40B4-BE49-F238E27FC236}">
                <a16:creationId xmlns:a16="http://schemas.microsoft.com/office/drawing/2014/main" xmlns="" id="{CDF56CD6-7DAA-4940-A254-302FE2DE081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41639" y="1665467"/>
            <a:ext cx="5851134" cy="314100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69A8CECF-41EC-467D-A640-1BBD5520C5B9}"/>
              </a:ext>
            </a:extLst>
          </p:cNvPr>
          <p:cNvSpPr/>
          <p:nvPr userDrawn="1"/>
        </p:nvSpPr>
        <p:spPr>
          <a:xfrm>
            <a:off x="515938" y="461731"/>
            <a:ext cx="131762" cy="360915"/>
          </a:xfrm>
          <a:custGeom>
            <a:avLst/>
            <a:gdLst>
              <a:gd name="connsiteX0" fmla="*/ 0 w 438150"/>
              <a:gd name="connsiteY0" fmla="*/ 0 h 1200150"/>
              <a:gd name="connsiteX1" fmla="*/ 0 w 438150"/>
              <a:gd name="connsiteY1" fmla="*/ 1200150 h 1200150"/>
              <a:gd name="connsiteX2" fmla="*/ 438150 w 438150"/>
              <a:gd name="connsiteY2" fmla="*/ 937260 h 1200150"/>
              <a:gd name="connsiteX3" fmla="*/ 438150 w 438150"/>
              <a:gd name="connsiteY3" fmla="*/ 262890 h 1200150"/>
              <a:gd name="connsiteX4" fmla="*/ 0 w 438150"/>
              <a:gd name="connsiteY4" fmla="*/ 0 h 1200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0" h="1200150">
                <a:moveTo>
                  <a:pt x="0" y="0"/>
                </a:moveTo>
                <a:lnTo>
                  <a:pt x="0" y="1200150"/>
                </a:lnTo>
                <a:lnTo>
                  <a:pt x="438150" y="937260"/>
                </a:lnTo>
                <a:lnTo>
                  <a:pt x="438150" y="2628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6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CF6DDC68-B9A9-4BC5-A2F9-ABA1917F874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45253" y="427589"/>
            <a:ext cx="4761362" cy="448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kumimoji="1" lang="zh-CN" altLang="en-US" sz="3200" spc="100">
                <a:gradFill>
                  <a:gsLst>
                    <a:gs pos="100000">
                      <a:schemeClr val="accent1"/>
                    </a:gs>
                    <a:gs pos="6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/>
              <a:t>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36244784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>
          <p15:clr>
            <a:srgbClr val="FBAE40"/>
          </p15:clr>
        </p15:guide>
        <p15:guide id="2" pos="325">
          <p15:clr>
            <a:srgbClr val="FBAE40"/>
          </p15:clr>
        </p15:guide>
        <p15:guide id="3" pos="7355">
          <p15:clr>
            <a:srgbClr val="FBAE40"/>
          </p15:clr>
        </p15:guide>
        <p15:guide id="4" orient="horz" pos="4320">
          <p15:clr>
            <a:srgbClr val="FBAE40"/>
          </p15:clr>
        </p15:guide>
        <p15:guide id="5">
          <p15:clr>
            <a:srgbClr val="FBAE40"/>
          </p15:clr>
        </p15:guide>
        <p15:guide id="6" pos="7673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216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95FE977-66B3-423C-8E42-2AFBBE106C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" y="0"/>
            <a:ext cx="12191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507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xmlns="" id="{86DEF0A9-CE1A-402B-8E80-B613CD6357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68113"/>
            <a:ext cx="10515600" cy="1212255"/>
          </a:xfrm>
          <a:noFill/>
        </p:spPr>
        <p:txBody>
          <a:bodyPr wrap="square" rtlCol="0">
            <a:spAutoFit/>
          </a:bodyPr>
          <a:lstStyle>
            <a:lvl1pPr algn="l">
              <a:defRPr lang="zh-CN" altLang="en-US" sz="800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marL="0" lvl="0" algn="dist"/>
            <a:r>
              <a:rPr lang="zh-CN" altLang="en-US" dirty="0"/>
              <a:t>单击此处编辑母版标题</a:t>
            </a:r>
          </a:p>
        </p:txBody>
      </p:sp>
      <p:pic>
        <p:nvPicPr>
          <p:cNvPr id="10" name="图片 9" descr="建筑的桥&#10;&#10;描述已自动生成">
            <a:extLst>
              <a:ext uri="{FF2B5EF4-FFF2-40B4-BE49-F238E27FC236}">
                <a16:creationId xmlns:a16="http://schemas.microsoft.com/office/drawing/2014/main" xmlns="" id="{E1BE3B95-4DBD-4B31-8BC5-75B824D682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" t="31542" b="31501"/>
          <a:stretch>
            <a:fillRect/>
          </a:stretch>
        </p:blipFill>
        <p:spPr>
          <a:xfrm>
            <a:off x="0" y="3478621"/>
            <a:ext cx="12178056" cy="3379379"/>
          </a:xfrm>
          <a:custGeom>
            <a:avLst/>
            <a:gdLst>
              <a:gd name="connsiteX0" fmla="*/ 12178056 w 12178056"/>
              <a:gd name="connsiteY0" fmla="*/ 0 h 3379379"/>
              <a:gd name="connsiteX1" fmla="*/ 12178056 w 12178056"/>
              <a:gd name="connsiteY1" fmla="*/ 3379379 h 3379379"/>
              <a:gd name="connsiteX2" fmla="*/ 0 w 12178056"/>
              <a:gd name="connsiteY2" fmla="*/ 3379379 h 3379379"/>
              <a:gd name="connsiteX3" fmla="*/ 0 w 12178056"/>
              <a:gd name="connsiteY3" fmla="*/ 185502 h 3379379"/>
              <a:gd name="connsiteX4" fmla="*/ 609884 w 12178056"/>
              <a:gd name="connsiteY4" fmla="*/ 329255 h 3379379"/>
              <a:gd name="connsiteX5" fmla="*/ 6154740 w 12178056"/>
              <a:gd name="connsiteY5" fmla="*/ 807376 h 3379379"/>
              <a:gd name="connsiteX6" fmla="*/ 11679532 w 12178056"/>
              <a:gd name="connsiteY6" fmla="*/ 136034 h 3379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78056" h="3379379">
                <a:moveTo>
                  <a:pt x="12178056" y="0"/>
                </a:moveTo>
                <a:lnTo>
                  <a:pt x="12178056" y="3379379"/>
                </a:lnTo>
                <a:lnTo>
                  <a:pt x="0" y="3379379"/>
                </a:lnTo>
                <a:lnTo>
                  <a:pt x="0" y="185502"/>
                </a:lnTo>
                <a:lnTo>
                  <a:pt x="609884" y="329255"/>
                </a:lnTo>
                <a:cubicBezTo>
                  <a:pt x="2196165" y="664533"/>
                  <a:pt x="4104516" y="843163"/>
                  <a:pt x="6154740" y="807376"/>
                </a:cubicBezTo>
                <a:cubicBezTo>
                  <a:pt x="8204964" y="771589"/>
                  <a:pt x="10105918" y="526467"/>
                  <a:pt x="11679532" y="136034"/>
                </a:cubicBezTo>
                <a:close/>
              </a:path>
            </a:pathLst>
          </a:cu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800FBB7A-C9A9-4D29-8728-D53DA1FB5D4F}"/>
              </a:ext>
            </a:extLst>
          </p:cNvPr>
          <p:cNvSpPr/>
          <p:nvPr userDrawn="1"/>
        </p:nvSpPr>
        <p:spPr>
          <a:xfrm>
            <a:off x="0" y="3451811"/>
            <a:ext cx="12192000" cy="3383184"/>
          </a:xfrm>
          <a:custGeom>
            <a:avLst/>
            <a:gdLst>
              <a:gd name="connsiteX0" fmla="*/ 12192000 w 12192000"/>
              <a:gd name="connsiteY0" fmla="*/ 0 h 3383184"/>
              <a:gd name="connsiteX1" fmla="*/ 12192000 w 12192000"/>
              <a:gd name="connsiteY1" fmla="*/ 3383184 h 3383184"/>
              <a:gd name="connsiteX2" fmla="*/ 0 w 12192000"/>
              <a:gd name="connsiteY2" fmla="*/ 3383184 h 3383184"/>
              <a:gd name="connsiteX3" fmla="*/ 0 w 12192000"/>
              <a:gd name="connsiteY3" fmla="*/ 189307 h 3383184"/>
              <a:gd name="connsiteX4" fmla="*/ 609884 w 12192000"/>
              <a:gd name="connsiteY4" fmla="*/ 333060 h 3383184"/>
              <a:gd name="connsiteX5" fmla="*/ 6154740 w 12192000"/>
              <a:gd name="connsiteY5" fmla="*/ 811181 h 3383184"/>
              <a:gd name="connsiteX6" fmla="*/ 11679532 w 12192000"/>
              <a:gd name="connsiteY6" fmla="*/ 139839 h 3383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383184">
                <a:moveTo>
                  <a:pt x="12192000" y="0"/>
                </a:moveTo>
                <a:lnTo>
                  <a:pt x="12192000" y="3383184"/>
                </a:lnTo>
                <a:lnTo>
                  <a:pt x="0" y="3383184"/>
                </a:lnTo>
                <a:lnTo>
                  <a:pt x="0" y="189307"/>
                </a:lnTo>
                <a:lnTo>
                  <a:pt x="609884" y="333060"/>
                </a:lnTo>
                <a:cubicBezTo>
                  <a:pt x="2196165" y="668338"/>
                  <a:pt x="4104516" y="846968"/>
                  <a:pt x="6154740" y="811181"/>
                </a:cubicBezTo>
                <a:cubicBezTo>
                  <a:pt x="8204964" y="775394"/>
                  <a:pt x="10105918" y="530272"/>
                  <a:pt x="11679532" y="139839"/>
                </a:cubicBezTo>
                <a:close/>
              </a:path>
            </a:pathLst>
          </a:custGeom>
          <a:solidFill>
            <a:schemeClr val="accent1">
              <a:alpha val="3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E0E5F6E8-269E-4209-BAC6-0B58432039D7}"/>
              </a:ext>
            </a:extLst>
          </p:cNvPr>
          <p:cNvSpPr/>
          <p:nvPr userDrawn="1"/>
        </p:nvSpPr>
        <p:spPr>
          <a:xfrm rot="-60000">
            <a:off x="4853" y="3558163"/>
            <a:ext cx="12194839" cy="822679"/>
          </a:xfrm>
          <a:custGeom>
            <a:avLst/>
            <a:gdLst>
              <a:gd name="connsiteX0" fmla="*/ 12194839 w 12194839"/>
              <a:gd name="connsiteY0" fmla="*/ 23803 h 822679"/>
              <a:gd name="connsiteX1" fmla="*/ 12193410 w 12194839"/>
              <a:gd name="connsiteY1" fmla="*/ 105644 h 822679"/>
              <a:gd name="connsiteX2" fmla="*/ 12032950 w 12194839"/>
              <a:gd name="connsiteY2" fmla="*/ 151004 h 822679"/>
              <a:gd name="connsiteX3" fmla="*/ 6166446 w 12194839"/>
              <a:gd name="connsiteY3" fmla="*/ 822669 h 822679"/>
              <a:gd name="connsiteX4" fmla="*/ 407022 w 12194839"/>
              <a:gd name="connsiteY4" fmla="*/ 190287 h 822679"/>
              <a:gd name="connsiteX5" fmla="*/ 0 w 12194839"/>
              <a:gd name="connsiteY5" fmla="*/ 80053 h 822679"/>
              <a:gd name="connsiteX6" fmla="*/ 1397 w 12194839"/>
              <a:gd name="connsiteY6" fmla="*/ 0 h 822679"/>
              <a:gd name="connsiteX7" fmla="*/ 510352 w 12194839"/>
              <a:gd name="connsiteY7" fmla="*/ 131005 h 822679"/>
              <a:gd name="connsiteX8" fmla="*/ 6144355 w 12194839"/>
              <a:gd name="connsiteY8" fmla="*/ 728701 h 822679"/>
              <a:gd name="connsiteX9" fmla="*/ 11778359 w 12194839"/>
              <a:gd name="connsiteY9" fmla="*/ 131005 h 822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4839" h="822679">
                <a:moveTo>
                  <a:pt x="12194839" y="23803"/>
                </a:moveTo>
                <a:lnTo>
                  <a:pt x="12193410" y="105644"/>
                </a:lnTo>
                <a:lnTo>
                  <a:pt x="12032950" y="151004"/>
                </a:lnTo>
                <a:cubicBezTo>
                  <a:pt x="10349903" y="583469"/>
                  <a:pt x="8292416" y="820856"/>
                  <a:pt x="6166446" y="822669"/>
                </a:cubicBezTo>
                <a:cubicBezTo>
                  <a:pt x="4090677" y="824439"/>
                  <a:pt x="2075295" y="601498"/>
                  <a:pt x="407022" y="190287"/>
                </a:cubicBezTo>
                <a:lnTo>
                  <a:pt x="0" y="80053"/>
                </a:lnTo>
                <a:lnTo>
                  <a:pt x="1397" y="0"/>
                </a:lnTo>
                <a:lnTo>
                  <a:pt x="510352" y="131005"/>
                </a:lnTo>
                <a:cubicBezTo>
                  <a:pt x="2109567" y="507872"/>
                  <a:pt x="4051100" y="728701"/>
                  <a:pt x="6144355" y="728701"/>
                </a:cubicBezTo>
                <a:cubicBezTo>
                  <a:pt x="8237611" y="728701"/>
                  <a:pt x="10179143" y="507872"/>
                  <a:pt x="11778359" y="1310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4530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2886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9" r:id="rId2"/>
    <p:sldLayoutId id="2147483663" r:id="rId3"/>
    <p:sldLayoutId id="2147483658" r:id="rId4"/>
    <p:sldLayoutId id="2147483662" r:id="rId5"/>
    <p:sldLayoutId id="2147483661" r:id="rId6"/>
    <p:sldLayoutId id="2147483660" r:id="rId7"/>
    <p:sldLayoutId id="2147483664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61F0FFCC-A096-4475-BC85-D072BB473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4AE7B82-BB6A-43A1-AE13-5C9FE27112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4EA1BE7-3BD9-493D-B94B-E4FA55E120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阿里巴巴普惠体 R" panose="00020600040101010101" pitchFamily="18" charset="-122"/>
              </a:defRPr>
            </a:lvl1pPr>
          </a:lstStyle>
          <a:p>
            <a:fld id="{2B234390-0778-4CA8-B45D-6004E93EAEB9}" type="datetimeFigureOut">
              <a:rPr lang="zh-CN" altLang="en-US" smtClean="0"/>
              <a:pPr/>
              <a:t>2021/1/4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D91571F-C682-4FC4-BC07-0087F4C920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E92A25D-4448-48D6-BF0B-1F6226A60E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阿里巴巴普惠体 R" panose="00020600040101010101" pitchFamily="18" charset="-122"/>
              </a:defRPr>
            </a:lvl1pPr>
          </a:lstStyle>
          <a:p>
            <a:fld id="{0AC97AE4-0AB1-49E5-B8D9-484C22BBBCD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3934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阿里巴巴普惠体 R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阿里巴巴普惠体 R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阿里巴巴普惠体 R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阿里巴巴普惠体 R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阿里巴巴普惠体 R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阿里巴巴普惠体 R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>
          <p15:clr>
            <a:srgbClr val="F26B43"/>
          </p15:clr>
        </p15:guide>
        <p15:guide id="2" pos="3840">
          <p15:clr>
            <a:srgbClr val="F26B43"/>
          </p15:clr>
        </p15:guide>
        <p15:guide id="3" pos="416">
          <p15:clr>
            <a:srgbClr val="F26B43"/>
          </p15:clr>
        </p15:guide>
        <p15:guide id="4" pos="7256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712">
          <p15:clr>
            <a:srgbClr val="F26B43"/>
          </p15:clr>
        </p15:guide>
        <p15:guide id="7" orient="horz" pos="3928">
          <p15:clr>
            <a:srgbClr val="F26B43"/>
          </p15:clr>
        </p15:guide>
        <p15:guide id="8" orient="horz" pos="3864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832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占位符 1"/>
          <p:cNvSpPr>
            <a:spLocks noGrp="1"/>
          </p:cNvSpPr>
          <p:nvPr>
            <p:ph type="title"/>
          </p:nvPr>
        </p:nvSpPr>
        <p:spPr>
          <a:xfrm>
            <a:off x="600821" y="211346"/>
            <a:ext cx="10515600" cy="42243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" name="文本占位符 2"/>
          <p:cNvSpPr>
            <a:spLocks noGrp="1"/>
          </p:cNvSpPr>
          <p:nvPr>
            <p:ph type="body" idx="1"/>
          </p:nvPr>
        </p:nvSpPr>
        <p:spPr>
          <a:xfrm>
            <a:off x="587374" y="1535972"/>
            <a:ext cx="11017249" cy="47271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2" name="任意多边形 11"/>
          <p:cNvSpPr/>
          <p:nvPr/>
        </p:nvSpPr>
        <p:spPr>
          <a:xfrm rot="5400000">
            <a:off x="233677" y="255361"/>
            <a:ext cx="271005" cy="350436"/>
          </a:xfrm>
          <a:custGeom>
            <a:avLst/>
            <a:gdLst>
              <a:gd name="connsiteX0" fmla="*/ 0 w 382446"/>
              <a:gd name="connsiteY0" fmla="*/ 494540 h 494540"/>
              <a:gd name="connsiteX1" fmla="*/ 95611 w 382446"/>
              <a:gd name="connsiteY1" fmla="*/ 329694 h 494540"/>
              <a:gd name="connsiteX2" fmla="*/ 1 w 382446"/>
              <a:gd name="connsiteY2" fmla="*/ 329694 h 494540"/>
              <a:gd name="connsiteX3" fmla="*/ 191224 w 382446"/>
              <a:gd name="connsiteY3" fmla="*/ 0 h 494540"/>
              <a:gd name="connsiteX4" fmla="*/ 382446 w 382446"/>
              <a:gd name="connsiteY4" fmla="*/ 329694 h 494540"/>
              <a:gd name="connsiteX5" fmla="*/ 286835 w 382446"/>
              <a:gd name="connsiteY5" fmla="*/ 329694 h 494540"/>
              <a:gd name="connsiteX6" fmla="*/ 382445 w 382446"/>
              <a:gd name="connsiteY6" fmla="*/ 494540 h 494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2446" h="494540">
                <a:moveTo>
                  <a:pt x="0" y="494540"/>
                </a:moveTo>
                <a:lnTo>
                  <a:pt x="95611" y="329694"/>
                </a:lnTo>
                <a:lnTo>
                  <a:pt x="1" y="329694"/>
                </a:lnTo>
                <a:lnTo>
                  <a:pt x="191224" y="0"/>
                </a:lnTo>
                <a:lnTo>
                  <a:pt x="382446" y="329694"/>
                </a:lnTo>
                <a:lnTo>
                  <a:pt x="286835" y="329694"/>
                </a:lnTo>
                <a:lnTo>
                  <a:pt x="382445" y="494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9DC61CC8-17D8-4EA9-A99A-5F35D290B055}"/>
              </a:ext>
            </a:extLst>
          </p:cNvPr>
          <p:cNvSpPr/>
          <p:nvPr userDrawn="1"/>
        </p:nvSpPr>
        <p:spPr>
          <a:xfrm>
            <a:off x="12344400" y="0"/>
            <a:ext cx="508000" cy="50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2816A8D-65AB-4CD6-B601-506139820C7C}"/>
              </a:ext>
            </a:extLst>
          </p:cNvPr>
          <p:cNvSpPr/>
          <p:nvPr userDrawn="1"/>
        </p:nvSpPr>
        <p:spPr>
          <a:xfrm>
            <a:off x="13030200" y="0"/>
            <a:ext cx="508000" cy="508000"/>
          </a:xfrm>
          <a:prstGeom prst="rect">
            <a:avLst/>
          </a:prstGeom>
          <a:solidFill>
            <a:srgbClr val="0D9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DFA917E5-2671-47C4-90C4-11A5115C60F7}"/>
              </a:ext>
            </a:extLst>
          </p:cNvPr>
          <p:cNvSpPr/>
          <p:nvPr userDrawn="1"/>
        </p:nvSpPr>
        <p:spPr>
          <a:xfrm>
            <a:off x="12344400" y="685800"/>
            <a:ext cx="508000" cy="50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7804F376-8991-47DF-ADE8-2C9270419C0A}"/>
              </a:ext>
            </a:extLst>
          </p:cNvPr>
          <p:cNvSpPr/>
          <p:nvPr userDrawn="1"/>
        </p:nvSpPr>
        <p:spPr>
          <a:xfrm>
            <a:off x="13030200" y="685800"/>
            <a:ext cx="508000" cy="50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606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 spc="200" baseline="0">
          <a:solidFill>
            <a:schemeClr val="bg1"/>
          </a:solidFill>
          <a:latin typeface="阿里巴巴普惠体 B" panose="00020600040101010101" pitchFamily="18" charset="-122"/>
          <a:ea typeface="阿里巴巴普惠体 B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13" Type="http://schemas.openxmlformats.org/officeDocument/2006/relationships/tags" Target="../tags/tag29.xml"/><Relationship Id="rId18" Type="http://schemas.openxmlformats.org/officeDocument/2006/relationships/tags" Target="../tags/tag34.xml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12" Type="http://schemas.openxmlformats.org/officeDocument/2006/relationships/tags" Target="../tags/tag28.xml"/><Relationship Id="rId17" Type="http://schemas.openxmlformats.org/officeDocument/2006/relationships/tags" Target="../tags/tag33.xml"/><Relationship Id="rId2" Type="http://schemas.openxmlformats.org/officeDocument/2006/relationships/tags" Target="../tags/tag18.xml"/><Relationship Id="rId16" Type="http://schemas.openxmlformats.org/officeDocument/2006/relationships/tags" Target="../tags/tag32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tags" Target="../tags/tag27.xml"/><Relationship Id="rId5" Type="http://schemas.openxmlformats.org/officeDocument/2006/relationships/tags" Target="../tags/tag21.xml"/><Relationship Id="rId15" Type="http://schemas.openxmlformats.org/officeDocument/2006/relationships/tags" Target="../tags/tag31.xml"/><Relationship Id="rId10" Type="http://schemas.openxmlformats.org/officeDocument/2006/relationships/tags" Target="../tags/tag26.xml"/><Relationship Id="rId19" Type="http://schemas.openxmlformats.org/officeDocument/2006/relationships/slideLayout" Target="../slideLayouts/slideLayout4.xml"/><Relationship Id="rId4" Type="http://schemas.openxmlformats.org/officeDocument/2006/relationships/tags" Target="../tags/tag20.xml"/><Relationship Id="rId9" Type="http://schemas.openxmlformats.org/officeDocument/2006/relationships/tags" Target="../tags/tag25.xml"/><Relationship Id="rId14" Type="http://schemas.openxmlformats.org/officeDocument/2006/relationships/tags" Target="../tags/tag3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42.xml"/><Relationship Id="rId13" Type="http://schemas.openxmlformats.org/officeDocument/2006/relationships/tags" Target="../tags/tag47.xml"/><Relationship Id="rId18" Type="http://schemas.openxmlformats.org/officeDocument/2006/relationships/tags" Target="../tags/tag52.xml"/><Relationship Id="rId3" Type="http://schemas.openxmlformats.org/officeDocument/2006/relationships/tags" Target="../tags/tag37.xml"/><Relationship Id="rId7" Type="http://schemas.openxmlformats.org/officeDocument/2006/relationships/tags" Target="../tags/tag41.xml"/><Relationship Id="rId12" Type="http://schemas.openxmlformats.org/officeDocument/2006/relationships/tags" Target="../tags/tag46.xml"/><Relationship Id="rId17" Type="http://schemas.openxmlformats.org/officeDocument/2006/relationships/tags" Target="../tags/tag51.xml"/><Relationship Id="rId2" Type="http://schemas.openxmlformats.org/officeDocument/2006/relationships/tags" Target="../tags/tag36.xml"/><Relationship Id="rId16" Type="http://schemas.openxmlformats.org/officeDocument/2006/relationships/tags" Target="../tags/tag50.xml"/><Relationship Id="rId20" Type="http://schemas.openxmlformats.org/officeDocument/2006/relationships/image" Target="../media/image39.png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11" Type="http://schemas.openxmlformats.org/officeDocument/2006/relationships/tags" Target="../tags/tag45.xml"/><Relationship Id="rId5" Type="http://schemas.openxmlformats.org/officeDocument/2006/relationships/tags" Target="../tags/tag39.xml"/><Relationship Id="rId15" Type="http://schemas.openxmlformats.org/officeDocument/2006/relationships/tags" Target="../tags/tag49.xml"/><Relationship Id="rId10" Type="http://schemas.openxmlformats.org/officeDocument/2006/relationships/tags" Target="../tags/tag44.xml"/><Relationship Id="rId19" Type="http://schemas.openxmlformats.org/officeDocument/2006/relationships/slideLayout" Target="../slideLayouts/slideLayout4.xml"/><Relationship Id="rId4" Type="http://schemas.openxmlformats.org/officeDocument/2006/relationships/tags" Target="../tags/tag38.xml"/><Relationship Id="rId9" Type="http://schemas.openxmlformats.org/officeDocument/2006/relationships/tags" Target="../tags/tag43.xml"/><Relationship Id="rId14" Type="http://schemas.openxmlformats.org/officeDocument/2006/relationships/tags" Target="../tags/tag48.xml"/></Relationships>
</file>

<file path=ppt/slides/_rels/slide18.xml.rels><?xml version="1.0" encoding="UTF-8" standalone="yes"?>
<Relationships xmlns="http://schemas.openxmlformats.org/package/2006/relationships"><Relationship Id="rId13" Type="http://schemas.openxmlformats.org/officeDocument/2006/relationships/tags" Target="../tags/tag65.xml"/><Relationship Id="rId18" Type="http://schemas.openxmlformats.org/officeDocument/2006/relationships/tags" Target="../tags/tag70.xml"/><Relationship Id="rId26" Type="http://schemas.openxmlformats.org/officeDocument/2006/relationships/tags" Target="../tags/tag78.xml"/><Relationship Id="rId3" Type="http://schemas.openxmlformats.org/officeDocument/2006/relationships/tags" Target="../tags/tag55.xml"/><Relationship Id="rId21" Type="http://schemas.openxmlformats.org/officeDocument/2006/relationships/tags" Target="../tags/tag73.xml"/><Relationship Id="rId34" Type="http://schemas.openxmlformats.org/officeDocument/2006/relationships/tags" Target="../tags/tag86.xml"/><Relationship Id="rId7" Type="http://schemas.openxmlformats.org/officeDocument/2006/relationships/tags" Target="../tags/tag59.xml"/><Relationship Id="rId12" Type="http://schemas.openxmlformats.org/officeDocument/2006/relationships/tags" Target="../tags/tag64.xml"/><Relationship Id="rId17" Type="http://schemas.openxmlformats.org/officeDocument/2006/relationships/tags" Target="../tags/tag69.xml"/><Relationship Id="rId25" Type="http://schemas.openxmlformats.org/officeDocument/2006/relationships/tags" Target="../tags/tag77.xml"/><Relationship Id="rId33" Type="http://schemas.openxmlformats.org/officeDocument/2006/relationships/tags" Target="../tags/tag85.xml"/><Relationship Id="rId2" Type="http://schemas.openxmlformats.org/officeDocument/2006/relationships/tags" Target="../tags/tag54.xml"/><Relationship Id="rId16" Type="http://schemas.openxmlformats.org/officeDocument/2006/relationships/tags" Target="../tags/tag68.xml"/><Relationship Id="rId20" Type="http://schemas.openxmlformats.org/officeDocument/2006/relationships/tags" Target="../tags/tag72.xml"/><Relationship Id="rId29" Type="http://schemas.openxmlformats.org/officeDocument/2006/relationships/tags" Target="../tags/tag81.xml"/><Relationship Id="rId1" Type="http://schemas.openxmlformats.org/officeDocument/2006/relationships/tags" Target="../tags/tag53.xml"/><Relationship Id="rId6" Type="http://schemas.openxmlformats.org/officeDocument/2006/relationships/tags" Target="../tags/tag58.xml"/><Relationship Id="rId11" Type="http://schemas.openxmlformats.org/officeDocument/2006/relationships/tags" Target="../tags/tag63.xml"/><Relationship Id="rId24" Type="http://schemas.openxmlformats.org/officeDocument/2006/relationships/tags" Target="../tags/tag76.xml"/><Relationship Id="rId32" Type="http://schemas.openxmlformats.org/officeDocument/2006/relationships/tags" Target="../tags/tag84.xml"/><Relationship Id="rId5" Type="http://schemas.openxmlformats.org/officeDocument/2006/relationships/tags" Target="../tags/tag57.xml"/><Relationship Id="rId15" Type="http://schemas.openxmlformats.org/officeDocument/2006/relationships/tags" Target="../tags/tag67.xml"/><Relationship Id="rId23" Type="http://schemas.openxmlformats.org/officeDocument/2006/relationships/tags" Target="../tags/tag75.xml"/><Relationship Id="rId28" Type="http://schemas.openxmlformats.org/officeDocument/2006/relationships/tags" Target="../tags/tag80.xml"/><Relationship Id="rId10" Type="http://schemas.openxmlformats.org/officeDocument/2006/relationships/tags" Target="../tags/tag62.xml"/><Relationship Id="rId19" Type="http://schemas.openxmlformats.org/officeDocument/2006/relationships/tags" Target="../tags/tag71.xml"/><Relationship Id="rId31" Type="http://schemas.openxmlformats.org/officeDocument/2006/relationships/tags" Target="../tags/tag83.xml"/><Relationship Id="rId4" Type="http://schemas.openxmlformats.org/officeDocument/2006/relationships/tags" Target="../tags/tag56.xml"/><Relationship Id="rId9" Type="http://schemas.openxmlformats.org/officeDocument/2006/relationships/tags" Target="../tags/tag61.xml"/><Relationship Id="rId14" Type="http://schemas.openxmlformats.org/officeDocument/2006/relationships/tags" Target="../tags/tag66.xml"/><Relationship Id="rId22" Type="http://schemas.openxmlformats.org/officeDocument/2006/relationships/tags" Target="../tags/tag74.xml"/><Relationship Id="rId27" Type="http://schemas.openxmlformats.org/officeDocument/2006/relationships/tags" Target="../tags/tag79.xml"/><Relationship Id="rId30" Type="http://schemas.openxmlformats.org/officeDocument/2006/relationships/tags" Target="../tags/tag82.xml"/><Relationship Id="rId35" Type="http://schemas.openxmlformats.org/officeDocument/2006/relationships/slideLayout" Target="../slideLayouts/slideLayout4.xml"/><Relationship Id="rId8" Type="http://schemas.openxmlformats.org/officeDocument/2006/relationships/tags" Target="../tags/tag6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zt/wangpaiPjihua/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tags" Target="../tags/tag5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13" Type="http://schemas.openxmlformats.org/officeDocument/2006/relationships/image" Target="../media/image30.tiff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12" Type="http://schemas.openxmlformats.org/officeDocument/2006/relationships/image" Target="../media/image29.tiff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image" Target="../media/image28.tiff"/><Relationship Id="rId5" Type="http://schemas.openxmlformats.org/officeDocument/2006/relationships/tags" Target="../tags/tag13.xml"/><Relationship Id="rId10" Type="http://schemas.openxmlformats.org/officeDocument/2006/relationships/image" Target="../media/image27.tiff"/><Relationship Id="rId4" Type="http://schemas.openxmlformats.org/officeDocument/2006/relationships/tags" Target="../tags/tag12.xml"/><Relationship Id="rId9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占位符 24">
            <a:extLst>
              <a:ext uri="{FF2B5EF4-FFF2-40B4-BE49-F238E27FC236}">
                <a16:creationId xmlns:a16="http://schemas.microsoft.com/office/drawing/2014/main" xmlns="" id="{67C10349-0B89-4C9C-BACB-195AB180A99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蓝色高端</a:t>
            </a:r>
          </a:p>
        </p:txBody>
      </p:sp>
      <p:sp>
        <p:nvSpPr>
          <p:cNvPr id="26" name="文本占位符 25">
            <a:extLst>
              <a:ext uri="{FF2B5EF4-FFF2-40B4-BE49-F238E27FC236}">
                <a16:creationId xmlns:a16="http://schemas.microsoft.com/office/drawing/2014/main" xmlns="" id="{7A79CDBB-8F3F-46BC-B488-AC09B4DBB0C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企业介绍</a:t>
            </a:r>
          </a:p>
        </p:txBody>
      </p:sp>
      <p:sp>
        <p:nvSpPr>
          <p:cNvPr id="23" name="文本占位符 22">
            <a:extLst>
              <a:ext uri="{FF2B5EF4-FFF2-40B4-BE49-F238E27FC236}">
                <a16:creationId xmlns:a16="http://schemas.microsoft.com/office/drawing/2014/main" xmlns="" id="{2D5431C7-ACB4-4103-8D3A-DEF086D33A1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/>
              <a:t>此处输入副标题</a:t>
            </a:r>
          </a:p>
          <a:p>
            <a:r>
              <a:rPr lang="zh-CN" altLang="en-US"/>
              <a:t>和其他</a:t>
            </a:r>
          </a:p>
          <a:p>
            <a:r>
              <a:rPr lang="zh-CN" altLang="en-US"/>
              <a:t>介绍文本内容</a:t>
            </a:r>
          </a:p>
        </p:txBody>
      </p:sp>
      <p:sp>
        <p:nvSpPr>
          <p:cNvPr id="29" name="文本占位符 28">
            <a:extLst>
              <a:ext uri="{FF2B5EF4-FFF2-40B4-BE49-F238E27FC236}">
                <a16:creationId xmlns:a16="http://schemas.microsoft.com/office/drawing/2014/main" xmlns="" id="{01D6D731-895B-4815-BE5C-F5933A05C34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/>
              <a:t>INPUT YOUR TITLE</a:t>
            </a:r>
          </a:p>
          <a:p>
            <a:r>
              <a:rPr lang="en-US" altLang="zh-CN"/>
              <a:t>ENGLISH HERE</a:t>
            </a:r>
            <a:endParaRPr lang="zh-CN" altLang="en-US"/>
          </a:p>
        </p:txBody>
      </p:sp>
      <p:sp>
        <p:nvSpPr>
          <p:cNvPr id="30" name="文本占位符 29">
            <a:extLst>
              <a:ext uri="{FF2B5EF4-FFF2-40B4-BE49-F238E27FC236}">
                <a16:creationId xmlns:a16="http://schemas.microsoft.com/office/drawing/2014/main" xmlns="" id="{9BDD7CEA-518C-4416-B9EA-436510CE57C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/>
              <a:t>报告人：</a:t>
            </a:r>
            <a:r>
              <a:rPr lang="en-US" altLang="zh-CN"/>
              <a:t>Nakita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51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AEA994A-776C-4CF4-BE3B-2D0436339A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此处输入标题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C6D23AE-44DF-408D-BE16-14450520B38E}"/>
              </a:ext>
            </a:extLst>
          </p:cNvPr>
          <p:cNvSpPr txBox="1"/>
          <p:nvPr/>
        </p:nvSpPr>
        <p:spPr>
          <a:xfrm>
            <a:off x="365604" y="3970702"/>
            <a:ext cx="3941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spc="100">
                <a:gradFill>
                  <a:gsLst>
                    <a:gs pos="0">
                      <a:schemeClr val="accent1"/>
                    </a:gs>
                    <a:gs pos="83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念奴娇赤壁怀古</a:t>
            </a:r>
            <a:endParaRPr kumimoji="1" lang="zh-CN" altLang="en-US" sz="2800" spc="100" dirty="0">
              <a:gradFill>
                <a:gsLst>
                  <a:gs pos="0">
                    <a:schemeClr val="accent1"/>
                  </a:gs>
                  <a:gs pos="83000">
                    <a:schemeClr val="accent2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868691A-F8AD-4934-AA93-06F1EED834DE}"/>
              </a:ext>
            </a:extLst>
          </p:cNvPr>
          <p:cNvSpPr txBox="1"/>
          <p:nvPr/>
        </p:nvSpPr>
        <p:spPr>
          <a:xfrm>
            <a:off x="758498" y="4522412"/>
            <a:ext cx="3155321" cy="633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400" spc="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乱石穿空，惊涛拍岸，卷起千堆雪。江山如画，一时多少豪杰。</a:t>
            </a:r>
            <a:endParaRPr kumimoji="1" lang="zh-CN" altLang="en-US" sz="1400" spc="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DE11E70-A3C6-4805-80ED-A45AF1776189}"/>
              </a:ext>
            </a:extLst>
          </p:cNvPr>
          <p:cNvSpPr txBox="1"/>
          <p:nvPr/>
        </p:nvSpPr>
        <p:spPr>
          <a:xfrm>
            <a:off x="4208672" y="3970702"/>
            <a:ext cx="3941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spc="100">
                <a:gradFill>
                  <a:gsLst>
                    <a:gs pos="0">
                      <a:schemeClr val="accent1"/>
                    </a:gs>
                    <a:gs pos="83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念奴娇赤壁怀古</a:t>
            </a:r>
            <a:endParaRPr kumimoji="1" lang="zh-CN" altLang="en-US" sz="2800" spc="100" dirty="0">
              <a:gradFill>
                <a:gsLst>
                  <a:gs pos="0">
                    <a:schemeClr val="accent1"/>
                  </a:gs>
                  <a:gs pos="83000">
                    <a:schemeClr val="accent2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E1D13CB-98C8-4FEF-A4B9-62C2FC41D88D}"/>
              </a:ext>
            </a:extLst>
          </p:cNvPr>
          <p:cNvSpPr txBox="1"/>
          <p:nvPr/>
        </p:nvSpPr>
        <p:spPr>
          <a:xfrm>
            <a:off x="4596867" y="4503969"/>
            <a:ext cx="3164722" cy="633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400" spc="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乱石穿空，惊涛拍岸，卷起千堆雪。江山如画，一时多少豪杰。</a:t>
            </a:r>
            <a:endParaRPr kumimoji="1" lang="en-US" altLang="zh-CN" sz="1400" spc="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CF72E6FE-2CCE-4B9B-9838-41F8BE95E3CC}"/>
              </a:ext>
            </a:extLst>
          </p:cNvPr>
          <p:cNvSpPr txBox="1"/>
          <p:nvPr/>
        </p:nvSpPr>
        <p:spPr>
          <a:xfrm>
            <a:off x="7937645" y="3970702"/>
            <a:ext cx="3941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spc="100">
                <a:gradFill>
                  <a:gsLst>
                    <a:gs pos="0">
                      <a:schemeClr val="accent1"/>
                    </a:gs>
                    <a:gs pos="83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念奴娇赤壁怀古</a:t>
            </a:r>
            <a:endParaRPr kumimoji="1" lang="zh-CN" altLang="en-US" sz="2800" spc="100" dirty="0">
              <a:gradFill>
                <a:gsLst>
                  <a:gs pos="0">
                    <a:schemeClr val="accent1"/>
                  </a:gs>
                  <a:gs pos="83000">
                    <a:schemeClr val="accent2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4C29F4F-BC0B-4194-9191-62EEED4D89B9}"/>
              </a:ext>
            </a:extLst>
          </p:cNvPr>
          <p:cNvSpPr txBox="1"/>
          <p:nvPr/>
        </p:nvSpPr>
        <p:spPr>
          <a:xfrm>
            <a:off x="8320899" y="4503969"/>
            <a:ext cx="3175776" cy="633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400" spc="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乱石穿空，惊涛拍岸，卷起千堆雪。江山如画，一时多少豪杰。</a:t>
            </a:r>
            <a:endParaRPr kumimoji="1" lang="en-US" altLang="zh-CN" sz="1400" spc="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EB5E473D-897D-400C-A382-F184AA98DCD5}"/>
              </a:ext>
            </a:extLst>
          </p:cNvPr>
          <p:cNvSpPr txBox="1"/>
          <p:nvPr/>
        </p:nvSpPr>
        <p:spPr>
          <a:xfrm>
            <a:off x="220073" y="2548730"/>
            <a:ext cx="42321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>
                <a:gradFill>
                  <a:gsLst>
                    <a:gs pos="76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190500" algn="ctr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</a:rPr>
              <a:t>1,000</a:t>
            </a:r>
            <a:endParaRPr lang="zh-CN" altLang="en-US" sz="6000" dirty="0">
              <a:gradFill>
                <a:gsLst>
                  <a:gs pos="76000">
                    <a:schemeClr val="accent2"/>
                  </a:gs>
                  <a:gs pos="0">
                    <a:schemeClr val="accent1"/>
                  </a:gs>
                </a:gsLst>
                <a:lin ang="5400000" scaled="1"/>
              </a:gradFill>
              <a:effectLst>
                <a:outerShdw blurRad="190500" algn="ctr" rotWithShape="0">
                  <a:schemeClr val="accent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16DB9FD0-9A33-479C-AD26-DE1FCEFE0307}"/>
              </a:ext>
            </a:extLst>
          </p:cNvPr>
          <p:cNvGrpSpPr/>
          <p:nvPr/>
        </p:nvGrpSpPr>
        <p:grpSpPr>
          <a:xfrm>
            <a:off x="704371" y="3516713"/>
            <a:ext cx="3117220" cy="378336"/>
            <a:chOff x="343693" y="3963623"/>
            <a:chExt cx="4151885" cy="409182"/>
          </a:xfrm>
        </p:grpSpPr>
        <p:sp>
          <p:nvSpPr>
            <p:cNvPr id="19" name="梯形 18">
              <a:extLst>
                <a:ext uri="{FF2B5EF4-FFF2-40B4-BE49-F238E27FC236}">
                  <a16:creationId xmlns:a16="http://schemas.microsoft.com/office/drawing/2014/main" xmlns="" id="{30E07614-9AD8-4D55-8F87-BA3EC0930354}"/>
                </a:ext>
              </a:extLst>
            </p:cNvPr>
            <p:cNvSpPr/>
            <p:nvPr/>
          </p:nvSpPr>
          <p:spPr>
            <a:xfrm>
              <a:off x="343693" y="3963623"/>
              <a:ext cx="4151885" cy="207649"/>
            </a:xfrm>
            <a:prstGeom prst="trapezoid">
              <a:avLst>
                <a:gd name="adj" fmla="val 129079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梯形 19">
              <a:extLst>
                <a:ext uri="{FF2B5EF4-FFF2-40B4-BE49-F238E27FC236}">
                  <a16:creationId xmlns:a16="http://schemas.microsoft.com/office/drawing/2014/main" xmlns="" id="{810D6053-86BF-4D05-B930-0F14EB967348}"/>
                </a:ext>
              </a:extLst>
            </p:cNvPr>
            <p:cNvSpPr/>
            <p:nvPr/>
          </p:nvSpPr>
          <p:spPr>
            <a:xfrm>
              <a:off x="851491" y="4209132"/>
              <a:ext cx="3136291" cy="163673"/>
            </a:xfrm>
            <a:prstGeom prst="trapezoid">
              <a:avLst>
                <a:gd name="adj" fmla="val 129079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B511A091-79B2-4B4E-8351-C7FAF556AA27}"/>
              </a:ext>
            </a:extLst>
          </p:cNvPr>
          <p:cNvCxnSpPr>
            <a:cxnSpLocks/>
          </p:cNvCxnSpPr>
          <p:nvPr/>
        </p:nvCxnSpPr>
        <p:spPr>
          <a:xfrm flipV="1">
            <a:off x="1532988" y="2422138"/>
            <a:ext cx="0" cy="630188"/>
          </a:xfrm>
          <a:prstGeom prst="line">
            <a:avLst/>
          </a:prstGeom>
          <a:ln>
            <a:gradFill>
              <a:gsLst>
                <a:gs pos="30000">
                  <a:schemeClr val="accent2">
                    <a:alpha val="0"/>
                  </a:schemeClr>
                </a:gs>
                <a:gs pos="100000">
                  <a:schemeClr val="accent2">
                    <a:alpha val="5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FB4D9370-A10B-46EA-A356-82D04CD4A38B}"/>
              </a:ext>
            </a:extLst>
          </p:cNvPr>
          <p:cNvCxnSpPr>
            <a:cxnSpLocks/>
          </p:cNvCxnSpPr>
          <p:nvPr/>
        </p:nvCxnSpPr>
        <p:spPr>
          <a:xfrm flipV="1">
            <a:off x="1332266" y="2784857"/>
            <a:ext cx="0" cy="847052"/>
          </a:xfrm>
          <a:prstGeom prst="line">
            <a:avLst/>
          </a:prstGeom>
          <a:ln>
            <a:gradFill>
              <a:gsLst>
                <a:gs pos="30000">
                  <a:schemeClr val="accent2">
                    <a:alpha val="0"/>
                  </a:schemeClr>
                </a:gs>
                <a:gs pos="100000">
                  <a:schemeClr val="accent2">
                    <a:alpha val="5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B77AAB43-79AB-4BBA-A7DF-1DDE26D078DD}"/>
              </a:ext>
            </a:extLst>
          </p:cNvPr>
          <p:cNvCxnSpPr>
            <a:cxnSpLocks/>
          </p:cNvCxnSpPr>
          <p:nvPr/>
        </p:nvCxnSpPr>
        <p:spPr>
          <a:xfrm flipV="1">
            <a:off x="2952213" y="2469763"/>
            <a:ext cx="0" cy="630188"/>
          </a:xfrm>
          <a:prstGeom prst="line">
            <a:avLst/>
          </a:prstGeom>
          <a:ln>
            <a:gradFill>
              <a:gsLst>
                <a:gs pos="30000">
                  <a:schemeClr val="accent2">
                    <a:alpha val="0"/>
                  </a:schemeClr>
                </a:gs>
                <a:gs pos="100000">
                  <a:schemeClr val="accent2">
                    <a:alpha val="5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427B8E99-0BE2-4C41-8065-7706CCDBCD08}"/>
              </a:ext>
            </a:extLst>
          </p:cNvPr>
          <p:cNvCxnSpPr>
            <a:cxnSpLocks/>
          </p:cNvCxnSpPr>
          <p:nvPr/>
        </p:nvCxnSpPr>
        <p:spPr>
          <a:xfrm flipV="1">
            <a:off x="3190338" y="2881735"/>
            <a:ext cx="0" cy="630188"/>
          </a:xfrm>
          <a:prstGeom prst="line">
            <a:avLst/>
          </a:prstGeom>
          <a:ln>
            <a:gradFill>
              <a:gsLst>
                <a:gs pos="30000">
                  <a:schemeClr val="accent2">
                    <a:alpha val="0"/>
                  </a:schemeClr>
                </a:gs>
                <a:gs pos="100000">
                  <a:schemeClr val="accent2">
                    <a:alpha val="5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63F970E8-365C-4A5C-91F0-7B7736AAA74E}"/>
              </a:ext>
            </a:extLst>
          </p:cNvPr>
          <p:cNvSpPr txBox="1"/>
          <p:nvPr/>
        </p:nvSpPr>
        <p:spPr>
          <a:xfrm>
            <a:off x="3944686" y="2543941"/>
            <a:ext cx="43026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>
                <a:gradFill>
                  <a:gsLst>
                    <a:gs pos="76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190500" algn="ctr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</a:rPr>
              <a:t>10</a:t>
            </a:r>
            <a:r>
              <a:rPr lang="en-US" altLang="zh-CN" sz="6000">
                <a:gradFill>
                  <a:gsLst>
                    <a:gs pos="76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190500" algn="ctr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  <a:cs typeface="Arial" panose="020B0604020202020204" pitchFamily="34" charset="0"/>
              </a:rPr>
              <a:t>,</a:t>
            </a:r>
            <a:r>
              <a:rPr lang="en-US" altLang="zh-CN" sz="6000" b="1">
                <a:gradFill>
                  <a:gsLst>
                    <a:gs pos="76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190500" algn="ctr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</a:rPr>
              <a:t>000</a:t>
            </a:r>
            <a:endParaRPr lang="zh-CN" altLang="en-US" sz="6000" dirty="0">
              <a:gradFill>
                <a:gsLst>
                  <a:gs pos="76000">
                    <a:schemeClr val="accent2"/>
                  </a:gs>
                  <a:gs pos="0">
                    <a:schemeClr val="accent1"/>
                  </a:gs>
                </a:gsLst>
                <a:lin ang="5400000" scaled="1"/>
              </a:gradFill>
              <a:effectLst>
                <a:outerShdw blurRad="190500" algn="ctr" rotWithShape="0">
                  <a:schemeClr val="accent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5484885E-22A5-4F90-9FF8-6C9F9EF6F999}"/>
              </a:ext>
            </a:extLst>
          </p:cNvPr>
          <p:cNvGrpSpPr/>
          <p:nvPr/>
        </p:nvGrpSpPr>
        <p:grpSpPr>
          <a:xfrm>
            <a:off x="4547439" y="3516712"/>
            <a:ext cx="3117220" cy="378340"/>
            <a:chOff x="343693" y="3963619"/>
            <a:chExt cx="4151886" cy="409186"/>
          </a:xfrm>
        </p:grpSpPr>
        <p:sp>
          <p:nvSpPr>
            <p:cNvPr id="28" name="梯形 27">
              <a:extLst>
                <a:ext uri="{FF2B5EF4-FFF2-40B4-BE49-F238E27FC236}">
                  <a16:creationId xmlns:a16="http://schemas.microsoft.com/office/drawing/2014/main" xmlns="" id="{E200C64B-91E0-4C1B-BC1C-569E4FE8C234}"/>
                </a:ext>
              </a:extLst>
            </p:cNvPr>
            <p:cNvSpPr/>
            <p:nvPr/>
          </p:nvSpPr>
          <p:spPr>
            <a:xfrm>
              <a:off x="343693" y="3963619"/>
              <a:ext cx="4151886" cy="207648"/>
            </a:xfrm>
            <a:prstGeom prst="trapezoid">
              <a:avLst>
                <a:gd name="adj" fmla="val 129079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梯形 28">
              <a:extLst>
                <a:ext uri="{FF2B5EF4-FFF2-40B4-BE49-F238E27FC236}">
                  <a16:creationId xmlns:a16="http://schemas.microsoft.com/office/drawing/2014/main" xmlns="" id="{47ACC36E-D85A-4415-A0B2-27552DD3189B}"/>
                </a:ext>
              </a:extLst>
            </p:cNvPr>
            <p:cNvSpPr/>
            <p:nvPr/>
          </p:nvSpPr>
          <p:spPr>
            <a:xfrm>
              <a:off x="851491" y="4209132"/>
              <a:ext cx="3136291" cy="163673"/>
            </a:xfrm>
            <a:prstGeom prst="trapezoid">
              <a:avLst>
                <a:gd name="adj" fmla="val 129079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8CB60FD7-9F11-44D6-8EB5-AB488E7E2434}"/>
              </a:ext>
            </a:extLst>
          </p:cNvPr>
          <p:cNvCxnSpPr>
            <a:cxnSpLocks/>
          </p:cNvCxnSpPr>
          <p:nvPr/>
        </p:nvCxnSpPr>
        <p:spPr>
          <a:xfrm flipV="1">
            <a:off x="4714338" y="2381250"/>
            <a:ext cx="0" cy="630188"/>
          </a:xfrm>
          <a:prstGeom prst="line">
            <a:avLst/>
          </a:prstGeom>
          <a:ln>
            <a:gradFill>
              <a:gsLst>
                <a:gs pos="30000">
                  <a:schemeClr val="accent2">
                    <a:alpha val="0"/>
                  </a:schemeClr>
                </a:gs>
                <a:gs pos="100000">
                  <a:schemeClr val="accent2">
                    <a:alpha val="5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8E557289-B13D-4412-93E9-AD4D0E3BF480}"/>
              </a:ext>
            </a:extLst>
          </p:cNvPr>
          <p:cNvCxnSpPr>
            <a:cxnSpLocks/>
          </p:cNvCxnSpPr>
          <p:nvPr/>
        </p:nvCxnSpPr>
        <p:spPr>
          <a:xfrm flipV="1">
            <a:off x="4547439" y="2699324"/>
            <a:ext cx="0" cy="847052"/>
          </a:xfrm>
          <a:prstGeom prst="line">
            <a:avLst/>
          </a:prstGeom>
          <a:ln>
            <a:gradFill>
              <a:gsLst>
                <a:gs pos="30000">
                  <a:schemeClr val="accent2">
                    <a:alpha val="0"/>
                  </a:schemeClr>
                </a:gs>
                <a:gs pos="100000">
                  <a:schemeClr val="accent2">
                    <a:alpha val="5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BE1E9D85-8DDD-4219-874C-99F0AD2DE258}"/>
              </a:ext>
            </a:extLst>
          </p:cNvPr>
          <p:cNvCxnSpPr>
            <a:cxnSpLocks/>
          </p:cNvCxnSpPr>
          <p:nvPr/>
        </p:nvCxnSpPr>
        <p:spPr>
          <a:xfrm flipV="1">
            <a:off x="7455109" y="2440419"/>
            <a:ext cx="0" cy="630188"/>
          </a:xfrm>
          <a:prstGeom prst="line">
            <a:avLst/>
          </a:prstGeom>
          <a:ln>
            <a:gradFill>
              <a:gsLst>
                <a:gs pos="30000">
                  <a:schemeClr val="accent2">
                    <a:alpha val="0"/>
                  </a:schemeClr>
                </a:gs>
                <a:gs pos="100000">
                  <a:schemeClr val="accent2">
                    <a:alpha val="5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3607D008-BB33-49CC-B69B-4FB81AD2B135}"/>
              </a:ext>
            </a:extLst>
          </p:cNvPr>
          <p:cNvCxnSpPr>
            <a:cxnSpLocks/>
          </p:cNvCxnSpPr>
          <p:nvPr/>
        </p:nvCxnSpPr>
        <p:spPr>
          <a:xfrm flipV="1">
            <a:off x="7661693" y="2881735"/>
            <a:ext cx="0" cy="630188"/>
          </a:xfrm>
          <a:prstGeom prst="line">
            <a:avLst/>
          </a:prstGeom>
          <a:ln>
            <a:gradFill>
              <a:gsLst>
                <a:gs pos="30000">
                  <a:schemeClr val="accent2">
                    <a:alpha val="0"/>
                  </a:schemeClr>
                </a:gs>
                <a:gs pos="100000">
                  <a:schemeClr val="accent2">
                    <a:alpha val="5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91F81D45-430D-47D7-9834-22F2E5BBE028}"/>
              </a:ext>
            </a:extLst>
          </p:cNvPr>
          <p:cNvGrpSpPr/>
          <p:nvPr/>
        </p:nvGrpSpPr>
        <p:grpSpPr>
          <a:xfrm>
            <a:off x="8349592" y="3516712"/>
            <a:ext cx="3117220" cy="378340"/>
            <a:chOff x="343693" y="3963619"/>
            <a:chExt cx="4151886" cy="409186"/>
          </a:xfrm>
        </p:grpSpPr>
        <p:sp>
          <p:nvSpPr>
            <p:cNvPr id="37" name="梯形 36">
              <a:extLst>
                <a:ext uri="{FF2B5EF4-FFF2-40B4-BE49-F238E27FC236}">
                  <a16:creationId xmlns:a16="http://schemas.microsoft.com/office/drawing/2014/main" xmlns="" id="{882848BF-DB77-4D8C-91C6-2B17D57F8CCA}"/>
                </a:ext>
              </a:extLst>
            </p:cNvPr>
            <p:cNvSpPr/>
            <p:nvPr/>
          </p:nvSpPr>
          <p:spPr>
            <a:xfrm>
              <a:off x="343693" y="3963619"/>
              <a:ext cx="4151886" cy="207648"/>
            </a:xfrm>
            <a:prstGeom prst="trapezoid">
              <a:avLst>
                <a:gd name="adj" fmla="val 129079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梯形 37">
              <a:extLst>
                <a:ext uri="{FF2B5EF4-FFF2-40B4-BE49-F238E27FC236}">
                  <a16:creationId xmlns:a16="http://schemas.microsoft.com/office/drawing/2014/main" xmlns="" id="{61A7C64C-5C1E-403C-8859-C994B276C739}"/>
                </a:ext>
              </a:extLst>
            </p:cNvPr>
            <p:cNvSpPr/>
            <p:nvPr/>
          </p:nvSpPr>
          <p:spPr>
            <a:xfrm>
              <a:off x="851491" y="4209132"/>
              <a:ext cx="3136291" cy="163673"/>
            </a:xfrm>
            <a:prstGeom prst="trapezoid">
              <a:avLst>
                <a:gd name="adj" fmla="val 129079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EB6861E9-B629-48C0-B064-3C09ED6091E1}"/>
              </a:ext>
            </a:extLst>
          </p:cNvPr>
          <p:cNvSpPr txBox="1"/>
          <p:nvPr/>
        </p:nvSpPr>
        <p:spPr>
          <a:xfrm>
            <a:off x="7756887" y="2543941"/>
            <a:ext cx="43026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>
                <a:gradFill>
                  <a:gsLst>
                    <a:gs pos="76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190500" algn="ctr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</a:rPr>
              <a:t>10</a:t>
            </a:r>
            <a:r>
              <a:rPr lang="en-US" altLang="zh-CN" sz="6000">
                <a:gradFill>
                  <a:gsLst>
                    <a:gs pos="76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190500" algn="ctr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  <a:cs typeface="Arial" panose="020B0604020202020204" pitchFamily="34" charset="0"/>
              </a:rPr>
              <a:t>,</a:t>
            </a:r>
            <a:r>
              <a:rPr lang="en-US" altLang="zh-CN" sz="6000" b="1">
                <a:gradFill>
                  <a:gsLst>
                    <a:gs pos="76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>
                  <a:outerShdw blurRad="190500" algn="ctr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</a:rPr>
              <a:t>000</a:t>
            </a:r>
            <a:endParaRPr lang="zh-CN" altLang="en-US" sz="6000" dirty="0">
              <a:gradFill>
                <a:gsLst>
                  <a:gs pos="76000">
                    <a:schemeClr val="accent2"/>
                  </a:gs>
                  <a:gs pos="0">
                    <a:schemeClr val="accent1"/>
                  </a:gs>
                </a:gsLst>
                <a:lin ang="5400000" scaled="1"/>
              </a:gradFill>
              <a:effectLst>
                <a:outerShdw blurRad="190500" algn="ctr" rotWithShape="0">
                  <a:schemeClr val="accent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2059F8A5-F537-43B9-BB84-FB6CBD55E6E2}"/>
              </a:ext>
            </a:extLst>
          </p:cNvPr>
          <p:cNvCxnSpPr>
            <a:cxnSpLocks/>
          </p:cNvCxnSpPr>
          <p:nvPr/>
        </p:nvCxnSpPr>
        <p:spPr>
          <a:xfrm flipV="1">
            <a:off x="8247315" y="2830944"/>
            <a:ext cx="0" cy="630188"/>
          </a:xfrm>
          <a:prstGeom prst="line">
            <a:avLst/>
          </a:prstGeom>
          <a:ln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84E533B9-4CFE-40BB-8F8B-ADD6C6BAB921}"/>
              </a:ext>
            </a:extLst>
          </p:cNvPr>
          <p:cNvCxnSpPr>
            <a:cxnSpLocks/>
          </p:cNvCxnSpPr>
          <p:nvPr/>
        </p:nvCxnSpPr>
        <p:spPr>
          <a:xfrm flipV="1">
            <a:off x="11541630" y="2916188"/>
            <a:ext cx="0" cy="630188"/>
          </a:xfrm>
          <a:prstGeom prst="line">
            <a:avLst/>
          </a:prstGeom>
          <a:ln>
            <a:gradFill>
              <a:gsLst>
                <a:gs pos="28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3454D5BF-24B9-425A-97D4-05879D21080A}"/>
              </a:ext>
            </a:extLst>
          </p:cNvPr>
          <p:cNvCxnSpPr>
            <a:cxnSpLocks/>
          </p:cNvCxnSpPr>
          <p:nvPr/>
        </p:nvCxnSpPr>
        <p:spPr>
          <a:xfrm flipV="1">
            <a:off x="10998295" y="2384615"/>
            <a:ext cx="0" cy="630188"/>
          </a:xfrm>
          <a:prstGeom prst="line">
            <a:avLst/>
          </a:prstGeom>
          <a:ln>
            <a:gradFill>
              <a:gsLst>
                <a:gs pos="30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10ED7329-3AAB-4D42-87A9-707D9BF7F300}"/>
              </a:ext>
            </a:extLst>
          </p:cNvPr>
          <p:cNvCxnSpPr>
            <a:cxnSpLocks/>
          </p:cNvCxnSpPr>
          <p:nvPr/>
        </p:nvCxnSpPr>
        <p:spPr>
          <a:xfrm flipV="1">
            <a:off x="8882992" y="2266854"/>
            <a:ext cx="0" cy="630188"/>
          </a:xfrm>
          <a:prstGeom prst="line">
            <a:avLst/>
          </a:prstGeom>
          <a:ln>
            <a:gradFill>
              <a:gsLst>
                <a:gs pos="30000">
                  <a:schemeClr val="accent2">
                    <a:alpha val="0"/>
                  </a:schemeClr>
                </a:gs>
                <a:gs pos="100000">
                  <a:schemeClr val="accent2">
                    <a:alpha val="5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0138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AEA994A-776C-4CF4-BE3B-2D0436339A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此处输入标题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9BC4E96-9EFC-4861-92A6-7D5746094B58}"/>
              </a:ext>
            </a:extLst>
          </p:cNvPr>
          <p:cNvGrpSpPr/>
          <p:nvPr/>
        </p:nvGrpSpPr>
        <p:grpSpPr>
          <a:xfrm>
            <a:off x="3381373" y="3150462"/>
            <a:ext cx="2126276" cy="1817235"/>
            <a:chOff x="3075086" y="3299833"/>
            <a:chExt cx="2126276" cy="1817235"/>
          </a:xfrm>
        </p:grpSpPr>
        <p:sp>
          <p:nvSpPr>
            <p:cNvPr id="6" name="PA-弧形 40">
              <a:extLst>
                <a:ext uri="{FF2B5EF4-FFF2-40B4-BE49-F238E27FC236}">
                  <a16:creationId xmlns:a16="http://schemas.microsoft.com/office/drawing/2014/main" xmlns="" id="{9237569F-CA07-4172-888B-9531B2A637E6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 flipH="1">
              <a:off x="4077720" y="3299833"/>
              <a:ext cx="1123642" cy="1758981"/>
            </a:xfrm>
            <a:prstGeom prst="arc">
              <a:avLst>
                <a:gd name="adj1" fmla="val 16730287"/>
                <a:gd name="adj2" fmla="val 387797"/>
              </a:avLst>
            </a:prstGeom>
            <a:ln w="19050">
              <a:gradFill flip="none" rotWithShape="1">
                <a:gsLst>
                  <a:gs pos="44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5309D771-4F0D-4855-9679-76C27D6B2A2A}"/>
                </a:ext>
              </a:extLst>
            </p:cNvPr>
            <p:cNvGrpSpPr/>
            <p:nvPr/>
          </p:nvGrpSpPr>
          <p:grpSpPr>
            <a:xfrm>
              <a:off x="3075086" y="4370442"/>
              <a:ext cx="2064524" cy="746626"/>
              <a:chOff x="2545398" y="5316473"/>
              <a:chExt cx="1182624" cy="348872"/>
            </a:xfrm>
          </p:grpSpPr>
          <p:sp>
            <p:nvSpPr>
              <p:cNvPr id="8" name="PA-椭圆 47">
                <a:extLst>
                  <a:ext uri="{FF2B5EF4-FFF2-40B4-BE49-F238E27FC236}">
                    <a16:creationId xmlns:a16="http://schemas.microsoft.com/office/drawing/2014/main" xmlns="" id="{3A066C46-AA3D-4CA3-B501-1C5B6F2F37C6}"/>
                  </a:ext>
                </a:extLst>
              </p:cNvPr>
              <p:cNvSpPr/>
              <p:nvPr>
                <p:custDataLst>
                  <p:tags r:id="rId17"/>
                </p:custDataLst>
              </p:nvPr>
            </p:nvSpPr>
            <p:spPr>
              <a:xfrm>
                <a:off x="2670917" y="5504620"/>
                <a:ext cx="931586" cy="160725"/>
              </a:xfrm>
              <a:prstGeom prst="ellipse">
                <a:avLst/>
              </a:prstGeom>
              <a:noFill/>
              <a:ln w="6350">
                <a:gradFill>
                  <a:gsLst>
                    <a:gs pos="20000">
                      <a:schemeClr val="accent2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9" name="PA-椭圆 48">
                <a:extLst>
                  <a:ext uri="{FF2B5EF4-FFF2-40B4-BE49-F238E27FC236}">
                    <a16:creationId xmlns:a16="http://schemas.microsoft.com/office/drawing/2014/main" xmlns="" id="{14787D95-C83C-47C3-9C30-D989E6095AC4}"/>
                  </a:ext>
                </a:extLst>
              </p:cNvPr>
              <p:cNvSpPr/>
              <p:nvPr>
                <p:custDataLst>
                  <p:tags r:id="rId18"/>
                </p:custDataLst>
              </p:nvPr>
            </p:nvSpPr>
            <p:spPr>
              <a:xfrm>
                <a:off x="2545398" y="5316473"/>
                <a:ext cx="1182624" cy="286334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  <p:sp>
        <p:nvSpPr>
          <p:cNvPr id="14" name="PA-椭圆 52">
            <a:extLst>
              <a:ext uri="{FF2B5EF4-FFF2-40B4-BE49-F238E27FC236}">
                <a16:creationId xmlns:a16="http://schemas.microsoft.com/office/drawing/2014/main" xmlns="" id="{78154A90-01A3-492C-A22C-02615A8F50E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V="1">
            <a:off x="3290585" y="2344088"/>
            <a:ext cx="5610830" cy="1416482"/>
          </a:xfrm>
          <a:prstGeom prst="ellipse">
            <a:avLst/>
          </a:prstGeom>
          <a:gradFill>
            <a:gsLst>
              <a:gs pos="0">
                <a:schemeClr val="accent1">
                  <a:alpha val="48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/>
                </a:gs>
                <a:gs pos="95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74ED6FDD-5511-4244-8F49-431F26C46B02}"/>
              </a:ext>
            </a:extLst>
          </p:cNvPr>
          <p:cNvGrpSpPr/>
          <p:nvPr/>
        </p:nvGrpSpPr>
        <p:grpSpPr>
          <a:xfrm>
            <a:off x="3408569" y="1396114"/>
            <a:ext cx="5374856" cy="1977168"/>
            <a:chOff x="15512635" y="3954076"/>
            <a:chExt cx="6164988" cy="3311233"/>
          </a:xfrm>
        </p:grpSpPr>
        <p:sp>
          <p:nvSpPr>
            <p:cNvPr id="18" name="PA-任意多边形 12">
              <a:extLst>
                <a:ext uri="{FF2B5EF4-FFF2-40B4-BE49-F238E27FC236}">
                  <a16:creationId xmlns:a16="http://schemas.microsoft.com/office/drawing/2014/main" xmlns="" id="{46CB0B92-EE3A-45BC-82D9-4310D2E3BB89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15512635" y="3954076"/>
              <a:ext cx="3849262" cy="2807016"/>
            </a:xfrm>
            <a:custGeom>
              <a:avLst/>
              <a:gdLst>
                <a:gd name="connsiteX0" fmla="*/ 81740 w 3849261"/>
                <a:gd name="connsiteY0" fmla="*/ 0 h 2807014"/>
                <a:gd name="connsiteX1" fmla="*/ 3849261 w 3849261"/>
                <a:gd name="connsiteY1" fmla="*/ 0 h 2807014"/>
                <a:gd name="connsiteX2" fmla="*/ 2135616 w 3849261"/>
                <a:gd name="connsiteY2" fmla="*/ 2807014 h 2807014"/>
                <a:gd name="connsiteX3" fmla="*/ 81740 w 3849261"/>
                <a:gd name="connsiteY3" fmla="*/ 2807014 h 2807014"/>
                <a:gd name="connsiteX4" fmla="*/ 0 w 3849261"/>
                <a:gd name="connsiteY4" fmla="*/ 2725274 h 2807014"/>
                <a:gd name="connsiteX5" fmla="*/ 0 w 3849261"/>
                <a:gd name="connsiteY5" fmla="*/ 81740 h 2807014"/>
                <a:gd name="connsiteX6" fmla="*/ 81740 w 3849261"/>
                <a:gd name="connsiteY6" fmla="*/ 0 h 2807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49261" h="2807014">
                  <a:moveTo>
                    <a:pt x="81740" y="0"/>
                  </a:moveTo>
                  <a:lnTo>
                    <a:pt x="3849261" y="0"/>
                  </a:lnTo>
                  <a:lnTo>
                    <a:pt x="2135616" y="2807014"/>
                  </a:lnTo>
                  <a:lnTo>
                    <a:pt x="81740" y="2807014"/>
                  </a:lnTo>
                  <a:cubicBezTo>
                    <a:pt x="36596" y="2807014"/>
                    <a:pt x="0" y="2770418"/>
                    <a:pt x="0" y="2725274"/>
                  </a:cubicBezTo>
                  <a:lnTo>
                    <a:pt x="0" y="81740"/>
                  </a:lnTo>
                  <a:cubicBezTo>
                    <a:pt x="0" y="36596"/>
                    <a:pt x="36596" y="0"/>
                    <a:pt x="81740" y="0"/>
                  </a:cubicBezTo>
                  <a:close/>
                </a:path>
              </a:pathLst>
            </a:custGeom>
            <a:gradFill flip="none" rotWithShape="1">
              <a:gsLst>
                <a:gs pos="80000">
                  <a:schemeClr val="accent2"/>
                </a:gs>
                <a:gs pos="0">
                  <a:schemeClr val="accent1"/>
                </a:gs>
              </a:gsLst>
              <a:lin ang="5400000" scaled="1"/>
              <a:tileRect/>
            </a:gradFill>
            <a:ln w="25400" cap="sq">
              <a:gradFill>
                <a:gsLst>
                  <a:gs pos="0">
                    <a:schemeClr val="accent1"/>
                  </a:gs>
                  <a:gs pos="100000">
                    <a:schemeClr val="accent2">
                      <a:alpha val="40000"/>
                    </a:schemeClr>
                  </a:gs>
                </a:gsLst>
                <a:lin ang="4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PA-任意多边形 13">
              <a:extLst>
                <a:ext uri="{FF2B5EF4-FFF2-40B4-BE49-F238E27FC236}">
                  <a16:creationId xmlns:a16="http://schemas.microsoft.com/office/drawing/2014/main" xmlns="" id="{1A6BAF95-62A2-4D17-A5C7-C9DB5D67E575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17665792" y="4458295"/>
              <a:ext cx="4011831" cy="2807014"/>
            </a:xfrm>
            <a:custGeom>
              <a:avLst/>
              <a:gdLst>
                <a:gd name="connsiteX0" fmla="*/ 1713645 w 4011831"/>
                <a:gd name="connsiteY0" fmla="*/ 0 h 2807014"/>
                <a:gd name="connsiteX1" fmla="*/ 3930091 w 4011831"/>
                <a:gd name="connsiteY1" fmla="*/ 0 h 2807014"/>
                <a:gd name="connsiteX2" fmla="*/ 4011831 w 4011831"/>
                <a:gd name="connsiteY2" fmla="*/ 81740 h 2807014"/>
                <a:gd name="connsiteX3" fmla="*/ 4011831 w 4011831"/>
                <a:gd name="connsiteY3" fmla="*/ 2725274 h 2807014"/>
                <a:gd name="connsiteX4" fmla="*/ 3930091 w 4011831"/>
                <a:gd name="connsiteY4" fmla="*/ 2807014 h 2807014"/>
                <a:gd name="connsiteX5" fmla="*/ 0 w 4011831"/>
                <a:gd name="connsiteY5" fmla="*/ 2807014 h 2807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11831" h="2807014">
                  <a:moveTo>
                    <a:pt x="1713645" y="0"/>
                  </a:moveTo>
                  <a:lnTo>
                    <a:pt x="3930091" y="0"/>
                  </a:lnTo>
                  <a:cubicBezTo>
                    <a:pt x="3975235" y="0"/>
                    <a:pt x="4011831" y="36596"/>
                    <a:pt x="4011831" y="81740"/>
                  </a:cubicBezTo>
                  <a:lnTo>
                    <a:pt x="4011831" y="2725274"/>
                  </a:lnTo>
                  <a:cubicBezTo>
                    <a:pt x="4011831" y="2770418"/>
                    <a:pt x="3975235" y="2807014"/>
                    <a:pt x="3930091" y="2807014"/>
                  </a:cubicBezTo>
                  <a:lnTo>
                    <a:pt x="0" y="2807014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16000">
                  <a:schemeClr val="accent2"/>
                </a:gs>
              </a:gsLst>
              <a:lin ang="16200000" scaled="0"/>
              <a:tileRect/>
            </a:gradFill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6" name="PA-文本框 9">
            <a:extLst>
              <a:ext uri="{FF2B5EF4-FFF2-40B4-BE49-F238E27FC236}">
                <a16:creationId xmlns:a16="http://schemas.microsoft.com/office/drawing/2014/main" xmlns="" id="{11BCD65F-9F85-4933-AAD3-1E9DEB0A826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697117" y="2059400"/>
            <a:ext cx="756163" cy="731938"/>
          </a:xfrm>
          <a:custGeom>
            <a:avLst/>
            <a:gdLst/>
            <a:ahLst/>
            <a:cxnLst/>
            <a:rect l="l" t="t" r="r" b="b"/>
            <a:pathLst>
              <a:path w="1182761" h="1144871">
                <a:moveTo>
                  <a:pt x="595459" y="0"/>
                </a:moveTo>
                <a:lnTo>
                  <a:pt x="869113" y="0"/>
                </a:lnTo>
                <a:lnTo>
                  <a:pt x="759651" y="439951"/>
                </a:lnTo>
                <a:lnTo>
                  <a:pt x="1182761" y="439951"/>
                </a:lnTo>
                <a:lnTo>
                  <a:pt x="1117506" y="703079"/>
                </a:lnTo>
                <a:lnTo>
                  <a:pt x="694396" y="703079"/>
                </a:lnTo>
                <a:lnTo>
                  <a:pt x="584934" y="1144871"/>
                </a:lnTo>
                <a:lnTo>
                  <a:pt x="311369" y="1144871"/>
                </a:lnTo>
                <a:lnTo>
                  <a:pt x="420742" y="703079"/>
                </a:lnTo>
                <a:lnTo>
                  <a:pt x="0" y="703079"/>
                </a:lnTo>
                <a:lnTo>
                  <a:pt x="65256" y="439951"/>
                </a:lnTo>
                <a:lnTo>
                  <a:pt x="485998" y="43995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4800">
                <a:solidFill>
                  <a:srgbClr val="F0FBFC"/>
                </a:solidFill>
                <a:latin typeface="演示斜黑体" panose="00000A08000000000000" pitchFamily="50" charset="-122"/>
                <a:ea typeface="演示斜黑体" panose="00000A08000000000000" pitchFamily="5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7" name="PA-文本框 11">
            <a:extLst>
              <a:ext uri="{FF2B5EF4-FFF2-40B4-BE49-F238E27FC236}">
                <a16:creationId xmlns:a16="http://schemas.microsoft.com/office/drawing/2014/main" xmlns="" id="{45943733-5545-4013-BD96-D2890D33AB5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661523" y="2011802"/>
            <a:ext cx="756163" cy="731938"/>
          </a:xfrm>
          <a:custGeom>
            <a:avLst/>
            <a:gdLst/>
            <a:ahLst/>
            <a:cxnLst/>
            <a:rect l="l" t="t" r="r" b="b"/>
            <a:pathLst>
              <a:path w="1182761" h="1144871">
                <a:moveTo>
                  <a:pt x="595459" y="0"/>
                </a:moveTo>
                <a:lnTo>
                  <a:pt x="869113" y="0"/>
                </a:lnTo>
                <a:lnTo>
                  <a:pt x="759651" y="439951"/>
                </a:lnTo>
                <a:lnTo>
                  <a:pt x="1182761" y="439951"/>
                </a:lnTo>
                <a:lnTo>
                  <a:pt x="1117506" y="703079"/>
                </a:lnTo>
                <a:lnTo>
                  <a:pt x="694396" y="703079"/>
                </a:lnTo>
                <a:lnTo>
                  <a:pt x="584934" y="1144871"/>
                </a:lnTo>
                <a:lnTo>
                  <a:pt x="311369" y="1144871"/>
                </a:lnTo>
                <a:lnTo>
                  <a:pt x="420742" y="703079"/>
                </a:lnTo>
                <a:lnTo>
                  <a:pt x="0" y="703079"/>
                </a:lnTo>
                <a:lnTo>
                  <a:pt x="65256" y="439951"/>
                </a:lnTo>
                <a:lnTo>
                  <a:pt x="485998" y="439951"/>
                </a:lnTo>
                <a:close/>
              </a:path>
            </a:pathLst>
          </a:custGeom>
          <a:solidFill>
            <a:srgbClr val="F0FBFC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4800">
                <a:solidFill>
                  <a:srgbClr val="F0FBFC"/>
                </a:solidFill>
                <a:latin typeface="演示斜黑体" panose="00000A08000000000000" pitchFamily="50" charset="-122"/>
                <a:ea typeface="演示斜黑体" panose="00000A08000000000000" pitchFamily="5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7889E9D-1C06-401F-98A4-4A191410E41F}"/>
              </a:ext>
            </a:extLst>
          </p:cNvPr>
          <p:cNvSpPr/>
          <p:nvPr/>
        </p:nvSpPr>
        <p:spPr>
          <a:xfrm>
            <a:off x="3801238" y="2082996"/>
            <a:ext cx="15953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chemeClr val="accent5"/>
                </a:solidFill>
                <a:latin typeface="+mj-ea"/>
                <a:ea typeface="+mj-ea"/>
              </a:rPr>
              <a:t>大江东去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3DC3F04D-AFAE-443F-A3B0-F4119ABFF08E}"/>
              </a:ext>
            </a:extLst>
          </p:cNvPr>
          <p:cNvSpPr/>
          <p:nvPr/>
        </p:nvSpPr>
        <p:spPr>
          <a:xfrm>
            <a:off x="6775785" y="2452008"/>
            <a:ext cx="15953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chemeClr val="accent5"/>
                </a:solidFill>
                <a:latin typeface="+mj-ea"/>
                <a:ea typeface="+mj-ea"/>
              </a:rPr>
              <a:t>大江东去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PA-椭圆 34">
            <a:extLst>
              <a:ext uri="{FF2B5EF4-FFF2-40B4-BE49-F238E27FC236}">
                <a16:creationId xmlns:a16="http://schemas.microsoft.com/office/drawing/2014/main" xmlns="" id="{23BB3EA7-7666-4C39-AED9-A042488992E7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213101" y="2411399"/>
            <a:ext cx="5765798" cy="1513996"/>
          </a:xfrm>
          <a:prstGeom prst="ellipse">
            <a:avLst/>
          </a:prstGeom>
          <a:noFill/>
          <a:ln w="6350">
            <a:gradFill>
              <a:gsLst>
                <a:gs pos="2000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FC3228FF-3FA3-471F-8B24-143B03F1231B}"/>
              </a:ext>
            </a:extLst>
          </p:cNvPr>
          <p:cNvGrpSpPr/>
          <p:nvPr/>
        </p:nvGrpSpPr>
        <p:grpSpPr>
          <a:xfrm>
            <a:off x="938731" y="2494042"/>
            <a:ext cx="4638771" cy="2174519"/>
            <a:chOff x="938731" y="2771628"/>
            <a:chExt cx="4638771" cy="2174519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79775B4E-1840-4165-9DD9-62AF5161E667}"/>
                </a:ext>
              </a:extLst>
            </p:cNvPr>
            <p:cNvGrpSpPr/>
            <p:nvPr/>
          </p:nvGrpSpPr>
          <p:grpSpPr>
            <a:xfrm>
              <a:off x="938731" y="3550755"/>
              <a:ext cx="2064524" cy="746626"/>
              <a:chOff x="2545398" y="5316473"/>
              <a:chExt cx="1182624" cy="348872"/>
            </a:xfrm>
          </p:grpSpPr>
          <p:sp>
            <p:nvSpPr>
              <p:cNvPr id="24" name="PA-椭圆 47">
                <a:extLst>
                  <a:ext uri="{FF2B5EF4-FFF2-40B4-BE49-F238E27FC236}">
                    <a16:creationId xmlns:a16="http://schemas.microsoft.com/office/drawing/2014/main" xmlns="" id="{A0C3F34F-BA58-4260-B049-57E74F179BBF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2670917" y="5504620"/>
                <a:ext cx="931586" cy="160725"/>
              </a:xfrm>
              <a:prstGeom prst="ellipse">
                <a:avLst/>
              </a:prstGeom>
              <a:noFill/>
              <a:ln w="6350">
                <a:gradFill>
                  <a:gsLst>
                    <a:gs pos="20000">
                      <a:schemeClr val="accent2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25" name="PA-椭圆 48">
                <a:extLst>
                  <a:ext uri="{FF2B5EF4-FFF2-40B4-BE49-F238E27FC236}">
                    <a16:creationId xmlns:a16="http://schemas.microsoft.com/office/drawing/2014/main" xmlns="" id="{D8C83F10-188C-4949-A1AE-858AC15759F9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2545398" y="5316473"/>
                <a:ext cx="1182624" cy="286334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  <p:sp>
          <p:nvSpPr>
            <p:cNvPr id="23" name="PA-弧形 33">
              <a:extLst>
                <a:ext uri="{FF2B5EF4-FFF2-40B4-BE49-F238E27FC236}">
                  <a16:creationId xmlns:a16="http://schemas.microsoft.com/office/drawing/2014/main" xmlns="" id="{11F48A9C-A036-4FFF-9B51-3B2A766D125F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 flipH="1">
              <a:off x="2079844" y="2771628"/>
              <a:ext cx="3497658" cy="2174519"/>
            </a:xfrm>
            <a:prstGeom prst="arc">
              <a:avLst>
                <a:gd name="adj1" fmla="val 16730287"/>
                <a:gd name="adj2" fmla="val 21035407"/>
              </a:avLst>
            </a:prstGeom>
            <a:ln w="19050">
              <a:gradFill flip="none" rotWithShape="1">
                <a:gsLst>
                  <a:gs pos="24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  <a:gs pos="66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184160D0-DD5A-4CF1-82AF-15531B8A91D2}"/>
              </a:ext>
            </a:extLst>
          </p:cNvPr>
          <p:cNvSpPr/>
          <p:nvPr/>
        </p:nvSpPr>
        <p:spPr>
          <a:xfrm>
            <a:off x="1103446" y="3155877"/>
            <a:ext cx="1694695" cy="5108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gradFill>
                  <a:gsLst>
                    <a:gs pos="0">
                      <a:schemeClr val="accent1"/>
                    </a:gs>
                    <a:gs pos="9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  <a:cs typeface="阿里巴巴普惠体 M" panose="00020600040101010101" pitchFamily="18" charset="-122"/>
              </a:rPr>
              <a:t>千古风流人物</a:t>
            </a:r>
            <a:endParaRPr lang="zh-CN" altLang="en-US" sz="2000" dirty="0">
              <a:gradFill>
                <a:gsLst>
                  <a:gs pos="0">
                    <a:schemeClr val="accent1"/>
                  </a:gs>
                  <a:gs pos="90000">
                    <a:schemeClr val="accent2"/>
                  </a:gs>
                </a:gsLst>
                <a:lin ang="5400000" scaled="1"/>
              </a:gradFill>
              <a:latin typeface="+mj-ea"/>
              <a:ea typeface="+mj-ea"/>
              <a:cs typeface="阿里巴巴普惠体 M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7D967CFA-4865-48EA-84E0-17E4815BBC72}"/>
              </a:ext>
            </a:extLst>
          </p:cNvPr>
          <p:cNvSpPr/>
          <p:nvPr/>
        </p:nvSpPr>
        <p:spPr>
          <a:xfrm>
            <a:off x="3536660" y="4107791"/>
            <a:ext cx="1694695" cy="5108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>
                <a:gradFill>
                  <a:gsLst>
                    <a:gs pos="0">
                      <a:schemeClr val="accent1"/>
                    </a:gs>
                    <a:gs pos="9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  <a:cs typeface="阿里巴巴普惠体 M" panose="00020600040101010101" pitchFamily="18" charset="-122"/>
              </a:rPr>
              <a:t>千古风流人物</a:t>
            </a:r>
            <a:endParaRPr lang="en-US" altLang="zh-CN" sz="2000" dirty="0">
              <a:gradFill>
                <a:gsLst>
                  <a:gs pos="0">
                    <a:schemeClr val="accent1"/>
                  </a:gs>
                  <a:gs pos="90000">
                    <a:schemeClr val="accent2"/>
                  </a:gs>
                </a:gsLst>
                <a:lin ang="5400000" scaled="1"/>
              </a:gradFill>
              <a:latin typeface="+mj-ea"/>
              <a:ea typeface="+mj-ea"/>
              <a:cs typeface="阿里巴巴普惠体 M" panose="00020600040101010101" pitchFamily="18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76625B5D-BD0B-44C8-A4B9-24689125C328}"/>
              </a:ext>
            </a:extLst>
          </p:cNvPr>
          <p:cNvGrpSpPr/>
          <p:nvPr/>
        </p:nvGrpSpPr>
        <p:grpSpPr>
          <a:xfrm flipH="1">
            <a:off x="6580136" y="2505300"/>
            <a:ext cx="4638771" cy="2174519"/>
            <a:chOff x="938731" y="2771628"/>
            <a:chExt cx="4638771" cy="2174519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1E021BBD-02EB-466F-AE98-A6E54192A7CF}"/>
                </a:ext>
              </a:extLst>
            </p:cNvPr>
            <p:cNvGrpSpPr/>
            <p:nvPr/>
          </p:nvGrpSpPr>
          <p:grpSpPr>
            <a:xfrm>
              <a:off x="938731" y="3550755"/>
              <a:ext cx="2064524" cy="746626"/>
              <a:chOff x="2545398" y="5316473"/>
              <a:chExt cx="1182624" cy="348872"/>
            </a:xfrm>
          </p:grpSpPr>
          <p:sp>
            <p:nvSpPr>
              <p:cNvPr id="31" name="PA-椭圆 47">
                <a:extLst>
                  <a:ext uri="{FF2B5EF4-FFF2-40B4-BE49-F238E27FC236}">
                    <a16:creationId xmlns:a16="http://schemas.microsoft.com/office/drawing/2014/main" xmlns="" id="{D6FD75C6-E01B-46E0-8F08-AEB78A64A3C0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2670917" y="5504620"/>
                <a:ext cx="931586" cy="160725"/>
              </a:xfrm>
              <a:prstGeom prst="ellipse">
                <a:avLst/>
              </a:prstGeom>
              <a:noFill/>
              <a:ln w="6350">
                <a:gradFill>
                  <a:gsLst>
                    <a:gs pos="20000">
                      <a:schemeClr val="accent2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32" name="PA-椭圆 48">
                <a:extLst>
                  <a:ext uri="{FF2B5EF4-FFF2-40B4-BE49-F238E27FC236}">
                    <a16:creationId xmlns:a16="http://schemas.microsoft.com/office/drawing/2014/main" xmlns="" id="{DA52262D-6713-4ED7-9C23-5CE370796D55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2545398" y="5316473"/>
                <a:ext cx="1182624" cy="286334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  <p:sp>
          <p:nvSpPr>
            <p:cNvPr id="30" name="PA-弧形 33">
              <a:extLst>
                <a:ext uri="{FF2B5EF4-FFF2-40B4-BE49-F238E27FC236}">
                  <a16:creationId xmlns:a16="http://schemas.microsoft.com/office/drawing/2014/main" xmlns="" id="{19E914DB-54D1-434A-868E-8C99013B7BEB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 flipH="1">
              <a:off x="2079844" y="2771628"/>
              <a:ext cx="3497658" cy="2174519"/>
            </a:xfrm>
            <a:prstGeom prst="arc">
              <a:avLst>
                <a:gd name="adj1" fmla="val 16730287"/>
                <a:gd name="adj2" fmla="val 21035407"/>
              </a:avLst>
            </a:prstGeom>
            <a:ln w="19050">
              <a:gradFill flip="none" rotWithShape="1">
                <a:gsLst>
                  <a:gs pos="24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  <a:gs pos="66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76B4462D-9B25-44F9-8162-F44D63D23A1B}"/>
              </a:ext>
            </a:extLst>
          </p:cNvPr>
          <p:cNvGrpSpPr/>
          <p:nvPr/>
        </p:nvGrpSpPr>
        <p:grpSpPr>
          <a:xfrm flipH="1">
            <a:off x="6398633" y="3150462"/>
            <a:ext cx="2126276" cy="1817235"/>
            <a:chOff x="3075086" y="3299833"/>
            <a:chExt cx="2126276" cy="1817235"/>
          </a:xfrm>
        </p:grpSpPr>
        <p:sp>
          <p:nvSpPr>
            <p:cNvPr id="36" name="PA-弧形 40">
              <a:extLst>
                <a:ext uri="{FF2B5EF4-FFF2-40B4-BE49-F238E27FC236}">
                  <a16:creationId xmlns:a16="http://schemas.microsoft.com/office/drawing/2014/main" xmlns="" id="{3FAE0487-B6BC-4FC6-BADD-9823E1AC5000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 flipH="1">
              <a:off x="4077720" y="3299833"/>
              <a:ext cx="1123642" cy="1758981"/>
            </a:xfrm>
            <a:prstGeom prst="arc">
              <a:avLst>
                <a:gd name="adj1" fmla="val 16730287"/>
                <a:gd name="adj2" fmla="val 387797"/>
              </a:avLst>
            </a:prstGeom>
            <a:ln w="19050">
              <a:gradFill flip="none" rotWithShape="1">
                <a:gsLst>
                  <a:gs pos="44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xmlns="" id="{6615E4D6-529C-40ED-BFB1-7CEC387E711E}"/>
                </a:ext>
              </a:extLst>
            </p:cNvPr>
            <p:cNvGrpSpPr/>
            <p:nvPr/>
          </p:nvGrpSpPr>
          <p:grpSpPr>
            <a:xfrm>
              <a:off x="3075086" y="4370442"/>
              <a:ext cx="2064524" cy="746626"/>
              <a:chOff x="2545398" y="5316473"/>
              <a:chExt cx="1182624" cy="348872"/>
            </a:xfrm>
          </p:grpSpPr>
          <p:sp>
            <p:nvSpPr>
              <p:cNvPr id="38" name="PA-椭圆 47">
                <a:extLst>
                  <a:ext uri="{FF2B5EF4-FFF2-40B4-BE49-F238E27FC236}">
                    <a16:creationId xmlns:a16="http://schemas.microsoft.com/office/drawing/2014/main" xmlns="" id="{A1D24529-21F6-4170-8025-D5EEB5FF0232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2670917" y="5504620"/>
                <a:ext cx="931586" cy="160725"/>
              </a:xfrm>
              <a:prstGeom prst="ellipse">
                <a:avLst/>
              </a:prstGeom>
              <a:noFill/>
              <a:ln w="6350">
                <a:gradFill>
                  <a:gsLst>
                    <a:gs pos="20000">
                      <a:schemeClr val="accent2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39" name="PA-椭圆 48">
                <a:extLst>
                  <a:ext uri="{FF2B5EF4-FFF2-40B4-BE49-F238E27FC236}">
                    <a16:creationId xmlns:a16="http://schemas.microsoft.com/office/drawing/2014/main" xmlns="" id="{43D71C4F-F650-4CE9-B5EF-DD07D479F51E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2545398" y="5316473"/>
                <a:ext cx="1182624" cy="286334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5F24C5A9-60D4-4476-9796-87937D954701}"/>
              </a:ext>
            </a:extLst>
          </p:cNvPr>
          <p:cNvSpPr/>
          <p:nvPr/>
        </p:nvSpPr>
        <p:spPr>
          <a:xfrm>
            <a:off x="6678555" y="4112882"/>
            <a:ext cx="1694695" cy="5108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>
                <a:gradFill>
                  <a:gsLst>
                    <a:gs pos="0">
                      <a:schemeClr val="accent1"/>
                    </a:gs>
                    <a:gs pos="9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  <a:cs typeface="阿里巴巴普惠体 M" panose="00020600040101010101" pitchFamily="18" charset="-122"/>
              </a:rPr>
              <a:t>千古风流人物</a:t>
            </a:r>
            <a:endParaRPr lang="zh-CN" altLang="en-US" sz="2000" dirty="0">
              <a:gradFill>
                <a:gsLst>
                  <a:gs pos="0">
                    <a:schemeClr val="accent1"/>
                  </a:gs>
                  <a:gs pos="90000">
                    <a:schemeClr val="accent2"/>
                  </a:gs>
                </a:gsLst>
                <a:lin ang="5400000" scaled="1"/>
              </a:gradFill>
              <a:latin typeface="+mj-ea"/>
              <a:ea typeface="+mj-ea"/>
              <a:cs typeface="阿里巴巴普惠体 M" panose="00020600040101010101" pitchFamily="18" charset="-122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B6BCB652-0D9B-4AAE-B072-55648D3D05F0}"/>
              </a:ext>
            </a:extLst>
          </p:cNvPr>
          <p:cNvSpPr/>
          <p:nvPr/>
        </p:nvSpPr>
        <p:spPr>
          <a:xfrm>
            <a:off x="9360244" y="3151414"/>
            <a:ext cx="1694695" cy="5108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>
                <a:gradFill>
                  <a:gsLst>
                    <a:gs pos="0">
                      <a:schemeClr val="accent1"/>
                    </a:gs>
                    <a:gs pos="9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  <a:cs typeface="阿里巴巴普惠体 M" panose="00020600040101010101" pitchFamily="18" charset="-122"/>
              </a:rPr>
              <a:t>千古风流人物</a:t>
            </a:r>
            <a:endParaRPr lang="zh-CN" altLang="en-US" sz="2000" dirty="0">
              <a:gradFill>
                <a:gsLst>
                  <a:gs pos="0">
                    <a:schemeClr val="accent1"/>
                  </a:gs>
                  <a:gs pos="90000">
                    <a:schemeClr val="accent2"/>
                  </a:gs>
                </a:gsLst>
                <a:lin ang="5400000" scaled="1"/>
              </a:gradFill>
              <a:latin typeface="+mj-ea"/>
              <a:ea typeface="+mj-ea"/>
              <a:cs typeface="阿里巴巴普惠体 M" panose="00020600040101010101" pitchFamily="18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EE324AF6-8C14-48C5-B361-502AE33EEC93}"/>
              </a:ext>
            </a:extLst>
          </p:cNvPr>
          <p:cNvSpPr/>
          <p:nvPr/>
        </p:nvSpPr>
        <p:spPr>
          <a:xfrm>
            <a:off x="802404" y="4144289"/>
            <a:ext cx="2247705" cy="1031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乱石穿空，惊涛拍岸，卷起千堆雪。江山如画，一时多少豪杰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09C8D18E-9EC3-4FD2-919A-3BB16A33C6AA}"/>
              </a:ext>
            </a:extLst>
          </p:cNvPr>
          <p:cNvSpPr/>
          <p:nvPr/>
        </p:nvSpPr>
        <p:spPr>
          <a:xfrm>
            <a:off x="3103171" y="5082475"/>
            <a:ext cx="2661056" cy="708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乱石穿空，惊涛拍岸，卷起千堆雪。江山如画，一时多少豪杰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A6F6994E-2FE5-4112-B070-D739C4AF94DB}"/>
              </a:ext>
            </a:extLst>
          </p:cNvPr>
          <p:cNvSpPr/>
          <p:nvPr/>
        </p:nvSpPr>
        <p:spPr>
          <a:xfrm>
            <a:off x="6181685" y="5082475"/>
            <a:ext cx="2797214" cy="708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乱石穿空，惊涛拍岸，卷起千堆雪。江山如画，一时多少豪杰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2881B218-0F6E-4FC9-8FDF-A98F755D145C}"/>
              </a:ext>
            </a:extLst>
          </p:cNvPr>
          <p:cNvSpPr/>
          <p:nvPr/>
        </p:nvSpPr>
        <p:spPr>
          <a:xfrm>
            <a:off x="9046009" y="4074379"/>
            <a:ext cx="2450666" cy="1031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乱石穿空，惊涛拍岸，卷起千堆雪。江山如画，一时多少豪杰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45" name="图形 22">
            <a:extLst>
              <a:ext uri="{FF2B5EF4-FFF2-40B4-BE49-F238E27FC236}">
                <a16:creationId xmlns:a16="http://schemas.microsoft.com/office/drawing/2014/main" xmlns="" id="{FD86A589-9B2B-441D-99A0-B1C5E703AFA3}"/>
              </a:ext>
            </a:extLst>
          </p:cNvPr>
          <p:cNvGrpSpPr/>
          <p:nvPr/>
        </p:nvGrpSpPr>
        <p:grpSpPr>
          <a:xfrm>
            <a:off x="4230367" y="1709228"/>
            <a:ext cx="737050" cy="737050"/>
            <a:chOff x="6508461" y="3016539"/>
            <a:chExt cx="824923" cy="824923"/>
          </a:xfrm>
          <a:gradFill>
            <a:gsLst>
              <a:gs pos="0">
                <a:schemeClr val="bg1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13DD7E01-E1C2-4257-A15B-B7ED176C3502}"/>
                </a:ext>
              </a:extLst>
            </p:cNvPr>
            <p:cNvSpPr/>
            <p:nvPr/>
          </p:nvSpPr>
          <p:spPr>
            <a:xfrm>
              <a:off x="6507253" y="3105557"/>
              <a:ext cx="826534" cy="684751"/>
            </a:xfrm>
            <a:custGeom>
              <a:avLst/>
              <a:gdLst>
                <a:gd name="connsiteX0" fmla="*/ 761684 w 826534"/>
                <a:gd name="connsiteY0" fmla="*/ 323444 h 684750"/>
                <a:gd name="connsiteX1" fmla="*/ 723016 w 826534"/>
                <a:gd name="connsiteY1" fmla="*/ 323444 h 684750"/>
                <a:gd name="connsiteX2" fmla="*/ 723016 w 826534"/>
                <a:gd name="connsiteY2" fmla="*/ 168771 h 684750"/>
                <a:gd name="connsiteX3" fmla="*/ 658569 w 826534"/>
                <a:gd name="connsiteY3" fmla="*/ 104324 h 684750"/>
                <a:gd name="connsiteX4" fmla="*/ 491006 w 826534"/>
                <a:gd name="connsiteY4" fmla="*/ 104324 h 684750"/>
                <a:gd name="connsiteX5" fmla="*/ 491006 w 826534"/>
                <a:gd name="connsiteY5" fmla="*/ 14098 h 684750"/>
                <a:gd name="connsiteX6" fmla="*/ 478117 w 826534"/>
                <a:gd name="connsiteY6" fmla="*/ 1208 h 684750"/>
                <a:gd name="connsiteX7" fmla="*/ 91434 w 826534"/>
                <a:gd name="connsiteY7" fmla="*/ 1208 h 684750"/>
                <a:gd name="connsiteX8" fmla="*/ 78545 w 826534"/>
                <a:gd name="connsiteY8" fmla="*/ 14098 h 684750"/>
                <a:gd name="connsiteX9" fmla="*/ 78545 w 826534"/>
                <a:gd name="connsiteY9" fmla="*/ 56117 h 684750"/>
                <a:gd name="connsiteX10" fmla="*/ 77900 w 826534"/>
                <a:gd name="connsiteY10" fmla="*/ 56543 h 684750"/>
                <a:gd name="connsiteX11" fmla="*/ 52766 w 826534"/>
                <a:gd name="connsiteY11" fmla="*/ 117213 h 684750"/>
                <a:gd name="connsiteX12" fmla="*/ 52805 w 826534"/>
                <a:gd name="connsiteY12" fmla="*/ 118077 h 684750"/>
                <a:gd name="connsiteX13" fmla="*/ 39232 w 826534"/>
                <a:gd name="connsiteY13" fmla="*/ 120990 h 684750"/>
                <a:gd name="connsiteX14" fmla="*/ 14098 w 826534"/>
                <a:gd name="connsiteY14" fmla="*/ 181660 h 684750"/>
                <a:gd name="connsiteX15" fmla="*/ 21535 w 826534"/>
                <a:gd name="connsiteY15" fmla="*/ 216526 h 684750"/>
                <a:gd name="connsiteX16" fmla="*/ 26330 w 826534"/>
                <a:gd name="connsiteY16" fmla="*/ 332557 h 684750"/>
                <a:gd name="connsiteX17" fmla="*/ 78545 w 826534"/>
                <a:gd name="connsiteY17" fmla="*/ 371779 h 684750"/>
                <a:gd name="connsiteX18" fmla="*/ 78545 w 826534"/>
                <a:gd name="connsiteY18" fmla="*/ 439449 h 684750"/>
                <a:gd name="connsiteX19" fmla="*/ 78545 w 826534"/>
                <a:gd name="connsiteY19" fmla="*/ 478117 h 684750"/>
                <a:gd name="connsiteX20" fmla="*/ 52766 w 826534"/>
                <a:gd name="connsiteY20" fmla="*/ 478117 h 684750"/>
                <a:gd name="connsiteX21" fmla="*/ 52766 w 826534"/>
                <a:gd name="connsiteY21" fmla="*/ 503896 h 684750"/>
                <a:gd name="connsiteX22" fmla="*/ 78545 w 826534"/>
                <a:gd name="connsiteY22" fmla="*/ 503896 h 684750"/>
                <a:gd name="connsiteX23" fmla="*/ 78545 w 826534"/>
                <a:gd name="connsiteY23" fmla="*/ 529675 h 684750"/>
                <a:gd name="connsiteX24" fmla="*/ 26987 w 826534"/>
                <a:gd name="connsiteY24" fmla="*/ 529675 h 684750"/>
                <a:gd name="connsiteX25" fmla="*/ 26987 w 826534"/>
                <a:gd name="connsiteY25" fmla="*/ 555454 h 684750"/>
                <a:gd name="connsiteX26" fmla="*/ 79847 w 826534"/>
                <a:gd name="connsiteY26" fmla="*/ 555454 h 684750"/>
                <a:gd name="connsiteX27" fmla="*/ 91757 w 826534"/>
                <a:gd name="connsiteY27" fmla="*/ 581232 h 684750"/>
                <a:gd name="connsiteX28" fmla="*/ 1208 w 826534"/>
                <a:gd name="connsiteY28" fmla="*/ 581232 h 684750"/>
                <a:gd name="connsiteX29" fmla="*/ 1208 w 826534"/>
                <a:gd name="connsiteY29" fmla="*/ 607011 h 684750"/>
                <a:gd name="connsiteX30" fmla="*/ 130103 w 826534"/>
                <a:gd name="connsiteY30" fmla="*/ 607011 h 684750"/>
                <a:gd name="connsiteX31" fmla="*/ 130103 w 826534"/>
                <a:gd name="connsiteY31" fmla="*/ 605709 h 684750"/>
                <a:gd name="connsiteX32" fmla="*/ 142992 w 826534"/>
                <a:gd name="connsiteY32" fmla="*/ 607011 h 684750"/>
                <a:gd name="connsiteX33" fmla="*/ 156913 w 826534"/>
                <a:gd name="connsiteY33" fmla="*/ 607011 h 684750"/>
                <a:gd name="connsiteX34" fmla="*/ 246107 w 826534"/>
                <a:gd name="connsiteY34" fmla="*/ 684348 h 684750"/>
                <a:gd name="connsiteX35" fmla="*/ 335302 w 826534"/>
                <a:gd name="connsiteY35" fmla="*/ 607011 h 684750"/>
                <a:gd name="connsiteX36" fmla="*/ 478117 w 826534"/>
                <a:gd name="connsiteY36" fmla="*/ 607011 h 684750"/>
                <a:gd name="connsiteX37" fmla="*/ 543595 w 826534"/>
                <a:gd name="connsiteY37" fmla="*/ 607011 h 684750"/>
                <a:gd name="connsiteX38" fmla="*/ 632790 w 826534"/>
                <a:gd name="connsiteY38" fmla="*/ 684348 h 684750"/>
                <a:gd name="connsiteX39" fmla="*/ 721985 w 826534"/>
                <a:gd name="connsiteY39" fmla="*/ 607011 h 684750"/>
                <a:gd name="connsiteX40" fmla="*/ 761684 w 826534"/>
                <a:gd name="connsiteY40" fmla="*/ 607011 h 684750"/>
                <a:gd name="connsiteX41" fmla="*/ 826131 w 826534"/>
                <a:gd name="connsiteY41" fmla="*/ 542564 h 684750"/>
                <a:gd name="connsiteX42" fmla="*/ 826131 w 826534"/>
                <a:gd name="connsiteY42" fmla="*/ 465228 h 684750"/>
                <a:gd name="connsiteX43" fmla="*/ 826131 w 826534"/>
                <a:gd name="connsiteY43" fmla="*/ 387891 h 684750"/>
                <a:gd name="connsiteX44" fmla="*/ 761684 w 826534"/>
                <a:gd name="connsiteY44" fmla="*/ 323444 h 684750"/>
                <a:gd name="connsiteX45" fmla="*/ 44568 w 826534"/>
                <a:gd name="connsiteY45" fmla="*/ 314331 h 684750"/>
                <a:gd name="connsiteX46" fmla="*/ 36435 w 826534"/>
                <a:gd name="connsiteY46" fmla="*/ 239547 h 684750"/>
                <a:gd name="connsiteX47" fmla="*/ 90790 w 826534"/>
                <a:gd name="connsiteY47" fmla="*/ 293889 h 684750"/>
                <a:gd name="connsiteX48" fmla="*/ 109016 w 826534"/>
                <a:gd name="connsiteY48" fmla="*/ 275663 h 684750"/>
                <a:gd name="connsiteX49" fmla="*/ 70347 w 826534"/>
                <a:gd name="connsiteY49" fmla="*/ 236995 h 684750"/>
                <a:gd name="connsiteX50" fmla="*/ 57458 w 826534"/>
                <a:gd name="connsiteY50" fmla="*/ 224105 h 684750"/>
                <a:gd name="connsiteX51" fmla="*/ 39877 w 826534"/>
                <a:gd name="connsiteY51" fmla="*/ 181660 h 684750"/>
                <a:gd name="connsiteX52" fmla="*/ 49312 w 826534"/>
                <a:gd name="connsiteY52" fmla="*/ 149308 h 684750"/>
                <a:gd name="connsiteX53" fmla="*/ 116569 w 826534"/>
                <a:gd name="connsiteY53" fmla="*/ 216552 h 684750"/>
                <a:gd name="connsiteX54" fmla="*/ 134794 w 826534"/>
                <a:gd name="connsiteY54" fmla="*/ 198326 h 684750"/>
                <a:gd name="connsiteX55" fmla="*/ 109016 w 826534"/>
                <a:gd name="connsiteY55" fmla="*/ 172547 h 684750"/>
                <a:gd name="connsiteX56" fmla="*/ 96126 w 826534"/>
                <a:gd name="connsiteY56" fmla="*/ 159658 h 684750"/>
                <a:gd name="connsiteX57" fmla="*/ 78545 w 826534"/>
                <a:gd name="connsiteY57" fmla="*/ 117213 h 684750"/>
                <a:gd name="connsiteX58" fmla="*/ 88044 w 826534"/>
                <a:gd name="connsiteY58" fmla="*/ 84758 h 684750"/>
                <a:gd name="connsiteX59" fmla="*/ 211203 w 826534"/>
                <a:gd name="connsiteY59" fmla="*/ 206034 h 684750"/>
                <a:gd name="connsiteX60" fmla="*/ 246107 w 826534"/>
                <a:gd name="connsiteY60" fmla="*/ 220329 h 684750"/>
                <a:gd name="connsiteX61" fmla="*/ 323444 w 826534"/>
                <a:gd name="connsiteY61" fmla="*/ 297665 h 684750"/>
                <a:gd name="connsiteX62" fmla="*/ 246107 w 826534"/>
                <a:gd name="connsiteY62" fmla="*/ 375002 h 684750"/>
                <a:gd name="connsiteX63" fmla="*/ 191044 w 826534"/>
                <a:gd name="connsiteY63" fmla="*/ 375002 h 684750"/>
                <a:gd name="connsiteX64" fmla="*/ 44568 w 826534"/>
                <a:gd name="connsiteY64" fmla="*/ 314331 h 684750"/>
                <a:gd name="connsiteX65" fmla="*/ 246107 w 826534"/>
                <a:gd name="connsiteY65" fmla="*/ 658569 h 684750"/>
                <a:gd name="connsiteX66" fmla="*/ 181660 w 826534"/>
                <a:gd name="connsiteY66" fmla="*/ 594122 h 684750"/>
                <a:gd name="connsiteX67" fmla="*/ 246107 w 826534"/>
                <a:gd name="connsiteY67" fmla="*/ 529675 h 684750"/>
                <a:gd name="connsiteX68" fmla="*/ 310555 w 826534"/>
                <a:gd name="connsiteY68" fmla="*/ 594122 h 684750"/>
                <a:gd name="connsiteX69" fmla="*/ 246107 w 826534"/>
                <a:gd name="connsiteY69" fmla="*/ 658569 h 684750"/>
                <a:gd name="connsiteX70" fmla="*/ 465228 w 826534"/>
                <a:gd name="connsiteY70" fmla="*/ 581232 h 684750"/>
                <a:gd name="connsiteX71" fmla="*/ 335302 w 826534"/>
                <a:gd name="connsiteY71" fmla="*/ 581232 h 684750"/>
                <a:gd name="connsiteX72" fmla="*/ 246107 w 826534"/>
                <a:gd name="connsiteY72" fmla="*/ 503896 h 684750"/>
                <a:gd name="connsiteX73" fmla="*/ 156913 w 826534"/>
                <a:gd name="connsiteY73" fmla="*/ 581232 h 684750"/>
                <a:gd name="connsiteX74" fmla="*/ 142992 w 826534"/>
                <a:gd name="connsiteY74" fmla="*/ 581232 h 684750"/>
                <a:gd name="connsiteX75" fmla="*/ 104324 w 826534"/>
                <a:gd name="connsiteY75" fmla="*/ 542564 h 684750"/>
                <a:gd name="connsiteX76" fmla="*/ 104324 w 826534"/>
                <a:gd name="connsiteY76" fmla="*/ 452338 h 684750"/>
                <a:gd name="connsiteX77" fmla="*/ 465228 w 826534"/>
                <a:gd name="connsiteY77" fmla="*/ 452338 h 684750"/>
                <a:gd name="connsiteX78" fmla="*/ 465228 w 826534"/>
                <a:gd name="connsiteY78" fmla="*/ 581232 h 684750"/>
                <a:gd name="connsiteX79" fmla="*/ 465228 w 826534"/>
                <a:gd name="connsiteY79" fmla="*/ 117213 h 684750"/>
                <a:gd name="connsiteX80" fmla="*/ 465228 w 826534"/>
                <a:gd name="connsiteY80" fmla="*/ 426559 h 684750"/>
                <a:gd name="connsiteX81" fmla="*/ 104324 w 826534"/>
                <a:gd name="connsiteY81" fmla="*/ 426559 h 684750"/>
                <a:gd name="connsiteX82" fmla="*/ 104324 w 826534"/>
                <a:gd name="connsiteY82" fmla="*/ 384050 h 684750"/>
                <a:gd name="connsiteX83" fmla="*/ 191044 w 826534"/>
                <a:gd name="connsiteY83" fmla="*/ 400780 h 684750"/>
                <a:gd name="connsiteX84" fmla="*/ 246107 w 826534"/>
                <a:gd name="connsiteY84" fmla="*/ 400780 h 684750"/>
                <a:gd name="connsiteX85" fmla="*/ 349223 w 826534"/>
                <a:gd name="connsiteY85" fmla="*/ 297665 h 684750"/>
                <a:gd name="connsiteX86" fmla="*/ 246107 w 826534"/>
                <a:gd name="connsiteY86" fmla="*/ 194550 h 684750"/>
                <a:gd name="connsiteX87" fmla="*/ 229274 w 826534"/>
                <a:gd name="connsiteY87" fmla="*/ 187667 h 684750"/>
                <a:gd name="connsiteX88" fmla="*/ 104324 w 826534"/>
                <a:gd name="connsiteY88" fmla="*/ 64611 h 684750"/>
                <a:gd name="connsiteX89" fmla="*/ 104324 w 826534"/>
                <a:gd name="connsiteY89" fmla="*/ 26987 h 684750"/>
                <a:gd name="connsiteX90" fmla="*/ 465228 w 826534"/>
                <a:gd name="connsiteY90" fmla="*/ 26987 h 684750"/>
                <a:gd name="connsiteX91" fmla="*/ 465228 w 826534"/>
                <a:gd name="connsiteY91" fmla="*/ 117213 h 684750"/>
                <a:gd name="connsiteX92" fmla="*/ 632790 w 826534"/>
                <a:gd name="connsiteY92" fmla="*/ 658569 h 684750"/>
                <a:gd name="connsiteX93" fmla="*/ 568343 w 826534"/>
                <a:gd name="connsiteY93" fmla="*/ 594122 h 684750"/>
                <a:gd name="connsiteX94" fmla="*/ 632790 w 826534"/>
                <a:gd name="connsiteY94" fmla="*/ 529675 h 684750"/>
                <a:gd name="connsiteX95" fmla="*/ 697237 w 826534"/>
                <a:gd name="connsiteY95" fmla="*/ 594122 h 684750"/>
                <a:gd name="connsiteX96" fmla="*/ 632790 w 826534"/>
                <a:gd name="connsiteY96" fmla="*/ 658569 h 684750"/>
                <a:gd name="connsiteX97" fmla="*/ 800353 w 826534"/>
                <a:gd name="connsiteY97" fmla="*/ 529675 h 684750"/>
                <a:gd name="connsiteX98" fmla="*/ 774574 w 826534"/>
                <a:gd name="connsiteY98" fmla="*/ 529675 h 684750"/>
                <a:gd name="connsiteX99" fmla="*/ 748795 w 826534"/>
                <a:gd name="connsiteY99" fmla="*/ 503896 h 684750"/>
                <a:gd name="connsiteX100" fmla="*/ 774574 w 826534"/>
                <a:gd name="connsiteY100" fmla="*/ 478117 h 684750"/>
                <a:gd name="connsiteX101" fmla="*/ 800353 w 826534"/>
                <a:gd name="connsiteY101" fmla="*/ 478117 h 684750"/>
                <a:gd name="connsiteX102" fmla="*/ 800353 w 826534"/>
                <a:gd name="connsiteY102" fmla="*/ 529675 h 684750"/>
                <a:gd name="connsiteX103" fmla="*/ 800353 w 826534"/>
                <a:gd name="connsiteY103" fmla="*/ 452338 h 684750"/>
                <a:gd name="connsiteX104" fmla="*/ 774574 w 826534"/>
                <a:gd name="connsiteY104" fmla="*/ 452338 h 684750"/>
                <a:gd name="connsiteX105" fmla="*/ 723016 w 826534"/>
                <a:gd name="connsiteY105" fmla="*/ 503896 h 684750"/>
                <a:gd name="connsiteX106" fmla="*/ 774574 w 826534"/>
                <a:gd name="connsiteY106" fmla="*/ 555454 h 684750"/>
                <a:gd name="connsiteX107" fmla="*/ 797981 w 826534"/>
                <a:gd name="connsiteY107" fmla="*/ 555454 h 684750"/>
                <a:gd name="connsiteX108" fmla="*/ 761684 w 826534"/>
                <a:gd name="connsiteY108" fmla="*/ 581232 h 684750"/>
                <a:gd name="connsiteX109" fmla="*/ 721985 w 826534"/>
                <a:gd name="connsiteY109" fmla="*/ 581232 h 684750"/>
                <a:gd name="connsiteX110" fmla="*/ 632790 w 826534"/>
                <a:gd name="connsiteY110" fmla="*/ 503896 h 684750"/>
                <a:gd name="connsiteX111" fmla="*/ 543595 w 826534"/>
                <a:gd name="connsiteY111" fmla="*/ 581232 h 684750"/>
                <a:gd name="connsiteX112" fmla="*/ 491006 w 826534"/>
                <a:gd name="connsiteY112" fmla="*/ 581232 h 684750"/>
                <a:gd name="connsiteX113" fmla="*/ 491006 w 826534"/>
                <a:gd name="connsiteY113" fmla="*/ 439449 h 684750"/>
                <a:gd name="connsiteX114" fmla="*/ 491006 w 826534"/>
                <a:gd name="connsiteY114" fmla="*/ 130103 h 684750"/>
                <a:gd name="connsiteX115" fmla="*/ 658569 w 826534"/>
                <a:gd name="connsiteY115" fmla="*/ 130103 h 684750"/>
                <a:gd name="connsiteX116" fmla="*/ 697237 w 826534"/>
                <a:gd name="connsiteY116" fmla="*/ 168771 h 684750"/>
                <a:gd name="connsiteX117" fmla="*/ 697237 w 826534"/>
                <a:gd name="connsiteY117" fmla="*/ 336333 h 684750"/>
                <a:gd name="connsiteX118" fmla="*/ 710127 w 826534"/>
                <a:gd name="connsiteY118" fmla="*/ 349223 h 684750"/>
                <a:gd name="connsiteX119" fmla="*/ 761684 w 826534"/>
                <a:gd name="connsiteY119" fmla="*/ 349223 h 684750"/>
                <a:gd name="connsiteX120" fmla="*/ 800353 w 826534"/>
                <a:gd name="connsiteY120" fmla="*/ 387891 h 684750"/>
                <a:gd name="connsiteX121" fmla="*/ 800353 w 826534"/>
                <a:gd name="connsiteY121" fmla="*/ 452338 h 684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826534" h="684750">
                  <a:moveTo>
                    <a:pt x="761684" y="323444"/>
                  </a:moveTo>
                  <a:lnTo>
                    <a:pt x="723016" y="323444"/>
                  </a:lnTo>
                  <a:lnTo>
                    <a:pt x="723016" y="168771"/>
                  </a:lnTo>
                  <a:cubicBezTo>
                    <a:pt x="723016" y="133235"/>
                    <a:pt x="694105" y="104324"/>
                    <a:pt x="658569" y="104324"/>
                  </a:cubicBezTo>
                  <a:lnTo>
                    <a:pt x="491006" y="104324"/>
                  </a:lnTo>
                  <a:lnTo>
                    <a:pt x="491006" y="14098"/>
                  </a:lnTo>
                  <a:cubicBezTo>
                    <a:pt x="491006" y="6983"/>
                    <a:pt x="485245" y="1208"/>
                    <a:pt x="478117" y="1208"/>
                  </a:cubicBezTo>
                  <a:lnTo>
                    <a:pt x="91434" y="1208"/>
                  </a:lnTo>
                  <a:cubicBezTo>
                    <a:pt x="84306" y="1208"/>
                    <a:pt x="78545" y="6983"/>
                    <a:pt x="78545" y="14098"/>
                  </a:cubicBezTo>
                  <a:lnTo>
                    <a:pt x="78545" y="56117"/>
                  </a:lnTo>
                  <a:cubicBezTo>
                    <a:pt x="78352" y="56298"/>
                    <a:pt x="78094" y="56349"/>
                    <a:pt x="77900" y="56543"/>
                  </a:cubicBezTo>
                  <a:cubicBezTo>
                    <a:pt x="61686" y="72745"/>
                    <a:pt x="52766" y="94296"/>
                    <a:pt x="52766" y="117213"/>
                  </a:cubicBezTo>
                  <a:cubicBezTo>
                    <a:pt x="52766" y="117510"/>
                    <a:pt x="52805" y="117793"/>
                    <a:pt x="52805" y="118077"/>
                  </a:cubicBezTo>
                  <a:cubicBezTo>
                    <a:pt x="48229" y="116388"/>
                    <a:pt x="42906" y="117303"/>
                    <a:pt x="39232" y="120990"/>
                  </a:cubicBezTo>
                  <a:cubicBezTo>
                    <a:pt x="23017" y="137192"/>
                    <a:pt x="14098" y="158743"/>
                    <a:pt x="14098" y="181660"/>
                  </a:cubicBezTo>
                  <a:cubicBezTo>
                    <a:pt x="14098" y="193892"/>
                    <a:pt x="16714" y="205686"/>
                    <a:pt x="21535" y="216526"/>
                  </a:cubicBezTo>
                  <a:cubicBezTo>
                    <a:pt x="-6976" y="250193"/>
                    <a:pt x="-5404" y="300797"/>
                    <a:pt x="26330" y="332557"/>
                  </a:cubicBezTo>
                  <a:cubicBezTo>
                    <a:pt x="42029" y="348256"/>
                    <a:pt x="59649" y="361313"/>
                    <a:pt x="78545" y="371779"/>
                  </a:cubicBezTo>
                  <a:lnTo>
                    <a:pt x="78545" y="439449"/>
                  </a:lnTo>
                  <a:lnTo>
                    <a:pt x="78545" y="478117"/>
                  </a:lnTo>
                  <a:lnTo>
                    <a:pt x="52766" y="478117"/>
                  </a:lnTo>
                  <a:lnTo>
                    <a:pt x="52766" y="503896"/>
                  </a:lnTo>
                  <a:lnTo>
                    <a:pt x="78545" y="503896"/>
                  </a:lnTo>
                  <a:lnTo>
                    <a:pt x="78545" y="529675"/>
                  </a:lnTo>
                  <a:lnTo>
                    <a:pt x="26987" y="529675"/>
                  </a:lnTo>
                  <a:lnTo>
                    <a:pt x="26987" y="555454"/>
                  </a:lnTo>
                  <a:lnTo>
                    <a:pt x="79847" y="555454"/>
                  </a:lnTo>
                  <a:cubicBezTo>
                    <a:pt x="81806" y="565030"/>
                    <a:pt x="86059" y="573705"/>
                    <a:pt x="91757" y="581232"/>
                  </a:cubicBezTo>
                  <a:lnTo>
                    <a:pt x="1208" y="581232"/>
                  </a:lnTo>
                  <a:lnTo>
                    <a:pt x="1208" y="607011"/>
                  </a:lnTo>
                  <a:lnTo>
                    <a:pt x="130103" y="607011"/>
                  </a:lnTo>
                  <a:lnTo>
                    <a:pt x="130103" y="605709"/>
                  </a:lnTo>
                  <a:cubicBezTo>
                    <a:pt x="134266" y="606560"/>
                    <a:pt x="138584" y="607011"/>
                    <a:pt x="142992" y="607011"/>
                  </a:cubicBezTo>
                  <a:lnTo>
                    <a:pt x="156913" y="607011"/>
                  </a:lnTo>
                  <a:cubicBezTo>
                    <a:pt x="163203" y="650668"/>
                    <a:pt x="200750" y="684348"/>
                    <a:pt x="246107" y="684348"/>
                  </a:cubicBezTo>
                  <a:cubicBezTo>
                    <a:pt x="291465" y="684348"/>
                    <a:pt x="329012" y="650668"/>
                    <a:pt x="335302" y="607011"/>
                  </a:cubicBezTo>
                  <a:lnTo>
                    <a:pt x="478117" y="607011"/>
                  </a:lnTo>
                  <a:lnTo>
                    <a:pt x="543595" y="607011"/>
                  </a:lnTo>
                  <a:cubicBezTo>
                    <a:pt x="549885" y="650668"/>
                    <a:pt x="587432" y="684348"/>
                    <a:pt x="632790" y="684348"/>
                  </a:cubicBezTo>
                  <a:cubicBezTo>
                    <a:pt x="678148" y="684348"/>
                    <a:pt x="715695" y="650668"/>
                    <a:pt x="721985" y="607011"/>
                  </a:cubicBezTo>
                  <a:lnTo>
                    <a:pt x="761684" y="607011"/>
                  </a:lnTo>
                  <a:cubicBezTo>
                    <a:pt x="797220" y="607011"/>
                    <a:pt x="826131" y="578100"/>
                    <a:pt x="826131" y="542564"/>
                  </a:cubicBezTo>
                  <a:lnTo>
                    <a:pt x="826131" y="465228"/>
                  </a:lnTo>
                  <a:lnTo>
                    <a:pt x="826131" y="387891"/>
                  </a:lnTo>
                  <a:cubicBezTo>
                    <a:pt x="826131" y="352355"/>
                    <a:pt x="797220" y="323444"/>
                    <a:pt x="761684" y="323444"/>
                  </a:cubicBezTo>
                  <a:close/>
                  <a:moveTo>
                    <a:pt x="44568" y="314331"/>
                  </a:moveTo>
                  <a:cubicBezTo>
                    <a:pt x="24293" y="294056"/>
                    <a:pt x="21587" y="262761"/>
                    <a:pt x="36435" y="239547"/>
                  </a:cubicBezTo>
                  <a:lnTo>
                    <a:pt x="90790" y="293889"/>
                  </a:lnTo>
                  <a:lnTo>
                    <a:pt x="109016" y="275663"/>
                  </a:lnTo>
                  <a:lnTo>
                    <a:pt x="70347" y="236995"/>
                  </a:lnTo>
                  <a:lnTo>
                    <a:pt x="57458" y="224105"/>
                  </a:lnTo>
                  <a:cubicBezTo>
                    <a:pt x="46115" y="212762"/>
                    <a:pt x="39877" y="197695"/>
                    <a:pt x="39877" y="181660"/>
                  </a:cubicBezTo>
                  <a:cubicBezTo>
                    <a:pt x="39877" y="170008"/>
                    <a:pt x="43176" y="158872"/>
                    <a:pt x="49312" y="149308"/>
                  </a:cubicBezTo>
                  <a:lnTo>
                    <a:pt x="116569" y="216552"/>
                  </a:lnTo>
                  <a:lnTo>
                    <a:pt x="134794" y="198326"/>
                  </a:lnTo>
                  <a:lnTo>
                    <a:pt x="109016" y="172547"/>
                  </a:lnTo>
                  <a:lnTo>
                    <a:pt x="96126" y="159658"/>
                  </a:lnTo>
                  <a:cubicBezTo>
                    <a:pt x="84783" y="148315"/>
                    <a:pt x="78545" y="133248"/>
                    <a:pt x="78545" y="117213"/>
                  </a:cubicBezTo>
                  <a:cubicBezTo>
                    <a:pt x="78545" y="105522"/>
                    <a:pt x="81857" y="94360"/>
                    <a:pt x="88044" y="84758"/>
                  </a:cubicBezTo>
                  <a:lnTo>
                    <a:pt x="211203" y="206034"/>
                  </a:lnTo>
                  <a:cubicBezTo>
                    <a:pt x="220573" y="215250"/>
                    <a:pt x="232960" y="220329"/>
                    <a:pt x="246107" y="220329"/>
                  </a:cubicBezTo>
                  <a:cubicBezTo>
                    <a:pt x="288759" y="220329"/>
                    <a:pt x="323444" y="255014"/>
                    <a:pt x="323444" y="297665"/>
                  </a:cubicBezTo>
                  <a:cubicBezTo>
                    <a:pt x="323444" y="340316"/>
                    <a:pt x="288759" y="375002"/>
                    <a:pt x="246107" y="375002"/>
                  </a:cubicBezTo>
                  <a:lnTo>
                    <a:pt x="191044" y="375002"/>
                  </a:lnTo>
                  <a:cubicBezTo>
                    <a:pt x="135722" y="375002"/>
                    <a:pt x="83701" y="353451"/>
                    <a:pt x="44568" y="314331"/>
                  </a:cubicBezTo>
                  <a:close/>
                  <a:moveTo>
                    <a:pt x="246107" y="658569"/>
                  </a:moveTo>
                  <a:cubicBezTo>
                    <a:pt x="210571" y="658569"/>
                    <a:pt x="181660" y="629658"/>
                    <a:pt x="181660" y="594122"/>
                  </a:cubicBezTo>
                  <a:cubicBezTo>
                    <a:pt x="181660" y="558586"/>
                    <a:pt x="210571" y="529675"/>
                    <a:pt x="246107" y="529675"/>
                  </a:cubicBezTo>
                  <a:cubicBezTo>
                    <a:pt x="281644" y="529675"/>
                    <a:pt x="310555" y="558586"/>
                    <a:pt x="310555" y="594122"/>
                  </a:cubicBezTo>
                  <a:cubicBezTo>
                    <a:pt x="310555" y="629658"/>
                    <a:pt x="281644" y="658569"/>
                    <a:pt x="246107" y="658569"/>
                  </a:cubicBezTo>
                  <a:close/>
                  <a:moveTo>
                    <a:pt x="465228" y="581232"/>
                  </a:moveTo>
                  <a:lnTo>
                    <a:pt x="335302" y="581232"/>
                  </a:lnTo>
                  <a:cubicBezTo>
                    <a:pt x="329012" y="537576"/>
                    <a:pt x="291465" y="503896"/>
                    <a:pt x="246107" y="503896"/>
                  </a:cubicBezTo>
                  <a:cubicBezTo>
                    <a:pt x="200750" y="503896"/>
                    <a:pt x="163203" y="537576"/>
                    <a:pt x="156913" y="581232"/>
                  </a:cubicBezTo>
                  <a:lnTo>
                    <a:pt x="142992" y="581232"/>
                  </a:lnTo>
                  <a:cubicBezTo>
                    <a:pt x="121673" y="581232"/>
                    <a:pt x="104324" y="563883"/>
                    <a:pt x="104324" y="542564"/>
                  </a:cubicBezTo>
                  <a:lnTo>
                    <a:pt x="104324" y="452338"/>
                  </a:lnTo>
                  <a:lnTo>
                    <a:pt x="465228" y="452338"/>
                  </a:lnTo>
                  <a:lnTo>
                    <a:pt x="465228" y="581232"/>
                  </a:lnTo>
                  <a:close/>
                  <a:moveTo>
                    <a:pt x="465228" y="117213"/>
                  </a:moveTo>
                  <a:lnTo>
                    <a:pt x="465228" y="426559"/>
                  </a:lnTo>
                  <a:lnTo>
                    <a:pt x="104324" y="426559"/>
                  </a:lnTo>
                  <a:lnTo>
                    <a:pt x="104324" y="384050"/>
                  </a:lnTo>
                  <a:cubicBezTo>
                    <a:pt x="131546" y="394967"/>
                    <a:pt x="160831" y="400780"/>
                    <a:pt x="191044" y="400780"/>
                  </a:cubicBezTo>
                  <a:lnTo>
                    <a:pt x="246107" y="400780"/>
                  </a:lnTo>
                  <a:cubicBezTo>
                    <a:pt x="302963" y="400780"/>
                    <a:pt x="349223" y="354520"/>
                    <a:pt x="349223" y="297665"/>
                  </a:cubicBezTo>
                  <a:cubicBezTo>
                    <a:pt x="349223" y="240810"/>
                    <a:pt x="302963" y="194550"/>
                    <a:pt x="246107" y="194550"/>
                  </a:cubicBezTo>
                  <a:cubicBezTo>
                    <a:pt x="239779" y="194550"/>
                    <a:pt x="233798" y="192101"/>
                    <a:pt x="229274" y="187667"/>
                  </a:cubicBezTo>
                  <a:lnTo>
                    <a:pt x="104324" y="64611"/>
                  </a:lnTo>
                  <a:lnTo>
                    <a:pt x="104324" y="26987"/>
                  </a:lnTo>
                  <a:lnTo>
                    <a:pt x="465228" y="26987"/>
                  </a:lnTo>
                  <a:lnTo>
                    <a:pt x="465228" y="117213"/>
                  </a:lnTo>
                  <a:close/>
                  <a:moveTo>
                    <a:pt x="632790" y="658569"/>
                  </a:moveTo>
                  <a:cubicBezTo>
                    <a:pt x="597254" y="658569"/>
                    <a:pt x="568343" y="629658"/>
                    <a:pt x="568343" y="594122"/>
                  </a:cubicBezTo>
                  <a:cubicBezTo>
                    <a:pt x="568343" y="558586"/>
                    <a:pt x="597254" y="529675"/>
                    <a:pt x="632790" y="529675"/>
                  </a:cubicBezTo>
                  <a:cubicBezTo>
                    <a:pt x="668326" y="529675"/>
                    <a:pt x="697237" y="558586"/>
                    <a:pt x="697237" y="594122"/>
                  </a:cubicBezTo>
                  <a:cubicBezTo>
                    <a:pt x="697237" y="629658"/>
                    <a:pt x="668326" y="658569"/>
                    <a:pt x="632790" y="658569"/>
                  </a:cubicBezTo>
                  <a:close/>
                  <a:moveTo>
                    <a:pt x="800353" y="529675"/>
                  </a:moveTo>
                  <a:lnTo>
                    <a:pt x="774574" y="529675"/>
                  </a:lnTo>
                  <a:cubicBezTo>
                    <a:pt x="760357" y="529675"/>
                    <a:pt x="748795" y="518113"/>
                    <a:pt x="748795" y="503896"/>
                  </a:cubicBezTo>
                  <a:cubicBezTo>
                    <a:pt x="748795" y="489679"/>
                    <a:pt x="760357" y="478117"/>
                    <a:pt x="774574" y="478117"/>
                  </a:cubicBezTo>
                  <a:lnTo>
                    <a:pt x="800353" y="478117"/>
                  </a:lnTo>
                  <a:lnTo>
                    <a:pt x="800353" y="529675"/>
                  </a:lnTo>
                  <a:close/>
                  <a:moveTo>
                    <a:pt x="800353" y="452338"/>
                  </a:moveTo>
                  <a:lnTo>
                    <a:pt x="774574" y="452338"/>
                  </a:lnTo>
                  <a:cubicBezTo>
                    <a:pt x="746140" y="452338"/>
                    <a:pt x="723016" y="475462"/>
                    <a:pt x="723016" y="503896"/>
                  </a:cubicBezTo>
                  <a:cubicBezTo>
                    <a:pt x="723016" y="532330"/>
                    <a:pt x="746140" y="555454"/>
                    <a:pt x="774574" y="555454"/>
                  </a:cubicBezTo>
                  <a:lnTo>
                    <a:pt x="797981" y="555454"/>
                  </a:lnTo>
                  <a:cubicBezTo>
                    <a:pt x="792645" y="570418"/>
                    <a:pt x="778466" y="581232"/>
                    <a:pt x="761684" y="581232"/>
                  </a:cubicBezTo>
                  <a:lnTo>
                    <a:pt x="721985" y="581232"/>
                  </a:lnTo>
                  <a:cubicBezTo>
                    <a:pt x="715695" y="537576"/>
                    <a:pt x="678148" y="503896"/>
                    <a:pt x="632790" y="503896"/>
                  </a:cubicBezTo>
                  <a:cubicBezTo>
                    <a:pt x="587432" y="503896"/>
                    <a:pt x="549885" y="537576"/>
                    <a:pt x="543595" y="581232"/>
                  </a:cubicBezTo>
                  <a:lnTo>
                    <a:pt x="491006" y="581232"/>
                  </a:lnTo>
                  <a:lnTo>
                    <a:pt x="491006" y="439449"/>
                  </a:lnTo>
                  <a:lnTo>
                    <a:pt x="491006" y="130103"/>
                  </a:lnTo>
                  <a:lnTo>
                    <a:pt x="658569" y="130103"/>
                  </a:lnTo>
                  <a:cubicBezTo>
                    <a:pt x="679888" y="130103"/>
                    <a:pt x="697237" y="147452"/>
                    <a:pt x="697237" y="168771"/>
                  </a:cubicBezTo>
                  <a:lnTo>
                    <a:pt x="697237" y="336333"/>
                  </a:lnTo>
                  <a:cubicBezTo>
                    <a:pt x="697237" y="343448"/>
                    <a:pt x="702999" y="349223"/>
                    <a:pt x="710127" y="349223"/>
                  </a:cubicBezTo>
                  <a:lnTo>
                    <a:pt x="761684" y="349223"/>
                  </a:lnTo>
                  <a:cubicBezTo>
                    <a:pt x="783003" y="349223"/>
                    <a:pt x="800353" y="366572"/>
                    <a:pt x="800353" y="387891"/>
                  </a:cubicBezTo>
                  <a:lnTo>
                    <a:pt x="800353" y="45233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32DC12A3-1DC1-4DB9-8D31-E4E28D9F9BD7}"/>
                </a:ext>
              </a:extLst>
            </p:cNvPr>
            <p:cNvSpPr/>
            <p:nvPr/>
          </p:nvSpPr>
          <p:spPr>
            <a:xfrm>
              <a:off x="7022829" y="3260230"/>
              <a:ext cx="156284" cy="143395"/>
            </a:xfrm>
            <a:custGeom>
              <a:avLst/>
              <a:gdLst>
                <a:gd name="connsiteX0" fmla="*/ 142992 w 156284"/>
                <a:gd name="connsiteY0" fmla="*/ 1208 h 143394"/>
                <a:gd name="connsiteX1" fmla="*/ 14098 w 156284"/>
                <a:gd name="connsiteY1" fmla="*/ 1208 h 143394"/>
                <a:gd name="connsiteX2" fmla="*/ 1208 w 156284"/>
                <a:gd name="connsiteY2" fmla="*/ 14098 h 143394"/>
                <a:gd name="connsiteX3" fmla="*/ 1208 w 156284"/>
                <a:gd name="connsiteY3" fmla="*/ 130103 h 143394"/>
                <a:gd name="connsiteX4" fmla="*/ 14098 w 156284"/>
                <a:gd name="connsiteY4" fmla="*/ 142992 h 143394"/>
                <a:gd name="connsiteX5" fmla="*/ 142992 w 156284"/>
                <a:gd name="connsiteY5" fmla="*/ 142992 h 143394"/>
                <a:gd name="connsiteX6" fmla="*/ 155881 w 156284"/>
                <a:gd name="connsiteY6" fmla="*/ 130103 h 143394"/>
                <a:gd name="connsiteX7" fmla="*/ 155881 w 156284"/>
                <a:gd name="connsiteY7" fmla="*/ 14098 h 143394"/>
                <a:gd name="connsiteX8" fmla="*/ 142992 w 156284"/>
                <a:gd name="connsiteY8" fmla="*/ 1208 h 143394"/>
                <a:gd name="connsiteX9" fmla="*/ 130103 w 156284"/>
                <a:gd name="connsiteY9" fmla="*/ 117213 h 143394"/>
                <a:gd name="connsiteX10" fmla="*/ 26987 w 156284"/>
                <a:gd name="connsiteY10" fmla="*/ 117213 h 143394"/>
                <a:gd name="connsiteX11" fmla="*/ 26987 w 156284"/>
                <a:gd name="connsiteY11" fmla="*/ 26987 h 143394"/>
                <a:gd name="connsiteX12" fmla="*/ 130103 w 156284"/>
                <a:gd name="connsiteY12" fmla="*/ 26987 h 143394"/>
                <a:gd name="connsiteX13" fmla="*/ 130103 w 156284"/>
                <a:gd name="connsiteY13" fmla="*/ 117213 h 143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6284" h="143394">
                  <a:moveTo>
                    <a:pt x="142992" y="1208"/>
                  </a:moveTo>
                  <a:lnTo>
                    <a:pt x="14098" y="1208"/>
                  </a:lnTo>
                  <a:cubicBezTo>
                    <a:pt x="6970" y="1208"/>
                    <a:pt x="1208" y="6983"/>
                    <a:pt x="1208" y="14098"/>
                  </a:cubicBezTo>
                  <a:lnTo>
                    <a:pt x="1208" y="130103"/>
                  </a:lnTo>
                  <a:cubicBezTo>
                    <a:pt x="1208" y="137218"/>
                    <a:pt x="6970" y="142992"/>
                    <a:pt x="14098" y="142992"/>
                  </a:cubicBezTo>
                  <a:lnTo>
                    <a:pt x="142992" y="142992"/>
                  </a:lnTo>
                  <a:cubicBezTo>
                    <a:pt x="150120" y="142992"/>
                    <a:pt x="155881" y="137218"/>
                    <a:pt x="155881" y="130103"/>
                  </a:cubicBezTo>
                  <a:lnTo>
                    <a:pt x="155881" y="14098"/>
                  </a:lnTo>
                  <a:cubicBezTo>
                    <a:pt x="155881" y="6983"/>
                    <a:pt x="150120" y="1208"/>
                    <a:pt x="142992" y="1208"/>
                  </a:cubicBezTo>
                  <a:close/>
                  <a:moveTo>
                    <a:pt x="130103" y="117213"/>
                  </a:moveTo>
                  <a:lnTo>
                    <a:pt x="26987" y="117213"/>
                  </a:lnTo>
                  <a:lnTo>
                    <a:pt x="26987" y="26987"/>
                  </a:lnTo>
                  <a:lnTo>
                    <a:pt x="130103" y="26987"/>
                  </a:lnTo>
                  <a:lnTo>
                    <a:pt x="130103" y="11721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FBF36C5A-0DBD-4680-B239-03B23BA3BFAA}"/>
                </a:ext>
              </a:extLst>
            </p:cNvPr>
            <p:cNvSpPr/>
            <p:nvPr/>
          </p:nvSpPr>
          <p:spPr>
            <a:xfrm>
              <a:off x="7022829" y="3427792"/>
              <a:ext cx="66058" cy="27390"/>
            </a:xfrm>
            <a:custGeom>
              <a:avLst/>
              <a:gdLst>
                <a:gd name="connsiteX0" fmla="*/ 1208 w 66058"/>
                <a:gd name="connsiteY0" fmla="*/ 1208 h 27390"/>
                <a:gd name="connsiteX1" fmla="*/ 65655 w 66058"/>
                <a:gd name="connsiteY1" fmla="*/ 1208 h 27390"/>
                <a:gd name="connsiteX2" fmla="*/ 65655 w 66058"/>
                <a:gd name="connsiteY2" fmla="*/ 26987 h 27390"/>
                <a:gd name="connsiteX3" fmla="*/ 1208 w 66058"/>
                <a:gd name="connsiteY3" fmla="*/ 26987 h 2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058" h="27390">
                  <a:moveTo>
                    <a:pt x="1208" y="1208"/>
                  </a:moveTo>
                  <a:lnTo>
                    <a:pt x="65655" y="1208"/>
                  </a:lnTo>
                  <a:lnTo>
                    <a:pt x="65655" y="26987"/>
                  </a:lnTo>
                  <a:lnTo>
                    <a:pt x="1208" y="269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5B7F5247-36BF-48A6-8380-170532A84DD5}"/>
                </a:ext>
              </a:extLst>
            </p:cNvPr>
            <p:cNvSpPr/>
            <p:nvPr/>
          </p:nvSpPr>
          <p:spPr>
            <a:xfrm>
              <a:off x="6700594" y="3350456"/>
              <a:ext cx="104727" cy="104727"/>
            </a:xfrm>
            <a:custGeom>
              <a:avLst/>
              <a:gdLst>
                <a:gd name="connsiteX0" fmla="*/ 52766 w 104726"/>
                <a:gd name="connsiteY0" fmla="*/ 1208 h 104726"/>
                <a:gd name="connsiteX1" fmla="*/ 1208 w 104726"/>
                <a:gd name="connsiteY1" fmla="*/ 52766 h 104726"/>
                <a:gd name="connsiteX2" fmla="*/ 52766 w 104726"/>
                <a:gd name="connsiteY2" fmla="*/ 104324 h 104726"/>
                <a:gd name="connsiteX3" fmla="*/ 104324 w 104726"/>
                <a:gd name="connsiteY3" fmla="*/ 52766 h 104726"/>
                <a:gd name="connsiteX4" fmla="*/ 52766 w 104726"/>
                <a:gd name="connsiteY4" fmla="*/ 1208 h 104726"/>
                <a:gd name="connsiteX5" fmla="*/ 52766 w 104726"/>
                <a:gd name="connsiteY5" fmla="*/ 78545 h 104726"/>
                <a:gd name="connsiteX6" fmla="*/ 26987 w 104726"/>
                <a:gd name="connsiteY6" fmla="*/ 52766 h 104726"/>
                <a:gd name="connsiteX7" fmla="*/ 52766 w 104726"/>
                <a:gd name="connsiteY7" fmla="*/ 26987 h 104726"/>
                <a:gd name="connsiteX8" fmla="*/ 78545 w 104726"/>
                <a:gd name="connsiteY8" fmla="*/ 52766 h 104726"/>
                <a:gd name="connsiteX9" fmla="*/ 52766 w 104726"/>
                <a:gd name="connsiteY9" fmla="*/ 78545 h 104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726" h="104726">
                  <a:moveTo>
                    <a:pt x="52766" y="1208"/>
                  </a:moveTo>
                  <a:cubicBezTo>
                    <a:pt x="24332" y="1208"/>
                    <a:pt x="1208" y="24332"/>
                    <a:pt x="1208" y="52766"/>
                  </a:cubicBezTo>
                  <a:cubicBezTo>
                    <a:pt x="1208" y="81200"/>
                    <a:pt x="24332" y="104324"/>
                    <a:pt x="52766" y="104324"/>
                  </a:cubicBezTo>
                  <a:cubicBezTo>
                    <a:pt x="81200" y="104324"/>
                    <a:pt x="104324" y="81200"/>
                    <a:pt x="104324" y="52766"/>
                  </a:cubicBezTo>
                  <a:cubicBezTo>
                    <a:pt x="104324" y="24332"/>
                    <a:pt x="81200" y="1208"/>
                    <a:pt x="52766" y="1208"/>
                  </a:cubicBezTo>
                  <a:close/>
                  <a:moveTo>
                    <a:pt x="52766" y="78545"/>
                  </a:moveTo>
                  <a:cubicBezTo>
                    <a:pt x="38549" y="78545"/>
                    <a:pt x="26987" y="66983"/>
                    <a:pt x="26987" y="52766"/>
                  </a:cubicBezTo>
                  <a:cubicBezTo>
                    <a:pt x="26987" y="38549"/>
                    <a:pt x="38549" y="26987"/>
                    <a:pt x="52766" y="26987"/>
                  </a:cubicBezTo>
                  <a:cubicBezTo>
                    <a:pt x="66983" y="26987"/>
                    <a:pt x="78545" y="38549"/>
                    <a:pt x="78545" y="52766"/>
                  </a:cubicBezTo>
                  <a:cubicBezTo>
                    <a:pt x="78545" y="66983"/>
                    <a:pt x="66983" y="78545"/>
                    <a:pt x="52766" y="785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A7672205-B0BC-4C37-85BD-10EF251D32FB}"/>
                </a:ext>
              </a:extLst>
            </p:cNvPr>
            <p:cNvSpPr/>
            <p:nvPr/>
          </p:nvSpPr>
          <p:spPr>
            <a:xfrm>
              <a:off x="7177503" y="3131335"/>
              <a:ext cx="130505" cy="27390"/>
            </a:xfrm>
            <a:custGeom>
              <a:avLst/>
              <a:gdLst>
                <a:gd name="connsiteX0" fmla="*/ 1208 w 130505"/>
                <a:gd name="connsiteY0" fmla="*/ 1208 h 27390"/>
                <a:gd name="connsiteX1" fmla="*/ 130103 w 130505"/>
                <a:gd name="connsiteY1" fmla="*/ 1208 h 27390"/>
                <a:gd name="connsiteX2" fmla="*/ 130103 w 130505"/>
                <a:gd name="connsiteY2" fmla="*/ 26987 h 27390"/>
                <a:gd name="connsiteX3" fmla="*/ 1208 w 130505"/>
                <a:gd name="connsiteY3" fmla="*/ 26987 h 2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505" h="27390">
                  <a:moveTo>
                    <a:pt x="1208" y="1208"/>
                  </a:moveTo>
                  <a:lnTo>
                    <a:pt x="130103" y="1208"/>
                  </a:lnTo>
                  <a:lnTo>
                    <a:pt x="130103" y="26987"/>
                  </a:lnTo>
                  <a:lnTo>
                    <a:pt x="1208" y="269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E4A6B6E2-386B-4027-BF87-4C829EC5C3B7}"/>
                </a:ext>
              </a:extLst>
            </p:cNvPr>
            <p:cNvSpPr/>
            <p:nvPr/>
          </p:nvSpPr>
          <p:spPr>
            <a:xfrm>
              <a:off x="7125945" y="3131335"/>
              <a:ext cx="27390" cy="27390"/>
            </a:xfrm>
            <a:custGeom>
              <a:avLst/>
              <a:gdLst>
                <a:gd name="connsiteX0" fmla="*/ 1208 w 27390"/>
                <a:gd name="connsiteY0" fmla="*/ 1208 h 27390"/>
                <a:gd name="connsiteX1" fmla="*/ 26987 w 27390"/>
                <a:gd name="connsiteY1" fmla="*/ 1208 h 27390"/>
                <a:gd name="connsiteX2" fmla="*/ 26987 w 27390"/>
                <a:gd name="connsiteY2" fmla="*/ 26987 h 27390"/>
                <a:gd name="connsiteX3" fmla="*/ 1208 w 27390"/>
                <a:gd name="connsiteY3" fmla="*/ 26987 h 2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90" h="27390">
                  <a:moveTo>
                    <a:pt x="1208" y="1208"/>
                  </a:moveTo>
                  <a:lnTo>
                    <a:pt x="26987" y="1208"/>
                  </a:lnTo>
                  <a:lnTo>
                    <a:pt x="26987" y="26987"/>
                  </a:lnTo>
                  <a:lnTo>
                    <a:pt x="1208" y="269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51C8FB49-C6BB-4326-8A63-BC7324C0D1FB}"/>
                </a:ext>
              </a:extLst>
            </p:cNvPr>
            <p:cNvSpPr/>
            <p:nvPr/>
          </p:nvSpPr>
          <p:spPr>
            <a:xfrm>
              <a:off x="7074387" y="3131335"/>
              <a:ext cx="27390" cy="27390"/>
            </a:xfrm>
            <a:custGeom>
              <a:avLst/>
              <a:gdLst>
                <a:gd name="connsiteX0" fmla="*/ 1208 w 27390"/>
                <a:gd name="connsiteY0" fmla="*/ 1208 h 27390"/>
                <a:gd name="connsiteX1" fmla="*/ 26987 w 27390"/>
                <a:gd name="connsiteY1" fmla="*/ 1208 h 27390"/>
                <a:gd name="connsiteX2" fmla="*/ 26987 w 27390"/>
                <a:gd name="connsiteY2" fmla="*/ 26987 h 27390"/>
                <a:gd name="connsiteX3" fmla="*/ 1208 w 27390"/>
                <a:gd name="connsiteY3" fmla="*/ 26987 h 2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90" h="27390">
                  <a:moveTo>
                    <a:pt x="1208" y="1208"/>
                  </a:moveTo>
                  <a:lnTo>
                    <a:pt x="26987" y="1208"/>
                  </a:lnTo>
                  <a:lnTo>
                    <a:pt x="26987" y="26987"/>
                  </a:lnTo>
                  <a:lnTo>
                    <a:pt x="1208" y="269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FE9DC7A7-AE1D-4EC0-8045-95C78D855C9F}"/>
                </a:ext>
              </a:extLst>
            </p:cNvPr>
            <p:cNvSpPr/>
            <p:nvPr/>
          </p:nvSpPr>
          <p:spPr>
            <a:xfrm>
              <a:off x="7022829" y="3131335"/>
              <a:ext cx="27390" cy="27390"/>
            </a:xfrm>
            <a:custGeom>
              <a:avLst/>
              <a:gdLst>
                <a:gd name="connsiteX0" fmla="*/ 1208 w 27390"/>
                <a:gd name="connsiteY0" fmla="*/ 1208 h 27390"/>
                <a:gd name="connsiteX1" fmla="*/ 26987 w 27390"/>
                <a:gd name="connsiteY1" fmla="*/ 1208 h 27390"/>
                <a:gd name="connsiteX2" fmla="*/ 26987 w 27390"/>
                <a:gd name="connsiteY2" fmla="*/ 26987 h 27390"/>
                <a:gd name="connsiteX3" fmla="*/ 1208 w 27390"/>
                <a:gd name="connsiteY3" fmla="*/ 26987 h 2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90" h="27390">
                  <a:moveTo>
                    <a:pt x="1208" y="1208"/>
                  </a:moveTo>
                  <a:lnTo>
                    <a:pt x="26987" y="1208"/>
                  </a:lnTo>
                  <a:lnTo>
                    <a:pt x="26987" y="26987"/>
                  </a:lnTo>
                  <a:lnTo>
                    <a:pt x="1208" y="269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F087ADE5-2717-4ABA-9FF6-0DF2D6294450}"/>
                </a:ext>
              </a:extLst>
            </p:cNvPr>
            <p:cNvSpPr/>
            <p:nvPr/>
          </p:nvSpPr>
          <p:spPr>
            <a:xfrm>
              <a:off x="6919714" y="3157114"/>
              <a:ext cx="27390" cy="27390"/>
            </a:xfrm>
            <a:custGeom>
              <a:avLst/>
              <a:gdLst>
                <a:gd name="connsiteX0" fmla="*/ 1208 w 27390"/>
                <a:gd name="connsiteY0" fmla="*/ 1208 h 27390"/>
                <a:gd name="connsiteX1" fmla="*/ 26987 w 27390"/>
                <a:gd name="connsiteY1" fmla="*/ 1208 h 27390"/>
                <a:gd name="connsiteX2" fmla="*/ 26987 w 27390"/>
                <a:gd name="connsiteY2" fmla="*/ 26987 h 27390"/>
                <a:gd name="connsiteX3" fmla="*/ 1208 w 27390"/>
                <a:gd name="connsiteY3" fmla="*/ 26987 h 2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90" h="27390">
                  <a:moveTo>
                    <a:pt x="1208" y="1208"/>
                  </a:moveTo>
                  <a:lnTo>
                    <a:pt x="26987" y="1208"/>
                  </a:lnTo>
                  <a:lnTo>
                    <a:pt x="26987" y="26987"/>
                  </a:lnTo>
                  <a:lnTo>
                    <a:pt x="1208" y="269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4B39D6E0-7797-43EC-A448-F698988A2FEA}"/>
                </a:ext>
              </a:extLst>
            </p:cNvPr>
            <p:cNvSpPr/>
            <p:nvPr/>
          </p:nvSpPr>
          <p:spPr>
            <a:xfrm>
              <a:off x="6868156" y="3157114"/>
              <a:ext cx="27390" cy="27390"/>
            </a:xfrm>
            <a:custGeom>
              <a:avLst/>
              <a:gdLst>
                <a:gd name="connsiteX0" fmla="*/ 1208 w 27390"/>
                <a:gd name="connsiteY0" fmla="*/ 1208 h 27390"/>
                <a:gd name="connsiteX1" fmla="*/ 26987 w 27390"/>
                <a:gd name="connsiteY1" fmla="*/ 1208 h 27390"/>
                <a:gd name="connsiteX2" fmla="*/ 26987 w 27390"/>
                <a:gd name="connsiteY2" fmla="*/ 26987 h 27390"/>
                <a:gd name="connsiteX3" fmla="*/ 1208 w 27390"/>
                <a:gd name="connsiteY3" fmla="*/ 26987 h 2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90" h="27390">
                  <a:moveTo>
                    <a:pt x="1208" y="1208"/>
                  </a:moveTo>
                  <a:lnTo>
                    <a:pt x="26987" y="1208"/>
                  </a:lnTo>
                  <a:lnTo>
                    <a:pt x="26987" y="26987"/>
                  </a:lnTo>
                  <a:lnTo>
                    <a:pt x="1208" y="269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69AD268B-A3E7-4C03-8EA0-F046D261C9CF}"/>
                </a:ext>
              </a:extLst>
            </p:cNvPr>
            <p:cNvSpPr/>
            <p:nvPr/>
          </p:nvSpPr>
          <p:spPr>
            <a:xfrm>
              <a:off x="6816599" y="3157114"/>
              <a:ext cx="27390" cy="27390"/>
            </a:xfrm>
            <a:custGeom>
              <a:avLst/>
              <a:gdLst>
                <a:gd name="connsiteX0" fmla="*/ 1208 w 27390"/>
                <a:gd name="connsiteY0" fmla="*/ 1208 h 27390"/>
                <a:gd name="connsiteX1" fmla="*/ 26987 w 27390"/>
                <a:gd name="connsiteY1" fmla="*/ 1208 h 27390"/>
                <a:gd name="connsiteX2" fmla="*/ 26987 w 27390"/>
                <a:gd name="connsiteY2" fmla="*/ 26987 h 27390"/>
                <a:gd name="connsiteX3" fmla="*/ 1208 w 27390"/>
                <a:gd name="connsiteY3" fmla="*/ 26987 h 2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90" h="27390">
                  <a:moveTo>
                    <a:pt x="1208" y="1208"/>
                  </a:moveTo>
                  <a:lnTo>
                    <a:pt x="26987" y="1208"/>
                  </a:lnTo>
                  <a:lnTo>
                    <a:pt x="26987" y="26987"/>
                  </a:lnTo>
                  <a:lnTo>
                    <a:pt x="1208" y="269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EFFB5B9D-96CF-4866-8C8C-0D130ADAB583}"/>
                </a:ext>
              </a:extLst>
            </p:cNvPr>
            <p:cNvSpPr/>
            <p:nvPr/>
          </p:nvSpPr>
          <p:spPr>
            <a:xfrm>
              <a:off x="7203281" y="3079778"/>
              <a:ext cx="130505" cy="27390"/>
            </a:xfrm>
            <a:custGeom>
              <a:avLst/>
              <a:gdLst>
                <a:gd name="connsiteX0" fmla="*/ 1208 w 130505"/>
                <a:gd name="connsiteY0" fmla="*/ 1208 h 27390"/>
                <a:gd name="connsiteX1" fmla="*/ 130103 w 130505"/>
                <a:gd name="connsiteY1" fmla="*/ 1208 h 27390"/>
                <a:gd name="connsiteX2" fmla="*/ 130103 w 130505"/>
                <a:gd name="connsiteY2" fmla="*/ 26987 h 27390"/>
                <a:gd name="connsiteX3" fmla="*/ 1208 w 130505"/>
                <a:gd name="connsiteY3" fmla="*/ 26987 h 2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505" h="27390">
                  <a:moveTo>
                    <a:pt x="1208" y="1208"/>
                  </a:moveTo>
                  <a:lnTo>
                    <a:pt x="130103" y="1208"/>
                  </a:lnTo>
                  <a:lnTo>
                    <a:pt x="130103" y="26987"/>
                  </a:lnTo>
                  <a:lnTo>
                    <a:pt x="1208" y="269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8AAC2EA1-FA81-4356-AA4F-CE87B29326BA}"/>
                </a:ext>
              </a:extLst>
            </p:cNvPr>
            <p:cNvSpPr/>
            <p:nvPr/>
          </p:nvSpPr>
          <p:spPr>
            <a:xfrm>
              <a:off x="7151724" y="3079778"/>
              <a:ext cx="27390" cy="27390"/>
            </a:xfrm>
            <a:custGeom>
              <a:avLst/>
              <a:gdLst>
                <a:gd name="connsiteX0" fmla="*/ 1208 w 27390"/>
                <a:gd name="connsiteY0" fmla="*/ 1208 h 27390"/>
                <a:gd name="connsiteX1" fmla="*/ 26987 w 27390"/>
                <a:gd name="connsiteY1" fmla="*/ 1208 h 27390"/>
                <a:gd name="connsiteX2" fmla="*/ 26987 w 27390"/>
                <a:gd name="connsiteY2" fmla="*/ 26987 h 27390"/>
                <a:gd name="connsiteX3" fmla="*/ 1208 w 27390"/>
                <a:gd name="connsiteY3" fmla="*/ 26987 h 2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90" h="27390">
                  <a:moveTo>
                    <a:pt x="1208" y="1208"/>
                  </a:moveTo>
                  <a:lnTo>
                    <a:pt x="26987" y="1208"/>
                  </a:lnTo>
                  <a:lnTo>
                    <a:pt x="26987" y="26987"/>
                  </a:lnTo>
                  <a:lnTo>
                    <a:pt x="1208" y="269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61F33BE5-EF15-4251-B5C8-153E9AC05632}"/>
                </a:ext>
              </a:extLst>
            </p:cNvPr>
            <p:cNvSpPr/>
            <p:nvPr/>
          </p:nvSpPr>
          <p:spPr>
            <a:xfrm>
              <a:off x="7100166" y="3079778"/>
              <a:ext cx="27390" cy="27390"/>
            </a:xfrm>
            <a:custGeom>
              <a:avLst/>
              <a:gdLst>
                <a:gd name="connsiteX0" fmla="*/ 1208 w 27390"/>
                <a:gd name="connsiteY0" fmla="*/ 1208 h 27390"/>
                <a:gd name="connsiteX1" fmla="*/ 26987 w 27390"/>
                <a:gd name="connsiteY1" fmla="*/ 1208 h 27390"/>
                <a:gd name="connsiteX2" fmla="*/ 26987 w 27390"/>
                <a:gd name="connsiteY2" fmla="*/ 26987 h 27390"/>
                <a:gd name="connsiteX3" fmla="*/ 1208 w 27390"/>
                <a:gd name="connsiteY3" fmla="*/ 26987 h 2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90" h="27390">
                  <a:moveTo>
                    <a:pt x="1208" y="1208"/>
                  </a:moveTo>
                  <a:lnTo>
                    <a:pt x="26987" y="1208"/>
                  </a:lnTo>
                  <a:lnTo>
                    <a:pt x="26987" y="26987"/>
                  </a:lnTo>
                  <a:lnTo>
                    <a:pt x="1208" y="269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B82AA359-6E3C-4EF2-98A1-B2DC8F74B18B}"/>
                </a:ext>
              </a:extLst>
            </p:cNvPr>
            <p:cNvSpPr/>
            <p:nvPr/>
          </p:nvSpPr>
          <p:spPr>
            <a:xfrm>
              <a:off x="7048608" y="3079778"/>
              <a:ext cx="27390" cy="27390"/>
            </a:xfrm>
            <a:custGeom>
              <a:avLst/>
              <a:gdLst>
                <a:gd name="connsiteX0" fmla="*/ 1208 w 27390"/>
                <a:gd name="connsiteY0" fmla="*/ 1208 h 27390"/>
                <a:gd name="connsiteX1" fmla="*/ 26987 w 27390"/>
                <a:gd name="connsiteY1" fmla="*/ 1208 h 27390"/>
                <a:gd name="connsiteX2" fmla="*/ 26987 w 27390"/>
                <a:gd name="connsiteY2" fmla="*/ 26987 h 27390"/>
                <a:gd name="connsiteX3" fmla="*/ 1208 w 27390"/>
                <a:gd name="connsiteY3" fmla="*/ 26987 h 2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90" h="27390">
                  <a:moveTo>
                    <a:pt x="1208" y="1208"/>
                  </a:moveTo>
                  <a:lnTo>
                    <a:pt x="26987" y="1208"/>
                  </a:lnTo>
                  <a:lnTo>
                    <a:pt x="26987" y="26987"/>
                  </a:lnTo>
                  <a:lnTo>
                    <a:pt x="1208" y="269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A8CA7A15-04E6-4442-824E-F94D3B69723B}"/>
                </a:ext>
              </a:extLst>
            </p:cNvPr>
            <p:cNvSpPr/>
            <p:nvPr/>
          </p:nvSpPr>
          <p:spPr>
            <a:xfrm>
              <a:off x="7113055" y="3015331"/>
              <a:ext cx="130505" cy="27390"/>
            </a:xfrm>
            <a:custGeom>
              <a:avLst/>
              <a:gdLst>
                <a:gd name="connsiteX0" fmla="*/ 1208 w 130505"/>
                <a:gd name="connsiteY0" fmla="*/ 1208 h 27390"/>
                <a:gd name="connsiteX1" fmla="*/ 130103 w 130505"/>
                <a:gd name="connsiteY1" fmla="*/ 1208 h 27390"/>
                <a:gd name="connsiteX2" fmla="*/ 130103 w 130505"/>
                <a:gd name="connsiteY2" fmla="*/ 26987 h 27390"/>
                <a:gd name="connsiteX3" fmla="*/ 1208 w 130505"/>
                <a:gd name="connsiteY3" fmla="*/ 26987 h 2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505" h="27390">
                  <a:moveTo>
                    <a:pt x="1208" y="1208"/>
                  </a:moveTo>
                  <a:lnTo>
                    <a:pt x="130103" y="1208"/>
                  </a:lnTo>
                  <a:lnTo>
                    <a:pt x="130103" y="26987"/>
                  </a:lnTo>
                  <a:lnTo>
                    <a:pt x="1208" y="269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8CE024A6-AE2B-4219-8ED5-1FBDD2C98C20}"/>
                </a:ext>
              </a:extLst>
            </p:cNvPr>
            <p:cNvSpPr/>
            <p:nvPr/>
          </p:nvSpPr>
          <p:spPr>
            <a:xfrm>
              <a:off x="7061498" y="3015331"/>
              <a:ext cx="27390" cy="27390"/>
            </a:xfrm>
            <a:custGeom>
              <a:avLst/>
              <a:gdLst>
                <a:gd name="connsiteX0" fmla="*/ 1208 w 27390"/>
                <a:gd name="connsiteY0" fmla="*/ 1208 h 27390"/>
                <a:gd name="connsiteX1" fmla="*/ 26987 w 27390"/>
                <a:gd name="connsiteY1" fmla="*/ 1208 h 27390"/>
                <a:gd name="connsiteX2" fmla="*/ 26987 w 27390"/>
                <a:gd name="connsiteY2" fmla="*/ 26987 h 27390"/>
                <a:gd name="connsiteX3" fmla="*/ 1208 w 27390"/>
                <a:gd name="connsiteY3" fmla="*/ 26987 h 2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90" h="27390">
                  <a:moveTo>
                    <a:pt x="1208" y="1208"/>
                  </a:moveTo>
                  <a:lnTo>
                    <a:pt x="26987" y="1208"/>
                  </a:lnTo>
                  <a:lnTo>
                    <a:pt x="26987" y="26987"/>
                  </a:lnTo>
                  <a:lnTo>
                    <a:pt x="1208" y="269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31EE1BD6-F0DF-4DB8-9237-87886DF9390F}"/>
                </a:ext>
              </a:extLst>
            </p:cNvPr>
            <p:cNvSpPr/>
            <p:nvPr/>
          </p:nvSpPr>
          <p:spPr>
            <a:xfrm>
              <a:off x="7009940" y="3015331"/>
              <a:ext cx="27390" cy="27390"/>
            </a:xfrm>
            <a:custGeom>
              <a:avLst/>
              <a:gdLst>
                <a:gd name="connsiteX0" fmla="*/ 1208 w 27390"/>
                <a:gd name="connsiteY0" fmla="*/ 1208 h 27390"/>
                <a:gd name="connsiteX1" fmla="*/ 26987 w 27390"/>
                <a:gd name="connsiteY1" fmla="*/ 1208 h 27390"/>
                <a:gd name="connsiteX2" fmla="*/ 26987 w 27390"/>
                <a:gd name="connsiteY2" fmla="*/ 26987 h 27390"/>
                <a:gd name="connsiteX3" fmla="*/ 1208 w 27390"/>
                <a:gd name="connsiteY3" fmla="*/ 26987 h 2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90" h="27390">
                  <a:moveTo>
                    <a:pt x="1208" y="1208"/>
                  </a:moveTo>
                  <a:lnTo>
                    <a:pt x="26987" y="1208"/>
                  </a:lnTo>
                  <a:lnTo>
                    <a:pt x="26987" y="26987"/>
                  </a:lnTo>
                  <a:lnTo>
                    <a:pt x="1208" y="269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D193FAAD-6DB0-4796-B361-ABEADCB3FAFB}"/>
                </a:ext>
              </a:extLst>
            </p:cNvPr>
            <p:cNvSpPr/>
            <p:nvPr/>
          </p:nvSpPr>
          <p:spPr>
            <a:xfrm>
              <a:off x="6958382" y="3015331"/>
              <a:ext cx="27390" cy="27390"/>
            </a:xfrm>
            <a:custGeom>
              <a:avLst/>
              <a:gdLst>
                <a:gd name="connsiteX0" fmla="*/ 1208 w 27390"/>
                <a:gd name="connsiteY0" fmla="*/ 1208 h 27390"/>
                <a:gd name="connsiteX1" fmla="*/ 26987 w 27390"/>
                <a:gd name="connsiteY1" fmla="*/ 1208 h 27390"/>
                <a:gd name="connsiteX2" fmla="*/ 26987 w 27390"/>
                <a:gd name="connsiteY2" fmla="*/ 26987 h 27390"/>
                <a:gd name="connsiteX3" fmla="*/ 1208 w 27390"/>
                <a:gd name="connsiteY3" fmla="*/ 26987 h 2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90" h="27390">
                  <a:moveTo>
                    <a:pt x="1208" y="1208"/>
                  </a:moveTo>
                  <a:lnTo>
                    <a:pt x="26987" y="1208"/>
                  </a:lnTo>
                  <a:lnTo>
                    <a:pt x="26987" y="26987"/>
                  </a:lnTo>
                  <a:lnTo>
                    <a:pt x="1208" y="269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47315CD8-48A7-41F3-827F-8A0550B67076}"/>
                </a:ext>
              </a:extLst>
            </p:cNvPr>
            <p:cNvSpPr/>
            <p:nvPr/>
          </p:nvSpPr>
          <p:spPr>
            <a:xfrm>
              <a:off x="6893935" y="3814475"/>
              <a:ext cx="439852" cy="27390"/>
            </a:xfrm>
            <a:custGeom>
              <a:avLst/>
              <a:gdLst>
                <a:gd name="connsiteX0" fmla="*/ 1208 w 439851"/>
                <a:gd name="connsiteY0" fmla="*/ 1208 h 27390"/>
                <a:gd name="connsiteX1" fmla="*/ 439449 w 439851"/>
                <a:gd name="connsiteY1" fmla="*/ 1208 h 27390"/>
                <a:gd name="connsiteX2" fmla="*/ 439449 w 439851"/>
                <a:gd name="connsiteY2" fmla="*/ 26987 h 27390"/>
                <a:gd name="connsiteX3" fmla="*/ 1208 w 439851"/>
                <a:gd name="connsiteY3" fmla="*/ 26987 h 2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9851" h="27390">
                  <a:moveTo>
                    <a:pt x="1208" y="1208"/>
                  </a:moveTo>
                  <a:lnTo>
                    <a:pt x="439449" y="1208"/>
                  </a:lnTo>
                  <a:lnTo>
                    <a:pt x="439449" y="26987"/>
                  </a:lnTo>
                  <a:lnTo>
                    <a:pt x="1208" y="269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xmlns="" id="{78F0B2C4-C5C5-4923-9F82-DF6C5E8D1953}"/>
                </a:ext>
              </a:extLst>
            </p:cNvPr>
            <p:cNvSpPr/>
            <p:nvPr/>
          </p:nvSpPr>
          <p:spPr>
            <a:xfrm>
              <a:off x="6842378" y="3814475"/>
              <a:ext cx="27390" cy="27390"/>
            </a:xfrm>
            <a:custGeom>
              <a:avLst/>
              <a:gdLst>
                <a:gd name="connsiteX0" fmla="*/ 1208 w 27390"/>
                <a:gd name="connsiteY0" fmla="*/ 1208 h 27390"/>
                <a:gd name="connsiteX1" fmla="*/ 26987 w 27390"/>
                <a:gd name="connsiteY1" fmla="*/ 1208 h 27390"/>
                <a:gd name="connsiteX2" fmla="*/ 26987 w 27390"/>
                <a:gd name="connsiteY2" fmla="*/ 26987 h 27390"/>
                <a:gd name="connsiteX3" fmla="*/ 1208 w 27390"/>
                <a:gd name="connsiteY3" fmla="*/ 26987 h 2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90" h="27390">
                  <a:moveTo>
                    <a:pt x="1208" y="1208"/>
                  </a:moveTo>
                  <a:lnTo>
                    <a:pt x="26987" y="1208"/>
                  </a:lnTo>
                  <a:lnTo>
                    <a:pt x="26987" y="26987"/>
                  </a:lnTo>
                  <a:lnTo>
                    <a:pt x="1208" y="269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5FF08F6B-CCB9-47C2-93BF-FACFF5BA2E63}"/>
                </a:ext>
              </a:extLst>
            </p:cNvPr>
            <p:cNvSpPr/>
            <p:nvPr/>
          </p:nvSpPr>
          <p:spPr>
            <a:xfrm>
              <a:off x="6790820" y="3814475"/>
              <a:ext cx="27390" cy="27390"/>
            </a:xfrm>
            <a:custGeom>
              <a:avLst/>
              <a:gdLst>
                <a:gd name="connsiteX0" fmla="*/ 1208 w 27390"/>
                <a:gd name="connsiteY0" fmla="*/ 1208 h 27390"/>
                <a:gd name="connsiteX1" fmla="*/ 26987 w 27390"/>
                <a:gd name="connsiteY1" fmla="*/ 1208 h 27390"/>
                <a:gd name="connsiteX2" fmla="*/ 26987 w 27390"/>
                <a:gd name="connsiteY2" fmla="*/ 26987 h 27390"/>
                <a:gd name="connsiteX3" fmla="*/ 1208 w 27390"/>
                <a:gd name="connsiteY3" fmla="*/ 26987 h 2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90" h="27390">
                  <a:moveTo>
                    <a:pt x="1208" y="1208"/>
                  </a:moveTo>
                  <a:lnTo>
                    <a:pt x="26987" y="1208"/>
                  </a:lnTo>
                  <a:lnTo>
                    <a:pt x="26987" y="26987"/>
                  </a:lnTo>
                  <a:lnTo>
                    <a:pt x="1208" y="269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="" id="{1B8A49D9-943D-4F97-8F98-A380DD9EAD53}"/>
                </a:ext>
              </a:extLst>
            </p:cNvPr>
            <p:cNvSpPr/>
            <p:nvPr/>
          </p:nvSpPr>
          <p:spPr>
            <a:xfrm>
              <a:off x="6507253" y="3814475"/>
              <a:ext cx="259400" cy="27390"/>
            </a:xfrm>
            <a:custGeom>
              <a:avLst/>
              <a:gdLst>
                <a:gd name="connsiteX0" fmla="*/ 1208 w 259399"/>
                <a:gd name="connsiteY0" fmla="*/ 1208 h 27390"/>
                <a:gd name="connsiteX1" fmla="*/ 258997 w 259399"/>
                <a:gd name="connsiteY1" fmla="*/ 1208 h 27390"/>
                <a:gd name="connsiteX2" fmla="*/ 258997 w 259399"/>
                <a:gd name="connsiteY2" fmla="*/ 26987 h 27390"/>
                <a:gd name="connsiteX3" fmla="*/ 1208 w 259399"/>
                <a:gd name="connsiteY3" fmla="*/ 26987 h 2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399" h="27390">
                  <a:moveTo>
                    <a:pt x="1208" y="1208"/>
                  </a:moveTo>
                  <a:lnTo>
                    <a:pt x="258997" y="1208"/>
                  </a:lnTo>
                  <a:lnTo>
                    <a:pt x="258997" y="26987"/>
                  </a:lnTo>
                  <a:lnTo>
                    <a:pt x="1208" y="269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2ACA69BA-BEBB-4809-BA5A-E64475F5E5CC}"/>
                </a:ext>
              </a:extLst>
            </p:cNvPr>
            <p:cNvSpPr/>
            <p:nvPr/>
          </p:nvSpPr>
          <p:spPr>
            <a:xfrm>
              <a:off x="6816599" y="3582465"/>
              <a:ext cx="27390" cy="27390"/>
            </a:xfrm>
            <a:custGeom>
              <a:avLst/>
              <a:gdLst>
                <a:gd name="connsiteX0" fmla="*/ 1208 w 27390"/>
                <a:gd name="connsiteY0" fmla="*/ 1208 h 27390"/>
                <a:gd name="connsiteX1" fmla="*/ 26987 w 27390"/>
                <a:gd name="connsiteY1" fmla="*/ 1208 h 27390"/>
                <a:gd name="connsiteX2" fmla="*/ 26987 w 27390"/>
                <a:gd name="connsiteY2" fmla="*/ 26987 h 27390"/>
                <a:gd name="connsiteX3" fmla="*/ 1208 w 27390"/>
                <a:gd name="connsiteY3" fmla="*/ 26987 h 2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90" h="27390">
                  <a:moveTo>
                    <a:pt x="1208" y="1208"/>
                  </a:moveTo>
                  <a:lnTo>
                    <a:pt x="26987" y="1208"/>
                  </a:lnTo>
                  <a:lnTo>
                    <a:pt x="26987" y="26987"/>
                  </a:lnTo>
                  <a:lnTo>
                    <a:pt x="1208" y="269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="" id="{AEBD4B46-B567-4EF9-92A5-AA558FF2D0BB}"/>
                </a:ext>
              </a:extLst>
            </p:cNvPr>
            <p:cNvSpPr/>
            <p:nvPr/>
          </p:nvSpPr>
          <p:spPr>
            <a:xfrm>
              <a:off x="6868156" y="3582465"/>
              <a:ext cx="27390" cy="27390"/>
            </a:xfrm>
            <a:custGeom>
              <a:avLst/>
              <a:gdLst>
                <a:gd name="connsiteX0" fmla="*/ 1208 w 27390"/>
                <a:gd name="connsiteY0" fmla="*/ 1208 h 27390"/>
                <a:gd name="connsiteX1" fmla="*/ 26987 w 27390"/>
                <a:gd name="connsiteY1" fmla="*/ 1208 h 27390"/>
                <a:gd name="connsiteX2" fmla="*/ 26987 w 27390"/>
                <a:gd name="connsiteY2" fmla="*/ 26987 h 27390"/>
                <a:gd name="connsiteX3" fmla="*/ 1208 w 27390"/>
                <a:gd name="connsiteY3" fmla="*/ 26987 h 2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90" h="27390">
                  <a:moveTo>
                    <a:pt x="1208" y="1208"/>
                  </a:moveTo>
                  <a:lnTo>
                    <a:pt x="26987" y="1208"/>
                  </a:lnTo>
                  <a:lnTo>
                    <a:pt x="26987" y="26987"/>
                  </a:lnTo>
                  <a:lnTo>
                    <a:pt x="1208" y="269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B2407A9D-280A-4F35-B3A2-62E6B7D0B1C7}"/>
                </a:ext>
              </a:extLst>
            </p:cNvPr>
            <p:cNvSpPr/>
            <p:nvPr/>
          </p:nvSpPr>
          <p:spPr>
            <a:xfrm>
              <a:off x="6919714" y="3582465"/>
              <a:ext cx="27390" cy="27390"/>
            </a:xfrm>
            <a:custGeom>
              <a:avLst/>
              <a:gdLst>
                <a:gd name="connsiteX0" fmla="*/ 1208 w 27390"/>
                <a:gd name="connsiteY0" fmla="*/ 1208 h 27390"/>
                <a:gd name="connsiteX1" fmla="*/ 26987 w 27390"/>
                <a:gd name="connsiteY1" fmla="*/ 1208 h 27390"/>
                <a:gd name="connsiteX2" fmla="*/ 26987 w 27390"/>
                <a:gd name="connsiteY2" fmla="*/ 26987 h 27390"/>
                <a:gd name="connsiteX3" fmla="*/ 1208 w 27390"/>
                <a:gd name="connsiteY3" fmla="*/ 26987 h 2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90" h="27390">
                  <a:moveTo>
                    <a:pt x="1208" y="1208"/>
                  </a:moveTo>
                  <a:lnTo>
                    <a:pt x="26987" y="1208"/>
                  </a:lnTo>
                  <a:lnTo>
                    <a:pt x="26987" y="26987"/>
                  </a:lnTo>
                  <a:lnTo>
                    <a:pt x="1208" y="269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2" name="图形 18">
            <a:extLst>
              <a:ext uri="{FF2B5EF4-FFF2-40B4-BE49-F238E27FC236}">
                <a16:creationId xmlns:a16="http://schemas.microsoft.com/office/drawing/2014/main" xmlns="" id="{9A8B73CF-743B-48AB-9600-1F2B5E1494A2}"/>
              </a:ext>
            </a:extLst>
          </p:cNvPr>
          <p:cNvGrpSpPr/>
          <p:nvPr/>
        </p:nvGrpSpPr>
        <p:grpSpPr>
          <a:xfrm>
            <a:off x="7094886" y="1984653"/>
            <a:ext cx="738946" cy="738946"/>
            <a:chOff x="3205611" y="3015720"/>
            <a:chExt cx="825703" cy="825703"/>
          </a:xfrm>
          <a:gradFill>
            <a:gsLst>
              <a:gs pos="0">
                <a:schemeClr val="bg1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xmlns="" id="{3DF717BC-B47C-4D6B-A224-5B49A7034E3E}"/>
                </a:ext>
              </a:extLst>
            </p:cNvPr>
            <p:cNvSpPr/>
            <p:nvPr/>
          </p:nvSpPr>
          <p:spPr>
            <a:xfrm>
              <a:off x="3205611" y="3015720"/>
              <a:ext cx="825703" cy="825703"/>
            </a:xfrm>
            <a:custGeom>
              <a:avLst/>
              <a:gdLst>
                <a:gd name="connsiteX0" fmla="*/ 811540 w 825702"/>
                <a:gd name="connsiteY0" fmla="*/ 166085 h 825702"/>
                <a:gd name="connsiteX1" fmla="*/ 699492 w 825702"/>
                <a:gd name="connsiteY1" fmla="*/ 166085 h 825702"/>
                <a:gd name="connsiteX2" fmla="*/ 509412 w 825702"/>
                <a:gd name="connsiteY2" fmla="*/ 1287 h 825702"/>
                <a:gd name="connsiteX3" fmla="*/ 319428 w 825702"/>
                <a:gd name="connsiteY3" fmla="*/ 166085 h 825702"/>
                <a:gd name="connsiteX4" fmla="*/ 207284 w 825702"/>
                <a:gd name="connsiteY4" fmla="*/ 166085 h 825702"/>
                <a:gd name="connsiteX5" fmla="*/ 193551 w 825702"/>
                <a:gd name="connsiteY5" fmla="*/ 179818 h 825702"/>
                <a:gd name="connsiteX6" fmla="*/ 193551 w 825702"/>
                <a:gd name="connsiteY6" fmla="*/ 358348 h 825702"/>
                <a:gd name="connsiteX7" fmla="*/ 15021 w 825702"/>
                <a:gd name="connsiteY7" fmla="*/ 358348 h 825702"/>
                <a:gd name="connsiteX8" fmla="*/ 1287 w 825702"/>
                <a:gd name="connsiteY8" fmla="*/ 372081 h 825702"/>
                <a:gd name="connsiteX9" fmla="*/ 1287 w 825702"/>
                <a:gd name="connsiteY9" fmla="*/ 536878 h 825702"/>
                <a:gd name="connsiteX10" fmla="*/ 1287 w 825702"/>
                <a:gd name="connsiteY10" fmla="*/ 811540 h 825702"/>
                <a:gd name="connsiteX11" fmla="*/ 15021 w 825702"/>
                <a:gd name="connsiteY11" fmla="*/ 825274 h 825702"/>
                <a:gd name="connsiteX12" fmla="*/ 207284 w 825702"/>
                <a:gd name="connsiteY12" fmla="*/ 825274 h 825702"/>
                <a:gd name="connsiteX13" fmla="*/ 811540 w 825702"/>
                <a:gd name="connsiteY13" fmla="*/ 825274 h 825702"/>
                <a:gd name="connsiteX14" fmla="*/ 825274 w 825702"/>
                <a:gd name="connsiteY14" fmla="*/ 811540 h 825702"/>
                <a:gd name="connsiteX15" fmla="*/ 825274 w 825702"/>
                <a:gd name="connsiteY15" fmla="*/ 372081 h 825702"/>
                <a:gd name="connsiteX16" fmla="*/ 825274 w 825702"/>
                <a:gd name="connsiteY16" fmla="*/ 179818 h 825702"/>
                <a:gd name="connsiteX17" fmla="*/ 811540 w 825702"/>
                <a:gd name="connsiteY17" fmla="*/ 166085 h 825702"/>
                <a:gd name="connsiteX18" fmla="*/ 193551 w 825702"/>
                <a:gd name="connsiteY18" fmla="*/ 797807 h 825702"/>
                <a:gd name="connsiteX19" fmla="*/ 28754 w 825702"/>
                <a:gd name="connsiteY19" fmla="*/ 797807 h 825702"/>
                <a:gd name="connsiteX20" fmla="*/ 28754 w 825702"/>
                <a:gd name="connsiteY20" fmla="*/ 550612 h 825702"/>
                <a:gd name="connsiteX21" fmla="*/ 193551 w 825702"/>
                <a:gd name="connsiteY21" fmla="*/ 550612 h 825702"/>
                <a:gd name="connsiteX22" fmla="*/ 193551 w 825702"/>
                <a:gd name="connsiteY22" fmla="*/ 797807 h 825702"/>
                <a:gd name="connsiteX23" fmla="*/ 193551 w 825702"/>
                <a:gd name="connsiteY23" fmla="*/ 523145 h 825702"/>
                <a:gd name="connsiteX24" fmla="*/ 28754 w 825702"/>
                <a:gd name="connsiteY24" fmla="*/ 523145 h 825702"/>
                <a:gd name="connsiteX25" fmla="*/ 28754 w 825702"/>
                <a:gd name="connsiteY25" fmla="*/ 385814 h 825702"/>
                <a:gd name="connsiteX26" fmla="*/ 193551 w 825702"/>
                <a:gd name="connsiteY26" fmla="*/ 385814 h 825702"/>
                <a:gd name="connsiteX27" fmla="*/ 193551 w 825702"/>
                <a:gd name="connsiteY27" fmla="*/ 523145 h 825702"/>
                <a:gd name="connsiteX28" fmla="*/ 681103 w 825702"/>
                <a:gd name="connsiteY28" fmla="*/ 279863 h 825702"/>
                <a:gd name="connsiteX29" fmla="*/ 683191 w 825702"/>
                <a:gd name="connsiteY29" fmla="*/ 275730 h 825702"/>
                <a:gd name="connsiteX30" fmla="*/ 688107 w 825702"/>
                <a:gd name="connsiteY30" fmla="*/ 264414 h 825702"/>
                <a:gd name="connsiteX31" fmla="*/ 688821 w 825702"/>
                <a:gd name="connsiteY31" fmla="*/ 262725 h 825702"/>
                <a:gd name="connsiteX32" fmla="*/ 693449 w 825702"/>
                <a:gd name="connsiteY32" fmla="*/ 249197 h 825702"/>
                <a:gd name="connsiteX33" fmla="*/ 693697 w 825702"/>
                <a:gd name="connsiteY33" fmla="*/ 248456 h 825702"/>
                <a:gd name="connsiteX34" fmla="*/ 701676 w 825702"/>
                <a:gd name="connsiteY34" fmla="*/ 248456 h 825702"/>
                <a:gd name="connsiteX35" fmla="*/ 729142 w 825702"/>
                <a:gd name="connsiteY35" fmla="*/ 275922 h 825702"/>
                <a:gd name="connsiteX36" fmla="*/ 721080 w 825702"/>
                <a:gd name="connsiteY36" fmla="*/ 295327 h 825702"/>
                <a:gd name="connsiteX37" fmla="*/ 701676 w 825702"/>
                <a:gd name="connsiteY37" fmla="*/ 303416 h 825702"/>
                <a:gd name="connsiteX38" fmla="*/ 667137 w 825702"/>
                <a:gd name="connsiteY38" fmla="*/ 303416 h 825702"/>
                <a:gd name="connsiteX39" fmla="*/ 668908 w 825702"/>
                <a:gd name="connsiteY39" fmla="*/ 300655 h 825702"/>
                <a:gd name="connsiteX40" fmla="*/ 673907 w 825702"/>
                <a:gd name="connsiteY40" fmla="*/ 292869 h 825702"/>
                <a:gd name="connsiteX41" fmla="*/ 676572 w 825702"/>
                <a:gd name="connsiteY41" fmla="*/ 288364 h 825702"/>
                <a:gd name="connsiteX42" fmla="*/ 681103 w 825702"/>
                <a:gd name="connsiteY42" fmla="*/ 279863 h 825702"/>
                <a:gd name="connsiteX43" fmla="*/ 345178 w 825702"/>
                <a:gd name="connsiteY43" fmla="*/ 181768 h 825702"/>
                <a:gd name="connsiteX44" fmla="*/ 345247 w 825702"/>
                <a:gd name="connsiteY44" fmla="*/ 180848 h 825702"/>
                <a:gd name="connsiteX45" fmla="*/ 509412 w 825702"/>
                <a:gd name="connsiteY45" fmla="*/ 28754 h 825702"/>
                <a:gd name="connsiteX46" fmla="*/ 673715 w 825702"/>
                <a:gd name="connsiteY46" fmla="*/ 181067 h 825702"/>
                <a:gd name="connsiteX47" fmla="*/ 674209 w 825702"/>
                <a:gd name="connsiteY47" fmla="*/ 193551 h 825702"/>
                <a:gd name="connsiteX48" fmla="*/ 669760 w 825702"/>
                <a:gd name="connsiteY48" fmla="*/ 231605 h 825702"/>
                <a:gd name="connsiteX49" fmla="*/ 663539 w 825702"/>
                <a:gd name="connsiteY49" fmla="*/ 251820 h 825702"/>
                <a:gd name="connsiteX50" fmla="*/ 660614 w 825702"/>
                <a:gd name="connsiteY50" fmla="*/ 258357 h 825702"/>
                <a:gd name="connsiteX51" fmla="*/ 654750 w 825702"/>
                <a:gd name="connsiteY51" fmla="*/ 271033 h 825702"/>
                <a:gd name="connsiteX52" fmla="*/ 650369 w 825702"/>
                <a:gd name="connsiteY52" fmla="*/ 278257 h 825702"/>
                <a:gd name="connsiteX53" fmla="*/ 643516 w 825702"/>
                <a:gd name="connsiteY53" fmla="*/ 289023 h 825702"/>
                <a:gd name="connsiteX54" fmla="*/ 637954 w 825702"/>
                <a:gd name="connsiteY54" fmla="*/ 296055 h 825702"/>
                <a:gd name="connsiteX55" fmla="*/ 631747 w 825702"/>
                <a:gd name="connsiteY55" fmla="*/ 303416 h 825702"/>
                <a:gd name="connsiteX56" fmla="*/ 387078 w 825702"/>
                <a:gd name="connsiteY56" fmla="*/ 303416 h 825702"/>
                <a:gd name="connsiteX57" fmla="*/ 380884 w 825702"/>
                <a:gd name="connsiteY57" fmla="*/ 296068 h 825702"/>
                <a:gd name="connsiteX58" fmla="*/ 375308 w 825702"/>
                <a:gd name="connsiteY58" fmla="*/ 289023 h 825702"/>
                <a:gd name="connsiteX59" fmla="*/ 368511 w 825702"/>
                <a:gd name="connsiteY59" fmla="*/ 278367 h 825702"/>
                <a:gd name="connsiteX60" fmla="*/ 364061 w 825702"/>
                <a:gd name="connsiteY60" fmla="*/ 271019 h 825702"/>
                <a:gd name="connsiteX61" fmla="*/ 358362 w 825702"/>
                <a:gd name="connsiteY61" fmla="*/ 258701 h 825702"/>
                <a:gd name="connsiteX62" fmla="*/ 355272 w 825702"/>
                <a:gd name="connsiteY62" fmla="*/ 251779 h 825702"/>
                <a:gd name="connsiteX63" fmla="*/ 349380 w 825702"/>
                <a:gd name="connsiteY63" fmla="*/ 232622 h 825702"/>
                <a:gd name="connsiteX64" fmla="*/ 349051 w 825702"/>
                <a:gd name="connsiteY64" fmla="*/ 231550 h 825702"/>
                <a:gd name="connsiteX65" fmla="*/ 344615 w 825702"/>
                <a:gd name="connsiteY65" fmla="*/ 193551 h 825702"/>
                <a:gd name="connsiteX66" fmla="*/ 345178 w 825702"/>
                <a:gd name="connsiteY66" fmla="*/ 181768 h 825702"/>
                <a:gd name="connsiteX67" fmla="*/ 325141 w 825702"/>
                <a:gd name="connsiteY67" fmla="*/ 248483 h 825702"/>
                <a:gd name="connsiteX68" fmla="*/ 325402 w 825702"/>
                <a:gd name="connsiteY68" fmla="*/ 249266 h 825702"/>
                <a:gd name="connsiteX69" fmla="*/ 329989 w 825702"/>
                <a:gd name="connsiteY69" fmla="*/ 262697 h 825702"/>
                <a:gd name="connsiteX70" fmla="*/ 330868 w 825702"/>
                <a:gd name="connsiteY70" fmla="*/ 264798 h 825702"/>
                <a:gd name="connsiteX71" fmla="*/ 335620 w 825702"/>
                <a:gd name="connsiteY71" fmla="*/ 275716 h 825702"/>
                <a:gd name="connsiteX72" fmla="*/ 337776 w 825702"/>
                <a:gd name="connsiteY72" fmla="*/ 280001 h 825702"/>
                <a:gd name="connsiteX73" fmla="*/ 342239 w 825702"/>
                <a:gd name="connsiteY73" fmla="*/ 288350 h 825702"/>
                <a:gd name="connsiteX74" fmla="*/ 344945 w 825702"/>
                <a:gd name="connsiteY74" fmla="*/ 292924 h 825702"/>
                <a:gd name="connsiteX75" fmla="*/ 349902 w 825702"/>
                <a:gd name="connsiteY75" fmla="*/ 300655 h 825702"/>
                <a:gd name="connsiteX76" fmla="*/ 351688 w 825702"/>
                <a:gd name="connsiteY76" fmla="*/ 303443 h 825702"/>
                <a:gd name="connsiteX77" fmla="*/ 317149 w 825702"/>
                <a:gd name="connsiteY77" fmla="*/ 303443 h 825702"/>
                <a:gd name="connsiteX78" fmla="*/ 289683 w 825702"/>
                <a:gd name="connsiteY78" fmla="*/ 275977 h 825702"/>
                <a:gd name="connsiteX79" fmla="*/ 297744 w 825702"/>
                <a:gd name="connsiteY79" fmla="*/ 256572 h 825702"/>
                <a:gd name="connsiteX80" fmla="*/ 317149 w 825702"/>
                <a:gd name="connsiteY80" fmla="*/ 248483 h 825702"/>
                <a:gd name="connsiteX81" fmla="*/ 325141 w 825702"/>
                <a:gd name="connsiteY81" fmla="*/ 248483 h 825702"/>
                <a:gd name="connsiteX82" fmla="*/ 577158 w 825702"/>
                <a:gd name="connsiteY82" fmla="*/ 797807 h 825702"/>
                <a:gd name="connsiteX83" fmla="*/ 440719 w 825702"/>
                <a:gd name="connsiteY83" fmla="*/ 797807 h 825702"/>
                <a:gd name="connsiteX84" fmla="*/ 440005 w 825702"/>
                <a:gd name="connsiteY84" fmla="*/ 660476 h 825702"/>
                <a:gd name="connsiteX85" fmla="*/ 577158 w 825702"/>
                <a:gd name="connsiteY85" fmla="*/ 660476 h 825702"/>
                <a:gd name="connsiteX86" fmla="*/ 577158 w 825702"/>
                <a:gd name="connsiteY86" fmla="*/ 797807 h 825702"/>
                <a:gd name="connsiteX87" fmla="*/ 797807 w 825702"/>
                <a:gd name="connsiteY87" fmla="*/ 797807 h 825702"/>
                <a:gd name="connsiteX88" fmla="*/ 604610 w 825702"/>
                <a:gd name="connsiteY88" fmla="*/ 797807 h 825702"/>
                <a:gd name="connsiteX89" fmla="*/ 604610 w 825702"/>
                <a:gd name="connsiteY89" fmla="*/ 660476 h 825702"/>
                <a:gd name="connsiteX90" fmla="*/ 633010 w 825702"/>
                <a:gd name="connsiteY90" fmla="*/ 660476 h 825702"/>
                <a:gd name="connsiteX91" fmla="*/ 633010 w 825702"/>
                <a:gd name="connsiteY91" fmla="*/ 633010 h 825702"/>
                <a:gd name="connsiteX92" fmla="*/ 385814 w 825702"/>
                <a:gd name="connsiteY92" fmla="*/ 633010 h 825702"/>
                <a:gd name="connsiteX93" fmla="*/ 385814 w 825702"/>
                <a:gd name="connsiteY93" fmla="*/ 660476 h 825702"/>
                <a:gd name="connsiteX94" fmla="*/ 412525 w 825702"/>
                <a:gd name="connsiteY94" fmla="*/ 660476 h 825702"/>
                <a:gd name="connsiteX95" fmla="*/ 413239 w 825702"/>
                <a:gd name="connsiteY95" fmla="*/ 797807 h 825702"/>
                <a:gd name="connsiteX96" fmla="*/ 221017 w 825702"/>
                <a:gd name="connsiteY96" fmla="*/ 797807 h 825702"/>
                <a:gd name="connsiteX97" fmla="*/ 221017 w 825702"/>
                <a:gd name="connsiteY97" fmla="*/ 536878 h 825702"/>
                <a:gd name="connsiteX98" fmla="*/ 221017 w 825702"/>
                <a:gd name="connsiteY98" fmla="*/ 385814 h 825702"/>
                <a:gd name="connsiteX99" fmla="*/ 797807 w 825702"/>
                <a:gd name="connsiteY99" fmla="*/ 385814 h 825702"/>
                <a:gd name="connsiteX100" fmla="*/ 797807 w 825702"/>
                <a:gd name="connsiteY100" fmla="*/ 797807 h 825702"/>
                <a:gd name="connsiteX101" fmla="*/ 797807 w 825702"/>
                <a:gd name="connsiteY101" fmla="*/ 358348 h 825702"/>
                <a:gd name="connsiteX102" fmla="*/ 221017 w 825702"/>
                <a:gd name="connsiteY102" fmla="*/ 358348 h 825702"/>
                <a:gd name="connsiteX103" fmla="*/ 221017 w 825702"/>
                <a:gd name="connsiteY103" fmla="*/ 193551 h 825702"/>
                <a:gd name="connsiteX104" fmla="*/ 317149 w 825702"/>
                <a:gd name="connsiteY104" fmla="*/ 193551 h 825702"/>
                <a:gd name="connsiteX105" fmla="*/ 318316 w 825702"/>
                <a:gd name="connsiteY105" fmla="*/ 213656 h 825702"/>
                <a:gd name="connsiteX106" fmla="*/ 318742 w 825702"/>
                <a:gd name="connsiteY106" fmla="*/ 217680 h 825702"/>
                <a:gd name="connsiteX107" fmla="*/ 319099 w 825702"/>
                <a:gd name="connsiteY107" fmla="*/ 221017 h 825702"/>
                <a:gd name="connsiteX108" fmla="*/ 317149 w 825702"/>
                <a:gd name="connsiteY108" fmla="*/ 221017 h 825702"/>
                <a:gd name="connsiteX109" fmla="*/ 278325 w 825702"/>
                <a:gd name="connsiteY109" fmla="*/ 237126 h 825702"/>
                <a:gd name="connsiteX110" fmla="*/ 262216 w 825702"/>
                <a:gd name="connsiteY110" fmla="*/ 275949 h 825702"/>
                <a:gd name="connsiteX111" fmla="*/ 317149 w 825702"/>
                <a:gd name="connsiteY111" fmla="*/ 330882 h 825702"/>
                <a:gd name="connsiteX112" fmla="*/ 380733 w 825702"/>
                <a:gd name="connsiteY112" fmla="*/ 330882 h 825702"/>
                <a:gd name="connsiteX113" fmla="*/ 638091 w 825702"/>
                <a:gd name="connsiteY113" fmla="*/ 330882 h 825702"/>
                <a:gd name="connsiteX114" fmla="*/ 701676 w 825702"/>
                <a:gd name="connsiteY114" fmla="*/ 330882 h 825702"/>
                <a:gd name="connsiteX115" fmla="*/ 740499 w 825702"/>
                <a:gd name="connsiteY115" fmla="*/ 314773 h 825702"/>
                <a:gd name="connsiteX116" fmla="*/ 756608 w 825702"/>
                <a:gd name="connsiteY116" fmla="*/ 275949 h 825702"/>
                <a:gd name="connsiteX117" fmla="*/ 701676 w 825702"/>
                <a:gd name="connsiteY117" fmla="*/ 221017 h 825702"/>
                <a:gd name="connsiteX118" fmla="*/ 699726 w 825702"/>
                <a:gd name="connsiteY118" fmla="*/ 221017 h 825702"/>
                <a:gd name="connsiteX119" fmla="*/ 700083 w 825702"/>
                <a:gd name="connsiteY119" fmla="*/ 217666 h 825702"/>
                <a:gd name="connsiteX120" fmla="*/ 700508 w 825702"/>
                <a:gd name="connsiteY120" fmla="*/ 213670 h 825702"/>
                <a:gd name="connsiteX121" fmla="*/ 701676 w 825702"/>
                <a:gd name="connsiteY121" fmla="*/ 193551 h 825702"/>
                <a:gd name="connsiteX122" fmla="*/ 797807 w 825702"/>
                <a:gd name="connsiteY122" fmla="*/ 193551 h 825702"/>
                <a:gd name="connsiteX123" fmla="*/ 797807 w 825702"/>
                <a:gd name="connsiteY123" fmla="*/ 358348 h 825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825702" h="825702">
                  <a:moveTo>
                    <a:pt x="811540" y="166085"/>
                  </a:moveTo>
                  <a:lnTo>
                    <a:pt x="699492" y="166085"/>
                  </a:lnTo>
                  <a:cubicBezTo>
                    <a:pt x="686047" y="72727"/>
                    <a:pt x="605022" y="1287"/>
                    <a:pt x="509412" y="1287"/>
                  </a:cubicBezTo>
                  <a:cubicBezTo>
                    <a:pt x="413555" y="1287"/>
                    <a:pt x="332461" y="73015"/>
                    <a:pt x="319428" y="166085"/>
                  </a:cubicBezTo>
                  <a:lnTo>
                    <a:pt x="207284" y="166085"/>
                  </a:lnTo>
                  <a:cubicBezTo>
                    <a:pt x="199703" y="166085"/>
                    <a:pt x="193551" y="172237"/>
                    <a:pt x="193551" y="179818"/>
                  </a:cubicBezTo>
                  <a:lnTo>
                    <a:pt x="193551" y="358348"/>
                  </a:lnTo>
                  <a:lnTo>
                    <a:pt x="15021" y="358348"/>
                  </a:lnTo>
                  <a:cubicBezTo>
                    <a:pt x="7440" y="358348"/>
                    <a:pt x="1287" y="364501"/>
                    <a:pt x="1287" y="372081"/>
                  </a:cubicBezTo>
                  <a:lnTo>
                    <a:pt x="1287" y="536878"/>
                  </a:lnTo>
                  <a:lnTo>
                    <a:pt x="1287" y="811540"/>
                  </a:lnTo>
                  <a:cubicBezTo>
                    <a:pt x="1287" y="819121"/>
                    <a:pt x="7440" y="825274"/>
                    <a:pt x="15021" y="825274"/>
                  </a:cubicBezTo>
                  <a:lnTo>
                    <a:pt x="207284" y="825274"/>
                  </a:lnTo>
                  <a:lnTo>
                    <a:pt x="811540" y="825274"/>
                  </a:lnTo>
                  <a:cubicBezTo>
                    <a:pt x="819121" y="825274"/>
                    <a:pt x="825274" y="819121"/>
                    <a:pt x="825274" y="811540"/>
                  </a:cubicBezTo>
                  <a:lnTo>
                    <a:pt x="825274" y="372081"/>
                  </a:lnTo>
                  <a:lnTo>
                    <a:pt x="825274" y="179818"/>
                  </a:lnTo>
                  <a:cubicBezTo>
                    <a:pt x="825274" y="172237"/>
                    <a:pt x="819121" y="166085"/>
                    <a:pt x="811540" y="166085"/>
                  </a:cubicBezTo>
                  <a:close/>
                  <a:moveTo>
                    <a:pt x="193551" y="797807"/>
                  </a:moveTo>
                  <a:lnTo>
                    <a:pt x="28754" y="797807"/>
                  </a:lnTo>
                  <a:lnTo>
                    <a:pt x="28754" y="550612"/>
                  </a:lnTo>
                  <a:lnTo>
                    <a:pt x="193551" y="550612"/>
                  </a:lnTo>
                  <a:lnTo>
                    <a:pt x="193551" y="797807"/>
                  </a:lnTo>
                  <a:close/>
                  <a:moveTo>
                    <a:pt x="193551" y="523145"/>
                  </a:moveTo>
                  <a:lnTo>
                    <a:pt x="28754" y="523145"/>
                  </a:lnTo>
                  <a:lnTo>
                    <a:pt x="28754" y="385814"/>
                  </a:lnTo>
                  <a:lnTo>
                    <a:pt x="193551" y="385814"/>
                  </a:lnTo>
                  <a:lnTo>
                    <a:pt x="193551" y="523145"/>
                  </a:lnTo>
                  <a:close/>
                  <a:moveTo>
                    <a:pt x="681103" y="279863"/>
                  </a:moveTo>
                  <a:cubicBezTo>
                    <a:pt x="681804" y="278490"/>
                    <a:pt x="682518" y="277131"/>
                    <a:pt x="683191" y="275730"/>
                  </a:cubicBezTo>
                  <a:cubicBezTo>
                    <a:pt x="684962" y="272008"/>
                    <a:pt x="686597" y="268231"/>
                    <a:pt x="688107" y="264414"/>
                  </a:cubicBezTo>
                  <a:cubicBezTo>
                    <a:pt x="688327" y="263851"/>
                    <a:pt x="688602" y="263301"/>
                    <a:pt x="688821" y="262725"/>
                  </a:cubicBezTo>
                  <a:cubicBezTo>
                    <a:pt x="690538" y="258275"/>
                    <a:pt x="692076" y="253771"/>
                    <a:pt x="693449" y="249197"/>
                  </a:cubicBezTo>
                  <a:cubicBezTo>
                    <a:pt x="693518" y="248950"/>
                    <a:pt x="693628" y="248703"/>
                    <a:pt x="693697" y="248456"/>
                  </a:cubicBezTo>
                  <a:lnTo>
                    <a:pt x="701676" y="248456"/>
                  </a:lnTo>
                  <a:cubicBezTo>
                    <a:pt x="716823" y="248456"/>
                    <a:pt x="729142" y="260774"/>
                    <a:pt x="729142" y="275922"/>
                  </a:cubicBezTo>
                  <a:cubicBezTo>
                    <a:pt x="729142" y="283242"/>
                    <a:pt x="726285" y="290136"/>
                    <a:pt x="721080" y="295327"/>
                  </a:cubicBezTo>
                  <a:cubicBezTo>
                    <a:pt x="715876" y="300518"/>
                    <a:pt x="708995" y="303416"/>
                    <a:pt x="701676" y="303416"/>
                  </a:cubicBezTo>
                  <a:lnTo>
                    <a:pt x="667137" y="303416"/>
                  </a:lnTo>
                  <a:cubicBezTo>
                    <a:pt x="667769" y="302523"/>
                    <a:pt x="668290" y="301562"/>
                    <a:pt x="668908" y="300655"/>
                  </a:cubicBezTo>
                  <a:cubicBezTo>
                    <a:pt x="670639" y="298101"/>
                    <a:pt x="672301" y="295505"/>
                    <a:pt x="673907" y="292869"/>
                  </a:cubicBezTo>
                  <a:cubicBezTo>
                    <a:pt x="674814" y="291372"/>
                    <a:pt x="675706" y="289889"/>
                    <a:pt x="676572" y="288364"/>
                  </a:cubicBezTo>
                  <a:cubicBezTo>
                    <a:pt x="678165" y="285576"/>
                    <a:pt x="679661" y="282734"/>
                    <a:pt x="681103" y="279863"/>
                  </a:cubicBezTo>
                  <a:close/>
                  <a:moveTo>
                    <a:pt x="345178" y="181768"/>
                  </a:moveTo>
                  <a:cubicBezTo>
                    <a:pt x="345219" y="181452"/>
                    <a:pt x="345219" y="181164"/>
                    <a:pt x="345247" y="180848"/>
                  </a:cubicBezTo>
                  <a:cubicBezTo>
                    <a:pt x="351619" y="95551"/>
                    <a:pt x="423718" y="28754"/>
                    <a:pt x="509412" y="28754"/>
                  </a:cubicBezTo>
                  <a:cubicBezTo>
                    <a:pt x="595052" y="28754"/>
                    <a:pt x="667219" y="95565"/>
                    <a:pt x="673715" y="181067"/>
                  </a:cubicBezTo>
                  <a:cubicBezTo>
                    <a:pt x="674100" y="185187"/>
                    <a:pt x="674209" y="189307"/>
                    <a:pt x="674209" y="193551"/>
                  </a:cubicBezTo>
                  <a:cubicBezTo>
                    <a:pt x="674209" y="206487"/>
                    <a:pt x="672726" y="219287"/>
                    <a:pt x="669760" y="231605"/>
                  </a:cubicBezTo>
                  <a:cubicBezTo>
                    <a:pt x="668139" y="238486"/>
                    <a:pt x="666038" y="245229"/>
                    <a:pt x="663539" y="251820"/>
                  </a:cubicBezTo>
                  <a:cubicBezTo>
                    <a:pt x="662687" y="254059"/>
                    <a:pt x="661561" y="256160"/>
                    <a:pt x="660614" y="258357"/>
                  </a:cubicBezTo>
                  <a:cubicBezTo>
                    <a:pt x="658773" y="262642"/>
                    <a:pt x="656947" y="266927"/>
                    <a:pt x="654750" y="271033"/>
                  </a:cubicBezTo>
                  <a:cubicBezTo>
                    <a:pt x="653417" y="273519"/>
                    <a:pt x="651824" y="275840"/>
                    <a:pt x="650369" y="278257"/>
                  </a:cubicBezTo>
                  <a:cubicBezTo>
                    <a:pt x="648171" y="281896"/>
                    <a:pt x="646002" y="285549"/>
                    <a:pt x="643516" y="289023"/>
                  </a:cubicBezTo>
                  <a:cubicBezTo>
                    <a:pt x="641786" y="291454"/>
                    <a:pt x="639822" y="293720"/>
                    <a:pt x="637954" y="296055"/>
                  </a:cubicBezTo>
                  <a:cubicBezTo>
                    <a:pt x="635949" y="298554"/>
                    <a:pt x="633903" y="301026"/>
                    <a:pt x="631747" y="303416"/>
                  </a:cubicBezTo>
                  <a:lnTo>
                    <a:pt x="387078" y="303416"/>
                  </a:lnTo>
                  <a:cubicBezTo>
                    <a:pt x="384922" y="301026"/>
                    <a:pt x="382889" y="298568"/>
                    <a:pt x="380884" y="296068"/>
                  </a:cubicBezTo>
                  <a:cubicBezTo>
                    <a:pt x="379016" y="293734"/>
                    <a:pt x="377039" y="291454"/>
                    <a:pt x="375308" y="289023"/>
                  </a:cubicBezTo>
                  <a:cubicBezTo>
                    <a:pt x="372850" y="285590"/>
                    <a:pt x="370694" y="281965"/>
                    <a:pt x="368511" y="278367"/>
                  </a:cubicBezTo>
                  <a:cubicBezTo>
                    <a:pt x="367027" y="275922"/>
                    <a:pt x="365407" y="273546"/>
                    <a:pt x="364061" y="271019"/>
                  </a:cubicBezTo>
                  <a:cubicBezTo>
                    <a:pt x="361919" y="267023"/>
                    <a:pt x="360161" y="262848"/>
                    <a:pt x="358362" y="258701"/>
                  </a:cubicBezTo>
                  <a:cubicBezTo>
                    <a:pt x="357359" y="256380"/>
                    <a:pt x="356165" y="254141"/>
                    <a:pt x="355272" y="251779"/>
                  </a:cubicBezTo>
                  <a:cubicBezTo>
                    <a:pt x="352910" y="245531"/>
                    <a:pt x="350946" y="239131"/>
                    <a:pt x="349380" y="232622"/>
                  </a:cubicBezTo>
                  <a:cubicBezTo>
                    <a:pt x="349298" y="232264"/>
                    <a:pt x="349147" y="231921"/>
                    <a:pt x="349051" y="231550"/>
                  </a:cubicBezTo>
                  <a:cubicBezTo>
                    <a:pt x="346098" y="219287"/>
                    <a:pt x="344615" y="206487"/>
                    <a:pt x="344615" y="193551"/>
                  </a:cubicBezTo>
                  <a:cubicBezTo>
                    <a:pt x="344615" y="189541"/>
                    <a:pt x="344725" y="185654"/>
                    <a:pt x="345178" y="181768"/>
                  </a:cubicBezTo>
                  <a:close/>
                  <a:moveTo>
                    <a:pt x="325141" y="248483"/>
                  </a:moveTo>
                  <a:cubicBezTo>
                    <a:pt x="325224" y="248744"/>
                    <a:pt x="325334" y="249005"/>
                    <a:pt x="325402" y="249266"/>
                  </a:cubicBezTo>
                  <a:cubicBezTo>
                    <a:pt x="326776" y="253798"/>
                    <a:pt x="328286" y="258275"/>
                    <a:pt x="329989" y="262697"/>
                  </a:cubicBezTo>
                  <a:cubicBezTo>
                    <a:pt x="330264" y="263411"/>
                    <a:pt x="330593" y="264084"/>
                    <a:pt x="330868" y="264798"/>
                  </a:cubicBezTo>
                  <a:cubicBezTo>
                    <a:pt x="332338" y="268479"/>
                    <a:pt x="333917" y="272132"/>
                    <a:pt x="335620" y="275716"/>
                  </a:cubicBezTo>
                  <a:cubicBezTo>
                    <a:pt x="336306" y="277158"/>
                    <a:pt x="337048" y="278573"/>
                    <a:pt x="337776" y="280001"/>
                  </a:cubicBezTo>
                  <a:cubicBezTo>
                    <a:pt x="339204" y="282816"/>
                    <a:pt x="340674" y="285604"/>
                    <a:pt x="342239" y="288350"/>
                  </a:cubicBezTo>
                  <a:cubicBezTo>
                    <a:pt x="343118" y="289889"/>
                    <a:pt x="344024" y="291413"/>
                    <a:pt x="344945" y="292924"/>
                  </a:cubicBezTo>
                  <a:cubicBezTo>
                    <a:pt x="346538" y="295533"/>
                    <a:pt x="348186" y="298115"/>
                    <a:pt x="349902" y="300655"/>
                  </a:cubicBezTo>
                  <a:cubicBezTo>
                    <a:pt x="350520" y="301575"/>
                    <a:pt x="351056" y="302537"/>
                    <a:pt x="351688" y="303443"/>
                  </a:cubicBezTo>
                  <a:lnTo>
                    <a:pt x="317149" y="303443"/>
                  </a:lnTo>
                  <a:cubicBezTo>
                    <a:pt x="302001" y="303443"/>
                    <a:pt x="289683" y="291125"/>
                    <a:pt x="289683" y="275977"/>
                  </a:cubicBezTo>
                  <a:cubicBezTo>
                    <a:pt x="289683" y="268657"/>
                    <a:pt x="292539" y="261763"/>
                    <a:pt x="297744" y="256572"/>
                  </a:cubicBezTo>
                  <a:cubicBezTo>
                    <a:pt x="302949" y="251381"/>
                    <a:pt x="309829" y="248483"/>
                    <a:pt x="317149" y="248483"/>
                  </a:cubicBezTo>
                  <a:lnTo>
                    <a:pt x="325141" y="248483"/>
                  </a:lnTo>
                  <a:close/>
                  <a:moveTo>
                    <a:pt x="577158" y="797807"/>
                  </a:moveTo>
                  <a:lnTo>
                    <a:pt x="440719" y="797807"/>
                  </a:lnTo>
                  <a:lnTo>
                    <a:pt x="440005" y="660476"/>
                  </a:lnTo>
                  <a:lnTo>
                    <a:pt x="577158" y="660476"/>
                  </a:lnTo>
                  <a:lnTo>
                    <a:pt x="577158" y="797807"/>
                  </a:lnTo>
                  <a:close/>
                  <a:moveTo>
                    <a:pt x="797807" y="797807"/>
                  </a:moveTo>
                  <a:lnTo>
                    <a:pt x="604610" y="797807"/>
                  </a:lnTo>
                  <a:lnTo>
                    <a:pt x="604610" y="660476"/>
                  </a:lnTo>
                  <a:lnTo>
                    <a:pt x="633010" y="660476"/>
                  </a:lnTo>
                  <a:lnTo>
                    <a:pt x="633010" y="633010"/>
                  </a:lnTo>
                  <a:lnTo>
                    <a:pt x="385814" y="633010"/>
                  </a:lnTo>
                  <a:lnTo>
                    <a:pt x="385814" y="660476"/>
                  </a:lnTo>
                  <a:lnTo>
                    <a:pt x="412525" y="660476"/>
                  </a:lnTo>
                  <a:lnTo>
                    <a:pt x="413239" y="797807"/>
                  </a:lnTo>
                  <a:lnTo>
                    <a:pt x="221017" y="797807"/>
                  </a:lnTo>
                  <a:lnTo>
                    <a:pt x="221017" y="536878"/>
                  </a:lnTo>
                  <a:lnTo>
                    <a:pt x="221017" y="385814"/>
                  </a:lnTo>
                  <a:lnTo>
                    <a:pt x="797807" y="385814"/>
                  </a:lnTo>
                  <a:lnTo>
                    <a:pt x="797807" y="797807"/>
                  </a:lnTo>
                  <a:close/>
                  <a:moveTo>
                    <a:pt x="797807" y="358348"/>
                  </a:moveTo>
                  <a:lnTo>
                    <a:pt x="221017" y="358348"/>
                  </a:lnTo>
                  <a:lnTo>
                    <a:pt x="221017" y="193551"/>
                  </a:lnTo>
                  <a:lnTo>
                    <a:pt x="317149" y="193551"/>
                  </a:lnTo>
                  <a:cubicBezTo>
                    <a:pt x="317149" y="200308"/>
                    <a:pt x="317616" y="206996"/>
                    <a:pt x="318316" y="213656"/>
                  </a:cubicBezTo>
                  <a:cubicBezTo>
                    <a:pt x="318453" y="215002"/>
                    <a:pt x="318577" y="216348"/>
                    <a:pt x="318742" y="217680"/>
                  </a:cubicBezTo>
                  <a:cubicBezTo>
                    <a:pt x="318879" y="218792"/>
                    <a:pt x="318934" y="219918"/>
                    <a:pt x="319099" y="221017"/>
                  </a:cubicBezTo>
                  <a:lnTo>
                    <a:pt x="317149" y="221017"/>
                  </a:lnTo>
                  <a:cubicBezTo>
                    <a:pt x="302496" y="221017"/>
                    <a:pt x="288708" y="226744"/>
                    <a:pt x="278325" y="237126"/>
                  </a:cubicBezTo>
                  <a:cubicBezTo>
                    <a:pt x="267943" y="247508"/>
                    <a:pt x="262216" y="261296"/>
                    <a:pt x="262216" y="275949"/>
                  </a:cubicBezTo>
                  <a:cubicBezTo>
                    <a:pt x="262216" y="306245"/>
                    <a:pt x="286854" y="330882"/>
                    <a:pt x="317149" y="330882"/>
                  </a:cubicBezTo>
                  <a:lnTo>
                    <a:pt x="380733" y="330882"/>
                  </a:lnTo>
                  <a:lnTo>
                    <a:pt x="638091" y="330882"/>
                  </a:lnTo>
                  <a:lnTo>
                    <a:pt x="701676" y="330882"/>
                  </a:lnTo>
                  <a:cubicBezTo>
                    <a:pt x="716329" y="330882"/>
                    <a:pt x="730117" y="325155"/>
                    <a:pt x="740499" y="314773"/>
                  </a:cubicBezTo>
                  <a:cubicBezTo>
                    <a:pt x="750881" y="304391"/>
                    <a:pt x="756608" y="290603"/>
                    <a:pt x="756608" y="275949"/>
                  </a:cubicBezTo>
                  <a:cubicBezTo>
                    <a:pt x="756608" y="245654"/>
                    <a:pt x="731971" y="221017"/>
                    <a:pt x="701676" y="221017"/>
                  </a:cubicBezTo>
                  <a:lnTo>
                    <a:pt x="699726" y="221017"/>
                  </a:lnTo>
                  <a:cubicBezTo>
                    <a:pt x="699890" y="219905"/>
                    <a:pt x="699945" y="218779"/>
                    <a:pt x="700083" y="217666"/>
                  </a:cubicBezTo>
                  <a:cubicBezTo>
                    <a:pt x="700247" y="216334"/>
                    <a:pt x="700371" y="215002"/>
                    <a:pt x="700508" y="213670"/>
                  </a:cubicBezTo>
                  <a:cubicBezTo>
                    <a:pt x="701209" y="207009"/>
                    <a:pt x="701676" y="200308"/>
                    <a:pt x="701676" y="193551"/>
                  </a:cubicBezTo>
                  <a:lnTo>
                    <a:pt x="797807" y="193551"/>
                  </a:lnTo>
                  <a:lnTo>
                    <a:pt x="797807" y="3583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42FB536C-39FA-4F73-8309-BE401AF09E43}"/>
                </a:ext>
              </a:extLst>
            </p:cNvPr>
            <p:cNvSpPr/>
            <p:nvPr/>
          </p:nvSpPr>
          <p:spPr>
            <a:xfrm>
              <a:off x="3260543" y="3606243"/>
              <a:ext cx="42916" cy="29183"/>
            </a:xfrm>
            <a:custGeom>
              <a:avLst/>
              <a:gdLst>
                <a:gd name="connsiteX0" fmla="*/ 1287 w 42915"/>
                <a:gd name="connsiteY0" fmla="*/ 1287 h 29182"/>
                <a:gd name="connsiteX1" fmla="*/ 42487 w 42915"/>
                <a:gd name="connsiteY1" fmla="*/ 1287 h 29182"/>
                <a:gd name="connsiteX2" fmla="*/ 42487 w 42915"/>
                <a:gd name="connsiteY2" fmla="*/ 28754 h 29182"/>
                <a:gd name="connsiteX3" fmla="*/ 1287 w 42915"/>
                <a:gd name="connsiteY3" fmla="*/ 28754 h 2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15" h="29182">
                  <a:moveTo>
                    <a:pt x="1287" y="1287"/>
                  </a:moveTo>
                  <a:lnTo>
                    <a:pt x="42487" y="1287"/>
                  </a:lnTo>
                  <a:lnTo>
                    <a:pt x="42487" y="28754"/>
                  </a:lnTo>
                  <a:lnTo>
                    <a:pt x="1287" y="287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xmlns="" id="{066BBD56-D542-42C2-A394-396B3474ACC5}"/>
                </a:ext>
              </a:extLst>
            </p:cNvPr>
            <p:cNvSpPr/>
            <p:nvPr/>
          </p:nvSpPr>
          <p:spPr>
            <a:xfrm>
              <a:off x="3260543" y="3674908"/>
              <a:ext cx="42916" cy="29183"/>
            </a:xfrm>
            <a:custGeom>
              <a:avLst/>
              <a:gdLst>
                <a:gd name="connsiteX0" fmla="*/ 1287 w 42915"/>
                <a:gd name="connsiteY0" fmla="*/ 1287 h 29182"/>
                <a:gd name="connsiteX1" fmla="*/ 42487 w 42915"/>
                <a:gd name="connsiteY1" fmla="*/ 1287 h 29182"/>
                <a:gd name="connsiteX2" fmla="*/ 42487 w 42915"/>
                <a:gd name="connsiteY2" fmla="*/ 28754 h 29182"/>
                <a:gd name="connsiteX3" fmla="*/ 1287 w 42915"/>
                <a:gd name="connsiteY3" fmla="*/ 28754 h 2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15" h="29182">
                  <a:moveTo>
                    <a:pt x="1287" y="1287"/>
                  </a:moveTo>
                  <a:lnTo>
                    <a:pt x="42487" y="1287"/>
                  </a:lnTo>
                  <a:lnTo>
                    <a:pt x="42487" y="28754"/>
                  </a:lnTo>
                  <a:lnTo>
                    <a:pt x="1287" y="287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FDF53CD9-5442-49C0-94BE-BBBBB2CA5FCC}"/>
                </a:ext>
              </a:extLst>
            </p:cNvPr>
            <p:cNvSpPr/>
            <p:nvPr/>
          </p:nvSpPr>
          <p:spPr>
            <a:xfrm>
              <a:off x="3260543" y="3743574"/>
              <a:ext cx="42916" cy="29183"/>
            </a:xfrm>
            <a:custGeom>
              <a:avLst/>
              <a:gdLst>
                <a:gd name="connsiteX0" fmla="*/ 1287 w 42915"/>
                <a:gd name="connsiteY0" fmla="*/ 1287 h 29182"/>
                <a:gd name="connsiteX1" fmla="*/ 42487 w 42915"/>
                <a:gd name="connsiteY1" fmla="*/ 1287 h 29182"/>
                <a:gd name="connsiteX2" fmla="*/ 42487 w 42915"/>
                <a:gd name="connsiteY2" fmla="*/ 28754 h 29182"/>
                <a:gd name="connsiteX3" fmla="*/ 1287 w 42915"/>
                <a:gd name="connsiteY3" fmla="*/ 28754 h 2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15" h="29182">
                  <a:moveTo>
                    <a:pt x="1287" y="1287"/>
                  </a:moveTo>
                  <a:lnTo>
                    <a:pt x="42487" y="1287"/>
                  </a:lnTo>
                  <a:lnTo>
                    <a:pt x="42487" y="28754"/>
                  </a:lnTo>
                  <a:lnTo>
                    <a:pt x="1287" y="287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7FC03C4A-60F3-478C-8F7C-69F63A0E79FC}"/>
                </a:ext>
              </a:extLst>
            </p:cNvPr>
            <p:cNvSpPr/>
            <p:nvPr/>
          </p:nvSpPr>
          <p:spPr>
            <a:xfrm>
              <a:off x="3329208" y="3606243"/>
              <a:ext cx="42916" cy="29183"/>
            </a:xfrm>
            <a:custGeom>
              <a:avLst/>
              <a:gdLst>
                <a:gd name="connsiteX0" fmla="*/ 1287 w 42915"/>
                <a:gd name="connsiteY0" fmla="*/ 1287 h 29182"/>
                <a:gd name="connsiteX1" fmla="*/ 42487 w 42915"/>
                <a:gd name="connsiteY1" fmla="*/ 1287 h 29182"/>
                <a:gd name="connsiteX2" fmla="*/ 42487 w 42915"/>
                <a:gd name="connsiteY2" fmla="*/ 28754 h 29182"/>
                <a:gd name="connsiteX3" fmla="*/ 1287 w 42915"/>
                <a:gd name="connsiteY3" fmla="*/ 28754 h 2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15" h="29182">
                  <a:moveTo>
                    <a:pt x="1287" y="1287"/>
                  </a:moveTo>
                  <a:lnTo>
                    <a:pt x="42487" y="1287"/>
                  </a:lnTo>
                  <a:lnTo>
                    <a:pt x="42487" y="28754"/>
                  </a:lnTo>
                  <a:lnTo>
                    <a:pt x="1287" y="287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539B4B49-0DFB-482C-A567-2BE7D59D6A12}"/>
                </a:ext>
              </a:extLst>
            </p:cNvPr>
            <p:cNvSpPr/>
            <p:nvPr/>
          </p:nvSpPr>
          <p:spPr>
            <a:xfrm>
              <a:off x="3329208" y="3674908"/>
              <a:ext cx="42916" cy="29183"/>
            </a:xfrm>
            <a:custGeom>
              <a:avLst/>
              <a:gdLst>
                <a:gd name="connsiteX0" fmla="*/ 1287 w 42915"/>
                <a:gd name="connsiteY0" fmla="*/ 1287 h 29182"/>
                <a:gd name="connsiteX1" fmla="*/ 42487 w 42915"/>
                <a:gd name="connsiteY1" fmla="*/ 1287 h 29182"/>
                <a:gd name="connsiteX2" fmla="*/ 42487 w 42915"/>
                <a:gd name="connsiteY2" fmla="*/ 28754 h 29182"/>
                <a:gd name="connsiteX3" fmla="*/ 1287 w 42915"/>
                <a:gd name="connsiteY3" fmla="*/ 28754 h 2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15" h="29182">
                  <a:moveTo>
                    <a:pt x="1287" y="1287"/>
                  </a:moveTo>
                  <a:lnTo>
                    <a:pt x="42487" y="1287"/>
                  </a:lnTo>
                  <a:lnTo>
                    <a:pt x="42487" y="28754"/>
                  </a:lnTo>
                  <a:lnTo>
                    <a:pt x="1287" y="287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="" id="{6C4EF402-0EE5-4A96-84B3-547797AB5FCC}"/>
                </a:ext>
              </a:extLst>
            </p:cNvPr>
            <p:cNvSpPr/>
            <p:nvPr/>
          </p:nvSpPr>
          <p:spPr>
            <a:xfrm>
              <a:off x="3329208" y="3743574"/>
              <a:ext cx="42916" cy="29183"/>
            </a:xfrm>
            <a:custGeom>
              <a:avLst/>
              <a:gdLst>
                <a:gd name="connsiteX0" fmla="*/ 1287 w 42915"/>
                <a:gd name="connsiteY0" fmla="*/ 1287 h 29182"/>
                <a:gd name="connsiteX1" fmla="*/ 42487 w 42915"/>
                <a:gd name="connsiteY1" fmla="*/ 1287 h 29182"/>
                <a:gd name="connsiteX2" fmla="*/ 42487 w 42915"/>
                <a:gd name="connsiteY2" fmla="*/ 28754 h 29182"/>
                <a:gd name="connsiteX3" fmla="*/ 1287 w 42915"/>
                <a:gd name="connsiteY3" fmla="*/ 28754 h 2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15" h="29182">
                  <a:moveTo>
                    <a:pt x="1287" y="1287"/>
                  </a:moveTo>
                  <a:lnTo>
                    <a:pt x="42487" y="1287"/>
                  </a:lnTo>
                  <a:lnTo>
                    <a:pt x="42487" y="28754"/>
                  </a:lnTo>
                  <a:lnTo>
                    <a:pt x="1287" y="287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0DD66581-CB7D-461B-A811-1407C95524FD}"/>
                </a:ext>
              </a:extLst>
            </p:cNvPr>
            <p:cNvSpPr/>
            <p:nvPr/>
          </p:nvSpPr>
          <p:spPr>
            <a:xfrm>
              <a:off x="3452806" y="3441446"/>
              <a:ext cx="42916" cy="29183"/>
            </a:xfrm>
            <a:custGeom>
              <a:avLst/>
              <a:gdLst>
                <a:gd name="connsiteX0" fmla="*/ 1287 w 42915"/>
                <a:gd name="connsiteY0" fmla="*/ 1287 h 29182"/>
                <a:gd name="connsiteX1" fmla="*/ 42487 w 42915"/>
                <a:gd name="connsiteY1" fmla="*/ 1287 h 29182"/>
                <a:gd name="connsiteX2" fmla="*/ 42487 w 42915"/>
                <a:gd name="connsiteY2" fmla="*/ 28754 h 29182"/>
                <a:gd name="connsiteX3" fmla="*/ 1287 w 42915"/>
                <a:gd name="connsiteY3" fmla="*/ 28754 h 2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15" h="29182">
                  <a:moveTo>
                    <a:pt x="1287" y="1287"/>
                  </a:moveTo>
                  <a:lnTo>
                    <a:pt x="42487" y="1287"/>
                  </a:lnTo>
                  <a:lnTo>
                    <a:pt x="42487" y="28754"/>
                  </a:lnTo>
                  <a:lnTo>
                    <a:pt x="1287" y="287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xmlns="" id="{AD2ADFDB-F2D5-4368-BAB2-A862EAC7E9CE}"/>
                </a:ext>
              </a:extLst>
            </p:cNvPr>
            <p:cNvSpPr/>
            <p:nvPr/>
          </p:nvSpPr>
          <p:spPr>
            <a:xfrm>
              <a:off x="3452806" y="3510111"/>
              <a:ext cx="42916" cy="29183"/>
            </a:xfrm>
            <a:custGeom>
              <a:avLst/>
              <a:gdLst>
                <a:gd name="connsiteX0" fmla="*/ 1287 w 42915"/>
                <a:gd name="connsiteY0" fmla="*/ 1287 h 29182"/>
                <a:gd name="connsiteX1" fmla="*/ 42487 w 42915"/>
                <a:gd name="connsiteY1" fmla="*/ 1287 h 29182"/>
                <a:gd name="connsiteX2" fmla="*/ 42487 w 42915"/>
                <a:gd name="connsiteY2" fmla="*/ 28754 h 29182"/>
                <a:gd name="connsiteX3" fmla="*/ 1287 w 42915"/>
                <a:gd name="connsiteY3" fmla="*/ 28754 h 2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15" h="29182">
                  <a:moveTo>
                    <a:pt x="1287" y="1287"/>
                  </a:moveTo>
                  <a:lnTo>
                    <a:pt x="42487" y="1287"/>
                  </a:lnTo>
                  <a:lnTo>
                    <a:pt x="42487" y="28754"/>
                  </a:lnTo>
                  <a:lnTo>
                    <a:pt x="1287" y="287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xmlns="" id="{9508CF2C-FB3B-469E-A8F3-128B1035D64A}"/>
                </a:ext>
              </a:extLst>
            </p:cNvPr>
            <p:cNvSpPr/>
            <p:nvPr/>
          </p:nvSpPr>
          <p:spPr>
            <a:xfrm>
              <a:off x="3452806" y="3578777"/>
              <a:ext cx="42916" cy="29183"/>
            </a:xfrm>
            <a:custGeom>
              <a:avLst/>
              <a:gdLst>
                <a:gd name="connsiteX0" fmla="*/ 1287 w 42915"/>
                <a:gd name="connsiteY0" fmla="*/ 1287 h 29182"/>
                <a:gd name="connsiteX1" fmla="*/ 42487 w 42915"/>
                <a:gd name="connsiteY1" fmla="*/ 1287 h 29182"/>
                <a:gd name="connsiteX2" fmla="*/ 42487 w 42915"/>
                <a:gd name="connsiteY2" fmla="*/ 28754 h 29182"/>
                <a:gd name="connsiteX3" fmla="*/ 1287 w 42915"/>
                <a:gd name="connsiteY3" fmla="*/ 28754 h 2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15" h="29182">
                  <a:moveTo>
                    <a:pt x="1287" y="1287"/>
                  </a:moveTo>
                  <a:lnTo>
                    <a:pt x="42487" y="1287"/>
                  </a:lnTo>
                  <a:lnTo>
                    <a:pt x="42487" y="28754"/>
                  </a:lnTo>
                  <a:lnTo>
                    <a:pt x="1287" y="287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xmlns="" id="{C2CAE816-921D-4EC9-B904-134B9897C42F}"/>
                </a:ext>
              </a:extLst>
            </p:cNvPr>
            <p:cNvSpPr/>
            <p:nvPr/>
          </p:nvSpPr>
          <p:spPr>
            <a:xfrm>
              <a:off x="3521472" y="3441446"/>
              <a:ext cx="42916" cy="29183"/>
            </a:xfrm>
            <a:custGeom>
              <a:avLst/>
              <a:gdLst>
                <a:gd name="connsiteX0" fmla="*/ 1287 w 42915"/>
                <a:gd name="connsiteY0" fmla="*/ 1287 h 29182"/>
                <a:gd name="connsiteX1" fmla="*/ 42487 w 42915"/>
                <a:gd name="connsiteY1" fmla="*/ 1287 h 29182"/>
                <a:gd name="connsiteX2" fmla="*/ 42487 w 42915"/>
                <a:gd name="connsiteY2" fmla="*/ 28754 h 29182"/>
                <a:gd name="connsiteX3" fmla="*/ 1287 w 42915"/>
                <a:gd name="connsiteY3" fmla="*/ 28754 h 2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15" h="29182">
                  <a:moveTo>
                    <a:pt x="1287" y="1287"/>
                  </a:moveTo>
                  <a:lnTo>
                    <a:pt x="42487" y="1287"/>
                  </a:lnTo>
                  <a:lnTo>
                    <a:pt x="42487" y="28754"/>
                  </a:lnTo>
                  <a:lnTo>
                    <a:pt x="1287" y="287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xmlns="" id="{C92A4B94-2282-4D64-A1AE-9B917DDE1919}"/>
                </a:ext>
              </a:extLst>
            </p:cNvPr>
            <p:cNvSpPr/>
            <p:nvPr/>
          </p:nvSpPr>
          <p:spPr>
            <a:xfrm>
              <a:off x="3521472" y="3510111"/>
              <a:ext cx="42916" cy="29183"/>
            </a:xfrm>
            <a:custGeom>
              <a:avLst/>
              <a:gdLst>
                <a:gd name="connsiteX0" fmla="*/ 1287 w 42915"/>
                <a:gd name="connsiteY0" fmla="*/ 1287 h 29182"/>
                <a:gd name="connsiteX1" fmla="*/ 42487 w 42915"/>
                <a:gd name="connsiteY1" fmla="*/ 1287 h 29182"/>
                <a:gd name="connsiteX2" fmla="*/ 42487 w 42915"/>
                <a:gd name="connsiteY2" fmla="*/ 28754 h 29182"/>
                <a:gd name="connsiteX3" fmla="*/ 1287 w 42915"/>
                <a:gd name="connsiteY3" fmla="*/ 28754 h 2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15" h="29182">
                  <a:moveTo>
                    <a:pt x="1287" y="1287"/>
                  </a:moveTo>
                  <a:lnTo>
                    <a:pt x="42487" y="1287"/>
                  </a:lnTo>
                  <a:lnTo>
                    <a:pt x="42487" y="28754"/>
                  </a:lnTo>
                  <a:lnTo>
                    <a:pt x="1287" y="287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xmlns="" id="{C4872645-0938-4A65-9F7F-77B27932D97D}"/>
                </a:ext>
              </a:extLst>
            </p:cNvPr>
            <p:cNvSpPr/>
            <p:nvPr/>
          </p:nvSpPr>
          <p:spPr>
            <a:xfrm>
              <a:off x="3521472" y="3578777"/>
              <a:ext cx="42916" cy="29183"/>
            </a:xfrm>
            <a:custGeom>
              <a:avLst/>
              <a:gdLst>
                <a:gd name="connsiteX0" fmla="*/ 1287 w 42915"/>
                <a:gd name="connsiteY0" fmla="*/ 1287 h 29182"/>
                <a:gd name="connsiteX1" fmla="*/ 42487 w 42915"/>
                <a:gd name="connsiteY1" fmla="*/ 1287 h 29182"/>
                <a:gd name="connsiteX2" fmla="*/ 42487 w 42915"/>
                <a:gd name="connsiteY2" fmla="*/ 28754 h 29182"/>
                <a:gd name="connsiteX3" fmla="*/ 1287 w 42915"/>
                <a:gd name="connsiteY3" fmla="*/ 28754 h 2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15" h="29182">
                  <a:moveTo>
                    <a:pt x="1287" y="1287"/>
                  </a:moveTo>
                  <a:lnTo>
                    <a:pt x="42487" y="1287"/>
                  </a:lnTo>
                  <a:lnTo>
                    <a:pt x="42487" y="28754"/>
                  </a:lnTo>
                  <a:lnTo>
                    <a:pt x="1287" y="287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xmlns="" id="{7674287D-81B6-45CF-87C5-EE457E8B250E}"/>
                </a:ext>
              </a:extLst>
            </p:cNvPr>
            <p:cNvSpPr/>
            <p:nvPr/>
          </p:nvSpPr>
          <p:spPr>
            <a:xfrm>
              <a:off x="3658803" y="3441446"/>
              <a:ext cx="42916" cy="29183"/>
            </a:xfrm>
            <a:custGeom>
              <a:avLst/>
              <a:gdLst>
                <a:gd name="connsiteX0" fmla="*/ 1287 w 42915"/>
                <a:gd name="connsiteY0" fmla="*/ 1287 h 29182"/>
                <a:gd name="connsiteX1" fmla="*/ 42487 w 42915"/>
                <a:gd name="connsiteY1" fmla="*/ 1287 h 29182"/>
                <a:gd name="connsiteX2" fmla="*/ 42487 w 42915"/>
                <a:gd name="connsiteY2" fmla="*/ 28754 h 29182"/>
                <a:gd name="connsiteX3" fmla="*/ 1287 w 42915"/>
                <a:gd name="connsiteY3" fmla="*/ 28754 h 2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15" h="29182">
                  <a:moveTo>
                    <a:pt x="1287" y="1287"/>
                  </a:moveTo>
                  <a:lnTo>
                    <a:pt x="42487" y="1287"/>
                  </a:lnTo>
                  <a:lnTo>
                    <a:pt x="42487" y="28754"/>
                  </a:lnTo>
                  <a:lnTo>
                    <a:pt x="1287" y="287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xmlns="" id="{0EE7FA60-2D46-4D49-AF60-9756E8CFC477}"/>
                </a:ext>
              </a:extLst>
            </p:cNvPr>
            <p:cNvSpPr/>
            <p:nvPr/>
          </p:nvSpPr>
          <p:spPr>
            <a:xfrm>
              <a:off x="3658803" y="3510111"/>
              <a:ext cx="42916" cy="29183"/>
            </a:xfrm>
            <a:custGeom>
              <a:avLst/>
              <a:gdLst>
                <a:gd name="connsiteX0" fmla="*/ 1287 w 42915"/>
                <a:gd name="connsiteY0" fmla="*/ 1287 h 29182"/>
                <a:gd name="connsiteX1" fmla="*/ 42487 w 42915"/>
                <a:gd name="connsiteY1" fmla="*/ 1287 h 29182"/>
                <a:gd name="connsiteX2" fmla="*/ 42487 w 42915"/>
                <a:gd name="connsiteY2" fmla="*/ 28754 h 29182"/>
                <a:gd name="connsiteX3" fmla="*/ 1287 w 42915"/>
                <a:gd name="connsiteY3" fmla="*/ 28754 h 2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15" h="29182">
                  <a:moveTo>
                    <a:pt x="1287" y="1287"/>
                  </a:moveTo>
                  <a:lnTo>
                    <a:pt x="42487" y="1287"/>
                  </a:lnTo>
                  <a:lnTo>
                    <a:pt x="42487" y="28754"/>
                  </a:lnTo>
                  <a:lnTo>
                    <a:pt x="1287" y="287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xmlns="" id="{953E9A24-F021-4B3B-8066-C5CF5BDECB62}"/>
                </a:ext>
              </a:extLst>
            </p:cNvPr>
            <p:cNvSpPr/>
            <p:nvPr/>
          </p:nvSpPr>
          <p:spPr>
            <a:xfrm>
              <a:off x="3658803" y="3578777"/>
              <a:ext cx="42916" cy="29183"/>
            </a:xfrm>
            <a:custGeom>
              <a:avLst/>
              <a:gdLst>
                <a:gd name="connsiteX0" fmla="*/ 1287 w 42915"/>
                <a:gd name="connsiteY0" fmla="*/ 1287 h 29182"/>
                <a:gd name="connsiteX1" fmla="*/ 42487 w 42915"/>
                <a:gd name="connsiteY1" fmla="*/ 1287 h 29182"/>
                <a:gd name="connsiteX2" fmla="*/ 42487 w 42915"/>
                <a:gd name="connsiteY2" fmla="*/ 28754 h 29182"/>
                <a:gd name="connsiteX3" fmla="*/ 1287 w 42915"/>
                <a:gd name="connsiteY3" fmla="*/ 28754 h 2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15" h="29182">
                  <a:moveTo>
                    <a:pt x="1287" y="1287"/>
                  </a:moveTo>
                  <a:lnTo>
                    <a:pt x="42487" y="1287"/>
                  </a:lnTo>
                  <a:lnTo>
                    <a:pt x="42487" y="28754"/>
                  </a:lnTo>
                  <a:lnTo>
                    <a:pt x="1287" y="287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xmlns="" id="{E1DD7D8E-442B-465E-B1ED-BE4F3CC452DA}"/>
                </a:ext>
              </a:extLst>
            </p:cNvPr>
            <p:cNvSpPr/>
            <p:nvPr/>
          </p:nvSpPr>
          <p:spPr>
            <a:xfrm>
              <a:off x="3727468" y="3441446"/>
              <a:ext cx="42916" cy="29183"/>
            </a:xfrm>
            <a:custGeom>
              <a:avLst/>
              <a:gdLst>
                <a:gd name="connsiteX0" fmla="*/ 1287 w 42915"/>
                <a:gd name="connsiteY0" fmla="*/ 1287 h 29182"/>
                <a:gd name="connsiteX1" fmla="*/ 42487 w 42915"/>
                <a:gd name="connsiteY1" fmla="*/ 1287 h 29182"/>
                <a:gd name="connsiteX2" fmla="*/ 42487 w 42915"/>
                <a:gd name="connsiteY2" fmla="*/ 28754 h 29182"/>
                <a:gd name="connsiteX3" fmla="*/ 1287 w 42915"/>
                <a:gd name="connsiteY3" fmla="*/ 28754 h 2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15" h="29182">
                  <a:moveTo>
                    <a:pt x="1287" y="1287"/>
                  </a:moveTo>
                  <a:lnTo>
                    <a:pt x="42487" y="1287"/>
                  </a:lnTo>
                  <a:lnTo>
                    <a:pt x="42487" y="28754"/>
                  </a:lnTo>
                  <a:lnTo>
                    <a:pt x="1287" y="287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xmlns="" id="{0FA5E0F8-711E-4039-ACA5-BB88BB52DF4B}"/>
                </a:ext>
              </a:extLst>
            </p:cNvPr>
            <p:cNvSpPr/>
            <p:nvPr/>
          </p:nvSpPr>
          <p:spPr>
            <a:xfrm>
              <a:off x="3727468" y="3510111"/>
              <a:ext cx="42916" cy="29183"/>
            </a:xfrm>
            <a:custGeom>
              <a:avLst/>
              <a:gdLst>
                <a:gd name="connsiteX0" fmla="*/ 1287 w 42915"/>
                <a:gd name="connsiteY0" fmla="*/ 1287 h 29182"/>
                <a:gd name="connsiteX1" fmla="*/ 42487 w 42915"/>
                <a:gd name="connsiteY1" fmla="*/ 1287 h 29182"/>
                <a:gd name="connsiteX2" fmla="*/ 42487 w 42915"/>
                <a:gd name="connsiteY2" fmla="*/ 28754 h 29182"/>
                <a:gd name="connsiteX3" fmla="*/ 1287 w 42915"/>
                <a:gd name="connsiteY3" fmla="*/ 28754 h 2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15" h="29182">
                  <a:moveTo>
                    <a:pt x="1287" y="1287"/>
                  </a:moveTo>
                  <a:lnTo>
                    <a:pt x="42487" y="1287"/>
                  </a:lnTo>
                  <a:lnTo>
                    <a:pt x="42487" y="28754"/>
                  </a:lnTo>
                  <a:lnTo>
                    <a:pt x="1287" y="287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xmlns="" id="{3B7850B7-AB1E-4270-8247-7484B7E1CD36}"/>
                </a:ext>
              </a:extLst>
            </p:cNvPr>
            <p:cNvSpPr/>
            <p:nvPr/>
          </p:nvSpPr>
          <p:spPr>
            <a:xfrm>
              <a:off x="3727468" y="3578777"/>
              <a:ext cx="42916" cy="29183"/>
            </a:xfrm>
            <a:custGeom>
              <a:avLst/>
              <a:gdLst>
                <a:gd name="connsiteX0" fmla="*/ 1287 w 42915"/>
                <a:gd name="connsiteY0" fmla="*/ 1287 h 29182"/>
                <a:gd name="connsiteX1" fmla="*/ 42487 w 42915"/>
                <a:gd name="connsiteY1" fmla="*/ 1287 h 29182"/>
                <a:gd name="connsiteX2" fmla="*/ 42487 w 42915"/>
                <a:gd name="connsiteY2" fmla="*/ 28754 h 29182"/>
                <a:gd name="connsiteX3" fmla="*/ 1287 w 42915"/>
                <a:gd name="connsiteY3" fmla="*/ 28754 h 2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15" h="29182">
                  <a:moveTo>
                    <a:pt x="1287" y="1287"/>
                  </a:moveTo>
                  <a:lnTo>
                    <a:pt x="42487" y="1287"/>
                  </a:lnTo>
                  <a:lnTo>
                    <a:pt x="42487" y="28754"/>
                  </a:lnTo>
                  <a:lnTo>
                    <a:pt x="1287" y="287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xmlns="" id="{79195D14-4012-44DF-A77E-D08894E00151}"/>
                </a:ext>
              </a:extLst>
            </p:cNvPr>
            <p:cNvSpPr/>
            <p:nvPr/>
          </p:nvSpPr>
          <p:spPr>
            <a:xfrm>
              <a:off x="3864799" y="3441446"/>
              <a:ext cx="42916" cy="29183"/>
            </a:xfrm>
            <a:custGeom>
              <a:avLst/>
              <a:gdLst>
                <a:gd name="connsiteX0" fmla="*/ 1287 w 42915"/>
                <a:gd name="connsiteY0" fmla="*/ 1287 h 29182"/>
                <a:gd name="connsiteX1" fmla="*/ 42487 w 42915"/>
                <a:gd name="connsiteY1" fmla="*/ 1287 h 29182"/>
                <a:gd name="connsiteX2" fmla="*/ 42487 w 42915"/>
                <a:gd name="connsiteY2" fmla="*/ 28754 h 29182"/>
                <a:gd name="connsiteX3" fmla="*/ 1287 w 42915"/>
                <a:gd name="connsiteY3" fmla="*/ 28754 h 2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15" h="29182">
                  <a:moveTo>
                    <a:pt x="1287" y="1287"/>
                  </a:moveTo>
                  <a:lnTo>
                    <a:pt x="42487" y="1287"/>
                  </a:lnTo>
                  <a:lnTo>
                    <a:pt x="42487" y="28754"/>
                  </a:lnTo>
                  <a:lnTo>
                    <a:pt x="1287" y="287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xmlns="" id="{38CC5F27-F32F-4BB6-B6BC-9AA7A43AE22E}"/>
                </a:ext>
              </a:extLst>
            </p:cNvPr>
            <p:cNvSpPr/>
            <p:nvPr/>
          </p:nvSpPr>
          <p:spPr>
            <a:xfrm>
              <a:off x="3864799" y="3510111"/>
              <a:ext cx="42916" cy="29183"/>
            </a:xfrm>
            <a:custGeom>
              <a:avLst/>
              <a:gdLst>
                <a:gd name="connsiteX0" fmla="*/ 1287 w 42915"/>
                <a:gd name="connsiteY0" fmla="*/ 1287 h 29182"/>
                <a:gd name="connsiteX1" fmla="*/ 42487 w 42915"/>
                <a:gd name="connsiteY1" fmla="*/ 1287 h 29182"/>
                <a:gd name="connsiteX2" fmla="*/ 42487 w 42915"/>
                <a:gd name="connsiteY2" fmla="*/ 28754 h 29182"/>
                <a:gd name="connsiteX3" fmla="*/ 1287 w 42915"/>
                <a:gd name="connsiteY3" fmla="*/ 28754 h 2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15" h="29182">
                  <a:moveTo>
                    <a:pt x="1287" y="1287"/>
                  </a:moveTo>
                  <a:lnTo>
                    <a:pt x="42487" y="1287"/>
                  </a:lnTo>
                  <a:lnTo>
                    <a:pt x="42487" y="28754"/>
                  </a:lnTo>
                  <a:lnTo>
                    <a:pt x="1287" y="287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xmlns="" id="{B9B43577-0871-4195-B58B-3CC5BFB29B49}"/>
                </a:ext>
              </a:extLst>
            </p:cNvPr>
            <p:cNvSpPr/>
            <p:nvPr/>
          </p:nvSpPr>
          <p:spPr>
            <a:xfrm>
              <a:off x="3864799" y="3578777"/>
              <a:ext cx="42916" cy="29183"/>
            </a:xfrm>
            <a:custGeom>
              <a:avLst/>
              <a:gdLst>
                <a:gd name="connsiteX0" fmla="*/ 1287 w 42915"/>
                <a:gd name="connsiteY0" fmla="*/ 1287 h 29182"/>
                <a:gd name="connsiteX1" fmla="*/ 42487 w 42915"/>
                <a:gd name="connsiteY1" fmla="*/ 1287 h 29182"/>
                <a:gd name="connsiteX2" fmla="*/ 42487 w 42915"/>
                <a:gd name="connsiteY2" fmla="*/ 28754 h 29182"/>
                <a:gd name="connsiteX3" fmla="*/ 1287 w 42915"/>
                <a:gd name="connsiteY3" fmla="*/ 28754 h 2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15" h="29182">
                  <a:moveTo>
                    <a:pt x="1287" y="1287"/>
                  </a:moveTo>
                  <a:lnTo>
                    <a:pt x="42487" y="1287"/>
                  </a:lnTo>
                  <a:lnTo>
                    <a:pt x="42487" y="28754"/>
                  </a:lnTo>
                  <a:lnTo>
                    <a:pt x="1287" y="287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xmlns="" id="{C684D211-0CCB-4DD2-BBE1-0A1A928E1394}"/>
                </a:ext>
              </a:extLst>
            </p:cNvPr>
            <p:cNvSpPr/>
            <p:nvPr/>
          </p:nvSpPr>
          <p:spPr>
            <a:xfrm>
              <a:off x="3933465" y="3441446"/>
              <a:ext cx="42916" cy="29183"/>
            </a:xfrm>
            <a:custGeom>
              <a:avLst/>
              <a:gdLst>
                <a:gd name="connsiteX0" fmla="*/ 1287 w 42915"/>
                <a:gd name="connsiteY0" fmla="*/ 1287 h 29182"/>
                <a:gd name="connsiteX1" fmla="*/ 42487 w 42915"/>
                <a:gd name="connsiteY1" fmla="*/ 1287 h 29182"/>
                <a:gd name="connsiteX2" fmla="*/ 42487 w 42915"/>
                <a:gd name="connsiteY2" fmla="*/ 28754 h 29182"/>
                <a:gd name="connsiteX3" fmla="*/ 1287 w 42915"/>
                <a:gd name="connsiteY3" fmla="*/ 28754 h 2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15" h="29182">
                  <a:moveTo>
                    <a:pt x="1287" y="1287"/>
                  </a:moveTo>
                  <a:lnTo>
                    <a:pt x="42487" y="1287"/>
                  </a:lnTo>
                  <a:lnTo>
                    <a:pt x="42487" y="28754"/>
                  </a:lnTo>
                  <a:lnTo>
                    <a:pt x="1287" y="287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xmlns="" id="{44AA8A0A-1560-4BD6-ACE3-38ED41D99A0A}"/>
                </a:ext>
              </a:extLst>
            </p:cNvPr>
            <p:cNvSpPr/>
            <p:nvPr/>
          </p:nvSpPr>
          <p:spPr>
            <a:xfrm>
              <a:off x="3933465" y="3510111"/>
              <a:ext cx="42916" cy="29183"/>
            </a:xfrm>
            <a:custGeom>
              <a:avLst/>
              <a:gdLst>
                <a:gd name="connsiteX0" fmla="*/ 1287 w 42915"/>
                <a:gd name="connsiteY0" fmla="*/ 1287 h 29182"/>
                <a:gd name="connsiteX1" fmla="*/ 42487 w 42915"/>
                <a:gd name="connsiteY1" fmla="*/ 1287 h 29182"/>
                <a:gd name="connsiteX2" fmla="*/ 42487 w 42915"/>
                <a:gd name="connsiteY2" fmla="*/ 28754 h 29182"/>
                <a:gd name="connsiteX3" fmla="*/ 1287 w 42915"/>
                <a:gd name="connsiteY3" fmla="*/ 28754 h 2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15" h="29182">
                  <a:moveTo>
                    <a:pt x="1287" y="1287"/>
                  </a:moveTo>
                  <a:lnTo>
                    <a:pt x="42487" y="1287"/>
                  </a:lnTo>
                  <a:lnTo>
                    <a:pt x="42487" y="28754"/>
                  </a:lnTo>
                  <a:lnTo>
                    <a:pt x="1287" y="287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xmlns="" id="{89F6FE28-CE0F-42E1-8441-88A07F97EE42}"/>
                </a:ext>
              </a:extLst>
            </p:cNvPr>
            <p:cNvSpPr/>
            <p:nvPr/>
          </p:nvSpPr>
          <p:spPr>
            <a:xfrm>
              <a:off x="3933465" y="3578777"/>
              <a:ext cx="42916" cy="29183"/>
            </a:xfrm>
            <a:custGeom>
              <a:avLst/>
              <a:gdLst>
                <a:gd name="connsiteX0" fmla="*/ 1287 w 42915"/>
                <a:gd name="connsiteY0" fmla="*/ 1287 h 29182"/>
                <a:gd name="connsiteX1" fmla="*/ 42487 w 42915"/>
                <a:gd name="connsiteY1" fmla="*/ 1287 h 29182"/>
                <a:gd name="connsiteX2" fmla="*/ 42487 w 42915"/>
                <a:gd name="connsiteY2" fmla="*/ 28754 h 29182"/>
                <a:gd name="connsiteX3" fmla="*/ 1287 w 42915"/>
                <a:gd name="connsiteY3" fmla="*/ 28754 h 2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15" h="29182">
                  <a:moveTo>
                    <a:pt x="1287" y="1287"/>
                  </a:moveTo>
                  <a:lnTo>
                    <a:pt x="42487" y="1287"/>
                  </a:lnTo>
                  <a:lnTo>
                    <a:pt x="42487" y="28754"/>
                  </a:lnTo>
                  <a:lnTo>
                    <a:pt x="1287" y="287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xmlns="" id="{6297B53B-783B-4CBA-8A59-C9F79C167FA4}"/>
                </a:ext>
              </a:extLst>
            </p:cNvPr>
            <p:cNvSpPr/>
            <p:nvPr/>
          </p:nvSpPr>
          <p:spPr>
            <a:xfrm>
              <a:off x="3658803" y="3111851"/>
              <a:ext cx="111581" cy="193980"/>
            </a:xfrm>
            <a:custGeom>
              <a:avLst/>
              <a:gdLst>
                <a:gd name="connsiteX0" fmla="*/ 69953 w 111581"/>
                <a:gd name="connsiteY0" fmla="*/ 83686 h 193980"/>
                <a:gd name="connsiteX1" fmla="*/ 42487 w 111581"/>
                <a:gd name="connsiteY1" fmla="*/ 83686 h 193980"/>
                <a:gd name="connsiteX2" fmla="*/ 28754 w 111581"/>
                <a:gd name="connsiteY2" fmla="*/ 69953 h 193980"/>
                <a:gd name="connsiteX3" fmla="*/ 42487 w 111581"/>
                <a:gd name="connsiteY3" fmla="*/ 56220 h 193980"/>
                <a:gd name="connsiteX4" fmla="*/ 69953 w 111581"/>
                <a:gd name="connsiteY4" fmla="*/ 56220 h 193980"/>
                <a:gd name="connsiteX5" fmla="*/ 83686 w 111581"/>
                <a:gd name="connsiteY5" fmla="*/ 69953 h 193980"/>
                <a:gd name="connsiteX6" fmla="*/ 111152 w 111581"/>
                <a:gd name="connsiteY6" fmla="*/ 69953 h 193980"/>
                <a:gd name="connsiteX7" fmla="*/ 69953 w 111581"/>
                <a:gd name="connsiteY7" fmla="*/ 28754 h 193980"/>
                <a:gd name="connsiteX8" fmla="*/ 69953 w 111581"/>
                <a:gd name="connsiteY8" fmla="*/ 1287 h 193980"/>
                <a:gd name="connsiteX9" fmla="*/ 42487 w 111581"/>
                <a:gd name="connsiteY9" fmla="*/ 1287 h 193980"/>
                <a:gd name="connsiteX10" fmla="*/ 42487 w 111581"/>
                <a:gd name="connsiteY10" fmla="*/ 28754 h 193980"/>
                <a:gd name="connsiteX11" fmla="*/ 1287 w 111581"/>
                <a:gd name="connsiteY11" fmla="*/ 69953 h 193980"/>
                <a:gd name="connsiteX12" fmla="*/ 42487 w 111581"/>
                <a:gd name="connsiteY12" fmla="*/ 111152 h 193980"/>
                <a:gd name="connsiteX13" fmla="*/ 69953 w 111581"/>
                <a:gd name="connsiteY13" fmla="*/ 111152 h 193980"/>
                <a:gd name="connsiteX14" fmla="*/ 83686 w 111581"/>
                <a:gd name="connsiteY14" fmla="*/ 124885 h 193980"/>
                <a:gd name="connsiteX15" fmla="*/ 69953 w 111581"/>
                <a:gd name="connsiteY15" fmla="*/ 138618 h 193980"/>
                <a:gd name="connsiteX16" fmla="*/ 42487 w 111581"/>
                <a:gd name="connsiteY16" fmla="*/ 138618 h 193980"/>
                <a:gd name="connsiteX17" fmla="*/ 28754 w 111581"/>
                <a:gd name="connsiteY17" fmla="*/ 124885 h 193980"/>
                <a:gd name="connsiteX18" fmla="*/ 1287 w 111581"/>
                <a:gd name="connsiteY18" fmla="*/ 124885 h 193980"/>
                <a:gd name="connsiteX19" fmla="*/ 42487 w 111581"/>
                <a:gd name="connsiteY19" fmla="*/ 166085 h 193980"/>
                <a:gd name="connsiteX20" fmla="*/ 42487 w 111581"/>
                <a:gd name="connsiteY20" fmla="*/ 193551 h 193980"/>
                <a:gd name="connsiteX21" fmla="*/ 69953 w 111581"/>
                <a:gd name="connsiteY21" fmla="*/ 193551 h 193980"/>
                <a:gd name="connsiteX22" fmla="*/ 69953 w 111581"/>
                <a:gd name="connsiteY22" fmla="*/ 166085 h 193980"/>
                <a:gd name="connsiteX23" fmla="*/ 111152 w 111581"/>
                <a:gd name="connsiteY23" fmla="*/ 124885 h 193980"/>
                <a:gd name="connsiteX24" fmla="*/ 69953 w 111581"/>
                <a:gd name="connsiteY24" fmla="*/ 83686 h 193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1581" h="193980">
                  <a:moveTo>
                    <a:pt x="69953" y="83686"/>
                  </a:moveTo>
                  <a:lnTo>
                    <a:pt x="42487" y="83686"/>
                  </a:lnTo>
                  <a:cubicBezTo>
                    <a:pt x="34920" y="83686"/>
                    <a:pt x="28754" y="77520"/>
                    <a:pt x="28754" y="69953"/>
                  </a:cubicBezTo>
                  <a:cubicBezTo>
                    <a:pt x="28754" y="62386"/>
                    <a:pt x="34920" y="56220"/>
                    <a:pt x="42487" y="56220"/>
                  </a:cubicBezTo>
                  <a:lnTo>
                    <a:pt x="69953" y="56220"/>
                  </a:lnTo>
                  <a:cubicBezTo>
                    <a:pt x="77520" y="56220"/>
                    <a:pt x="83686" y="62386"/>
                    <a:pt x="83686" y="69953"/>
                  </a:cubicBezTo>
                  <a:lnTo>
                    <a:pt x="111152" y="69953"/>
                  </a:lnTo>
                  <a:cubicBezTo>
                    <a:pt x="111152" y="47238"/>
                    <a:pt x="92668" y="28754"/>
                    <a:pt x="69953" y="28754"/>
                  </a:cubicBezTo>
                  <a:lnTo>
                    <a:pt x="69953" y="1287"/>
                  </a:lnTo>
                  <a:lnTo>
                    <a:pt x="42487" y="1287"/>
                  </a:lnTo>
                  <a:lnTo>
                    <a:pt x="42487" y="28754"/>
                  </a:lnTo>
                  <a:cubicBezTo>
                    <a:pt x="19772" y="28754"/>
                    <a:pt x="1287" y="47238"/>
                    <a:pt x="1287" y="69953"/>
                  </a:cubicBezTo>
                  <a:cubicBezTo>
                    <a:pt x="1287" y="92668"/>
                    <a:pt x="19772" y="111152"/>
                    <a:pt x="42487" y="111152"/>
                  </a:cubicBezTo>
                  <a:lnTo>
                    <a:pt x="69953" y="111152"/>
                  </a:lnTo>
                  <a:cubicBezTo>
                    <a:pt x="77520" y="111152"/>
                    <a:pt x="83686" y="117318"/>
                    <a:pt x="83686" y="124885"/>
                  </a:cubicBezTo>
                  <a:cubicBezTo>
                    <a:pt x="83686" y="132452"/>
                    <a:pt x="77520" y="138618"/>
                    <a:pt x="69953" y="138618"/>
                  </a:cubicBezTo>
                  <a:lnTo>
                    <a:pt x="42487" y="138618"/>
                  </a:lnTo>
                  <a:cubicBezTo>
                    <a:pt x="34920" y="138618"/>
                    <a:pt x="28754" y="132452"/>
                    <a:pt x="28754" y="124885"/>
                  </a:cubicBezTo>
                  <a:lnTo>
                    <a:pt x="1287" y="124885"/>
                  </a:lnTo>
                  <a:cubicBezTo>
                    <a:pt x="1287" y="147600"/>
                    <a:pt x="19772" y="166085"/>
                    <a:pt x="42487" y="166085"/>
                  </a:cubicBezTo>
                  <a:lnTo>
                    <a:pt x="42487" y="193551"/>
                  </a:lnTo>
                  <a:lnTo>
                    <a:pt x="69953" y="193551"/>
                  </a:lnTo>
                  <a:lnTo>
                    <a:pt x="69953" y="166085"/>
                  </a:lnTo>
                  <a:cubicBezTo>
                    <a:pt x="92668" y="166085"/>
                    <a:pt x="111152" y="147600"/>
                    <a:pt x="111152" y="124885"/>
                  </a:cubicBezTo>
                  <a:cubicBezTo>
                    <a:pt x="111152" y="102171"/>
                    <a:pt x="92668" y="83686"/>
                    <a:pt x="69953" y="836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3033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7083F6E-F472-42CD-9D98-156CBDC6A678}"/>
              </a:ext>
            </a:extLst>
          </p:cNvPr>
          <p:cNvSpPr txBox="1"/>
          <p:nvPr/>
        </p:nvSpPr>
        <p:spPr>
          <a:xfrm>
            <a:off x="3753056" y="-1195335"/>
            <a:ext cx="4685898" cy="92486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59500">
                <a:solidFill>
                  <a:schemeClr val="accent1">
                    <a:alpha val="30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59500">
              <a:solidFill>
                <a:schemeClr val="accent1">
                  <a:alpha val="3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37565AA-0F84-4894-BD77-8AF922FD5B36}"/>
              </a:ext>
            </a:extLst>
          </p:cNvPr>
          <p:cNvSpPr txBox="1"/>
          <p:nvPr/>
        </p:nvSpPr>
        <p:spPr>
          <a:xfrm>
            <a:off x="1879601" y="2760705"/>
            <a:ext cx="8432800" cy="110799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kumimoji="1" lang="zh-CN" altLang="en-US" sz="6600" b="1" spc="300">
                <a:gradFill flip="none" rotWithShape="1">
                  <a:gsLst>
                    <a:gs pos="0">
                      <a:schemeClr val="accent1"/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输入标题内容</a:t>
            </a:r>
            <a:endParaRPr kumimoji="1" lang="zh-CN" altLang="en-US" sz="6600" b="1" spc="300" dirty="0">
              <a:gradFill flip="none" rotWithShape="1">
                <a:gsLst>
                  <a:gs pos="0">
                    <a:schemeClr val="accent1"/>
                  </a:gs>
                  <a:gs pos="88000">
                    <a:schemeClr val="accent2"/>
                  </a:gs>
                </a:gsLst>
                <a:lin ang="5400000" scaled="1"/>
                <a:tileRect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8F6841C0-107F-40F7-A164-0599909E2CEA}"/>
              </a:ext>
            </a:extLst>
          </p:cNvPr>
          <p:cNvCxnSpPr/>
          <p:nvPr/>
        </p:nvCxnSpPr>
        <p:spPr>
          <a:xfrm>
            <a:off x="0" y="3429000"/>
            <a:ext cx="1879601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F1627679-12AC-4883-8A17-2284D6AA00AE}"/>
              </a:ext>
            </a:extLst>
          </p:cNvPr>
          <p:cNvCxnSpPr/>
          <p:nvPr/>
        </p:nvCxnSpPr>
        <p:spPr>
          <a:xfrm>
            <a:off x="10312399" y="3429000"/>
            <a:ext cx="1879601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4946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AEA994A-776C-4CF4-BE3B-2D0436339A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此处输入标题</a:t>
            </a:r>
          </a:p>
        </p:txBody>
      </p:sp>
      <p:pic>
        <p:nvPicPr>
          <p:cNvPr id="46" name="图片占位符 45" descr="建筑的摆设布局&#10;&#10;描述已自动生成">
            <a:extLst>
              <a:ext uri="{FF2B5EF4-FFF2-40B4-BE49-F238E27FC236}">
                <a16:creationId xmlns:a16="http://schemas.microsoft.com/office/drawing/2014/main" xmlns="" id="{90CDFDA1-21E6-4578-9B88-621A24A875E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29" b="18729"/>
          <a:stretch>
            <a:fillRect/>
          </a:stretch>
        </p:blipFill>
        <p:spPr/>
      </p:pic>
      <p:pic>
        <p:nvPicPr>
          <p:cNvPr id="48" name="图片占位符 47" descr="蓝色的高楼&#10;&#10;描述已自动生成">
            <a:extLst>
              <a:ext uri="{FF2B5EF4-FFF2-40B4-BE49-F238E27FC236}">
                <a16:creationId xmlns:a16="http://schemas.microsoft.com/office/drawing/2014/main" xmlns="" id="{9DD9186F-88D5-4947-9E8D-1EDDFA00B7F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73" b="32673"/>
          <a:stretch>
            <a:fillRect/>
          </a:stretch>
        </p:blipFill>
        <p:spPr/>
      </p:pic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xmlns="" id="{2B037EE2-9CDD-4116-9C3E-547D0F78B1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01902763"/>
              </p:ext>
            </p:extLst>
          </p:nvPr>
        </p:nvGraphicFramePr>
        <p:xfrm>
          <a:off x="940552" y="1657838"/>
          <a:ext cx="4779736" cy="43639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CFCAB3F-CA78-4F01-A940-4AD97ABA02C8}"/>
              </a:ext>
            </a:extLst>
          </p:cNvPr>
          <p:cNvSpPr txBox="1"/>
          <p:nvPr/>
        </p:nvSpPr>
        <p:spPr>
          <a:xfrm>
            <a:off x="1908287" y="1587884"/>
            <a:ext cx="308065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>
                <a:latin typeface="+mn-ea"/>
              </a:rPr>
              <a:t>输入图表标题</a:t>
            </a:r>
            <a:endParaRPr lang="zh-CN" altLang="en-US" dirty="0">
              <a:latin typeface="+mn-ea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48B9FB36-8295-4CC1-9098-BA31ED8D6B9B}"/>
              </a:ext>
            </a:extLst>
          </p:cNvPr>
          <p:cNvGrpSpPr/>
          <p:nvPr/>
        </p:nvGrpSpPr>
        <p:grpSpPr>
          <a:xfrm>
            <a:off x="4652929" y="1992496"/>
            <a:ext cx="938640" cy="524576"/>
            <a:chOff x="6607629" y="2133600"/>
            <a:chExt cx="653142" cy="413657"/>
          </a:xfrm>
          <a:solidFill>
            <a:schemeClr val="accent5"/>
          </a:solidFill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D3ACC6C8-6092-4F6C-9686-6900084A6209}"/>
                </a:ext>
              </a:extLst>
            </p:cNvPr>
            <p:cNvSpPr/>
            <p:nvPr/>
          </p:nvSpPr>
          <p:spPr>
            <a:xfrm>
              <a:off x="6607629" y="2133600"/>
              <a:ext cx="653142" cy="348343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7" name="等腰三角形 16">
              <a:extLst>
                <a:ext uri="{FF2B5EF4-FFF2-40B4-BE49-F238E27FC236}">
                  <a16:creationId xmlns:a16="http://schemas.microsoft.com/office/drawing/2014/main" xmlns="" id="{CCFB34BA-E7B3-48A2-A650-82025D14C524}"/>
                </a:ext>
              </a:extLst>
            </p:cNvPr>
            <p:cNvSpPr/>
            <p:nvPr/>
          </p:nvSpPr>
          <p:spPr>
            <a:xfrm rot="10800000">
              <a:off x="6877376" y="2449285"/>
              <a:ext cx="113648" cy="9797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DA5700A-2D58-4A41-B041-4CA02550DB79}"/>
              </a:ext>
            </a:extLst>
          </p:cNvPr>
          <p:cNvSpPr txBox="1"/>
          <p:nvPr/>
        </p:nvSpPr>
        <p:spPr>
          <a:xfrm>
            <a:off x="4596513" y="2014268"/>
            <a:ext cx="1073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20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,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000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0B4BAFBF-B717-4141-BEC7-CF7C2EFE49C7}"/>
              </a:ext>
            </a:extLst>
          </p:cNvPr>
          <p:cNvSpPr txBox="1"/>
          <p:nvPr/>
        </p:nvSpPr>
        <p:spPr>
          <a:xfrm>
            <a:off x="6471713" y="2633331"/>
            <a:ext cx="3987964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4400" b="1" spc="-300">
                <a:gradFill flip="none" rotWithShape="1"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  <a:tileRect/>
                </a:gradFill>
                <a:effectLst>
                  <a:outerShdw blurRad="190500" algn="ctr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</a:rPr>
              <a:t>15</a:t>
            </a:r>
            <a:endParaRPr lang="zh-CN" altLang="en-US" sz="14400" b="1" spc="-300" dirty="0">
              <a:gradFill flip="none" rotWithShape="1"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5400000" scaled="1"/>
                <a:tileRect/>
              </a:gradFill>
              <a:effectLst>
                <a:outerShdw blurRad="190500" algn="ctr" rotWithShape="0">
                  <a:schemeClr val="accent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61228159-07E8-4F3A-9D66-E0ACBD510820}"/>
              </a:ext>
            </a:extLst>
          </p:cNvPr>
          <p:cNvSpPr txBox="1"/>
          <p:nvPr/>
        </p:nvSpPr>
        <p:spPr>
          <a:xfrm>
            <a:off x="6607387" y="4522073"/>
            <a:ext cx="5229240" cy="649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kumimoji="1"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输入图片描述</a:t>
            </a:r>
            <a:endParaRPr kumimoji="1"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3C1BB743-280B-4DE3-B72D-6290DAAF83FA}"/>
              </a:ext>
            </a:extLst>
          </p:cNvPr>
          <p:cNvSpPr txBox="1"/>
          <p:nvPr/>
        </p:nvSpPr>
        <p:spPr>
          <a:xfrm>
            <a:off x="6691225" y="1715259"/>
            <a:ext cx="3838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7200" b="1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190500" algn="ctr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4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DIN" pitchFamily="50" charset="0"/>
              </a:rPr>
              <a:t>融资</a:t>
            </a:r>
            <a:r>
              <a:rPr lang="zh-CN" altLang="en-US" sz="4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DIN" pitchFamily="50" charset="0"/>
              </a:rPr>
              <a:t>估值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E2CF407E-4353-4830-9DF9-D028CB678973}"/>
              </a:ext>
            </a:extLst>
          </p:cNvPr>
          <p:cNvSpPr txBox="1"/>
          <p:nvPr/>
        </p:nvSpPr>
        <p:spPr>
          <a:xfrm>
            <a:off x="6691224" y="1201516"/>
            <a:ext cx="30948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7200" b="1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190500" algn="ctr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algn="l"/>
            <a:r>
              <a:rPr lang="en-US" altLang="zh-CN" sz="3200" b="0" i="1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2019 </a:t>
            </a:r>
            <a:r>
              <a:rPr lang="zh-CN" altLang="en-US" sz="3200" b="0" i="1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年</a:t>
            </a:r>
            <a:endParaRPr lang="zh-CN" altLang="en-US" sz="3200" b="0" i="1" dirty="0">
              <a:solidFill>
                <a:schemeClr val="tx1">
                  <a:lumMod val="85000"/>
                  <a:lumOff val="15000"/>
                </a:schemeClr>
              </a:solidFill>
              <a:effectLst/>
            </a:endParaRPr>
          </a:p>
        </p:txBody>
      </p:sp>
      <p:sp>
        <p:nvSpPr>
          <p:cNvPr id="29" name="平行四边形 28">
            <a:extLst>
              <a:ext uri="{FF2B5EF4-FFF2-40B4-BE49-F238E27FC236}">
                <a16:creationId xmlns:a16="http://schemas.microsoft.com/office/drawing/2014/main" xmlns="" id="{781FD0DC-EE7A-40EF-9563-09A123358FA8}"/>
              </a:ext>
            </a:extLst>
          </p:cNvPr>
          <p:cNvSpPr/>
          <p:nvPr/>
        </p:nvSpPr>
        <p:spPr>
          <a:xfrm>
            <a:off x="8015908" y="1220784"/>
            <a:ext cx="2513820" cy="78702"/>
          </a:xfrm>
          <a:prstGeom prst="parallelogram">
            <a:avLst>
              <a:gd name="adj" fmla="val 40909"/>
            </a:avLst>
          </a:prstGeom>
          <a:gradFill>
            <a:gsLst>
              <a:gs pos="100000">
                <a:schemeClr val="bg1">
                  <a:alpha val="28000"/>
                </a:schemeClr>
              </a:gs>
              <a:gs pos="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697D378C-C5D5-42A8-A9BD-2424389C878C}"/>
              </a:ext>
            </a:extLst>
          </p:cNvPr>
          <p:cNvSpPr/>
          <p:nvPr/>
        </p:nvSpPr>
        <p:spPr>
          <a:xfrm>
            <a:off x="8583691" y="3839819"/>
            <a:ext cx="6383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亿</a:t>
            </a:r>
            <a:endParaRPr lang="zh-CN" altLang="en-US" sz="360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11361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AEA994A-776C-4CF4-BE3B-2D0436339A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此处输入标题</a:t>
            </a:r>
          </a:p>
        </p:txBody>
      </p:sp>
      <p:pic>
        <p:nvPicPr>
          <p:cNvPr id="48" name="图片占位符 47" descr="图片包含 游戏机, 自然&#10;&#10;描述已自动生成">
            <a:extLst>
              <a:ext uri="{FF2B5EF4-FFF2-40B4-BE49-F238E27FC236}">
                <a16:creationId xmlns:a16="http://schemas.microsoft.com/office/drawing/2014/main" xmlns="" id="{80416CC8-828C-49BB-8EF8-4BA5B5BF185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77" r="24777"/>
          <a:stretch>
            <a:fillRect/>
          </a:stretch>
        </p:blipFill>
        <p:spPr/>
      </p:pic>
      <p:pic>
        <p:nvPicPr>
          <p:cNvPr id="50" name="图片占位符 49" descr="高楼大厦的城市&#10;&#10;描述已自动生成">
            <a:extLst>
              <a:ext uri="{FF2B5EF4-FFF2-40B4-BE49-F238E27FC236}">
                <a16:creationId xmlns:a16="http://schemas.microsoft.com/office/drawing/2014/main" xmlns="" id="{9F59595A-FA18-42F1-86F6-B745279573C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2" r="21782"/>
          <a:stretch>
            <a:fillRect/>
          </a:stretch>
        </p:blipFill>
        <p:spPr/>
      </p:pic>
      <p:pic>
        <p:nvPicPr>
          <p:cNvPr id="52" name="图片占位符 51" descr="蓝色的高楼&#10;&#10;描述已自动生成">
            <a:extLst>
              <a:ext uri="{FF2B5EF4-FFF2-40B4-BE49-F238E27FC236}">
                <a16:creationId xmlns:a16="http://schemas.microsoft.com/office/drawing/2014/main" xmlns="" id="{2FA49616-E96E-486B-8D94-D9BCA5649C7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" b="110"/>
          <a:stretch>
            <a:fillRect/>
          </a:stretch>
        </p:blipFill>
        <p:spPr/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FB5BC686-8D90-4F74-B91A-568F03D7C73D}"/>
              </a:ext>
            </a:extLst>
          </p:cNvPr>
          <p:cNvSpPr txBox="1"/>
          <p:nvPr/>
        </p:nvSpPr>
        <p:spPr>
          <a:xfrm flipH="1">
            <a:off x="1327048" y="3123165"/>
            <a:ext cx="7674104" cy="1165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1600">
                <a:latin typeface="+mn-ea"/>
              </a:rPr>
              <a:t>大江东去，浪淘尽，千古风流人物。故垒西边，人道是，三国周郎赤壁。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1600">
                <a:latin typeface="+mn-ea"/>
              </a:rPr>
              <a:t>乱石穿空，惊涛拍岸，卷起千堆雪。江山如画，一时多少豪杰。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1600">
                <a:latin typeface="+mn-ea"/>
              </a:rPr>
              <a:t>遥想公瑾当年，小乔初嫁了，雄姿英发。</a:t>
            </a:r>
            <a:endParaRPr kumimoji="1" lang="zh-CN" altLang="en-US" sz="1600" dirty="0">
              <a:latin typeface="+mn-ea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DCAD6F94-9B2D-40A8-B912-EAF031FB839D}"/>
              </a:ext>
            </a:extLst>
          </p:cNvPr>
          <p:cNvSpPr/>
          <p:nvPr/>
        </p:nvSpPr>
        <p:spPr>
          <a:xfrm flipH="1">
            <a:off x="9071059" y="4172245"/>
            <a:ext cx="1893661" cy="344434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83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pc="100"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诸葛亮</a:t>
            </a:r>
            <a:r>
              <a:rPr lang="en-US" altLang="zh-CN" sz="1600" spc="100"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·CEO</a:t>
            </a:r>
            <a:endParaRPr lang="zh-CN" altLang="en-US" sz="1600" spc="100" dirty="0"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E08B9798-553C-44CC-A3D4-1A812A7FE054}"/>
              </a:ext>
            </a:extLst>
          </p:cNvPr>
          <p:cNvSpPr txBox="1"/>
          <p:nvPr/>
        </p:nvSpPr>
        <p:spPr>
          <a:xfrm>
            <a:off x="2776594" y="1301660"/>
            <a:ext cx="7674104" cy="1165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1600">
                <a:latin typeface="+mn-ea"/>
              </a:rPr>
              <a:t>大江东去，浪淘尽，千古风流人物。故垒西边，人道是，三国周郎赤壁。</a:t>
            </a:r>
            <a:endParaRPr kumimoji="1" lang="en-US" altLang="zh-CN" sz="1600"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1600">
                <a:latin typeface="+mn-ea"/>
              </a:rPr>
              <a:t>乱石穿空，惊涛拍岸，卷起千堆雪。江山如画，一时多少豪杰。</a:t>
            </a:r>
            <a:endParaRPr kumimoji="1" lang="en-US" altLang="zh-CN" sz="1600"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1600">
                <a:latin typeface="+mn-ea"/>
              </a:rPr>
              <a:t>遥想公瑾当年，小乔初嫁了，雄姿英发。</a:t>
            </a:r>
            <a:endParaRPr kumimoji="1" lang="en-US" altLang="zh-CN" sz="1600" dirty="0">
              <a:latin typeface="+mn-ea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xmlns="" id="{3617AF90-41CA-4B94-B150-B613174DC995}"/>
              </a:ext>
            </a:extLst>
          </p:cNvPr>
          <p:cNvSpPr/>
          <p:nvPr/>
        </p:nvSpPr>
        <p:spPr>
          <a:xfrm flipH="1">
            <a:off x="831971" y="2402145"/>
            <a:ext cx="1893661" cy="3456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83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pc="100"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周瑜</a:t>
            </a:r>
            <a:r>
              <a:rPr lang="en-US" altLang="zh-CN" sz="1600" spc="100"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·</a:t>
            </a:r>
            <a:r>
              <a:rPr lang="zh-CN" altLang="en-US" sz="1600" spc="100"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董事长</a:t>
            </a:r>
            <a:endParaRPr lang="zh-CN" altLang="en-US" sz="1600" spc="100" dirty="0"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E8A6763D-846B-4493-A4B0-3E397AFCA2BE}"/>
              </a:ext>
            </a:extLst>
          </p:cNvPr>
          <p:cNvSpPr txBox="1"/>
          <p:nvPr/>
        </p:nvSpPr>
        <p:spPr>
          <a:xfrm>
            <a:off x="2797953" y="4872548"/>
            <a:ext cx="7674104" cy="1165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1600">
                <a:latin typeface="+mn-ea"/>
              </a:rPr>
              <a:t>大江东去，浪淘尽，千古风流人物。故垒西边，人道是，三国周郎赤壁。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1600">
                <a:latin typeface="+mn-ea"/>
              </a:rPr>
              <a:t>乱石穿空，惊涛拍岸，卷起千堆雪。江山如画，一时多少豪杰。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1600">
                <a:latin typeface="+mn-ea"/>
              </a:rPr>
              <a:t>遥想公瑾当年，小乔初嫁了，雄姿英发。</a:t>
            </a:r>
            <a:endParaRPr kumimoji="1" lang="zh-CN" altLang="en-US" sz="1600" dirty="0">
              <a:latin typeface="+mn-ea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DED35D67-B12B-4F58-A31E-880BA09B9620}"/>
              </a:ext>
            </a:extLst>
          </p:cNvPr>
          <p:cNvSpPr/>
          <p:nvPr/>
        </p:nvSpPr>
        <p:spPr>
          <a:xfrm>
            <a:off x="826766" y="5951668"/>
            <a:ext cx="1893661" cy="3456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83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pc="100"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苏轼</a:t>
            </a:r>
            <a:r>
              <a:rPr lang="en-US" altLang="zh-CN" sz="1600" spc="100"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·CFO</a:t>
            </a:r>
            <a:endParaRPr lang="zh-CN" altLang="en-US" sz="1600" spc="100" dirty="0"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1387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75376001-131D-497D-B452-964EB86B45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5879">
            <a:off x="2873485" y="469159"/>
            <a:ext cx="6782434" cy="679883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D6F86207-FBDF-4DA6-A591-91725D614A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0632" y="799655"/>
            <a:ext cx="5957092" cy="6005918"/>
          </a:xfrm>
          <a:prstGeom prst="rect">
            <a:avLst/>
          </a:prstGeom>
        </p:spPr>
      </p:pic>
      <p:grpSp>
        <p:nvGrpSpPr>
          <p:cNvPr id="87" name="组合 86">
            <a:extLst>
              <a:ext uri="{FF2B5EF4-FFF2-40B4-BE49-F238E27FC236}">
                <a16:creationId xmlns:a16="http://schemas.microsoft.com/office/drawing/2014/main" xmlns="" id="{3D49C082-A1D6-485F-94E0-0EA927C3C90B}"/>
              </a:ext>
            </a:extLst>
          </p:cNvPr>
          <p:cNvGrpSpPr/>
          <p:nvPr/>
        </p:nvGrpSpPr>
        <p:grpSpPr>
          <a:xfrm>
            <a:off x="138355" y="-1964569"/>
            <a:ext cx="11915290" cy="11915290"/>
            <a:chOff x="2436812" y="247296"/>
            <a:chExt cx="7636102" cy="7636102"/>
          </a:xfrm>
        </p:grpSpPr>
        <p:sp>
          <p:nvSpPr>
            <p:cNvPr id="88" name="椭圆 87">
              <a:extLst>
                <a:ext uri="{FF2B5EF4-FFF2-40B4-BE49-F238E27FC236}">
                  <a16:creationId xmlns:a16="http://schemas.microsoft.com/office/drawing/2014/main" xmlns="" id="{DF0E9FDB-7154-427B-A23D-492C6FF2068B}"/>
                </a:ext>
              </a:extLst>
            </p:cNvPr>
            <p:cNvSpPr/>
            <p:nvPr/>
          </p:nvSpPr>
          <p:spPr>
            <a:xfrm>
              <a:off x="2436812" y="247296"/>
              <a:ext cx="7636102" cy="7636102"/>
            </a:xfrm>
            <a:prstGeom prst="ellipse">
              <a:avLst/>
            </a:prstGeom>
            <a:gradFill>
              <a:gsLst>
                <a:gs pos="100000">
                  <a:schemeClr val="accent1">
                    <a:alpha val="10000"/>
                  </a:schemeClr>
                </a:gs>
                <a:gs pos="3000">
                  <a:schemeClr val="accent1">
                    <a:alpha val="0"/>
                  </a:schemeClr>
                </a:gs>
                <a:gs pos="0">
                  <a:schemeClr val="accent1">
                    <a:alpha val="10000"/>
                  </a:schemeClr>
                </a:gs>
                <a:gs pos="96000">
                  <a:schemeClr val="accent1">
                    <a:alpha val="0"/>
                  </a:schemeClr>
                </a:gs>
              </a:gsLst>
              <a:lin ang="0" scaled="0"/>
            </a:gradFill>
            <a:ln w="12700">
              <a:gradFill>
                <a:gsLst>
                  <a:gs pos="50000">
                    <a:schemeClr val="accent1"/>
                  </a:gs>
                  <a:gs pos="24000">
                    <a:schemeClr val="accent1">
                      <a:alpha val="0"/>
                    </a:schemeClr>
                  </a:gs>
                  <a:gs pos="73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xmlns="" id="{9ED23E9C-BA2D-4DC8-A3BC-C9302DF0C544}"/>
                </a:ext>
              </a:extLst>
            </p:cNvPr>
            <p:cNvSpPr/>
            <p:nvPr/>
          </p:nvSpPr>
          <p:spPr>
            <a:xfrm>
              <a:off x="2713376" y="523861"/>
              <a:ext cx="7082974" cy="7082972"/>
            </a:xfrm>
            <a:prstGeom prst="ellipse">
              <a:avLst/>
            </a:prstGeom>
            <a:noFill/>
            <a:ln w="12700">
              <a:gradFill>
                <a:gsLst>
                  <a:gs pos="50000">
                    <a:schemeClr val="accent1"/>
                  </a:gs>
                  <a:gs pos="24000">
                    <a:schemeClr val="accent1">
                      <a:alpha val="0"/>
                    </a:schemeClr>
                  </a:gs>
                  <a:gs pos="73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AEA994A-776C-4CF4-BE3B-2D0436339A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此处输入标题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32017B9C-BF4F-44B6-80B6-A3DAEB0BACA7}"/>
              </a:ext>
            </a:extLst>
          </p:cNvPr>
          <p:cNvCxnSpPr>
            <a:cxnSpLocks/>
          </p:cNvCxnSpPr>
          <p:nvPr/>
        </p:nvCxnSpPr>
        <p:spPr>
          <a:xfrm flipH="1" flipV="1">
            <a:off x="4094145" y="1735834"/>
            <a:ext cx="1612364" cy="1522154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F55E8ABE-D1F6-45D2-88FF-F1869F7D8F5E}"/>
              </a:ext>
            </a:extLst>
          </p:cNvPr>
          <p:cNvCxnSpPr>
            <a:cxnSpLocks/>
          </p:cNvCxnSpPr>
          <p:nvPr/>
        </p:nvCxnSpPr>
        <p:spPr>
          <a:xfrm flipH="1">
            <a:off x="1813749" y="1740230"/>
            <a:ext cx="2287433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A8B154C6-1E09-4194-BD7F-6F132699F899}"/>
              </a:ext>
            </a:extLst>
          </p:cNvPr>
          <p:cNvGrpSpPr/>
          <p:nvPr/>
        </p:nvGrpSpPr>
        <p:grpSpPr>
          <a:xfrm flipV="1">
            <a:off x="1002361" y="4268003"/>
            <a:ext cx="4497392" cy="1429535"/>
            <a:chOff x="1051355" y="1448747"/>
            <a:chExt cx="4497392" cy="1429535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506F3EE3-A269-44E5-BB04-E6DD4CC45DA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095892" y="1452132"/>
              <a:ext cx="1452855" cy="142615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73BD91A7-470B-468A-A3B3-C98AE14BB14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51355" y="1448747"/>
              <a:ext cx="3044537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8AAE902-9BEC-4C3C-BC5C-70F95C074EAA}"/>
              </a:ext>
            </a:extLst>
          </p:cNvPr>
          <p:cNvGrpSpPr/>
          <p:nvPr/>
        </p:nvGrpSpPr>
        <p:grpSpPr>
          <a:xfrm flipH="1">
            <a:off x="6706959" y="1967444"/>
            <a:ext cx="3781363" cy="1414843"/>
            <a:chOff x="1767382" y="1463441"/>
            <a:chExt cx="3781363" cy="1414843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2498DC44-DB27-47CE-95AA-B760FE4C899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050052" y="1463441"/>
              <a:ext cx="1498693" cy="1414843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09F0C117-FCD4-4B64-8C81-B2E230B831E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67382" y="1463441"/>
              <a:ext cx="2287433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69599383-D9D6-4182-926C-B173AFBF4B5B}"/>
              </a:ext>
            </a:extLst>
          </p:cNvPr>
          <p:cNvGrpSpPr/>
          <p:nvPr/>
        </p:nvGrpSpPr>
        <p:grpSpPr>
          <a:xfrm flipH="1" flipV="1">
            <a:off x="6558406" y="4402093"/>
            <a:ext cx="4283223" cy="1297481"/>
            <a:chOff x="1266875" y="1582154"/>
            <a:chExt cx="4283223" cy="1297481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C2DC9B15-816F-45E2-A28F-F1BBD1210AC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304844" y="1582154"/>
              <a:ext cx="1245254" cy="1297481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89551465-7013-4A9E-9E86-413ADE50868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66875" y="1583741"/>
              <a:ext cx="3044537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9E74C431-889C-4AA7-80B5-B7CEE48C6E8F}"/>
              </a:ext>
            </a:extLst>
          </p:cNvPr>
          <p:cNvSpPr/>
          <p:nvPr/>
        </p:nvSpPr>
        <p:spPr>
          <a:xfrm>
            <a:off x="7763167" y="4849111"/>
            <a:ext cx="3713903" cy="787523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大江东去，浪淘尽</a:t>
            </a:r>
          </a:p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千古风流人物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1726FFC5-FB92-4A87-94A6-43A572EDA1AC}"/>
              </a:ext>
            </a:extLst>
          </p:cNvPr>
          <p:cNvSpPr/>
          <p:nvPr/>
        </p:nvSpPr>
        <p:spPr>
          <a:xfrm>
            <a:off x="8348289" y="1982010"/>
            <a:ext cx="3148385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/>
              <a:t>大江东去，浪淘尽</a:t>
            </a:r>
          </a:p>
          <a:p>
            <a:pPr lvl="0">
              <a:lnSpc>
                <a:spcPct val="130000"/>
              </a:lnSpc>
              <a:defRPr/>
            </a:pPr>
            <a:r>
              <a:rPr lang="zh-CN" altLang="en-US"/>
              <a:t>千古风流人物</a:t>
            </a:r>
            <a:endParaRPr lang="zh-CN" altLang="en-US" dirty="0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0F3CAFF8-3D93-40DF-B841-1C8B79EECF1B}"/>
              </a:ext>
            </a:extLst>
          </p:cNvPr>
          <p:cNvGrpSpPr/>
          <p:nvPr/>
        </p:nvGrpSpPr>
        <p:grpSpPr>
          <a:xfrm>
            <a:off x="3992547" y="1731897"/>
            <a:ext cx="4176989" cy="4181562"/>
            <a:chOff x="4270338" y="1720742"/>
            <a:chExt cx="3651324" cy="3655326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1F24B321-6C8F-4989-B8DB-6DA89AD782BA}"/>
                </a:ext>
              </a:extLst>
            </p:cNvPr>
            <p:cNvGrpSpPr/>
            <p:nvPr/>
          </p:nvGrpSpPr>
          <p:grpSpPr>
            <a:xfrm>
              <a:off x="4270338" y="1720742"/>
              <a:ext cx="3651324" cy="3655326"/>
              <a:chOff x="4495629" y="1866946"/>
              <a:chExt cx="3193164" cy="3196664"/>
            </a:xfrm>
          </p:grpSpPr>
          <p:sp>
            <p:nvSpPr>
              <p:cNvPr id="22" name="不完整圆 21">
                <a:extLst>
                  <a:ext uri="{FF2B5EF4-FFF2-40B4-BE49-F238E27FC236}">
                    <a16:creationId xmlns:a16="http://schemas.microsoft.com/office/drawing/2014/main" xmlns="" id="{316DF981-DC80-4A54-BB91-64223135682F}"/>
                  </a:ext>
                </a:extLst>
              </p:cNvPr>
              <p:cNvSpPr/>
              <p:nvPr/>
            </p:nvSpPr>
            <p:spPr>
              <a:xfrm rot="18868167" flipV="1">
                <a:off x="4630290" y="2106622"/>
                <a:ext cx="2956988" cy="2956988"/>
              </a:xfrm>
              <a:prstGeom prst="pie">
                <a:avLst>
                  <a:gd name="adj1" fmla="val 10732544"/>
                  <a:gd name="adj2" fmla="val 16200000"/>
                </a:avLst>
              </a:prstGeom>
              <a:gradFill flip="none" rotWithShape="1">
                <a:gsLst>
                  <a:gs pos="0">
                    <a:schemeClr val="accent1">
                      <a:alpha val="42000"/>
                    </a:schemeClr>
                  </a:gs>
                  <a:gs pos="72000">
                    <a:schemeClr val="accent2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xmlns="" id="{E055B1E3-EA0F-4C1A-9720-E1C5A76265EB}"/>
                  </a:ext>
                </a:extLst>
              </p:cNvPr>
              <p:cNvGrpSpPr/>
              <p:nvPr/>
            </p:nvGrpSpPr>
            <p:grpSpPr>
              <a:xfrm>
                <a:off x="4495629" y="1950504"/>
                <a:ext cx="3193164" cy="2964564"/>
                <a:chOff x="4642062" y="1950504"/>
                <a:chExt cx="3193164" cy="2964564"/>
              </a:xfrm>
            </p:grpSpPr>
            <p:sp>
              <p:nvSpPr>
                <p:cNvPr id="25" name="不完整圆 24">
                  <a:extLst>
                    <a:ext uri="{FF2B5EF4-FFF2-40B4-BE49-F238E27FC236}">
                      <a16:creationId xmlns:a16="http://schemas.microsoft.com/office/drawing/2014/main" xmlns="" id="{62ADF716-9DCF-481D-8853-7E450B1A4948}"/>
                    </a:ext>
                  </a:extLst>
                </p:cNvPr>
                <p:cNvSpPr/>
                <p:nvPr/>
              </p:nvSpPr>
              <p:spPr>
                <a:xfrm rot="8309380">
                  <a:off x="4878238" y="1950504"/>
                  <a:ext cx="2956988" cy="2956988"/>
                </a:xfrm>
                <a:prstGeom prst="pie">
                  <a:avLst>
                    <a:gd name="adj1" fmla="val 10732544"/>
                    <a:gd name="adj2" fmla="val 16049311"/>
                  </a:avLst>
                </a:prstGeom>
                <a:gradFill flip="none" rotWithShape="1">
                  <a:gsLst>
                    <a:gs pos="0">
                      <a:schemeClr val="accent1">
                        <a:alpha val="42000"/>
                      </a:schemeClr>
                    </a:gs>
                    <a:gs pos="72000">
                      <a:schemeClr val="accent2">
                        <a:alpha val="0"/>
                      </a:schemeClr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" name="不完整圆 25">
                  <a:extLst>
                    <a:ext uri="{FF2B5EF4-FFF2-40B4-BE49-F238E27FC236}">
                      <a16:creationId xmlns:a16="http://schemas.microsoft.com/office/drawing/2014/main" xmlns="" id="{D27592A2-6D52-4AA8-974F-C3A02C41F97C}"/>
                    </a:ext>
                  </a:extLst>
                </p:cNvPr>
                <p:cNvSpPr/>
                <p:nvPr/>
              </p:nvSpPr>
              <p:spPr>
                <a:xfrm rot="13290620" flipH="1">
                  <a:off x="4642062" y="1958080"/>
                  <a:ext cx="2956988" cy="2956988"/>
                </a:xfrm>
                <a:prstGeom prst="pie">
                  <a:avLst>
                    <a:gd name="adj1" fmla="val 10732544"/>
                    <a:gd name="adj2" fmla="val 16017293"/>
                  </a:avLst>
                </a:prstGeom>
                <a:gradFill flip="none" rotWithShape="1">
                  <a:gsLst>
                    <a:gs pos="0">
                      <a:schemeClr val="accent1">
                        <a:alpha val="42000"/>
                      </a:schemeClr>
                    </a:gs>
                    <a:gs pos="72000">
                      <a:schemeClr val="accent2">
                        <a:alpha val="0"/>
                      </a:schemeClr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24" name="不完整圆 23">
                <a:extLst>
                  <a:ext uri="{FF2B5EF4-FFF2-40B4-BE49-F238E27FC236}">
                    <a16:creationId xmlns:a16="http://schemas.microsoft.com/office/drawing/2014/main" xmlns="" id="{CEA53D79-87A2-4EF8-9426-8180ADA6516F}"/>
                  </a:ext>
                </a:extLst>
              </p:cNvPr>
              <p:cNvSpPr/>
              <p:nvPr/>
            </p:nvSpPr>
            <p:spPr>
              <a:xfrm rot="2731833">
                <a:off x="4630290" y="1866946"/>
                <a:ext cx="2956988" cy="2956988"/>
              </a:xfrm>
              <a:prstGeom prst="pie">
                <a:avLst>
                  <a:gd name="adj1" fmla="val 10732544"/>
                  <a:gd name="adj2" fmla="val 16200000"/>
                </a:avLst>
              </a:prstGeom>
              <a:gradFill flip="none" rotWithShape="1">
                <a:gsLst>
                  <a:gs pos="0">
                    <a:schemeClr val="accent1">
                      <a:alpha val="42000"/>
                    </a:schemeClr>
                  </a:gs>
                  <a:gs pos="72000">
                    <a:schemeClr val="accent2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E82EB9AA-60B3-4687-991F-C75780D78458}"/>
                </a:ext>
              </a:extLst>
            </p:cNvPr>
            <p:cNvSpPr/>
            <p:nvPr/>
          </p:nvSpPr>
          <p:spPr>
            <a:xfrm>
              <a:off x="5258099" y="2658731"/>
              <a:ext cx="1713702" cy="1713702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82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图形 22">
            <a:extLst>
              <a:ext uri="{FF2B5EF4-FFF2-40B4-BE49-F238E27FC236}">
                <a16:creationId xmlns:a16="http://schemas.microsoft.com/office/drawing/2014/main" xmlns="" id="{526248C2-4847-4C43-8BC7-17D541B372D1}"/>
              </a:ext>
            </a:extLst>
          </p:cNvPr>
          <p:cNvGrpSpPr/>
          <p:nvPr/>
        </p:nvGrpSpPr>
        <p:grpSpPr>
          <a:xfrm>
            <a:off x="7382783" y="3239686"/>
            <a:ext cx="485920" cy="485920"/>
            <a:chOff x="6497330" y="3014065"/>
            <a:chExt cx="816265" cy="816265"/>
          </a:xfrm>
          <a:gradFill>
            <a:gsLst>
              <a:gs pos="18000">
                <a:schemeClr val="accent1"/>
              </a:gs>
              <a:gs pos="80000">
                <a:schemeClr val="accent2">
                  <a:alpha val="0"/>
                </a:schemeClr>
              </a:gs>
            </a:gsLst>
            <a:lin ang="5400000" scaled="1"/>
          </a:gradFill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74089A8C-426F-4212-81D3-2195A2143199}"/>
                </a:ext>
              </a:extLst>
            </p:cNvPr>
            <p:cNvSpPr/>
            <p:nvPr/>
          </p:nvSpPr>
          <p:spPr>
            <a:xfrm>
              <a:off x="6672912" y="3094416"/>
              <a:ext cx="464251" cy="736339"/>
            </a:xfrm>
            <a:custGeom>
              <a:avLst/>
              <a:gdLst>
                <a:gd name="connsiteX0" fmla="*/ 463826 w 464250"/>
                <a:gd name="connsiteY0" fmla="*/ 232551 h 736339"/>
                <a:gd name="connsiteX1" fmla="*/ 232551 w 464250"/>
                <a:gd name="connsiteY1" fmla="*/ 1275 h 736339"/>
                <a:gd name="connsiteX2" fmla="*/ 1275 w 464250"/>
                <a:gd name="connsiteY2" fmla="*/ 232551 h 736339"/>
                <a:gd name="connsiteX3" fmla="*/ 81664 w 464250"/>
                <a:gd name="connsiteY3" fmla="*/ 407435 h 736339"/>
                <a:gd name="connsiteX4" fmla="*/ 69298 w 464250"/>
                <a:gd name="connsiteY4" fmla="*/ 436617 h 736339"/>
                <a:gd name="connsiteX5" fmla="*/ 79909 w 464250"/>
                <a:gd name="connsiteY5" fmla="*/ 463826 h 736339"/>
                <a:gd name="connsiteX6" fmla="*/ 69298 w 464250"/>
                <a:gd name="connsiteY6" fmla="*/ 491034 h 736339"/>
                <a:gd name="connsiteX7" fmla="*/ 96506 w 464250"/>
                <a:gd name="connsiteY7" fmla="*/ 529345 h 736339"/>
                <a:gd name="connsiteX8" fmla="*/ 96506 w 464250"/>
                <a:gd name="connsiteY8" fmla="*/ 599870 h 736339"/>
                <a:gd name="connsiteX9" fmla="*/ 100520 w 464250"/>
                <a:gd name="connsiteY9" fmla="*/ 609461 h 736339"/>
                <a:gd name="connsiteX10" fmla="*/ 100492 w 464250"/>
                <a:gd name="connsiteY10" fmla="*/ 609488 h 736339"/>
                <a:gd name="connsiteX11" fmla="*/ 222932 w 464250"/>
                <a:gd name="connsiteY11" fmla="*/ 731928 h 736339"/>
                <a:gd name="connsiteX12" fmla="*/ 232551 w 464250"/>
                <a:gd name="connsiteY12" fmla="*/ 735914 h 736339"/>
                <a:gd name="connsiteX13" fmla="*/ 242169 w 464250"/>
                <a:gd name="connsiteY13" fmla="*/ 731928 h 736339"/>
                <a:gd name="connsiteX14" fmla="*/ 364609 w 464250"/>
                <a:gd name="connsiteY14" fmla="*/ 609488 h 736339"/>
                <a:gd name="connsiteX15" fmla="*/ 364581 w 464250"/>
                <a:gd name="connsiteY15" fmla="*/ 609461 h 736339"/>
                <a:gd name="connsiteX16" fmla="*/ 368595 w 464250"/>
                <a:gd name="connsiteY16" fmla="*/ 599870 h 736339"/>
                <a:gd name="connsiteX17" fmla="*/ 368595 w 464250"/>
                <a:gd name="connsiteY17" fmla="*/ 529345 h 736339"/>
                <a:gd name="connsiteX18" fmla="*/ 395804 w 464250"/>
                <a:gd name="connsiteY18" fmla="*/ 491034 h 736339"/>
                <a:gd name="connsiteX19" fmla="*/ 385192 w 464250"/>
                <a:gd name="connsiteY19" fmla="*/ 463826 h 736339"/>
                <a:gd name="connsiteX20" fmla="*/ 395804 w 464250"/>
                <a:gd name="connsiteY20" fmla="*/ 436617 h 736339"/>
                <a:gd name="connsiteX21" fmla="*/ 383437 w 464250"/>
                <a:gd name="connsiteY21" fmla="*/ 407435 h 736339"/>
                <a:gd name="connsiteX22" fmla="*/ 463826 w 464250"/>
                <a:gd name="connsiteY22" fmla="*/ 232551 h 736339"/>
                <a:gd name="connsiteX23" fmla="*/ 232551 w 464250"/>
                <a:gd name="connsiteY23" fmla="*/ 703073 h 736339"/>
                <a:gd name="connsiteX24" fmla="*/ 210974 w 464250"/>
                <a:gd name="connsiteY24" fmla="*/ 681496 h 736339"/>
                <a:gd name="connsiteX25" fmla="*/ 254127 w 464250"/>
                <a:gd name="connsiteY25" fmla="*/ 681496 h 736339"/>
                <a:gd name="connsiteX26" fmla="*/ 232551 w 464250"/>
                <a:gd name="connsiteY26" fmla="*/ 703073 h 736339"/>
                <a:gd name="connsiteX27" fmla="*/ 281336 w 464250"/>
                <a:gd name="connsiteY27" fmla="*/ 654287 h 736339"/>
                <a:gd name="connsiteX28" fmla="*/ 183765 w 464250"/>
                <a:gd name="connsiteY28" fmla="*/ 654287 h 736339"/>
                <a:gd name="connsiteX29" fmla="*/ 131470 w 464250"/>
                <a:gd name="connsiteY29" fmla="*/ 601978 h 736339"/>
                <a:gd name="connsiteX30" fmla="*/ 150924 w 464250"/>
                <a:gd name="connsiteY30" fmla="*/ 589013 h 736339"/>
                <a:gd name="connsiteX31" fmla="*/ 184187 w 464250"/>
                <a:gd name="connsiteY31" fmla="*/ 611189 h 736339"/>
                <a:gd name="connsiteX32" fmla="*/ 199274 w 464250"/>
                <a:gd name="connsiteY32" fmla="*/ 611189 h 736339"/>
                <a:gd name="connsiteX33" fmla="*/ 232551 w 464250"/>
                <a:gd name="connsiteY33" fmla="*/ 589013 h 736339"/>
                <a:gd name="connsiteX34" fmla="*/ 265813 w 464250"/>
                <a:gd name="connsiteY34" fmla="*/ 611189 h 736339"/>
                <a:gd name="connsiteX35" fmla="*/ 280901 w 464250"/>
                <a:gd name="connsiteY35" fmla="*/ 611189 h 736339"/>
                <a:gd name="connsiteX36" fmla="*/ 314177 w 464250"/>
                <a:gd name="connsiteY36" fmla="*/ 589013 h 736339"/>
                <a:gd name="connsiteX37" fmla="*/ 333631 w 464250"/>
                <a:gd name="connsiteY37" fmla="*/ 601992 h 736339"/>
                <a:gd name="connsiteX38" fmla="*/ 281336 w 464250"/>
                <a:gd name="connsiteY38" fmla="*/ 654287 h 736339"/>
                <a:gd name="connsiteX39" fmla="*/ 341386 w 464250"/>
                <a:gd name="connsiteY39" fmla="*/ 574443 h 736339"/>
                <a:gd name="connsiteX40" fmla="*/ 321727 w 464250"/>
                <a:gd name="connsiteY40" fmla="*/ 561342 h 736339"/>
                <a:gd name="connsiteX41" fmla="*/ 306640 w 464250"/>
                <a:gd name="connsiteY41" fmla="*/ 561342 h 736339"/>
                <a:gd name="connsiteX42" fmla="*/ 273364 w 464250"/>
                <a:gd name="connsiteY42" fmla="*/ 583517 h 736339"/>
                <a:gd name="connsiteX43" fmla="*/ 240101 w 464250"/>
                <a:gd name="connsiteY43" fmla="*/ 561342 h 736339"/>
                <a:gd name="connsiteX44" fmla="*/ 225014 w 464250"/>
                <a:gd name="connsiteY44" fmla="*/ 561342 h 736339"/>
                <a:gd name="connsiteX45" fmla="*/ 191737 w 464250"/>
                <a:gd name="connsiteY45" fmla="*/ 583517 h 736339"/>
                <a:gd name="connsiteX46" fmla="*/ 158474 w 464250"/>
                <a:gd name="connsiteY46" fmla="*/ 561342 h 736339"/>
                <a:gd name="connsiteX47" fmla="*/ 143387 w 464250"/>
                <a:gd name="connsiteY47" fmla="*/ 561342 h 736339"/>
                <a:gd name="connsiteX48" fmla="*/ 123715 w 464250"/>
                <a:gd name="connsiteY48" fmla="*/ 574443 h 736339"/>
                <a:gd name="connsiteX49" fmla="*/ 123715 w 464250"/>
                <a:gd name="connsiteY49" fmla="*/ 531848 h 736339"/>
                <a:gd name="connsiteX50" fmla="*/ 341386 w 464250"/>
                <a:gd name="connsiteY50" fmla="*/ 531848 h 736339"/>
                <a:gd name="connsiteX51" fmla="*/ 341386 w 464250"/>
                <a:gd name="connsiteY51" fmla="*/ 574443 h 736339"/>
                <a:gd name="connsiteX52" fmla="*/ 354990 w 464250"/>
                <a:gd name="connsiteY52" fmla="*/ 504639 h 736339"/>
                <a:gd name="connsiteX53" fmla="*/ 110111 w 464250"/>
                <a:gd name="connsiteY53" fmla="*/ 504639 h 736339"/>
                <a:gd name="connsiteX54" fmla="*/ 96506 w 464250"/>
                <a:gd name="connsiteY54" fmla="*/ 491034 h 736339"/>
                <a:gd name="connsiteX55" fmla="*/ 110111 w 464250"/>
                <a:gd name="connsiteY55" fmla="*/ 477430 h 736339"/>
                <a:gd name="connsiteX56" fmla="*/ 354990 w 464250"/>
                <a:gd name="connsiteY56" fmla="*/ 477430 h 736339"/>
                <a:gd name="connsiteX57" fmla="*/ 368595 w 464250"/>
                <a:gd name="connsiteY57" fmla="*/ 491034 h 736339"/>
                <a:gd name="connsiteX58" fmla="*/ 354990 w 464250"/>
                <a:gd name="connsiteY58" fmla="*/ 504639 h 736339"/>
                <a:gd name="connsiteX59" fmla="*/ 354990 w 464250"/>
                <a:gd name="connsiteY59" fmla="*/ 450221 h 736339"/>
                <a:gd name="connsiteX60" fmla="*/ 110111 w 464250"/>
                <a:gd name="connsiteY60" fmla="*/ 450221 h 736339"/>
                <a:gd name="connsiteX61" fmla="*/ 96506 w 464250"/>
                <a:gd name="connsiteY61" fmla="*/ 436617 h 736339"/>
                <a:gd name="connsiteX62" fmla="*/ 110111 w 464250"/>
                <a:gd name="connsiteY62" fmla="*/ 423012 h 736339"/>
                <a:gd name="connsiteX63" fmla="*/ 354936 w 464250"/>
                <a:gd name="connsiteY63" fmla="*/ 423012 h 736339"/>
                <a:gd name="connsiteX64" fmla="*/ 355099 w 464250"/>
                <a:gd name="connsiteY64" fmla="*/ 423040 h 736339"/>
                <a:gd name="connsiteX65" fmla="*/ 368595 w 464250"/>
                <a:gd name="connsiteY65" fmla="*/ 436617 h 736339"/>
                <a:gd name="connsiteX66" fmla="*/ 354990 w 464250"/>
                <a:gd name="connsiteY66" fmla="*/ 450221 h 736339"/>
                <a:gd name="connsiteX67" fmla="*/ 189996 w 464250"/>
                <a:gd name="connsiteY67" fmla="*/ 244482 h 736339"/>
                <a:gd name="connsiteX68" fmla="*/ 198539 w 464250"/>
                <a:gd name="connsiteY68" fmla="*/ 247502 h 736339"/>
                <a:gd name="connsiteX69" fmla="*/ 207083 w 464250"/>
                <a:gd name="connsiteY69" fmla="*/ 244482 h 736339"/>
                <a:gd name="connsiteX70" fmla="*/ 232551 w 464250"/>
                <a:gd name="connsiteY70" fmla="*/ 191737 h 736339"/>
                <a:gd name="connsiteX71" fmla="*/ 231829 w 464250"/>
                <a:gd name="connsiteY71" fmla="*/ 182418 h 736339"/>
                <a:gd name="connsiteX72" fmla="*/ 231381 w 464250"/>
                <a:gd name="connsiteY72" fmla="*/ 179793 h 736339"/>
                <a:gd name="connsiteX73" fmla="*/ 229734 w 464250"/>
                <a:gd name="connsiteY73" fmla="*/ 172868 h 736339"/>
                <a:gd name="connsiteX74" fmla="*/ 229081 w 464250"/>
                <a:gd name="connsiteY74" fmla="*/ 170596 h 736339"/>
                <a:gd name="connsiteX75" fmla="*/ 225639 w 464250"/>
                <a:gd name="connsiteY75" fmla="*/ 162134 h 736339"/>
                <a:gd name="connsiteX76" fmla="*/ 224837 w 464250"/>
                <a:gd name="connsiteY76" fmla="*/ 160678 h 736339"/>
                <a:gd name="connsiteX77" fmla="*/ 220878 w 464250"/>
                <a:gd name="connsiteY77" fmla="*/ 154080 h 736339"/>
                <a:gd name="connsiteX78" fmla="*/ 220198 w 464250"/>
                <a:gd name="connsiteY78" fmla="*/ 152937 h 736339"/>
                <a:gd name="connsiteX79" fmla="*/ 244931 w 464250"/>
                <a:gd name="connsiteY79" fmla="*/ 152937 h 736339"/>
                <a:gd name="connsiteX80" fmla="*/ 244250 w 464250"/>
                <a:gd name="connsiteY80" fmla="*/ 154080 h 736339"/>
                <a:gd name="connsiteX81" fmla="*/ 240291 w 464250"/>
                <a:gd name="connsiteY81" fmla="*/ 160678 h 736339"/>
                <a:gd name="connsiteX82" fmla="*/ 239489 w 464250"/>
                <a:gd name="connsiteY82" fmla="*/ 162134 h 736339"/>
                <a:gd name="connsiteX83" fmla="*/ 236047 w 464250"/>
                <a:gd name="connsiteY83" fmla="*/ 170596 h 736339"/>
                <a:gd name="connsiteX84" fmla="*/ 235394 w 464250"/>
                <a:gd name="connsiteY84" fmla="*/ 172868 h 736339"/>
                <a:gd name="connsiteX85" fmla="*/ 233748 w 464250"/>
                <a:gd name="connsiteY85" fmla="*/ 179793 h 736339"/>
                <a:gd name="connsiteX86" fmla="*/ 233299 w 464250"/>
                <a:gd name="connsiteY86" fmla="*/ 182418 h 736339"/>
                <a:gd name="connsiteX87" fmla="*/ 232551 w 464250"/>
                <a:gd name="connsiteY87" fmla="*/ 191737 h 736339"/>
                <a:gd name="connsiteX88" fmla="*/ 258018 w 464250"/>
                <a:gd name="connsiteY88" fmla="*/ 244482 h 736339"/>
                <a:gd name="connsiteX89" fmla="*/ 266562 w 464250"/>
                <a:gd name="connsiteY89" fmla="*/ 247502 h 736339"/>
                <a:gd name="connsiteX90" fmla="*/ 275105 w 464250"/>
                <a:gd name="connsiteY90" fmla="*/ 244482 h 736339"/>
                <a:gd name="connsiteX91" fmla="*/ 300573 w 464250"/>
                <a:gd name="connsiteY91" fmla="*/ 191737 h 736339"/>
                <a:gd name="connsiteX92" fmla="*/ 299852 w 464250"/>
                <a:gd name="connsiteY92" fmla="*/ 182418 h 736339"/>
                <a:gd name="connsiteX93" fmla="*/ 299403 w 464250"/>
                <a:gd name="connsiteY93" fmla="*/ 179793 h 736339"/>
                <a:gd name="connsiteX94" fmla="*/ 297756 w 464250"/>
                <a:gd name="connsiteY94" fmla="*/ 172868 h 736339"/>
                <a:gd name="connsiteX95" fmla="*/ 297090 w 464250"/>
                <a:gd name="connsiteY95" fmla="*/ 170596 h 736339"/>
                <a:gd name="connsiteX96" fmla="*/ 293648 w 464250"/>
                <a:gd name="connsiteY96" fmla="*/ 162134 h 736339"/>
                <a:gd name="connsiteX97" fmla="*/ 292818 w 464250"/>
                <a:gd name="connsiteY97" fmla="*/ 160638 h 736339"/>
                <a:gd name="connsiteX98" fmla="*/ 288927 w 464250"/>
                <a:gd name="connsiteY98" fmla="*/ 154121 h 736339"/>
                <a:gd name="connsiteX99" fmla="*/ 288206 w 464250"/>
                <a:gd name="connsiteY99" fmla="*/ 152924 h 736339"/>
                <a:gd name="connsiteX100" fmla="*/ 300573 w 464250"/>
                <a:gd name="connsiteY100" fmla="*/ 150924 h 736339"/>
                <a:gd name="connsiteX101" fmla="*/ 341386 w 464250"/>
                <a:gd name="connsiteY101" fmla="*/ 194703 h 736339"/>
                <a:gd name="connsiteX102" fmla="*/ 317197 w 464250"/>
                <a:gd name="connsiteY102" fmla="*/ 246332 h 736339"/>
                <a:gd name="connsiteX103" fmla="*/ 264657 w 464250"/>
                <a:gd name="connsiteY103" fmla="*/ 290124 h 736339"/>
                <a:gd name="connsiteX104" fmla="*/ 259759 w 464250"/>
                <a:gd name="connsiteY104" fmla="*/ 300573 h 736339"/>
                <a:gd name="connsiteX105" fmla="*/ 259759 w 464250"/>
                <a:gd name="connsiteY105" fmla="*/ 395804 h 736339"/>
                <a:gd name="connsiteX106" fmla="*/ 205342 w 464250"/>
                <a:gd name="connsiteY106" fmla="*/ 395804 h 736339"/>
                <a:gd name="connsiteX107" fmla="*/ 205342 w 464250"/>
                <a:gd name="connsiteY107" fmla="*/ 300573 h 736339"/>
                <a:gd name="connsiteX108" fmla="*/ 200444 w 464250"/>
                <a:gd name="connsiteY108" fmla="*/ 290124 h 736339"/>
                <a:gd name="connsiteX109" fmla="*/ 147904 w 464250"/>
                <a:gd name="connsiteY109" fmla="*/ 246332 h 736339"/>
                <a:gd name="connsiteX110" fmla="*/ 123715 w 464250"/>
                <a:gd name="connsiteY110" fmla="*/ 194703 h 736339"/>
                <a:gd name="connsiteX111" fmla="*/ 164528 w 464250"/>
                <a:gd name="connsiteY111" fmla="*/ 150924 h 736339"/>
                <a:gd name="connsiteX112" fmla="*/ 176881 w 464250"/>
                <a:gd name="connsiteY112" fmla="*/ 152924 h 736339"/>
                <a:gd name="connsiteX113" fmla="*/ 176160 w 464250"/>
                <a:gd name="connsiteY113" fmla="*/ 154121 h 736339"/>
                <a:gd name="connsiteX114" fmla="*/ 172269 w 464250"/>
                <a:gd name="connsiteY114" fmla="*/ 160638 h 736339"/>
                <a:gd name="connsiteX115" fmla="*/ 171439 w 464250"/>
                <a:gd name="connsiteY115" fmla="*/ 162134 h 736339"/>
                <a:gd name="connsiteX116" fmla="*/ 167998 w 464250"/>
                <a:gd name="connsiteY116" fmla="*/ 170596 h 736339"/>
                <a:gd name="connsiteX117" fmla="*/ 167331 w 464250"/>
                <a:gd name="connsiteY117" fmla="*/ 172868 h 736339"/>
                <a:gd name="connsiteX118" fmla="*/ 165685 w 464250"/>
                <a:gd name="connsiteY118" fmla="*/ 179793 h 736339"/>
                <a:gd name="connsiteX119" fmla="*/ 165236 w 464250"/>
                <a:gd name="connsiteY119" fmla="*/ 182418 h 736339"/>
                <a:gd name="connsiteX120" fmla="*/ 164528 w 464250"/>
                <a:gd name="connsiteY120" fmla="*/ 191737 h 736339"/>
                <a:gd name="connsiteX121" fmla="*/ 189996 w 464250"/>
                <a:gd name="connsiteY121" fmla="*/ 244482 h 736339"/>
                <a:gd name="connsiteX122" fmla="*/ 191737 w 464250"/>
                <a:gd name="connsiteY122" fmla="*/ 191737 h 736339"/>
                <a:gd name="connsiteX123" fmla="*/ 192649 w 464250"/>
                <a:gd name="connsiteY123" fmla="*/ 183765 h 736339"/>
                <a:gd name="connsiteX124" fmla="*/ 193084 w 464250"/>
                <a:gd name="connsiteY124" fmla="*/ 181888 h 736339"/>
                <a:gd name="connsiteX125" fmla="*/ 195710 w 464250"/>
                <a:gd name="connsiteY125" fmla="*/ 174460 h 736339"/>
                <a:gd name="connsiteX126" fmla="*/ 196009 w 464250"/>
                <a:gd name="connsiteY126" fmla="*/ 173929 h 736339"/>
                <a:gd name="connsiteX127" fmla="*/ 198539 w 464250"/>
                <a:gd name="connsiteY127" fmla="*/ 169929 h 736339"/>
                <a:gd name="connsiteX128" fmla="*/ 201070 w 464250"/>
                <a:gd name="connsiteY128" fmla="*/ 173929 h 736339"/>
                <a:gd name="connsiteX129" fmla="*/ 201369 w 464250"/>
                <a:gd name="connsiteY129" fmla="*/ 174446 h 736339"/>
                <a:gd name="connsiteX130" fmla="*/ 203995 w 464250"/>
                <a:gd name="connsiteY130" fmla="*/ 181874 h 736339"/>
                <a:gd name="connsiteX131" fmla="*/ 204430 w 464250"/>
                <a:gd name="connsiteY131" fmla="*/ 183751 h 736339"/>
                <a:gd name="connsiteX132" fmla="*/ 205342 w 464250"/>
                <a:gd name="connsiteY132" fmla="*/ 191737 h 736339"/>
                <a:gd name="connsiteX133" fmla="*/ 204430 w 464250"/>
                <a:gd name="connsiteY133" fmla="*/ 199709 h 736339"/>
                <a:gd name="connsiteX134" fmla="*/ 203995 w 464250"/>
                <a:gd name="connsiteY134" fmla="*/ 201587 h 736339"/>
                <a:gd name="connsiteX135" fmla="*/ 201369 w 464250"/>
                <a:gd name="connsiteY135" fmla="*/ 209015 h 736339"/>
                <a:gd name="connsiteX136" fmla="*/ 201070 w 464250"/>
                <a:gd name="connsiteY136" fmla="*/ 209545 h 736339"/>
                <a:gd name="connsiteX137" fmla="*/ 198539 w 464250"/>
                <a:gd name="connsiteY137" fmla="*/ 213545 h 736339"/>
                <a:gd name="connsiteX138" fmla="*/ 196009 w 464250"/>
                <a:gd name="connsiteY138" fmla="*/ 209545 h 736339"/>
                <a:gd name="connsiteX139" fmla="*/ 195710 w 464250"/>
                <a:gd name="connsiteY139" fmla="*/ 209015 h 736339"/>
                <a:gd name="connsiteX140" fmla="*/ 193084 w 464250"/>
                <a:gd name="connsiteY140" fmla="*/ 201587 h 736339"/>
                <a:gd name="connsiteX141" fmla="*/ 192649 w 464250"/>
                <a:gd name="connsiteY141" fmla="*/ 199709 h 736339"/>
                <a:gd name="connsiteX142" fmla="*/ 191737 w 464250"/>
                <a:gd name="connsiteY142" fmla="*/ 191737 h 736339"/>
                <a:gd name="connsiteX143" fmla="*/ 259759 w 464250"/>
                <a:gd name="connsiteY143" fmla="*/ 191737 h 736339"/>
                <a:gd name="connsiteX144" fmla="*/ 260671 w 464250"/>
                <a:gd name="connsiteY144" fmla="*/ 183765 h 736339"/>
                <a:gd name="connsiteX145" fmla="*/ 261106 w 464250"/>
                <a:gd name="connsiteY145" fmla="*/ 181888 h 736339"/>
                <a:gd name="connsiteX146" fmla="*/ 263732 w 464250"/>
                <a:gd name="connsiteY146" fmla="*/ 174460 h 736339"/>
                <a:gd name="connsiteX147" fmla="*/ 264031 w 464250"/>
                <a:gd name="connsiteY147" fmla="*/ 173929 h 736339"/>
                <a:gd name="connsiteX148" fmla="*/ 266562 w 464250"/>
                <a:gd name="connsiteY148" fmla="*/ 169929 h 736339"/>
                <a:gd name="connsiteX149" fmla="*/ 269092 w 464250"/>
                <a:gd name="connsiteY149" fmla="*/ 173929 h 736339"/>
                <a:gd name="connsiteX150" fmla="*/ 269391 w 464250"/>
                <a:gd name="connsiteY150" fmla="*/ 174446 h 736339"/>
                <a:gd name="connsiteX151" fmla="*/ 272017 w 464250"/>
                <a:gd name="connsiteY151" fmla="*/ 181874 h 736339"/>
                <a:gd name="connsiteX152" fmla="*/ 272452 w 464250"/>
                <a:gd name="connsiteY152" fmla="*/ 183751 h 736339"/>
                <a:gd name="connsiteX153" fmla="*/ 273364 w 464250"/>
                <a:gd name="connsiteY153" fmla="*/ 191737 h 736339"/>
                <a:gd name="connsiteX154" fmla="*/ 272452 w 464250"/>
                <a:gd name="connsiteY154" fmla="*/ 199709 h 736339"/>
                <a:gd name="connsiteX155" fmla="*/ 272017 w 464250"/>
                <a:gd name="connsiteY155" fmla="*/ 201587 h 736339"/>
                <a:gd name="connsiteX156" fmla="*/ 269391 w 464250"/>
                <a:gd name="connsiteY156" fmla="*/ 209015 h 736339"/>
                <a:gd name="connsiteX157" fmla="*/ 269092 w 464250"/>
                <a:gd name="connsiteY157" fmla="*/ 209545 h 736339"/>
                <a:gd name="connsiteX158" fmla="*/ 266562 w 464250"/>
                <a:gd name="connsiteY158" fmla="*/ 213545 h 736339"/>
                <a:gd name="connsiteX159" fmla="*/ 264031 w 464250"/>
                <a:gd name="connsiteY159" fmla="*/ 209545 h 736339"/>
                <a:gd name="connsiteX160" fmla="*/ 263732 w 464250"/>
                <a:gd name="connsiteY160" fmla="*/ 209015 h 736339"/>
                <a:gd name="connsiteX161" fmla="*/ 261106 w 464250"/>
                <a:gd name="connsiteY161" fmla="*/ 201587 h 736339"/>
                <a:gd name="connsiteX162" fmla="*/ 260671 w 464250"/>
                <a:gd name="connsiteY162" fmla="*/ 199709 h 736339"/>
                <a:gd name="connsiteX163" fmla="*/ 259759 w 464250"/>
                <a:gd name="connsiteY163" fmla="*/ 191737 h 736339"/>
                <a:gd name="connsiteX164" fmla="*/ 354691 w 464250"/>
                <a:gd name="connsiteY164" fmla="*/ 395804 h 736339"/>
                <a:gd name="connsiteX165" fmla="*/ 286968 w 464250"/>
                <a:gd name="connsiteY165" fmla="*/ 395804 h 736339"/>
                <a:gd name="connsiteX166" fmla="*/ 286968 w 464250"/>
                <a:gd name="connsiteY166" fmla="*/ 306939 h 736339"/>
                <a:gd name="connsiteX167" fmla="*/ 334611 w 464250"/>
                <a:gd name="connsiteY167" fmla="*/ 267228 h 736339"/>
                <a:gd name="connsiteX168" fmla="*/ 368595 w 464250"/>
                <a:gd name="connsiteY168" fmla="*/ 194703 h 736339"/>
                <a:gd name="connsiteX169" fmla="*/ 300573 w 464250"/>
                <a:gd name="connsiteY169" fmla="*/ 123715 h 736339"/>
                <a:gd name="connsiteX170" fmla="*/ 266521 w 464250"/>
                <a:gd name="connsiteY170" fmla="*/ 133197 h 736339"/>
                <a:gd name="connsiteX171" fmla="*/ 198594 w 464250"/>
                <a:gd name="connsiteY171" fmla="*/ 133197 h 736339"/>
                <a:gd name="connsiteX172" fmla="*/ 164528 w 464250"/>
                <a:gd name="connsiteY172" fmla="*/ 123715 h 736339"/>
                <a:gd name="connsiteX173" fmla="*/ 96506 w 464250"/>
                <a:gd name="connsiteY173" fmla="*/ 194703 h 736339"/>
                <a:gd name="connsiteX174" fmla="*/ 130490 w 464250"/>
                <a:gd name="connsiteY174" fmla="*/ 267242 h 736339"/>
                <a:gd name="connsiteX175" fmla="*/ 178133 w 464250"/>
                <a:gd name="connsiteY175" fmla="*/ 306939 h 736339"/>
                <a:gd name="connsiteX176" fmla="*/ 178133 w 464250"/>
                <a:gd name="connsiteY176" fmla="*/ 395804 h 736339"/>
                <a:gd name="connsiteX177" fmla="*/ 110410 w 464250"/>
                <a:gd name="connsiteY177" fmla="*/ 395804 h 736339"/>
                <a:gd name="connsiteX178" fmla="*/ 28484 w 464250"/>
                <a:gd name="connsiteY178" fmla="*/ 232551 h 736339"/>
                <a:gd name="connsiteX179" fmla="*/ 232551 w 464250"/>
                <a:gd name="connsiteY179" fmla="*/ 28484 h 736339"/>
                <a:gd name="connsiteX180" fmla="*/ 436617 w 464250"/>
                <a:gd name="connsiteY180" fmla="*/ 232551 h 736339"/>
                <a:gd name="connsiteX181" fmla="*/ 354691 w 464250"/>
                <a:gd name="connsiteY181" fmla="*/ 395804 h 73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</a:cxnLst>
              <a:rect l="l" t="t" r="r" b="b"/>
              <a:pathLst>
                <a:path w="464250" h="736339">
                  <a:moveTo>
                    <a:pt x="463826" y="232551"/>
                  </a:moveTo>
                  <a:cubicBezTo>
                    <a:pt x="463826" y="105023"/>
                    <a:pt x="360078" y="1275"/>
                    <a:pt x="232551" y="1275"/>
                  </a:cubicBezTo>
                  <a:cubicBezTo>
                    <a:pt x="105023" y="1275"/>
                    <a:pt x="1275" y="105023"/>
                    <a:pt x="1275" y="232551"/>
                  </a:cubicBezTo>
                  <a:cubicBezTo>
                    <a:pt x="1275" y="299824"/>
                    <a:pt x="31028" y="363697"/>
                    <a:pt x="81664" y="407435"/>
                  </a:cubicBezTo>
                  <a:cubicBezTo>
                    <a:pt x="74059" y="414863"/>
                    <a:pt x="69298" y="425175"/>
                    <a:pt x="69298" y="436617"/>
                  </a:cubicBezTo>
                  <a:cubicBezTo>
                    <a:pt x="69298" y="447106"/>
                    <a:pt x="73392" y="456588"/>
                    <a:pt x="79909" y="463826"/>
                  </a:cubicBezTo>
                  <a:cubicBezTo>
                    <a:pt x="73379" y="471063"/>
                    <a:pt x="69298" y="480545"/>
                    <a:pt x="69298" y="491034"/>
                  </a:cubicBezTo>
                  <a:cubicBezTo>
                    <a:pt x="69298" y="508747"/>
                    <a:pt x="80712" y="523712"/>
                    <a:pt x="96506" y="529345"/>
                  </a:cubicBezTo>
                  <a:lnTo>
                    <a:pt x="96506" y="599870"/>
                  </a:lnTo>
                  <a:cubicBezTo>
                    <a:pt x="96506" y="603529"/>
                    <a:pt x="98003" y="606944"/>
                    <a:pt x="100520" y="609461"/>
                  </a:cubicBezTo>
                  <a:lnTo>
                    <a:pt x="100492" y="609488"/>
                  </a:lnTo>
                  <a:lnTo>
                    <a:pt x="222932" y="731928"/>
                  </a:lnTo>
                  <a:cubicBezTo>
                    <a:pt x="225585" y="734581"/>
                    <a:pt x="229068" y="735914"/>
                    <a:pt x="232551" y="735914"/>
                  </a:cubicBezTo>
                  <a:cubicBezTo>
                    <a:pt x="236033" y="735914"/>
                    <a:pt x="239516" y="734581"/>
                    <a:pt x="242169" y="731928"/>
                  </a:cubicBezTo>
                  <a:lnTo>
                    <a:pt x="364609" y="609488"/>
                  </a:lnTo>
                  <a:lnTo>
                    <a:pt x="364581" y="609461"/>
                  </a:lnTo>
                  <a:cubicBezTo>
                    <a:pt x="367098" y="606944"/>
                    <a:pt x="368595" y="603529"/>
                    <a:pt x="368595" y="599870"/>
                  </a:cubicBezTo>
                  <a:lnTo>
                    <a:pt x="368595" y="529345"/>
                  </a:lnTo>
                  <a:cubicBezTo>
                    <a:pt x="384389" y="523712"/>
                    <a:pt x="395804" y="508747"/>
                    <a:pt x="395804" y="491034"/>
                  </a:cubicBezTo>
                  <a:cubicBezTo>
                    <a:pt x="395804" y="480545"/>
                    <a:pt x="391709" y="471063"/>
                    <a:pt x="385192" y="463826"/>
                  </a:cubicBezTo>
                  <a:cubicBezTo>
                    <a:pt x="391722" y="456588"/>
                    <a:pt x="395804" y="447106"/>
                    <a:pt x="395804" y="436617"/>
                  </a:cubicBezTo>
                  <a:cubicBezTo>
                    <a:pt x="395804" y="425175"/>
                    <a:pt x="391042" y="414863"/>
                    <a:pt x="383437" y="407435"/>
                  </a:cubicBezTo>
                  <a:cubicBezTo>
                    <a:pt x="434073" y="363697"/>
                    <a:pt x="463826" y="299824"/>
                    <a:pt x="463826" y="232551"/>
                  </a:cubicBezTo>
                  <a:close/>
                  <a:moveTo>
                    <a:pt x="232551" y="703073"/>
                  </a:moveTo>
                  <a:lnTo>
                    <a:pt x="210974" y="681496"/>
                  </a:lnTo>
                  <a:lnTo>
                    <a:pt x="254127" y="681496"/>
                  </a:lnTo>
                  <a:lnTo>
                    <a:pt x="232551" y="703073"/>
                  </a:lnTo>
                  <a:close/>
                  <a:moveTo>
                    <a:pt x="281336" y="654287"/>
                  </a:moveTo>
                  <a:lnTo>
                    <a:pt x="183765" y="654287"/>
                  </a:lnTo>
                  <a:lnTo>
                    <a:pt x="131470" y="601978"/>
                  </a:lnTo>
                  <a:lnTo>
                    <a:pt x="150924" y="589013"/>
                  </a:lnTo>
                  <a:lnTo>
                    <a:pt x="184187" y="611189"/>
                  </a:lnTo>
                  <a:cubicBezTo>
                    <a:pt x="188758" y="614236"/>
                    <a:pt x="194703" y="614236"/>
                    <a:pt x="199274" y="611189"/>
                  </a:cubicBezTo>
                  <a:lnTo>
                    <a:pt x="232551" y="589013"/>
                  </a:lnTo>
                  <a:lnTo>
                    <a:pt x="265813" y="611189"/>
                  </a:lnTo>
                  <a:cubicBezTo>
                    <a:pt x="270384" y="614236"/>
                    <a:pt x="276330" y="614236"/>
                    <a:pt x="280901" y="611189"/>
                  </a:cubicBezTo>
                  <a:lnTo>
                    <a:pt x="314177" y="589013"/>
                  </a:lnTo>
                  <a:lnTo>
                    <a:pt x="333631" y="601992"/>
                  </a:lnTo>
                  <a:lnTo>
                    <a:pt x="281336" y="654287"/>
                  </a:lnTo>
                  <a:close/>
                  <a:moveTo>
                    <a:pt x="341386" y="574443"/>
                  </a:moveTo>
                  <a:lnTo>
                    <a:pt x="321727" y="561342"/>
                  </a:lnTo>
                  <a:cubicBezTo>
                    <a:pt x="317156" y="558295"/>
                    <a:pt x="311211" y="558295"/>
                    <a:pt x="306640" y="561342"/>
                  </a:cubicBezTo>
                  <a:lnTo>
                    <a:pt x="273364" y="583517"/>
                  </a:lnTo>
                  <a:lnTo>
                    <a:pt x="240101" y="561342"/>
                  </a:lnTo>
                  <a:cubicBezTo>
                    <a:pt x="235530" y="558295"/>
                    <a:pt x="229585" y="558295"/>
                    <a:pt x="225014" y="561342"/>
                  </a:cubicBezTo>
                  <a:lnTo>
                    <a:pt x="191737" y="583517"/>
                  </a:lnTo>
                  <a:lnTo>
                    <a:pt x="158474" y="561342"/>
                  </a:lnTo>
                  <a:cubicBezTo>
                    <a:pt x="153903" y="558295"/>
                    <a:pt x="147958" y="558295"/>
                    <a:pt x="143387" y="561342"/>
                  </a:cubicBezTo>
                  <a:lnTo>
                    <a:pt x="123715" y="574443"/>
                  </a:lnTo>
                  <a:lnTo>
                    <a:pt x="123715" y="531848"/>
                  </a:lnTo>
                  <a:lnTo>
                    <a:pt x="341386" y="531848"/>
                  </a:lnTo>
                  <a:lnTo>
                    <a:pt x="341386" y="574443"/>
                  </a:lnTo>
                  <a:close/>
                  <a:moveTo>
                    <a:pt x="354990" y="504639"/>
                  </a:moveTo>
                  <a:lnTo>
                    <a:pt x="110111" y="504639"/>
                  </a:lnTo>
                  <a:cubicBezTo>
                    <a:pt x="102615" y="504639"/>
                    <a:pt x="96506" y="498530"/>
                    <a:pt x="96506" y="491034"/>
                  </a:cubicBezTo>
                  <a:cubicBezTo>
                    <a:pt x="96506" y="483538"/>
                    <a:pt x="102615" y="477430"/>
                    <a:pt x="110111" y="477430"/>
                  </a:cubicBezTo>
                  <a:lnTo>
                    <a:pt x="354990" y="477430"/>
                  </a:lnTo>
                  <a:cubicBezTo>
                    <a:pt x="362486" y="477430"/>
                    <a:pt x="368595" y="483538"/>
                    <a:pt x="368595" y="491034"/>
                  </a:cubicBezTo>
                  <a:cubicBezTo>
                    <a:pt x="368595" y="498530"/>
                    <a:pt x="362486" y="504639"/>
                    <a:pt x="354990" y="504639"/>
                  </a:cubicBezTo>
                  <a:close/>
                  <a:moveTo>
                    <a:pt x="354990" y="450221"/>
                  </a:moveTo>
                  <a:lnTo>
                    <a:pt x="110111" y="450221"/>
                  </a:lnTo>
                  <a:cubicBezTo>
                    <a:pt x="102615" y="450221"/>
                    <a:pt x="96506" y="444113"/>
                    <a:pt x="96506" y="436617"/>
                  </a:cubicBezTo>
                  <a:cubicBezTo>
                    <a:pt x="96506" y="429121"/>
                    <a:pt x="102615" y="423012"/>
                    <a:pt x="110111" y="423012"/>
                  </a:cubicBezTo>
                  <a:lnTo>
                    <a:pt x="354936" y="423012"/>
                  </a:lnTo>
                  <a:lnTo>
                    <a:pt x="355099" y="423040"/>
                  </a:lnTo>
                  <a:cubicBezTo>
                    <a:pt x="362541" y="423094"/>
                    <a:pt x="368595" y="429148"/>
                    <a:pt x="368595" y="436617"/>
                  </a:cubicBezTo>
                  <a:cubicBezTo>
                    <a:pt x="368595" y="444113"/>
                    <a:pt x="362486" y="450221"/>
                    <a:pt x="354990" y="450221"/>
                  </a:cubicBezTo>
                  <a:close/>
                  <a:moveTo>
                    <a:pt x="189996" y="244482"/>
                  </a:moveTo>
                  <a:cubicBezTo>
                    <a:pt x="192486" y="246495"/>
                    <a:pt x="195519" y="247502"/>
                    <a:pt x="198539" y="247502"/>
                  </a:cubicBezTo>
                  <a:cubicBezTo>
                    <a:pt x="201560" y="247502"/>
                    <a:pt x="204593" y="246495"/>
                    <a:pt x="207083" y="244482"/>
                  </a:cubicBezTo>
                  <a:cubicBezTo>
                    <a:pt x="223272" y="231421"/>
                    <a:pt x="232551" y="212185"/>
                    <a:pt x="232551" y="191737"/>
                  </a:cubicBezTo>
                  <a:cubicBezTo>
                    <a:pt x="232551" y="188595"/>
                    <a:pt x="232251" y="185493"/>
                    <a:pt x="231829" y="182418"/>
                  </a:cubicBezTo>
                  <a:cubicBezTo>
                    <a:pt x="231707" y="181534"/>
                    <a:pt x="231544" y="180677"/>
                    <a:pt x="231381" y="179793"/>
                  </a:cubicBezTo>
                  <a:cubicBezTo>
                    <a:pt x="230959" y="177453"/>
                    <a:pt x="230415" y="175140"/>
                    <a:pt x="229734" y="172868"/>
                  </a:cubicBezTo>
                  <a:cubicBezTo>
                    <a:pt x="229517" y="172106"/>
                    <a:pt x="229326" y="171344"/>
                    <a:pt x="229081" y="170596"/>
                  </a:cubicBezTo>
                  <a:cubicBezTo>
                    <a:pt x="228115" y="167698"/>
                    <a:pt x="226986" y="164869"/>
                    <a:pt x="225639" y="162134"/>
                  </a:cubicBezTo>
                  <a:cubicBezTo>
                    <a:pt x="225395" y="161644"/>
                    <a:pt x="225095" y="161182"/>
                    <a:pt x="224837" y="160678"/>
                  </a:cubicBezTo>
                  <a:cubicBezTo>
                    <a:pt x="223653" y="158406"/>
                    <a:pt x="222320" y="156203"/>
                    <a:pt x="220878" y="154080"/>
                  </a:cubicBezTo>
                  <a:cubicBezTo>
                    <a:pt x="220633" y="153713"/>
                    <a:pt x="220456" y="153305"/>
                    <a:pt x="220198" y="152937"/>
                  </a:cubicBezTo>
                  <a:cubicBezTo>
                    <a:pt x="228156" y="150298"/>
                    <a:pt x="236972" y="150298"/>
                    <a:pt x="244931" y="152937"/>
                  </a:cubicBezTo>
                  <a:cubicBezTo>
                    <a:pt x="244672" y="153305"/>
                    <a:pt x="244495" y="153713"/>
                    <a:pt x="244250" y="154080"/>
                  </a:cubicBezTo>
                  <a:cubicBezTo>
                    <a:pt x="242808" y="156216"/>
                    <a:pt x="241489" y="158406"/>
                    <a:pt x="240291" y="160678"/>
                  </a:cubicBezTo>
                  <a:cubicBezTo>
                    <a:pt x="240033" y="161168"/>
                    <a:pt x="239734" y="161631"/>
                    <a:pt x="239489" y="162134"/>
                  </a:cubicBezTo>
                  <a:cubicBezTo>
                    <a:pt x="238142" y="164869"/>
                    <a:pt x="236999" y="167712"/>
                    <a:pt x="236047" y="170596"/>
                  </a:cubicBezTo>
                  <a:cubicBezTo>
                    <a:pt x="235802" y="171344"/>
                    <a:pt x="235612" y="172106"/>
                    <a:pt x="235394" y="172868"/>
                  </a:cubicBezTo>
                  <a:cubicBezTo>
                    <a:pt x="234727" y="175140"/>
                    <a:pt x="234183" y="177453"/>
                    <a:pt x="233748" y="179793"/>
                  </a:cubicBezTo>
                  <a:cubicBezTo>
                    <a:pt x="233584" y="180663"/>
                    <a:pt x="233421" y="181534"/>
                    <a:pt x="233299" y="182418"/>
                  </a:cubicBezTo>
                  <a:cubicBezTo>
                    <a:pt x="232850" y="185493"/>
                    <a:pt x="232551" y="188595"/>
                    <a:pt x="232551" y="191737"/>
                  </a:cubicBezTo>
                  <a:cubicBezTo>
                    <a:pt x="232551" y="212185"/>
                    <a:pt x="241829" y="231421"/>
                    <a:pt x="258018" y="244482"/>
                  </a:cubicBezTo>
                  <a:cubicBezTo>
                    <a:pt x="260508" y="246495"/>
                    <a:pt x="263541" y="247502"/>
                    <a:pt x="266562" y="247502"/>
                  </a:cubicBezTo>
                  <a:cubicBezTo>
                    <a:pt x="269582" y="247502"/>
                    <a:pt x="272616" y="246495"/>
                    <a:pt x="275105" y="244482"/>
                  </a:cubicBezTo>
                  <a:cubicBezTo>
                    <a:pt x="291294" y="231421"/>
                    <a:pt x="300573" y="212185"/>
                    <a:pt x="300573" y="191737"/>
                  </a:cubicBezTo>
                  <a:cubicBezTo>
                    <a:pt x="300573" y="188595"/>
                    <a:pt x="300273" y="185493"/>
                    <a:pt x="299852" y="182418"/>
                  </a:cubicBezTo>
                  <a:cubicBezTo>
                    <a:pt x="299729" y="181534"/>
                    <a:pt x="299566" y="180677"/>
                    <a:pt x="299403" y="179793"/>
                  </a:cubicBezTo>
                  <a:cubicBezTo>
                    <a:pt x="298981" y="177453"/>
                    <a:pt x="298437" y="175140"/>
                    <a:pt x="297756" y="172868"/>
                  </a:cubicBezTo>
                  <a:cubicBezTo>
                    <a:pt x="297539" y="172106"/>
                    <a:pt x="297348" y="171344"/>
                    <a:pt x="297090" y="170596"/>
                  </a:cubicBezTo>
                  <a:cubicBezTo>
                    <a:pt x="296124" y="167698"/>
                    <a:pt x="294995" y="164869"/>
                    <a:pt x="293648" y="162134"/>
                  </a:cubicBezTo>
                  <a:cubicBezTo>
                    <a:pt x="293403" y="161617"/>
                    <a:pt x="293090" y="161141"/>
                    <a:pt x="292818" y="160638"/>
                  </a:cubicBezTo>
                  <a:cubicBezTo>
                    <a:pt x="291648" y="158393"/>
                    <a:pt x="290342" y="156230"/>
                    <a:pt x="288927" y="154121"/>
                  </a:cubicBezTo>
                  <a:cubicBezTo>
                    <a:pt x="288669" y="153727"/>
                    <a:pt x="288478" y="153305"/>
                    <a:pt x="288206" y="152924"/>
                  </a:cubicBezTo>
                  <a:cubicBezTo>
                    <a:pt x="292192" y="151604"/>
                    <a:pt x="296328" y="150924"/>
                    <a:pt x="300573" y="150924"/>
                  </a:cubicBezTo>
                  <a:cubicBezTo>
                    <a:pt x="322312" y="150924"/>
                    <a:pt x="341386" y="171371"/>
                    <a:pt x="341386" y="194703"/>
                  </a:cubicBezTo>
                  <a:cubicBezTo>
                    <a:pt x="341386" y="214702"/>
                    <a:pt x="332570" y="233530"/>
                    <a:pt x="317197" y="246332"/>
                  </a:cubicBezTo>
                  <a:lnTo>
                    <a:pt x="264657" y="290124"/>
                  </a:lnTo>
                  <a:cubicBezTo>
                    <a:pt x="261555" y="292709"/>
                    <a:pt x="259759" y="296532"/>
                    <a:pt x="259759" y="300573"/>
                  </a:cubicBezTo>
                  <a:lnTo>
                    <a:pt x="259759" y="395804"/>
                  </a:lnTo>
                  <a:lnTo>
                    <a:pt x="205342" y="395804"/>
                  </a:lnTo>
                  <a:lnTo>
                    <a:pt x="205342" y="300573"/>
                  </a:lnTo>
                  <a:cubicBezTo>
                    <a:pt x="205342" y="296532"/>
                    <a:pt x="203546" y="292709"/>
                    <a:pt x="200444" y="290124"/>
                  </a:cubicBezTo>
                  <a:lnTo>
                    <a:pt x="147904" y="246332"/>
                  </a:lnTo>
                  <a:cubicBezTo>
                    <a:pt x="132531" y="233516"/>
                    <a:pt x="123715" y="214702"/>
                    <a:pt x="123715" y="194703"/>
                  </a:cubicBezTo>
                  <a:cubicBezTo>
                    <a:pt x="123715" y="171371"/>
                    <a:pt x="142789" y="150924"/>
                    <a:pt x="164528" y="150924"/>
                  </a:cubicBezTo>
                  <a:cubicBezTo>
                    <a:pt x="168759" y="150924"/>
                    <a:pt x="172909" y="151604"/>
                    <a:pt x="176881" y="152924"/>
                  </a:cubicBezTo>
                  <a:cubicBezTo>
                    <a:pt x="176609" y="153305"/>
                    <a:pt x="176419" y="153740"/>
                    <a:pt x="176160" y="154121"/>
                  </a:cubicBezTo>
                  <a:cubicBezTo>
                    <a:pt x="174732" y="156230"/>
                    <a:pt x="173439" y="158393"/>
                    <a:pt x="172269" y="160638"/>
                  </a:cubicBezTo>
                  <a:cubicBezTo>
                    <a:pt x="172011" y="161141"/>
                    <a:pt x="171698" y="161617"/>
                    <a:pt x="171439" y="162134"/>
                  </a:cubicBezTo>
                  <a:cubicBezTo>
                    <a:pt x="170093" y="164869"/>
                    <a:pt x="168963" y="167698"/>
                    <a:pt x="167998" y="170596"/>
                  </a:cubicBezTo>
                  <a:cubicBezTo>
                    <a:pt x="167753" y="171344"/>
                    <a:pt x="167562" y="172120"/>
                    <a:pt x="167331" y="172868"/>
                  </a:cubicBezTo>
                  <a:cubicBezTo>
                    <a:pt x="166664" y="175140"/>
                    <a:pt x="166120" y="177453"/>
                    <a:pt x="165685" y="179793"/>
                  </a:cubicBezTo>
                  <a:cubicBezTo>
                    <a:pt x="165522" y="180663"/>
                    <a:pt x="165358" y="181534"/>
                    <a:pt x="165236" y="182418"/>
                  </a:cubicBezTo>
                  <a:cubicBezTo>
                    <a:pt x="164828" y="185493"/>
                    <a:pt x="164528" y="188595"/>
                    <a:pt x="164528" y="191737"/>
                  </a:cubicBezTo>
                  <a:cubicBezTo>
                    <a:pt x="164528" y="212185"/>
                    <a:pt x="173807" y="231421"/>
                    <a:pt x="189996" y="244482"/>
                  </a:cubicBezTo>
                  <a:close/>
                  <a:moveTo>
                    <a:pt x="191737" y="191737"/>
                  </a:moveTo>
                  <a:cubicBezTo>
                    <a:pt x="191737" y="189030"/>
                    <a:pt x="192118" y="186377"/>
                    <a:pt x="192649" y="183765"/>
                  </a:cubicBezTo>
                  <a:cubicBezTo>
                    <a:pt x="192785" y="183139"/>
                    <a:pt x="192921" y="182500"/>
                    <a:pt x="193084" y="181888"/>
                  </a:cubicBezTo>
                  <a:cubicBezTo>
                    <a:pt x="193737" y="179344"/>
                    <a:pt x="194567" y="176840"/>
                    <a:pt x="195710" y="174460"/>
                  </a:cubicBezTo>
                  <a:cubicBezTo>
                    <a:pt x="195805" y="174283"/>
                    <a:pt x="195914" y="174106"/>
                    <a:pt x="196009" y="173929"/>
                  </a:cubicBezTo>
                  <a:cubicBezTo>
                    <a:pt x="196716" y="172528"/>
                    <a:pt x="197669" y="171249"/>
                    <a:pt x="198539" y="169929"/>
                  </a:cubicBezTo>
                  <a:cubicBezTo>
                    <a:pt x="199410" y="171249"/>
                    <a:pt x="200362" y="172528"/>
                    <a:pt x="201070" y="173929"/>
                  </a:cubicBezTo>
                  <a:cubicBezTo>
                    <a:pt x="201152" y="174106"/>
                    <a:pt x="201274" y="174269"/>
                    <a:pt x="201369" y="174446"/>
                  </a:cubicBezTo>
                  <a:cubicBezTo>
                    <a:pt x="202512" y="176813"/>
                    <a:pt x="203342" y="179316"/>
                    <a:pt x="203995" y="181874"/>
                  </a:cubicBezTo>
                  <a:cubicBezTo>
                    <a:pt x="204158" y="182500"/>
                    <a:pt x="204294" y="183126"/>
                    <a:pt x="204430" y="183751"/>
                  </a:cubicBezTo>
                  <a:cubicBezTo>
                    <a:pt x="204961" y="186377"/>
                    <a:pt x="205342" y="189030"/>
                    <a:pt x="205342" y="191737"/>
                  </a:cubicBezTo>
                  <a:cubicBezTo>
                    <a:pt x="205342" y="194445"/>
                    <a:pt x="204961" y="197097"/>
                    <a:pt x="204430" y="199709"/>
                  </a:cubicBezTo>
                  <a:cubicBezTo>
                    <a:pt x="204294" y="200335"/>
                    <a:pt x="204158" y="200975"/>
                    <a:pt x="203995" y="201587"/>
                  </a:cubicBezTo>
                  <a:cubicBezTo>
                    <a:pt x="203342" y="204131"/>
                    <a:pt x="202512" y="206634"/>
                    <a:pt x="201369" y="209015"/>
                  </a:cubicBezTo>
                  <a:cubicBezTo>
                    <a:pt x="201288" y="209192"/>
                    <a:pt x="201165" y="209369"/>
                    <a:pt x="201070" y="209545"/>
                  </a:cubicBezTo>
                  <a:cubicBezTo>
                    <a:pt x="200362" y="210947"/>
                    <a:pt x="199410" y="212226"/>
                    <a:pt x="198539" y="213545"/>
                  </a:cubicBezTo>
                  <a:cubicBezTo>
                    <a:pt x="197669" y="212226"/>
                    <a:pt x="196716" y="210947"/>
                    <a:pt x="196009" y="209545"/>
                  </a:cubicBezTo>
                  <a:cubicBezTo>
                    <a:pt x="195914" y="209369"/>
                    <a:pt x="195791" y="209192"/>
                    <a:pt x="195710" y="209015"/>
                  </a:cubicBezTo>
                  <a:cubicBezTo>
                    <a:pt x="194567" y="206634"/>
                    <a:pt x="193737" y="204131"/>
                    <a:pt x="193084" y="201587"/>
                  </a:cubicBezTo>
                  <a:cubicBezTo>
                    <a:pt x="192921" y="200961"/>
                    <a:pt x="192785" y="200335"/>
                    <a:pt x="192649" y="199709"/>
                  </a:cubicBezTo>
                  <a:cubicBezTo>
                    <a:pt x="192118" y="197097"/>
                    <a:pt x="191737" y="194445"/>
                    <a:pt x="191737" y="191737"/>
                  </a:cubicBezTo>
                  <a:close/>
                  <a:moveTo>
                    <a:pt x="259759" y="191737"/>
                  </a:moveTo>
                  <a:cubicBezTo>
                    <a:pt x="259759" y="189030"/>
                    <a:pt x="260140" y="186377"/>
                    <a:pt x="260671" y="183765"/>
                  </a:cubicBezTo>
                  <a:cubicBezTo>
                    <a:pt x="260807" y="183139"/>
                    <a:pt x="260943" y="182500"/>
                    <a:pt x="261106" y="181888"/>
                  </a:cubicBezTo>
                  <a:cubicBezTo>
                    <a:pt x="261759" y="179344"/>
                    <a:pt x="262589" y="176840"/>
                    <a:pt x="263732" y="174460"/>
                  </a:cubicBezTo>
                  <a:cubicBezTo>
                    <a:pt x="263827" y="174283"/>
                    <a:pt x="263936" y="174106"/>
                    <a:pt x="264031" y="173929"/>
                  </a:cubicBezTo>
                  <a:cubicBezTo>
                    <a:pt x="264739" y="172528"/>
                    <a:pt x="265691" y="171249"/>
                    <a:pt x="266562" y="169929"/>
                  </a:cubicBezTo>
                  <a:cubicBezTo>
                    <a:pt x="267432" y="171249"/>
                    <a:pt x="268385" y="172528"/>
                    <a:pt x="269092" y="173929"/>
                  </a:cubicBezTo>
                  <a:cubicBezTo>
                    <a:pt x="269174" y="174106"/>
                    <a:pt x="269296" y="174269"/>
                    <a:pt x="269391" y="174446"/>
                  </a:cubicBezTo>
                  <a:cubicBezTo>
                    <a:pt x="270534" y="176813"/>
                    <a:pt x="271364" y="179316"/>
                    <a:pt x="272017" y="181874"/>
                  </a:cubicBezTo>
                  <a:cubicBezTo>
                    <a:pt x="272180" y="182500"/>
                    <a:pt x="272316" y="183126"/>
                    <a:pt x="272452" y="183751"/>
                  </a:cubicBezTo>
                  <a:cubicBezTo>
                    <a:pt x="272983" y="186377"/>
                    <a:pt x="273364" y="189030"/>
                    <a:pt x="273364" y="191737"/>
                  </a:cubicBezTo>
                  <a:cubicBezTo>
                    <a:pt x="273364" y="194445"/>
                    <a:pt x="272983" y="197097"/>
                    <a:pt x="272452" y="199709"/>
                  </a:cubicBezTo>
                  <a:cubicBezTo>
                    <a:pt x="272316" y="200335"/>
                    <a:pt x="272180" y="200975"/>
                    <a:pt x="272017" y="201587"/>
                  </a:cubicBezTo>
                  <a:cubicBezTo>
                    <a:pt x="271364" y="204131"/>
                    <a:pt x="270534" y="206634"/>
                    <a:pt x="269391" y="209015"/>
                  </a:cubicBezTo>
                  <a:cubicBezTo>
                    <a:pt x="269310" y="209192"/>
                    <a:pt x="269187" y="209369"/>
                    <a:pt x="269092" y="209545"/>
                  </a:cubicBezTo>
                  <a:cubicBezTo>
                    <a:pt x="268385" y="210947"/>
                    <a:pt x="267432" y="212226"/>
                    <a:pt x="266562" y="213545"/>
                  </a:cubicBezTo>
                  <a:cubicBezTo>
                    <a:pt x="265691" y="212226"/>
                    <a:pt x="264739" y="210947"/>
                    <a:pt x="264031" y="209545"/>
                  </a:cubicBezTo>
                  <a:cubicBezTo>
                    <a:pt x="263936" y="209369"/>
                    <a:pt x="263813" y="209192"/>
                    <a:pt x="263732" y="209015"/>
                  </a:cubicBezTo>
                  <a:cubicBezTo>
                    <a:pt x="262589" y="206634"/>
                    <a:pt x="261759" y="204131"/>
                    <a:pt x="261106" y="201587"/>
                  </a:cubicBezTo>
                  <a:cubicBezTo>
                    <a:pt x="260943" y="200961"/>
                    <a:pt x="260807" y="200335"/>
                    <a:pt x="260671" y="199709"/>
                  </a:cubicBezTo>
                  <a:cubicBezTo>
                    <a:pt x="260140" y="197097"/>
                    <a:pt x="259759" y="194445"/>
                    <a:pt x="259759" y="191737"/>
                  </a:cubicBezTo>
                  <a:close/>
                  <a:moveTo>
                    <a:pt x="354691" y="395804"/>
                  </a:moveTo>
                  <a:lnTo>
                    <a:pt x="286968" y="395804"/>
                  </a:lnTo>
                  <a:lnTo>
                    <a:pt x="286968" y="306939"/>
                  </a:lnTo>
                  <a:lnTo>
                    <a:pt x="334611" y="267228"/>
                  </a:lnTo>
                  <a:cubicBezTo>
                    <a:pt x="356215" y="249243"/>
                    <a:pt x="368595" y="222796"/>
                    <a:pt x="368595" y="194703"/>
                  </a:cubicBezTo>
                  <a:cubicBezTo>
                    <a:pt x="368595" y="156230"/>
                    <a:pt x="337441" y="123715"/>
                    <a:pt x="300573" y="123715"/>
                  </a:cubicBezTo>
                  <a:cubicBezTo>
                    <a:pt x="288492" y="123715"/>
                    <a:pt x="276915" y="127035"/>
                    <a:pt x="266521" y="133197"/>
                  </a:cubicBezTo>
                  <a:cubicBezTo>
                    <a:pt x="245584" y="121062"/>
                    <a:pt x="219545" y="121062"/>
                    <a:pt x="198594" y="133197"/>
                  </a:cubicBezTo>
                  <a:cubicBezTo>
                    <a:pt x="188187" y="127035"/>
                    <a:pt x="176609" y="123715"/>
                    <a:pt x="164528" y="123715"/>
                  </a:cubicBezTo>
                  <a:cubicBezTo>
                    <a:pt x="127660" y="123715"/>
                    <a:pt x="96506" y="156230"/>
                    <a:pt x="96506" y="194703"/>
                  </a:cubicBezTo>
                  <a:cubicBezTo>
                    <a:pt x="96506" y="222796"/>
                    <a:pt x="108886" y="249243"/>
                    <a:pt x="130490" y="267242"/>
                  </a:cubicBezTo>
                  <a:lnTo>
                    <a:pt x="178133" y="306939"/>
                  </a:lnTo>
                  <a:lnTo>
                    <a:pt x="178133" y="395804"/>
                  </a:lnTo>
                  <a:lnTo>
                    <a:pt x="110410" y="395804"/>
                  </a:lnTo>
                  <a:cubicBezTo>
                    <a:pt x="59026" y="357276"/>
                    <a:pt x="28484" y="296627"/>
                    <a:pt x="28484" y="232551"/>
                  </a:cubicBezTo>
                  <a:cubicBezTo>
                    <a:pt x="28484" y="120028"/>
                    <a:pt x="120028" y="28484"/>
                    <a:pt x="232551" y="28484"/>
                  </a:cubicBezTo>
                  <a:cubicBezTo>
                    <a:pt x="345073" y="28484"/>
                    <a:pt x="436617" y="120028"/>
                    <a:pt x="436617" y="232551"/>
                  </a:cubicBezTo>
                  <a:cubicBezTo>
                    <a:pt x="436617" y="296627"/>
                    <a:pt x="406075" y="357276"/>
                    <a:pt x="354691" y="3958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A36F681F-3CEF-4C32-9FA9-6DE34A947A4C}"/>
                </a:ext>
              </a:extLst>
            </p:cNvPr>
            <p:cNvSpPr/>
            <p:nvPr/>
          </p:nvSpPr>
          <p:spPr>
            <a:xfrm>
              <a:off x="7111718" y="3111467"/>
              <a:ext cx="62920" cy="62920"/>
            </a:xfrm>
            <a:custGeom>
              <a:avLst/>
              <a:gdLst>
                <a:gd name="connsiteX0" fmla="*/ 1804 w 62920"/>
                <a:gd name="connsiteY0" fmla="*/ 42620 h 62920"/>
                <a:gd name="connsiteX1" fmla="*/ 42620 w 62920"/>
                <a:gd name="connsiteY1" fmla="*/ 1804 h 62920"/>
                <a:gd name="connsiteX2" fmla="*/ 61859 w 62920"/>
                <a:gd name="connsiteY2" fmla="*/ 21043 h 62920"/>
                <a:gd name="connsiteX3" fmla="*/ 21043 w 62920"/>
                <a:gd name="connsiteY3" fmla="*/ 61859 h 62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20" h="62920">
                  <a:moveTo>
                    <a:pt x="1804" y="42620"/>
                  </a:moveTo>
                  <a:lnTo>
                    <a:pt x="42620" y="1804"/>
                  </a:lnTo>
                  <a:lnTo>
                    <a:pt x="61859" y="21043"/>
                  </a:lnTo>
                  <a:lnTo>
                    <a:pt x="21043" y="61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65202593-7768-4E60-B36C-484CF1CCD4C4}"/>
                </a:ext>
              </a:extLst>
            </p:cNvPr>
            <p:cNvSpPr/>
            <p:nvPr/>
          </p:nvSpPr>
          <p:spPr>
            <a:xfrm>
              <a:off x="7111713" y="3478836"/>
              <a:ext cx="62920" cy="62920"/>
            </a:xfrm>
            <a:custGeom>
              <a:avLst/>
              <a:gdLst>
                <a:gd name="connsiteX0" fmla="*/ 1804 w 62920"/>
                <a:gd name="connsiteY0" fmla="*/ 21043 h 62920"/>
                <a:gd name="connsiteX1" fmla="*/ 21043 w 62920"/>
                <a:gd name="connsiteY1" fmla="*/ 1804 h 62920"/>
                <a:gd name="connsiteX2" fmla="*/ 61859 w 62920"/>
                <a:gd name="connsiteY2" fmla="*/ 42620 h 62920"/>
                <a:gd name="connsiteX3" fmla="*/ 42620 w 62920"/>
                <a:gd name="connsiteY3" fmla="*/ 61859 h 62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20" h="62920">
                  <a:moveTo>
                    <a:pt x="1804" y="21043"/>
                  </a:moveTo>
                  <a:lnTo>
                    <a:pt x="21043" y="1804"/>
                  </a:lnTo>
                  <a:lnTo>
                    <a:pt x="61859" y="42620"/>
                  </a:lnTo>
                  <a:lnTo>
                    <a:pt x="42620" y="61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C08D81E1-B3F2-4D27-B5A9-38FCAD94B787}"/>
                </a:ext>
              </a:extLst>
            </p:cNvPr>
            <p:cNvSpPr/>
            <p:nvPr/>
          </p:nvSpPr>
          <p:spPr>
            <a:xfrm>
              <a:off x="7176275" y="3312087"/>
              <a:ext cx="56118" cy="28909"/>
            </a:xfrm>
            <a:custGeom>
              <a:avLst/>
              <a:gdLst>
                <a:gd name="connsiteX0" fmla="*/ 1275 w 56118"/>
                <a:gd name="connsiteY0" fmla="*/ 1275 h 28909"/>
                <a:gd name="connsiteX1" fmla="*/ 55693 w 56118"/>
                <a:gd name="connsiteY1" fmla="*/ 1275 h 28909"/>
                <a:gd name="connsiteX2" fmla="*/ 55693 w 56118"/>
                <a:gd name="connsiteY2" fmla="*/ 28484 h 28909"/>
                <a:gd name="connsiteX3" fmla="*/ 1275 w 56118"/>
                <a:gd name="connsiteY3" fmla="*/ 28484 h 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118" h="28909">
                  <a:moveTo>
                    <a:pt x="1275" y="1275"/>
                  </a:moveTo>
                  <a:lnTo>
                    <a:pt x="55693" y="1275"/>
                  </a:lnTo>
                  <a:lnTo>
                    <a:pt x="55693" y="28484"/>
                  </a:lnTo>
                  <a:lnTo>
                    <a:pt x="1275" y="284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5586AE4B-5AD0-41E2-9DBA-BF57048723D9}"/>
                </a:ext>
              </a:extLst>
            </p:cNvPr>
            <p:cNvSpPr/>
            <p:nvPr/>
          </p:nvSpPr>
          <p:spPr>
            <a:xfrm>
              <a:off x="6635552" y="3111477"/>
              <a:ext cx="62920" cy="62920"/>
            </a:xfrm>
            <a:custGeom>
              <a:avLst/>
              <a:gdLst>
                <a:gd name="connsiteX0" fmla="*/ 1804 w 62920"/>
                <a:gd name="connsiteY0" fmla="*/ 21043 h 62920"/>
                <a:gd name="connsiteX1" fmla="*/ 21043 w 62920"/>
                <a:gd name="connsiteY1" fmla="*/ 1804 h 62920"/>
                <a:gd name="connsiteX2" fmla="*/ 61859 w 62920"/>
                <a:gd name="connsiteY2" fmla="*/ 42620 h 62920"/>
                <a:gd name="connsiteX3" fmla="*/ 42620 w 62920"/>
                <a:gd name="connsiteY3" fmla="*/ 61859 h 62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20" h="62920">
                  <a:moveTo>
                    <a:pt x="1804" y="21043"/>
                  </a:moveTo>
                  <a:lnTo>
                    <a:pt x="21043" y="1804"/>
                  </a:lnTo>
                  <a:lnTo>
                    <a:pt x="61859" y="42620"/>
                  </a:lnTo>
                  <a:lnTo>
                    <a:pt x="42620" y="61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22525364-4D1D-4FF5-A54B-FE3E46E2147E}"/>
                </a:ext>
              </a:extLst>
            </p:cNvPr>
            <p:cNvSpPr/>
            <p:nvPr/>
          </p:nvSpPr>
          <p:spPr>
            <a:xfrm>
              <a:off x="6635544" y="3478780"/>
              <a:ext cx="62920" cy="62920"/>
            </a:xfrm>
            <a:custGeom>
              <a:avLst/>
              <a:gdLst>
                <a:gd name="connsiteX0" fmla="*/ 1804 w 62920"/>
                <a:gd name="connsiteY0" fmla="*/ 42620 h 62920"/>
                <a:gd name="connsiteX1" fmla="*/ 42620 w 62920"/>
                <a:gd name="connsiteY1" fmla="*/ 1804 h 62920"/>
                <a:gd name="connsiteX2" fmla="*/ 61859 w 62920"/>
                <a:gd name="connsiteY2" fmla="*/ 21043 h 62920"/>
                <a:gd name="connsiteX3" fmla="*/ 21043 w 62920"/>
                <a:gd name="connsiteY3" fmla="*/ 61859 h 62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20" h="62920">
                  <a:moveTo>
                    <a:pt x="1804" y="42620"/>
                  </a:moveTo>
                  <a:lnTo>
                    <a:pt x="42620" y="1804"/>
                  </a:lnTo>
                  <a:lnTo>
                    <a:pt x="61859" y="21043"/>
                  </a:lnTo>
                  <a:lnTo>
                    <a:pt x="21043" y="61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AEE1EADC-B326-4D95-B8AE-999531DAEBFF}"/>
                </a:ext>
              </a:extLst>
            </p:cNvPr>
            <p:cNvSpPr/>
            <p:nvPr/>
          </p:nvSpPr>
          <p:spPr>
            <a:xfrm>
              <a:off x="6577681" y="3312087"/>
              <a:ext cx="56118" cy="28909"/>
            </a:xfrm>
            <a:custGeom>
              <a:avLst/>
              <a:gdLst>
                <a:gd name="connsiteX0" fmla="*/ 1275 w 56118"/>
                <a:gd name="connsiteY0" fmla="*/ 1275 h 28909"/>
                <a:gd name="connsiteX1" fmla="*/ 55693 w 56118"/>
                <a:gd name="connsiteY1" fmla="*/ 1275 h 28909"/>
                <a:gd name="connsiteX2" fmla="*/ 55693 w 56118"/>
                <a:gd name="connsiteY2" fmla="*/ 28484 h 28909"/>
                <a:gd name="connsiteX3" fmla="*/ 1275 w 56118"/>
                <a:gd name="connsiteY3" fmla="*/ 28484 h 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118" h="28909">
                  <a:moveTo>
                    <a:pt x="1275" y="1275"/>
                  </a:moveTo>
                  <a:lnTo>
                    <a:pt x="55693" y="1275"/>
                  </a:lnTo>
                  <a:lnTo>
                    <a:pt x="55693" y="28484"/>
                  </a:lnTo>
                  <a:lnTo>
                    <a:pt x="1275" y="284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56C6E086-893F-4008-8232-9A1EBC0C8AAA}"/>
                </a:ext>
              </a:extLst>
            </p:cNvPr>
            <p:cNvSpPr/>
            <p:nvPr/>
          </p:nvSpPr>
          <p:spPr>
            <a:xfrm>
              <a:off x="7067440" y="3679406"/>
              <a:ext cx="28909" cy="28909"/>
            </a:xfrm>
            <a:custGeom>
              <a:avLst/>
              <a:gdLst>
                <a:gd name="connsiteX0" fmla="*/ 1275 w 28909"/>
                <a:gd name="connsiteY0" fmla="*/ 1275 h 28909"/>
                <a:gd name="connsiteX1" fmla="*/ 28484 w 28909"/>
                <a:gd name="connsiteY1" fmla="*/ 1275 h 28909"/>
                <a:gd name="connsiteX2" fmla="*/ 28484 w 28909"/>
                <a:gd name="connsiteY2" fmla="*/ 28484 h 28909"/>
                <a:gd name="connsiteX3" fmla="*/ 1275 w 28909"/>
                <a:gd name="connsiteY3" fmla="*/ 28484 h 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9" h="28909">
                  <a:moveTo>
                    <a:pt x="1275" y="1275"/>
                  </a:moveTo>
                  <a:lnTo>
                    <a:pt x="28484" y="1275"/>
                  </a:lnTo>
                  <a:lnTo>
                    <a:pt x="28484" y="28484"/>
                  </a:lnTo>
                  <a:lnTo>
                    <a:pt x="1275" y="284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5E24479E-CD40-4544-BA8D-94BB2A5F4A7D}"/>
                </a:ext>
              </a:extLst>
            </p:cNvPr>
            <p:cNvSpPr/>
            <p:nvPr/>
          </p:nvSpPr>
          <p:spPr>
            <a:xfrm>
              <a:off x="7121858" y="3706615"/>
              <a:ext cx="28909" cy="28909"/>
            </a:xfrm>
            <a:custGeom>
              <a:avLst/>
              <a:gdLst>
                <a:gd name="connsiteX0" fmla="*/ 1275 w 28909"/>
                <a:gd name="connsiteY0" fmla="*/ 1275 h 28909"/>
                <a:gd name="connsiteX1" fmla="*/ 28484 w 28909"/>
                <a:gd name="connsiteY1" fmla="*/ 1275 h 28909"/>
                <a:gd name="connsiteX2" fmla="*/ 28484 w 28909"/>
                <a:gd name="connsiteY2" fmla="*/ 28484 h 28909"/>
                <a:gd name="connsiteX3" fmla="*/ 1275 w 28909"/>
                <a:gd name="connsiteY3" fmla="*/ 28484 h 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9" h="28909">
                  <a:moveTo>
                    <a:pt x="1275" y="1275"/>
                  </a:moveTo>
                  <a:lnTo>
                    <a:pt x="28484" y="1275"/>
                  </a:lnTo>
                  <a:lnTo>
                    <a:pt x="28484" y="28484"/>
                  </a:lnTo>
                  <a:lnTo>
                    <a:pt x="1275" y="284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F2B0563C-FAAC-4818-B854-BDFAF82FBA8A}"/>
                </a:ext>
              </a:extLst>
            </p:cNvPr>
            <p:cNvSpPr/>
            <p:nvPr/>
          </p:nvSpPr>
          <p:spPr>
            <a:xfrm>
              <a:off x="7121858" y="3652197"/>
              <a:ext cx="28909" cy="28909"/>
            </a:xfrm>
            <a:custGeom>
              <a:avLst/>
              <a:gdLst>
                <a:gd name="connsiteX0" fmla="*/ 1275 w 28909"/>
                <a:gd name="connsiteY0" fmla="*/ 1275 h 28909"/>
                <a:gd name="connsiteX1" fmla="*/ 28484 w 28909"/>
                <a:gd name="connsiteY1" fmla="*/ 1275 h 28909"/>
                <a:gd name="connsiteX2" fmla="*/ 28484 w 28909"/>
                <a:gd name="connsiteY2" fmla="*/ 28484 h 28909"/>
                <a:gd name="connsiteX3" fmla="*/ 1275 w 28909"/>
                <a:gd name="connsiteY3" fmla="*/ 28484 h 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9" h="28909">
                  <a:moveTo>
                    <a:pt x="1275" y="1275"/>
                  </a:moveTo>
                  <a:lnTo>
                    <a:pt x="28484" y="1275"/>
                  </a:lnTo>
                  <a:lnTo>
                    <a:pt x="28484" y="28484"/>
                  </a:lnTo>
                  <a:lnTo>
                    <a:pt x="1275" y="284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3CAFAC3C-3674-42B3-8FCE-515B0078D9FE}"/>
                </a:ext>
              </a:extLst>
            </p:cNvPr>
            <p:cNvSpPr/>
            <p:nvPr/>
          </p:nvSpPr>
          <p:spPr>
            <a:xfrm>
              <a:off x="7176275" y="3679406"/>
              <a:ext cx="28909" cy="28909"/>
            </a:xfrm>
            <a:custGeom>
              <a:avLst/>
              <a:gdLst>
                <a:gd name="connsiteX0" fmla="*/ 1275 w 28909"/>
                <a:gd name="connsiteY0" fmla="*/ 1275 h 28909"/>
                <a:gd name="connsiteX1" fmla="*/ 28484 w 28909"/>
                <a:gd name="connsiteY1" fmla="*/ 1275 h 28909"/>
                <a:gd name="connsiteX2" fmla="*/ 28484 w 28909"/>
                <a:gd name="connsiteY2" fmla="*/ 28484 h 28909"/>
                <a:gd name="connsiteX3" fmla="*/ 1275 w 28909"/>
                <a:gd name="connsiteY3" fmla="*/ 28484 h 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9" h="28909">
                  <a:moveTo>
                    <a:pt x="1275" y="1275"/>
                  </a:moveTo>
                  <a:lnTo>
                    <a:pt x="28484" y="1275"/>
                  </a:lnTo>
                  <a:lnTo>
                    <a:pt x="28484" y="28484"/>
                  </a:lnTo>
                  <a:lnTo>
                    <a:pt x="1275" y="284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C44835C4-2B35-4E3B-B347-05EC2727C86B}"/>
                </a:ext>
              </a:extLst>
            </p:cNvPr>
            <p:cNvSpPr/>
            <p:nvPr/>
          </p:nvSpPr>
          <p:spPr>
            <a:xfrm>
              <a:off x="7176275" y="3733824"/>
              <a:ext cx="28909" cy="28909"/>
            </a:xfrm>
            <a:custGeom>
              <a:avLst/>
              <a:gdLst>
                <a:gd name="connsiteX0" fmla="*/ 1275 w 28909"/>
                <a:gd name="connsiteY0" fmla="*/ 1275 h 28909"/>
                <a:gd name="connsiteX1" fmla="*/ 28484 w 28909"/>
                <a:gd name="connsiteY1" fmla="*/ 1275 h 28909"/>
                <a:gd name="connsiteX2" fmla="*/ 28484 w 28909"/>
                <a:gd name="connsiteY2" fmla="*/ 28484 h 28909"/>
                <a:gd name="connsiteX3" fmla="*/ 1275 w 28909"/>
                <a:gd name="connsiteY3" fmla="*/ 28484 h 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9" h="28909">
                  <a:moveTo>
                    <a:pt x="1275" y="1275"/>
                  </a:moveTo>
                  <a:lnTo>
                    <a:pt x="28484" y="1275"/>
                  </a:lnTo>
                  <a:lnTo>
                    <a:pt x="28484" y="28484"/>
                  </a:lnTo>
                  <a:lnTo>
                    <a:pt x="1275" y="284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136EFC7C-90E2-4D2D-B7DF-BE201CF81183}"/>
                </a:ext>
              </a:extLst>
            </p:cNvPr>
            <p:cNvSpPr/>
            <p:nvPr/>
          </p:nvSpPr>
          <p:spPr>
            <a:xfrm>
              <a:off x="7176275" y="3624988"/>
              <a:ext cx="28909" cy="28909"/>
            </a:xfrm>
            <a:custGeom>
              <a:avLst/>
              <a:gdLst>
                <a:gd name="connsiteX0" fmla="*/ 1275 w 28909"/>
                <a:gd name="connsiteY0" fmla="*/ 1275 h 28909"/>
                <a:gd name="connsiteX1" fmla="*/ 28484 w 28909"/>
                <a:gd name="connsiteY1" fmla="*/ 1275 h 28909"/>
                <a:gd name="connsiteX2" fmla="*/ 28484 w 28909"/>
                <a:gd name="connsiteY2" fmla="*/ 28484 h 28909"/>
                <a:gd name="connsiteX3" fmla="*/ 1275 w 28909"/>
                <a:gd name="connsiteY3" fmla="*/ 28484 h 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9" h="28909">
                  <a:moveTo>
                    <a:pt x="1275" y="1275"/>
                  </a:moveTo>
                  <a:lnTo>
                    <a:pt x="28484" y="1275"/>
                  </a:lnTo>
                  <a:lnTo>
                    <a:pt x="28484" y="28484"/>
                  </a:lnTo>
                  <a:lnTo>
                    <a:pt x="1275" y="284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EA844099-641D-4998-8B34-860E7712E85C}"/>
                </a:ext>
              </a:extLst>
            </p:cNvPr>
            <p:cNvSpPr/>
            <p:nvPr/>
          </p:nvSpPr>
          <p:spPr>
            <a:xfrm>
              <a:off x="6713725" y="3679406"/>
              <a:ext cx="28909" cy="28909"/>
            </a:xfrm>
            <a:custGeom>
              <a:avLst/>
              <a:gdLst>
                <a:gd name="connsiteX0" fmla="*/ 1275 w 28909"/>
                <a:gd name="connsiteY0" fmla="*/ 1275 h 28909"/>
                <a:gd name="connsiteX1" fmla="*/ 28484 w 28909"/>
                <a:gd name="connsiteY1" fmla="*/ 1275 h 28909"/>
                <a:gd name="connsiteX2" fmla="*/ 28484 w 28909"/>
                <a:gd name="connsiteY2" fmla="*/ 28484 h 28909"/>
                <a:gd name="connsiteX3" fmla="*/ 1275 w 28909"/>
                <a:gd name="connsiteY3" fmla="*/ 28484 h 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9" h="28909">
                  <a:moveTo>
                    <a:pt x="1275" y="1275"/>
                  </a:moveTo>
                  <a:lnTo>
                    <a:pt x="28484" y="1275"/>
                  </a:lnTo>
                  <a:lnTo>
                    <a:pt x="28484" y="28484"/>
                  </a:lnTo>
                  <a:lnTo>
                    <a:pt x="1275" y="284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06270A76-257D-4404-80B7-FBCAC71517B1}"/>
                </a:ext>
              </a:extLst>
            </p:cNvPr>
            <p:cNvSpPr/>
            <p:nvPr/>
          </p:nvSpPr>
          <p:spPr>
            <a:xfrm>
              <a:off x="6659308" y="3652197"/>
              <a:ext cx="28909" cy="28909"/>
            </a:xfrm>
            <a:custGeom>
              <a:avLst/>
              <a:gdLst>
                <a:gd name="connsiteX0" fmla="*/ 1275 w 28909"/>
                <a:gd name="connsiteY0" fmla="*/ 1275 h 28909"/>
                <a:gd name="connsiteX1" fmla="*/ 28484 w 28909"/>
                <a:gd name="connsiteY1" fmla="*/ 1275 h 28909"/>
                <a:gd name="connsiteX2" fmla="*/ 28484 w 28909"/>
                <a:gd name="connsiteY2" fmla="*/ 28484 h 28909"/>
                <a:gd name="connsiteX3" fmla="*/ 1275 w 28909"/>
                <a:gd name="connsiteY3" fmla="*/ 28484 h 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9" h="28909">
                  <a:moveTo>
                    <a:pt x="1275" y="1275"/>
                  </a:moveTo>
                  <a:lnTo>
                    <a:pt x="28484" y="1275"/>
                  </a:lnTo>
                  <a:lnTo>
                    <a:pt x="28484" y="28484"/>
                  </a:lnTo>
                  <a:lnTo>
                    <a:pt x="1275" y="284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4D9E4319-B5C4-4A44-A1B0-4AF0AB2B4043}"/>
                </a:ext>
              </a:extLst>
            </p:cNvPr>
            <p:cNvSpPr/>
            <p:nvPr/>
          </p:nvSpPr>
          <p:spPr>
            <a:xfrm>
              <a:off x="6659308" y="3706615"/>
              <a:ext cx="28909" cy="28909"/>
            </a:xfrm>
            <a:custGeom>
              <a:avLst/>
              <a:gdLst>
                <a:gd name="connsiteX0" fmla="*/ 1275 w 28909"/>
                <a:gd name="connsiteY0" fmla="*/ 1275 h 28909"/>
                <a:gd name="connsiteX1" fmla="*/ 28484 w 28909"/>
                <a:gd name="connsiteY1" fmla="*/ 1275 h 28909"/>
                <a:gd name="connsiteX2" fmla="*/ 28484 w 28909"/>
                <a:gd name="connsiteY2" fmla="*/ 28484 h 28909"/>
                <a:gd name="connsiteX3" fmla="*/ 1275 w 28909"/>
                <a:gd name="connsiteY3" fmla="*/ 28484 h 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9" h="28909">
                  <a:moveTo>
                    <a:pt x="1275" y="1275"/>
                  </a:moveTo>
                  <a:lnTo>
                    <a:pt x="28484" y="1275"/>
                  </a:lnTo>
                  <a:lnTo>
                    <a:pt x="28484" y="28484"/>
                  </a:lnTo>
                  <a:lnTo>
                    <a:pt x="1275" y="284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6A0BEB3A-4ECB-4BE5-93BB-19AD00D6501F}"/>
                </a:ext>
              </a:extLst>
            </p:cNvPr>
            <p:cNvSpPr/>
            <p:nvPr/>
          </p:nvSpPr>
          <p:spPr>
            <a:xfrm>
              <a:off x="6604890" y="3679406"/>
              <a:ext cx="28909" cy="28909"/>
            </a:xfrm>
            <a:custGeom>
              <a:avLst/>
              <a:gdLst>
                <a:gd name="connsiteX0" fmla="*/ 1275 w 28909"/>
                <a:gd name="connsiteY0" fmla="*/ 1275 h 28909"/>
                <a:gd name="connsiteX1" fmla="*/ 28484 w 28909"/>
                <a:gd name="connsiteY1" fmla="*/ 1275 h 28909"/>
                <a:gd name="connsiteX2" fmla="*/ 28484 w 28909"/>
                <a:gd name="connsiteY2" fmla="*/ 28484 h 28909"/>
                <a:gd name="connsiteX3" fmla="*/ 1275 w 28909"/>
                <a:gd name="connsiteY3" fmla="*/ 28484 h 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9" h="28909">
                  <a:moveTo>
                    <a:pt x="1275" y="1275"/>
                  </a:moveTo>
                  <a:lnTo>
                    <a:pt x="28484" y="1275"/>
                  </a:lnTo>
                  <a:lnTo>
                    <a:pt x="28484" y="28484"/>
                  </a:lnTo>
                  <a:lnTo>
                    <a:pt x="1275" y="284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FC04CEA5-653E-46D4-9CF7-DDEEF30E9085}"/>
                </a:ext>
              </a:extLst>
            </p:cNvPr>
            <p:cNvSpPr/>
            <p:nvPr/>
          </p:nvSpPr>
          <p:spPr>
            <a:xfrm>
              <a:off x="6604890" y="3624988"/>
              <a:ext cx="28909" cy="28909"/>
            </a:xfrm>
            <a:custGeom>
              <a:avLst/>
              <a:gdLst>
                <a:gd name="connsiteX0" fmla="*/ 1275 w 28909"/>
                <a:gd name="connsiteY0" fmla="*/ 1275 h 28909"/>
                <a:gd name="connsiteX1" fmla="*/ 28484 w 28909"/>
                <a:gd name="connsiteY1" fmla="*/ 1275 h 28909"/>
                <a:gd name="connsiteX2" fmla="*/ 28484 w 28909"/>
                <a:gd name="connsiteY2" fmla="*/ 28484 h 28909"/>
                <a:gd name="connsiteX3" fmla="*/ 1275 w 28909"/>
                <a:gd name="connsiteY3" fmla="*/ 28484 h 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9" h="28909">
                  <a:moveTo>
                    <a:pt x="1275" y="1275"/>
                  </a:moveTo>
                  <a:lnTo>
                    <a:pt x="28484" y="1275"/>
                  </a:lnTo>
                  <a:lnTo>
                    <a:pt x="28484" y="28484"/>
                  </a:lnTo>
                  <a:lnTo>
                    <a:pt x="1275" y="284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1AF2F3AB-28C4-4223-902B-B14A8A8F239F}"/>
                </a:ext>
              </a:extLst>
            </p:cNvPr>
            <p:cNvSpPr/>
            <p:nvPr/>
          </p:nvSpPr>
          <p:spPr>
            <a:xfrm>
              <a:off x="6604890" y="3733824"/>
              <a:ext cx="28909" cy="28909"/>
            </a:xfrm>
            <a:custGeom>
              <a:avLst/>
              <a:gdLst>
                <a:gd name="connsiteX0" fmla="*/ 1275 w 28909"/>
                <a:gd name="connsiteY0" fmla="*/ 1275 h 28909"/>
                <a:gd name="connsiteX1" fmla="*/ 28484 w 28909"/>
                <a:gd name="connsiteY1" fmla="*/ 1275 h 28909"/>
                <a:gd name="connsiteX2" fmla="*/ 28484 w 28909"/>
                <a:gd name="connsiteY2" fmla="*/ 28484 h 28909"/>
                <a:gd name="connsiteX3" fmla="*/ 1275 w 28909"/>
                <a:gd name="connsiteY3" fmla="*/ 28484 h 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9" h="28909">
                  <a:moveTo>
                    <a:pt x="1275" y="1275"/>
                  </a:moveTo>
                  <a:lnTo>
                    <a:pt x="28484" y="1275"/>
                  </a:lnTo>
                  <a:lnTo>
                    <a:pt x="28484" y="28484"/>
                  </a:lnTo>
                  <a:lnTo>
                    <a:pt x="1275" y="284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42484077-562C-424E-BF9F-EEA91448A4CC}"/>
                </a:ext>
              </a:extLst>
            </p:cNvPr>
            <p:cNvSpPr/>
            <p:nvPr/>
          </p:nvSpPr>
          <p:spPr>
            <a:xfrm>
              <a:off x="6890583" y="3012790"/>
              <a:ext cx="28909" cy="56118"/>
            </a:xfrm>
            <a:custGeom>
              <a:avLst/>
              <a:gdLst>
                <a:gd name="connsiteX0" fmla="*/ 1275 w 28909"/>
                <a:gd name="connsiteY0" fmla="*/ 1275 h 56118"/>
                <a:gd name="connsiteX1" fmla="*/ 28484 w 28909"/>
                <a:gd name="connsiteY1" fmla="*/ 1275 h 56118"/>
                <a:gd name="connsiteX2" fmla="*/ 28484 w 28909"/>
                <a:gd name="connsiteY2" fmla="*/ 55693 h 56118"/>
                <a:gd name="connsiteX3" fmla="*/ 1275 w 28909"/>
                <a:gd name="connsiteY3" fmla="*/ 55693 h 56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9" h="56118">
                  <a:moveTo>
                    <a:pt x="1275" y="1275"/>
                  </a:moveTo>
                  <a:lnTo>
                    <a:pt x="28484" y="1275"/>
                  </a:lnTo>
                  <a:lnTo>
                    <a:pt x="28484" y="55693"/>
                  </a:lnTo>
                  <a:lnTo>
                    <a:pt x="1275" y="5569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3" name="图形 35">
            <a:extLst>
              <a:ext uri="{FF2B5EF4-FFF2-40B4-BE49-F238E27FC236}">
                <a16:creationId xmlns:a16="http://schemas.microsoft.com/office/drawing/2014/main" xmlns="" id="{523B9152-5C3A-46FE-856C-D95E99E22A8D}"/>
              </a:ext>
            </a:extLst>
          </p:cNvPr>
          <p:cNvGrpSpPr/>
          <p:nvPr/>
        </p:nvGrpSpPr>
        <p:grpSpPr>
          <a:xfrm>
            <a:off x="5749111" y="1912934"/>
            <a:ext cx="641538" cy="641537"/>
            <a:chOff x="7620000" y="4343400"/>
            <a:chExt cx="609600" cy="609600"/>
          </a:xfrm>
          <a:gradFill>
            <a:gsLst>
              <a:gs pos="31000">
                <a:schemeClr val="accent1"/>
              </a:gs>
              <a:gs pos="63000">
                <a:schemeClr val="accent2">
                  <a:alpha val="0"/>
                </a:schemeClr>
              </a:gs>
            </a:gsLst>
            <a:lin ang="5400000" scaled="1"/>
          </a:gradFill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7A96F732-255D-4CD2-BD88-BA469C6355B4}"/>
                </a:ext>
              </a:extLst>
            </p:cNvPr>
            <p:cNvSpPr/>
            <p:nvPr/>
          </p:nvSpPr>
          <p:spPr>
            <a:xfrm>
              <a:off x="7612856" y="4336256"/>
              <a:ext cx="619125" cy="619125"/>
            </a:xfrm>
            <a:custGeom>
              <a:avLst/>
              <a:gdLst>
                <a:gd name="connsiteX0" fmla="*/ 610972 w 619125"/>
                <a:gd name="connsiteY0" fmla="*/ 36491 h 619125"/>
                <a:gd name="connsiteX1" fmla="*/ 544297 w 619125"/>
                <a:gd name="connsiteY1" fmla="*/ 7916 h 619125"/>
                <a:gd name="connsiteX2" fmla="*/ 535305 w 619125"/>
                <a:gd name="connsiteY2" fmla="*/ 8716 h 619125"/>
                <a:gd name="connsiteX3" fmla="*/ 531019 w 619125"/>
                <a:gd name="connsiteY3" fmla="*/ 16669 h 619125"/>
                <a:gd name="connsiteX4" fmla="*/ 531019 w 619125"/>
                <a:gd name="connsiteY4" fmla="*/ 73819 h 619125"/>
                <a:gd name="connsiteX5" fmla="*/ 531019 w 619125"/>
                <a:gd name="connsiteY5" fmla="*/ 292894 h 619125"/>
                <a:gd name="connsiteX6" fmla="*/ 359569 w 619125"/>
                <a:gd name="connsiteY6" fmla="*/ 292894 h 619125"/>
                <a:gd name="connsiteX7" fmla="*/ 359569 w 619125"/>
                <a:gd name="connsiteY7" fmla="*/ 226219 h 619125"/>
                <a:gd name="connsiteX8" fmla="*/ 311201 w 619125"/>
                <a:gd name="connsiteY8" fmla="*/ 178594 h 619125"/>
                <a:gd name="connsiteX9" fmla="*/ 254794 w 619125"/>
                <a:gd name="connsiteY9" fmla="*/ 178594 h 619125"/>
                <a:gd name="connsiteX10" fmla="*/ 254794 w 619125"/>
                <a:gd name="connsiteY10" fmla="*/ 150019 h 619125"/>
                <a:gd name="connsiteX11" fmla="*/ 301676 w 619125"/>
                <a:gd name="connsiteY11" fmla="*/ 150019 h 619125"/>
                <a:gd name="connsiteX12" fmla="*/ 350044 w 619125"/>
                <a:gd name="connsiteY12" fmla="*/ 102394 h 619125"/>
                <a:gd name="connsiteX13" fmla="*/ 350044 w 619125"/>
                <a:gd name="connsiteY13" fmla="*/ 16669 h 619125"/>
                <a:gd name="connsiteX14" fmla="*/ 339776 w 619125"/>
                <a:gd name="connsiteY14" fmla="*/ 7144 h 619125"/>
                <a:gd name="connsiteX15" fmla="*/ 301676 w 619125"/>
                <a:gd name="connsiteY15" fmla="*/ 7144 h 619125"/>
                <a:gd name="connsiteX16" fmla="*/ 292894 w 619125"/>
                <a:gd name="connsiteY16" fmla="*/ 16669 h 619125"/>
                <a:gd name="connsiteX17" fmla="*/ 292894 w 619125"/>
                <a:gd name="connsiteY17" fmla="*/ 92869 h 619125"/>
                <a:gd name="connsiteX18" fmla="*/ 246317 w 619125"/>
                <a:gd name="connsiteY18" fmla="*/ 92869 h 619125"/>
                <a:gd name="connsiteX19" fmla="*/ 254051 w 619125"/>
                <a:gd name="connsiteY19" fmla="*/ 64294 h 619125"/>
                <a:gd name="connsiteX20" fmla="*/ 196901 w 619125"/>
                <a:gd name="connsiteY20" fmla="*/ 7144 h 619125"/>
                <a:gd name="connsiteX21" fmla="*/ 139751 w 619125"/>
                <a:gd name="connsiteY21" fmla="*/ 64294 h 619125"/>
                <a:gd name="connsiteX22" fmla="*/ 150371 w 619125"/>
                <a:gd name="connsiteY22" fmla="*/ 97356 h 619125"/>
                <a:gd name="connsiteX23" fmla="*/ 97298 w 619125"/>
                <a:gd name="connsiteY23" fmla="*/ 150429 h 619125"/>
                <a:gd name="connsiteX24" fmla="*/ 83344 w 619125"/>
                <a:gd name="connsiteY24" fmla="*/ 184109 h 619125"/>
                <a:gd name="connsiteX25" fmla="*/ 97298 w 619125"/>
                <a:gd name="connsiteY25" fmla="*/ 217780 h 619125"/>
                <a:gd name="connsiteX26" fmla="*/ 132264 w 619125"/>
                <a:gd name="connsiteY26" fmla="*/ 252756 h 619125"/>
                <a:gd name="connsiteX27" fmla="*/ 138998 w 619125"/>
                <a:gd name="connsiteY27" fmla="*/ 255547 h 619125"/>
                <a:gd name="connsiteX28" fmla="*/ 146104 w 619125"/>
                <a:gd name="connsiteY28" fmla="*/ 252756 h 619125"/>
                <a:gd name="connsiteX29" fmla="*/ 159544 w 619125"/>
                <a:gd name="connsiteY29" fmla="*/ 239688 h 619125"/>
                <a:gd name="connsiteX30" fmla="*/ 159544 w 619125"/>
                <a:gd name="connsiteY30" fmla="*/ 378619 h 619125"/>
                <a:gd name="connsiteX31" fmla="*/ 168326 w 619125"/>
                <a:gd name="connsiteY31" fmla="*/ 388144 h 619125"/>
                <a:gd name="connsiteX32" fmla="*/ 169316 w 619125"/>
                <a:gd name="connsiteY32" fmla="*/ 388144 h 619125"/>
                <a:gd name="connsiteX33" fmla="*/ 159544 w 619125"/>
                <a:gd name="connsiteY33" fmla="*/ 416719 h 619125"/>
                <a:gd name="connsiteX34" fmla="*/ 169316 w 619125"/>
                <a:gd name="connsiteY34" fmla="*/ 445294 h 619125"/>
                <a:gd name="connsiteX35" fmla="*/ 130969 w 619125"/>
                <a:gd name="connsiteY35" fmla="*/ 445294 h 619125"/>
                <a:gd name="connsiteX36" fmla="*/ 83344 w 619125"/>
                <a:gd name="connsiteY36" fmla="*/ 492919 h 619125"/>
                <a:gd name="connsiteX37" fmla="*/ 93116 w 619125"/>
                <a:gd name="connsiteY37" fmla="*/ 521494 h 619125"/>
                <a:gd name="connsiteX38" fmla="*/ 54769 w 619125"/>
                <a:gd name="connsiteY38" fmla="*/ 521494 h 619125"/>
                <a:gd name="connsiteX39" fmla="*/ 7144 w 619125"/>
                <a:gd name="connsiteY39" fmla="*/ 569120 h 619125"/>
                <a:gd name="connsiteX40" fmla="*/ 54769 w 619125"/>
                <a:gd name="connsiteY40" fmla="*/ 616745 h 619125"/>
                <a:gd name="connsiteX41" fmla="*/ 321469 w 619125"/>
                <a:gd name="connsiteY41" fmla="*/ 616745 h 619125"/>
                <a:gd name="connsiteX42" fmla="*/ 329984 w 619125"/>
                <a:gd name="connsiteY42" fmla="*/ 611477 h 619125"/>
                <a:gd name="connsiteX43" fmla="*/ 329079 w 619125"/>
                <a:gd name="connsiteY43" fmla="*/ 601505 h 619125"/>
                <a:gd name="connsiteX44" fmla="*/ 326688 w 619125"/>
                <a:gd name="connsiteY44" fmla="*/ 540545 h 619125"/>
                <a:gd name="connsiteX45" fmla="*/ 397669 w 619125"/>
                <a:gd name="connsiteY45" fmla="*/ 540545 h 619125"/>
                <a:gd name="connsiteX46" fmla="*/ 406184 w 619125"/>
                <a:gd name="connsiteY46" fmla="*/ 535277 h 619125"/>
                <a:gd name="connsiteX47" fmla="*/ 405279 w 619125"/>
                <a:gd name="connsiteY47" fmla="*/ 525305 h 619125"/>
                <a:gd name="connsiteX48" fmla="*/ 402888 w 619125"/>
                <a:gd name="connsiteY48" fmla="*/ 464344 h 619125"/>
                <a:gd name="connsiteX49" fmla="*/ 473869 w 619125"/>
                <a:gd name="connsiteY49" fmla="*/ 464344 h 619125"/>
                <a:gd name="connsiteX50" fmla="*/ 482384 w 619125"/>
                <a:gd name="connsiteY50" fmla="*/ 459077 h 619125"/>
                <a:gd name="connsiteX51" fmla="*/ 481479 w 619125"/>
                <a:gd name="connsiteY51" fmla="*/ 449105 h 619125"/>
                <a:gd name="connsiteX52" fmla="*/ 479088 w 619125"/>
                <a:gd name="connsiteY52" fmla="*/ 388144 h 619125"/>
                <a:gd name="connsiteX53" fmla="*/ 550069 w 619125"/>
                <a:gd name="connsiteY53" fmla="*/ 388144 h 619125"/>
                <a:gd name="connsiteX54" fmla="*/ 558584 w 619125"/>
                <a:gd name="connsiteY54" fmla="*/ 382877 h 619125"/>
                <a:gd name="connsiteX55" fmla="*/ 557679 w 619125"/>
                <a:gd name="connsiteY55" fmla="*/ 372905 h 619125"/>
                <a:gd name="connsiteX56" fmla="*/ 557679 w 619125"/>
                <a:gd name="connsiteY56" fmla="*/ 308135 h 619125"/>
                <a:gd name="connsiteX57" fmla="*/ 558584 w 619125"/>
                <a:gd name="connsiteY57" fmla="*/ 298162 h 619125"/>
                <a:gd name="connsiteX58" fmla="*/ 550069 w 619125"/>
                <a:gd name="connsiteY58" fmla="*/ 292894 h 619125"/>
                <a:gd name="connsiteX59" fmla="*/ 550069 w 619125"/>
                <a:gd name="connsiteY59" fmla="*/ 80096 h 619125"/>
                <a:gd name="connsiteX60" fmla="*/ 610972 w 619125"/>
                <a:gd name="connsiteY60" fmla="*/ 53998 h 619125"/>
                <a:gd name="connsiteX61" fmla="*/ 616744 w 619125"/>
                <a:gd name="connsiteY61" fmla="*/ 45244 h 619125"/>
                <a:gd name="connsiteX62" fmla="*/ 610972 w 619125"/>
                <a:gd name="connsiteY62" fmla="*/ 36491 h 619125"/>
                <a:gd name="connsiteX63" fmla="*/ 196901 w 619125"/>
                <a:gd name="connsiteY63" fmla="*/ 26194 h 619125"/>
                <a:gd name="connsiteX64" fmla="*/ 235001 w 619125"/>
                <a:gd name="connsiteY64" fmla="*/ 64294 h 619125"/>
                <a:gd name="connsiteX65" fmla="*/ 196901 w 619125"/>
                <a:gd name="connsiteY65" fmla="*/ 102394 h 619125"/>
                <a:gd name="connsiteX66" fmla="*/ 158801 w 619125"/>
                <a:gd name="connsiteY66" fmla="*/ 64294 h 619125"/>
                <a:gd name="connsiteX67" fmla="*/ 196901 w 619125"/>
                <a:gd name="connsiteY67" fmla="*/ 26194 h 619125"/>
                <a:gd name="connsiteX68" fmla="*/ 159544 w 619125"/>
                <a:gd name="connsiteY68" fmla="*/ 195206 h 619125"/>
                <a:gd name="connsiteX69" fmla="*/ 148447 w 619125"/>
                <a:gd name="connsiteY69" fmla="*/ 184109 h 619125"/>
                <a:gd name="connsiteX70" fmla="*/ 159544 w 619125"/>
                <a:gd name="connsiteY70" fmla="*/ 173013 h 619125"/>
                <a:gd name="connsiteX71" fmla="*/ 159544 w 619125"/>
                <a:gd name="connsiteY71" fmla="*/ 195206 h 619125"/>
                <a:gd name="connsiteX72" fmla="*/ 161592 w 619125"/>
                <a:gd name="connsiteY72" fmla="*/ 143285 h 619125"/>
                <a:gd name="connsiteX73" fmla="*/ 127502 w 619125"/>
                <a:gd name="connsiteY73" fmla="*/ 177375 h 619125"/>
                <a:gd name="connsiteX74" fmla="*/ 124711 w 619125"/>
                <a:gd name="connsiteY74" fmla="*/ 184109 h 619125"/>
                <a:gd name="connsiteX75" fmla="*/ 127502 w 619125"/>
                <a:gd name="connsiteY75" fmla="*/ 190844 h 619125"/>
                <a:gd name="connsiteX76" fmla="*/ 154105 w 619125"/>
                <a:gd name="connsiteY76" fmla="*/ 217447 h 619125"/>
                <a:gd name="connsiteX77" fmla="*/ 138998 w 619125"/>
                <a:gd name="connsiteY77" fmla="*/ 232544 h 619125"/>
                <a:gd name="connsiteX78" fmla="*/ 110766 w 619125"/>
                <a:gd name="connsiteY78" fmla="*/ 204312 h 619125"/>
                <a:gd name="connsiteX79" fmla="*/ 102394 w 619125"/>
                <a:gd name="connsiteY79" fmla="*/ 184109 h 619125"/>
                <a:gd name="connsiteX80" fmla="*/ 110766 w 619125"/>
                <a:gd name="connsiteY80" fmla="*/ 163897 h 619125"/>
                <a:gd name="connsiteX81" fmla="*/ 163840 w 619125"/>
                <a:gd name="connsiteY81" fmla="*/ 110824 h 619125"/>
                <a:gd name="connsiteX82" fmla="*/ 196901 w 619125"/>
                <a:gd name="connsiteY82" fmla="*/ 121444 h 619125"/>
                <a:gd name="connsiteX83" fmla="*/ 228429 w 619125"/>
                <a:gd name="connsiteY83" fmla="*/ 111919 h 619125"/>
                <a:gd name="connsiteX84" fmla="*/ 301676 w 619125"/>
                <a:gd name="connsiteY84" fmla="*/ 111919 h 619125"/>
                <a:gd name="connsiteX85" fmla="*/ 311944 w 619125"/>
                <a:gd name="connsiteY85" fmla="*/ 102394 h 619125"/>
                <a:gd name="connsiteX86" fmla="*/ 311944 w 619125"/>
                <a:gd name="connsiteY86" fmla="*/ 26194 h 619125"/>
                <a:gd name="connsiteX87" fmla="*/ 330994 w 619125"/>
                <a:gd name="connsiteY87" fmla="*/ 26194 h 619125"/>
                <a:gd name="connsiteX88" fmla="*/ 330994 w 619125"/>
                <a:gd name="connsiteY88" fmla="*/ 102394 h 619125"/>
                <a:gd name="connsiteX89" fmla="*/ 301676 w 619125"/>
                <a:gd name="connsiteY89" fmla="*/ 130969 h 619125"/>
                <a:gd name="connsiteX90" fmla="*/ 244526 w 619125"/>
                <a:gd name="connsiteY90" fmla="*/ 130969 h 619125"/>
                <a:gd name="connsiteX91" fmla="*/ 235744 w 619125"/>
                <a:gd name="connsiteY91" fmla="*/ 140494 h 619125"/>
                <a:gd name="connsiteX92" fmla="*/ 235744 w 619125"/>
                <a:gd name="connsiteY92" fmla="*/ 188119 h 619125"/>
                <a:gd name="connsiteX93" fmla="*/ 244526 w 619125"/>
                <a:gd name="connsiteY93" fmla="*/ 197644 h 619125"/>
                <a:gd name="connsiteX94" fmla="*/ 311201 w 619125"/>
                <a:gd name="connsiteY94" fmla="*/ 197644 h 619125"/>
                <a:gd name="connsiteX95" fmla="*/ 340519 w 619125"/>
                <a:gd name="connsiteY95" fmla="*/ 226219 h 619125"/>
                <a:gd name="connsiteX96" fmla="*/ 340519 w 619125"/>
                <a:gd name="connsiteY96" fmla="*/ 292894 h 619125"/>
                <a:gd name="connsiteX97" fmla="*/ 311944 w 619125"/>
                <a:gd name="connsiteY97" fmla="*/ 292894 h 619125"/>
                <a:gd name="connsiteX98" fmla="*/ 311944 w 619125"/>
                <a:gd name="connsiteY98" fmla="*/ 235744 h 619125"/>
                <a:gd name="connsiteX99" fmla="*/ 301676 w 619125"/>
                <a:gd name="connsiteY99" fmla="*/ 226219 h 619125"/>
                <a:gd name="connsiteX100" fmla="*/ 215951 w 619125"/>
                <a:gd name="connsiteY100" fmla="*/ 226219 h 619125"/>
                <a:gd name="connsiteX101" fmla="*/ 207169 w 619125"/>
                <a:gd name="connsiteY101" fmla="*/ 235744 h 619125"/>
                <a:gd name="connsiteX102" fmla="*/ 207169 w 619125"/>
                <a:gd name="connsiteY102" fmla="*/ 369094 h 619125"/>
                <a:gd name="connsiteX103" fmla="*/ 178594 w 619125"/>
                <a:gd name="connsiteY103" fmla="*/ 369094 h 619125"/>
                <a:gd name="connsiteX104" fmla="*/ 178594 w 619125"/>
                <a:gd name="connsiteY104" fmla="*/ 150019 h 619125"/>
                <a:gd name="connsiteX105" fmla="*/ 172345 w 619125"/>
                <a:gd name="connsiteY105" fmla="*/ 141218 h 619125"/>
                <a:gd name="connsiteX106" fmla="*/ 161592 w 619125"/>
                <a:gd name="connsiteY106" fmla="*/ 143285 h 619125"/>
                <a:gd name="connsiteX107" fmla="*/ 245516 w 619125"/>
                <a:gd name="connsiteY107" fmla="*/ 369094 h 619125"/>
                <a:gd name="connsiteX108" fmla="*/ 226219 w 619125"/>
                <a:gd name="connsiteY108" fmla="*/ 369094 h 619125"/>
                <a:gd name="connsiteX109" fmla="*/ 226219 w 619125"/>
                <a:gd name="connsiteY109" fmla="*/ 245269 h 619125"/>
                <a:gd name="connsiteX110" fmla="*/ 292894 w 619125"/>
                <a:gd name="connsiteY110" fmla="*/ 245269 h 619125"/>
                <a:gd name="connsiteX111" fmla="*/ 292894 w 619125"/>
                <a:gd name="connsiteY111" fmla="*/ 292894 h 619125"/>
                <a:gd name="connsiteX112" fmla="*/ 283369 w 619125"/>
                <a:gd name="connsiteY112" fmla="*/ 292894 h 619125"/>
                <a:gd name="connsiteX113" fmla="*/ 235744 w 619125"/>
                <a:gd name="connsiteY113" fmla="*/ 340519 h 619125"/>
                <a:gd name="connsiteX114" fmla="*/ 245516 w 619125"/>
                <a:gd name="connsiteY114" fmla="*/ 369094 h 619125"/>
                <a:gd name="connsiteX115" fmla="*/ 54769 w 619125"/>
                <a:gd name="connsiteY115" fmla="*/ 597695 h 619125"/>
                <a:gd name="connsiteX116" fmla="*/ 26194 w 619125"/>
                <a:gd name="connsiteY116" fmla="*/ 569120 h 619125"/>
                <a:gd name="connsiteX117" fmla="*/ 54769 w 619125"/>
                <a:gd name="connsiteY117" fmla="*/ 540545 h 619125"/>
                <a:gd name="connsiteX118" fmla="*/ 130969 w 619125"/>
                <a:gd name="connsiteY118" fmla="*/ 540545 h 619125"/>
                <a:gd name="connsiteX119" fmla="*/ 305095 w 619125"/>
                <a:gd name="connsiteY119" fmla="*/ 540545 h 619125"/>
                <a:gd name="connsiteX120" fmla="*/ 300028 w 619125"/>
                <a:gd name="connsiteY120" fmla="*/ 559595 h 619125"/>
                <a:gd name="connsiteX121" fmla="*/ 73819 w 619125"/>
                <a:gd name="connsiteY121" fmla="*/ 559595 h 619125"/>
                <a:gd name="connsiteX122" fmla="*/ 73819 w 619125"/>
                <a:gd name="connsiteY122" fmla="*/ 578645 h 619125"/>
                <a:gd name="connsiteX123" fmla="*/ 300038 w 619125"/>
                <a:gd name="connsiteY123" fmla="*/ 578645 h 619125"/>
                <a:gd name="connsiteX124" fmla="*/ 305105 w 619125"/>
                <a:gd name="connsiteY124" fmla="*/ 597695 h 619125"/>
                <a:gd name="connsiteX125" fmla="*/ 54769 w 619125"/>
                <a:gd name="connsiteY125" fmla="*/ 597695 h 619125"/>
                <a:gd name="connsiteX126" fmla="*/ 321469 w 619125"/>
                <a:gd name="connsiteY126" fmla="*/ 521494 h 619125"/>
                <a:gd name="connsiteX127" fmla="*/ 130969 w 619125"/>
                <a:gd name="connsiteY127" fmla="*/ 521494 h 619125"/>
                <a:gd name="connsiteX128" fmla="*/ 102394 w 619125"/>
                <a:gd name="connsiteY128" fmla="*/ 492919 h 619125"/>
                <a:gd name="connsiteX129" fmla="*/ 130969 w 619125"/>
                <a:gd name="connsiteY129" fmla="*/ 464344 h 619125"/>
                <a:gd name="connsiteX130" fmla="*/ 207169 w 619125"/>
                <a:gd name="connsiteY130" fmla="*/ 464344 h 619125"/>
                <a:gd name="connsiteX131" fmla="*/ 381295 w 619125"/>
                <a:gd name="connsiteY131" fmla="*/ 464344 h 619125"/>
                <a:gd name="connsiteX132" fmla="*/ 376228 w 619125"/>
                <a:gd name="connsiteY132" fmla="*/ 483394 h 619125"/>
                <a:gd name="connsiteX133" fmla="*/ 226219 w 619125"/>
                <a:gd name="connsiteY133" fmla="*/ 483394 h 619125"/>
                <a:gd name="connsiteX134" fmla="*/ 226219 w 619125"/>
                <a:gd name="connsiteY134" fmla="*/ 502444 h 619125"/>
                <a:gd name="connsiteX135" fmla="*/ 376238 w 619125"/>
                <a:gd name="connsiteY135" fmla="*/ 502444 h 619125"/>
                <a:gd name="connsiteX136" fmla="*/ 381305 w 619125"/>
                <a:gd name="connsiteY136" fmla="*/ 521494 h 619125"/>
                <a:gd name="connsiteX137" fmla="*/ 321469 w 619125"/>
                <a:gd name="connsiteY137" fmla="*/ 521494 h 619125"/>
                <a:gd name="connsiteX138" fmla="*/ 452438 w 619125"/>
                <a:gd name="connsiteY138" fmla="*/ 426244 h 619125"/>
                <a:gd name="connsiteX139" fmla="*/ 457495 w 619125"/>
                <a:gd name="connsiteY139" fmla="*/ 445294 h 619125"/>
                <a:gd name="connsiteX140" fmla="*/ 397669 w 619125"/>
                <a:gd name="connsiteY140" fmla="*/ 445294 h 619125"/>
                <a:gd name="connsiteX141" fmla="*/ 207169 w 619125"/>
                <a:gd name="connsiteY141" fmla="*/ 445294 h 619125"/>
                <a:gd name="connsiteX142" fmla="*/ 178594 w 619125"/>
                <a:gd name="connsiteY142" fmla="*/ 416719 h 619125"/>
                <a:gd name="connsiteX143" fmla="*/ 207169 w 619125"/>
                <a:gd name="connsiteY143" fmla="*/ 388144 h 619125"/>
                <a:gd name="connsiteX144" fmla="*/ 215951 w 619125"/>
                <a:gd name="connsiteY144" fmla="*/ 388144 h 619125"/>
                <a:gd name="connsiteX145" fmla="*/ 283369 w 619125"/>
                <a:gd name="connsiteY145" fmla="*/ 388144 h 619125"/>
                <a:gd name="connsiteX146" fmla="*/ 457495 w 619125"/>
                <a:gd name="connsiteY146" fmla="*/ 388144 h 619125"/>
                <a:gd name="connsiteX147" fmla="*/ 452438 w 619125"/>
                <a:gd name="connsiteY147" fmla="*/ 407194 h 619125"/>
                <a:gd name="connsiteX148" fmla="*/ 369094 w 619125"/>
                <a:gd name="connsiteY148" fmla="*/ 407194 h 619125"/>
                <a:gd name="connsiteX149" fmla="*/ 369094 w 619125"/>
                <a:gd name="connsiteY149" fmla="*/ 426244 h 619125"/>
                <a:gd name="connsiteX150" fmla="*/ 452438 w 619125"/>
                <a:gd name="connsiteY150" fmla="*/ 426244 h 619125"/>
                <a:gd name="connsiteX151" fmla="*/ 528638 w 619125"/>
                <a:gd name="connsiteY151" fmla="*/ 350044 h 619125"/>
                <a:gd name="connsiteX152" fmla="*/ 533695 w 619125"/>
                <a:gd name="connsiteY152" fmla="*/ 369094 h 619125"/>
                <a:gd name="connsiteX153" fmla="*/ 473869 w 619125"/>
                <a:gd name="connsiteY153" fmla="*/ 369094 h 619125"/>
                <a:gd name="connsiteX154" fmla="*/ 283369 w 619125"/>
                <a:gd name="connsiteY154" fmla="*/ 369094 h 619125"/>
                <a:gd name="connsiteX155" fmla="*/ 254794 w 619125"/>
                <a:gd name="connsiteY155" fmla="*/ 340519 h 619125"/>
                <a:gd name="connsiteX156" fmla="*/ 283369 w 619125"/>
                <a:gd name="connsiteY156" fmla="*/ 311944 h 619125"/>
                <a:gd name="connsiteX157" fmla="*/ 301676 w 619125"/>
                <a:gd name="connsiteY157" fmla="*/ 311944 h 619125"/>
                <a:gd name="connsiteX158" fmla="*/ 349301 w 619125"/>
                <a:gd name="connsiteY158" fmla="*/ 311944 h 619125"/>
                <a:gd name="connsiteX159" fmla="*/ 533695 w 619125"/>
                <a:gd name="connsiteY159" fmla="*/ 311944 h 619125"/>
                <a:gd name="connsiteX160" fmla="*/ 528638 w 619125"/>
                <a:gd name="connsiteY160" fmla="*/ 330994 h 619125"/>
                <a:gd name="connsiteX161" fmla="*/ 378619 w 619125"/>
                <a:gd name="connsiteY161" fmla="*/ 330994 h 619125"/>
                <a:gd name="connsiteX162" fmla="*/ 378619 w 619125"/>
                <a:gd name="connsiteY162" fmla="*/ 350044 h 619125"/>
                <a:gd name="connsiteX163" fmla="*/ 528638 w 619125"/>
                <a:gd name="connsiteY163" fmla="*/ 350044 h 619125"/>
                <a:gd name="connsiteX164" fmla="*/ 550069 w 619125"/>
                <a:gd name="connsiteY164" fmla="*/ 59380 h 619125"/>
                <a:gd name="connsiteX165" fmla="*/ 550069 w 619125"/>
                <a:gd name="connsiteY165" fmla="*/ 31119 h 619125"/>
                <a:gd name="connsiteX166" fmla="*/ 583035 w 619125"/>
                <a:gd name="connsiteY166" fmla="*/ 45244 h 619125"/>
                <a:gd name="connsiteX167" fmla="*/ 550069 w 619125"/>
                <a:gd name="connsiteY167" fmla="*/ 59380 h 61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</a:cxnLst>
              <a:rect l="l" t="t" r="r" b="b"/>
              <a:pathLst>
                <a:path w="619125" h="619125">
                  <a:moveTo>
                    <a:pt x="610972" y="36491"/>
                  </a:moveTo>
                  <a:lnTo>
                    <a:pt x="544297" y="7916"/>
                  </a:lnTo>
                  <a:cubicBezTo>
                    <a:pt x="541363" y="6659"/>
                    <a:pt x="537982" y="6944"/>
                    <a:pt x="535305" y="8716"/>
                  </a:cubicBezTo>
                  <a:cubicBezTo>
                    <a:pt x="532628" y="10478"/>
                    <a:pt x="531019" y="13469"/>
                    <a:pt x="531019" y="16669"/>
                  </a:cubicBezTo>
                  <a:lnTo>
                    <a:pt x="531019" y="73819"/>
                  </a:lnTo>
                  <a:lnTo>
                    <a:pt x="531019" y="292894"/>
                  </a:lnTo>
                  <a:lnTo>
                    <a:pt x="359569" y="292894"/>
                  </a:lnTo>
                  <a:lnTo>
                    <a:pt x="359569" y="226219"/>
                  </a:lnTo>
                  <a:cubicBezTo>
                    <a:pt x="359569" y="199959"/>
                    <a:pt x="337461" y="178594"/>
                    <a:pt x="311201" y="178594"/>
                  </a:cubicBezTo>
                  <a:lnTo>
                    <a:pt x="254794" y="178594"/>
                  </a:lnTo>
                  <a:lnTo>
                    <a:pt x="254794" y="150019"/>
                  </a:lnTo>
                  <a:lnTo>
                    <a:pt x="301676" y="150019"/>
                  </a:lnTo>
                  <a:cubicBezTo>
                    <a:pt x="327936" y="150019"/>
                    <a:pt x="350044" y="128655"/>
                    <a:pt x="350044" y="102394"/>
                  </a:cubicBezTo>
                  <a:lnTo>
                    <a:pt x="350044" y="16669"/>
                  </a:lnTo>
                  <a:cubicBezTo>
                    <a:pt x="350044" y="11412"/>
                    <a:pt x="345043" y="7144"/>
                    <a:pt x="339776" y="7144"/>
                  </a:cubicBezTo>
                  <a:lnTo>
                    <a:pt x="301676" y="7144"/>
                  </a:lnTo>
                  <a:cubicBezTo>
                    <a:pt x="296408" y="7144"/>
                    <a:pt x="292894" y="11412"/>
                    <a:pt x="292894" y="16669"/>
                  </a:cubicBezTo>
                  <a:lnTo>
                    <a:pt x="292894" y="92869"/>
                  </a:lnTo>
                  <a:lnTo>
                    <a:pt x="246317" y="92869"/>
                  </a:lnTo>
                  <a:cubicBezTo>
                    <a:pt x="251203" y="83344"/>
                    <a:pt x="254051" y="74705"/>
                    <a:pt x="254051" y="64294"/>
                  </a:cubicBezTo>
                  <a:cubicBezTo>
                    <a:pt x="254051" y="32776"/>
                    <a:pt x="228419" y="7144"/>
                    <a:pt x="196901" y="7144"/>
                  </a:cubicBezTo>
                  <a:cubicBezTo>
                    <a:pt x="165383" y="7144"/>
                    <a:pt x="139751" y="32776"/>
                    <a:pt x="139751" y="64294"/>
                  </a:cubicBezTo>
                  <a:cubicBezTo>
                    <a:pt x="139751" y="76620"/>
                    <a:pt x="143713" y="88012"/>
                    <a:pt x="150371" y="97356"/>
                  </a:cubicBezTo>
                  <a:lnTo>
                    <a:pt x="97298" y="150429"/>
                  </a:lnTo>
                  <a:cubicBezTo>
                    <a:pt x="88306" y="159430"/>
                    <a:pt x="83344" y="171384"/>
                    <a:pt x="83344" y="184109"/>
                  </a:cubicBezTo>
                  <a:cubicBezTo>
                    <a:pt x="83344" y="196825"/>
                    <a:pt x="88306" y="208789"/>
                    <a:pt x="97298" y="217780"/>
                  </a:cubicBezTo>
                  <a:lnTo>
                    <a:pt x="132264" y="252756"/>
                  </a:lnTo>
                  <a:cubicBezTo>
                    <a:pt x="134055" y="254547"/>
                    <a:pt x="136465" y="255547"/>
                    <a:pt x="138998" y="255547"/>
                  </a:cubicBezTo>
                  <a:cubicBezTo>
                    <a:pt x="141532" y="255547"/>
                    <a:pt x="144323" y="254537"/>
                    <a:pt x="146104" y="252756"/>
                  </a:cubicBezTo>
                  <a:lnTo>
                    <a:pt x="159544" y="239688"/>
                  </a:lnTo>
                  <a:lnTo>
                    <a:pt x="159544" y="378619"/>
                  </a:lnTo>
                  <a:cubicBezTo>
                    <a:pt x="159544" y="383877"/>
                    <a:pt x="163058" y="388144"/>
                    <a:pt x="168326" y="388144"/>
                  </a:cubicBezTo>
                  <a:lnTo>
                    <a:pt x="169316" y="388144"/>
                  </a:lnTo>
                  <a:cubicBezTo>
                    <a:pt x="163268" y="397669"/>
                    <a:pt x="159544" y="405956"/>
                    <a:pt x="159544" y="416719"/>
                  </a:cubicBezTo>
                  <a:cubicBezTo>
                    <a:pt x="159544" y="427483"/>
                    <a:pt x="163268" y="435769"/>
                    <a:pt x="169316" y="445294"/>
                  </a:cubicBezTo>
                  <a:lnTo>
                    <a:pt x="130969" y="445294"/>
                  </a:lnTo>
                  <a:cubicBezTo>
                    <a:pt x="104708" y="445294"/>
                    <a:pt x="83344" y="466659"/>
                    <a:pt x="83344" y="492919"/>
                  </a:cubicBezTo>
                  <a:cubicBezTo>
                    <a:pt x="83344" y="503683"/>
                    <a:pt x="87068" y="511969"/>
                    <a:pt x="93116" y="521494"/>
                  </a:cubicBezTo>
                  <a:lnTo>
                    <a:pt x="54769" y="521494"/>
                  </a:lnTo>
                  <a:cubicBezTo>
                    <a:pt x="28508" y="521494"/>
                    <a:pt x="7144" y="542859"/>
                    <a:pt x="7144" y="569120"/>
                  </a:cubicBezTo>
                  <a:cubicBezTo>
                    <a:pt x="7144" y="595380"/>
                    <a:pt x="28508" y="616745"/>
                    <a:pt x="54769" y="616745"/>
                  </a:cubicBezTo>
                  <a:lnTo>
                    <a:pt x="321469" y="616745"/>
                  </a:lnTo>
                  <a:cubicBezTo>
                    <a:pt x="325079" y="616745"/>
                    <a:pt x="328374" y="614706"/>
                    <a:pt x="329984" y="611477"/>
                  </a:cubicBezTo>
                  <a:cubicBezTo>
                    <a:pt x="331594" y="608248"/>
                    <a:pt x="331251" y="604391"/>
                    <a:pt x="329079" y="601505"/>
                  </a:cubicBezTo>
                  <a:cubicBezTo>
                    <a:pt x="315697" y="583655"/>
                    <a:pt x="315011" y="559595"/>
                    <a:pt x="326688" y="540545"/>
                  </a:cubicBezTo>
                  <a:lnTo>
                    <a:pt x="397669" y="540545"/>
                  </a:lnTo>
                  <a:cubicBezTo>
                    <a:pt x="401279" y="540545"/>
                    <a:pt x="404574" y="538506"/>
                    <a:pt x="406184" y="535277"/>
                  </a:cubicBezTo>
                  <a:cubicBezTo>
                    <a:pt x="407794" y="532048"/>
                    <a:pt x="407451" y="528191"/>
                    <a:pt x="405279" y="525305"/>
                  </a:cubicBezTo>
                  <a:cubicBezTo>
                    <a:pt x="391897" y="507445"/>
                    <a:pt x="391211" y="483394"/>
                    <a:pt x="402888" y="464344"/>
                  </a:cubicBezTo>
                  <a:lnTo>
                    <a:pt x="473869" y="464344"/>
                  </a:lnTo>
                  <a:cubicBezTo>
                    <a:pt x="477479" y="464344"/>
                    <a:pt x="480774" y="462306"/>
                    <a:pt x="482384" y="459077"/>
                  </a:cubicBezTo>
                  <a:cubicBezTo>
                    <a:pt x="483994" y="455848"/>
                    <a:pt x="483651" y="451991"/>
                    <a:pt x="481479" y="449105"/>
                  </a:cubicBezTo>
                  <a:cubicBezTo>
                    <a:pt x="468097" y="431255"/>
                    <a:pt x="467411" y="407194"/>
                    <a:pt x="479088" y="388144"/>
                  </a:cubicBezTo>
                  <a:lnTo>
                    <a:pt x="550069" y="388144"/>
                  </a:lnTo>
                  <a:cubicBezTo>
                    <a:pt x="553679" y="388144"/>
                    <a:pt x="556974" y="386106"/>
                    <a:pt x="558584" y="382877"/>
                  </a:cubicBezTo>
                  <a:cubicBezTo>
                    <a:pt x="560194" y="379648"/>
                    <a:pt x="559851" y="375791"/>
                    <a:pt x="557679" y="372905"/>
                  </a:cubicBezTo>
                  <a:cubicBezTo>
                    <a:pt x="543382" y="353835"/>
                    <a:pt x="543382" y="327204"/>
                    <a:pt x="557679" y="308135"/>
                  </a:cubicBezTo>
                  <a:cubicBezTo>
                    <a:pt x="559841" y="305248"/>
                    <a:pt x="560194" y="301381"/>
                    <a:pt x="558584" y="298162"/>
                  </a:cubicBezTo>
                  <a:cubicBezTo>
                    <a:pt x="556974" y="294933"/>
                    <a:pt x="553679" y="292894"/>
                    <a:pt x="550069" y="292894"/>
                  </a:cubicBezTo>
                  <a:lnTo>
                    <a:pt x="550069" y="80096"/>
                  </a:lnTo>
                  <a:lnTo>
                    <a:pt x="610972" y="53998"/>
                  </a:lnTo>
                  <a:cubicBezTo>
                    <a:pt x="614477" y="52503"/>
                    <a:pt x="616744" y="49054"/>
                    <a:pt x="616744" y="45244"/>
                  </a:cubicBezTo>
                  <a:cubicBezTo>
                    <a:pt x="616744" y="41434"/>
                    <a:pt x="614477" y="37986"/>
                    <a:pt x="610972" y="36491"/>
                  </a:cubicBezTo>
                  <a:close/>
                  <a:moveTo>
                    <a:pt x="196901" y="26194"/>
                  </a:moveTo>
                  <a:cubicBezTo>
                    <a:pt x="217913" y="26194"/>
                    <a:pt x="235001" y="43282"/>
                    <a:pt x="235001" y="64294"/>
                  </a:cubicBezTo>
                  <a:cubicBezTo>
                    <a:pt x="235001" y="85307"/>
                    <a:pt x="217913" y="102394"/>
                    <a:pt x="196901" y="102394"/>
                  </a:cubicBezTo>
                  <a:cubicBezTo>
                    <a:pt x="175889" y="102394"/>
                    <a:pt x="158801" y="85307"/>
                    <a:pt x="158801" y="64294"/>
                  </a:cubicBezTo>
                  <a:cubicBezTo>
                    <a:pt x="158801" y="43292"/>
                    <a:pt x="175889" y="26194"/>
                    <a:pt x="196901" y="26194"/>
                  </a:cubicBezTo>
                  <a:close/>
                  <a:moveTo>
                    <a:pt x="159544" y="195206"/>
                  </a:moveTo>
                  <a:lnTo>
                    <a:pt x="148447" y="184109"/>
                  </a:lnTo>
                  <a:lnTo>
                    <a:pt x="159544" y="173013"/>
                  </a:lnTo>
                  <a:lnTo>
                    <a:pt x="159544" y="195206"/>
                  </a:lnTo>
                  <a:close/>
                  <a:moveTo>
                    <a:pt x="161592" y="143285"/>
                  </a:moveTo>
                  <a:lnTo>
                    <a:pt x="127502" y="177375"/>
                  </a:lnTo>
                  <a:cubicBezTo>
                    <a:pt x="125711" y="179166"/>
                    <a:pt x="124711" y="181585"/>
                    <a:pt x="124711" y="184109"/>
                  </a:cubicBezTo>
                  <a:cubicBezTo>
                    <a:pt x="124711" y="186634"/>
                    <a:pt x="125711" y="189053"/>
                    <a:pt x="127502" y="190844"/>
                  </a:cubicBezTo>
                  <a:lnTo>
                    <a:pt x="154105" y="217447"/>
                  </a:lnTo>
                  <a:lnTo>
                    <a:pt x="138998" y="232544"/>
                  </a:lnTo>
                  <a:lnTo>
                    <a:pt x="110766" y="204312"/>
                  </a:lnTo>
                  <a:cubicBezTo>
                    <a:pt x="105366" y="198911"/>
                    <a:pt x="102394" y="191739"/>
                    <a:pt x="102394" y="184109"/>
                  </a:cubicBezTo>
                  <a:cubicBezTo>
                    <a:pt x="102394" y="176480"/>
                    <a:pt x="105366" y="169298"/>
                    <a:pt x="110766" y="163897"/>
                  </a:cubicBezTo>
                  <a:lnTo>
                    <a:pt x="163840" y="110824"/>
                  </a:lnTo>
                  <a:cubicBezTo>
                    <a:pt x="173184" y="117482"/>
                    <a:pt x="184575" y="121444"/>
                    <a:pt x="196901" y="121444"/>
                  </a:cubicBezTo>
                  <a:cubicBezTo>
                    <a:pt x="208550" y="121444"/>
                    <a:pt x="219380" y="121444"/>
                    <a:pt x="228429" y="111919"/>
                  </a:cubicBezTo>
                  <a:lnTo>
                    <a:pt x="301676" y="111919"/>
                  </a:lnTo>
                  <a:cubicBezTo>
                    <a:pt x="306943" y="111919"/>
                    <a:pt x="311944" y="107652"/>
                    <a:pt x="311944" y="102394"/>
                  </a:cubicBezTo>
                  <a:lnTo>
                    <a:pt x="311944" y="26194"/>
                  </a:lnTo>
                  <a:lnTo>
                    <a:pt x="330994" y="26194"/>
                  </a:lnTo>
                  <a:lnTo>
                    <a:pt x="330994" y="102394"/>
                  </a:lnTo>
                  <a:cubicBezTo>
                    <a:pt x="330994" y="118149"/>
                    <a:pt x="317430" y="130969"/>
                    <a:pt x="301676" y="130969"/>
                  </a:cubicBezTo>
                  <a:lnTo>
                    <a:pt x="244526" y="130969"/>
                  </a:lnTo>
                  <a:cubicBezTo>
                    <a:pt x="239258" y="130969"/>
                    <a:pt x="235744" y="135237"/>
                    <a:pt x="235744" y="140494"/>
                  </a:cubicBezTo>
                  <a:lnTo>
                    <a:pt x="235744" y="188119"/>
                  </a:lnTo>
                  <a:cubicBezTo>
                    <a:pt x="235744" y="193377"/>
                    <a:pt x="239258" y="197644"/>
                    <a:pt x="244526" y="197644"/>
                  </a:cubicBezTo>
                  <a:lnTo>
                    <a:pt x="311201" y="197644"/>
                  </a:lnTo>
                  <a:cubicBezTo>
                    <a:pt x="326955" y="197644"/>
                    <a:pt x="340519" y="210465"/>
                    <a:pt x="340519" y="226219"/>
                  </a:cubicBezTo>
                  <a:lnTo>
                    <a:pt x="340519" y="292894"/>
                  </a:lnTo>
                  <a:lnTo>
                    <a:pt x="311944" y="292894"/>
                  </a:lnTo>
                  <a:lnTo>
                    <a:pt x="311944" y="235744"/>
                  </a:lnTo>
                  <a:cubicBezTo>
                    <a:pt x="311944" y="230487"/>
                    <a:pt x="306943" y="226219"/>
                    <a:pt x="301676" y="226219"/>
                  </a:cubicBezTo>
                  <a:lnTo>
                    <a:pt x="215951" y="226219"/>
                  </a:lnTo>
                  <a:cubicBezTo>
                    <a:pt x="210683" y="226219"/>
                    <a:pt x="207169" y="230487"/>
                    <a:pt x="207169" y="235744"/>
                  </a:cubicBezTo>
                  <a:lnTo>
                    <a:pt x="207169" y="369094"/>
                  </a:lnTo>
                  <a:lnTo>
                    <a:pt x="178594" y="369094"/>
                  </a:lnTo>
                  <a:lnTo>
                    <a:pt x="178594" y="150019"/>
                  </a:lnTo>
                  <a:cubicBezTo>
                    <a:pt x="178594" y="146171"/>
                    <a:pt x="175908" y="142695"/>
                    <a:pt x="172345" y="141218"/>
                  </a:cubicBezTo>
                  <a:cubicBezTo>
                    <a:pt x="168783" y="139742"/>
                    <a:pt x="164316" y="140561"/>
                    <a:pt x="161592" y="143285"/>
                  </a:cubicBezTo>
                  <a:close/>
                  <a:moveTo>
                    <a:pt x="245516" y="369094"/>
                  </a:moveTo>
                  <a:lnTo>
                    <a:pt x="226219" y="369094"/>
                  </a:lnTo>
                  <a:lnTo>
                    <a:pt x="226219" y="245269"/>
                  </a:lnTo>
                  <a:lnTo>
                    <a:pt x="292894" y="245269"/>
                  </a:lnTo>
                  <a:lnTo>
                    <a:pt x="292894" y="292894"/>
                  </a:lnTo>
                  <a:lnTo>
                    <a:pt x="283369" y="292894"/>
                  </a:lnTo>
                  <a:cubicBezTo>
                    <a:pt x="257108" y="292894"/>
                    <a:pt x="235744" y="314259"/>
                    <a:pt x="235744" y="340519"/>
                  </a:cubicBezTo>
                  <a:cubicBezTo>
                    <a:pt x="235744" y="351283"/>
                    <a:pt x="239468" y="359569"/>
                    <a:pt x="245516" y="369094"/>
                  </a:cubicBezTo>
                  <a:close/>
                  <a:moveTo>
                    <a:pt x="54769" y="597695"/>
                  </a:moveTo>
                  <a:cubicBezTo>
                    <a:pt x="39014" y="597695"/>
                    <a:pt x="26194" y="584874"/>
                    <a:pt x="26194" y="569120"/>
                  </a:cubicBezTo>
                  <a:cubicBezTo>
                    <a:pt x="26194" y="553365"/>
                    <a:pt x="39014" y="540545"/>
                    <a:pt x="54769" y="540545"/>
                  </a:cubicBezTo>
                  <a:lnTo>
                    <a:pt x="130969" y="540545"/>
                  </a:lnTo>
                  <a:lnTo>
                    <a:pt x="305095" y="540545"/>
                  </a:lnTo>
                  <a:cubicBezTo>
                    <a:pt x="302514" y="550070"/>
                    <a:pt x="300876" y="550070"/>
                    <a:pt x="300028" y="559595"/>
                  </a:cubicBezTo>
                  <a:lnTo>
                    <a:pt x="73819" y="559595"/>
                  </a:lnTo>
                  <a:lnTo>
                    <a:pt x="73819" y="578645"/>
                  </a:lnTo>
                  <a:lnTo>
                    <a:pt x="300038" y="578645"/>
                  </a:lnTo>
                  <a:cubicBezTo>
                    <a:pt x="300885" y="588170"/>
                    <a:pt x="302514" y="588170"/>
                    <a:pt x="305105" y="597695"/>
                  </a:cubicBezTo>
                  <a:lnTo>
                    <a:pt x="54769" y="597695"/>
                  </a:lnTo>
                  <a:close/>
                  <a:moveTo>
                    <a:pt x="321469" y="521494"/>
                  </a:moveTo>
                  <a:lnTo>
                    <a:pt x="130969" y="521494"/>
                  </a:lnTo>
                  <a:cubicBezTo>
                    <a:pt x="115214" y="521494"/>
                    <a:pt x="102394" y="508674"/>
                    <a:pt x="102394" y="492919"/>
                  </a:cubicBezTo>
                  <a:cubicBezTo>
                    <a:pt x="102394" y="477165"/>
                    <a:pt x="115214" y="464344"/>
                    <a:pt x="130969" y="464344"/>
                  </a:cubicBezTo>
                  <a:lnTo>
                    <a:pt x="207169" y="464344"/>
                  </a:lnTo>
                  <a:lnTo>
                    <a:pt x="381295" y="464344"/>
                  </a:lnTo>
                  <a:cubicBezTo>
                    <a:pt x="378714" y="473869"/>
                    <a:pt x="377076" y="473869"/>
                    <a:pt x="376228" y="483394"/>
                  </a:cubicBezTo>
                  <a:lnTo>
                    <a:pt x="226219" y="483394"/>
                  </a:lnTo>
                  <a:lnTo>
                    <a:pt x="226219" y="502444"/>
                  </a:lnTo>
                  <a:lnTo>
                    <a:pt x="376238" y="502444"/>
                  </a:lnTo>
                  <a:cubicBezTo>
                    <a:pt x="377085" y="511969"/>
                    <a:pt x="378714" y="511969"/>
                    <a:pt x="381305" y="521494"/>
                  </a:cubicBezTo>
                  <a:lnTo>
                    <a:pt x="321469" y="521494"/>
                  </a:lnTo>
                  <a:close/>
                  <a:moveTo>
                    <a:pt x="452438" y="426244"/>
                  </a:moveTo>
                  <a:cubicBezTo>
                    <a:pt x="453285" y="435769"/>
                    <a:pt x="454914" y="435769"/>
                    <a:pt x="457495" y="445294"/>
                  </a:cubicBezTo>
                  <a:lnTo>
                    <a:pt x="397669" y="445294"/>
                  </a:lnTo>
                  <a:lnTo>
                    <a:pt x="207169" y="445294"/>
                  </a:lnTo>
                  <a:cubicBezTo>
                    <a:pt x="191414" y="445294"/>
                    <a:pt x="178594" y="432474"/>
                    <a:pt x="178594" y="416719"/>
                  </a:cubicBezTo>
                  <a:cubicBezTo>
                    <a:pt x="178594" y="400965"/>
                    <a:pt x="191414" y="388144"/>
                    <a:pt x="207169" y="388144"/>
                  </a:cubicBezTo>
                  <a:lnTo>
                    <a:pt x="215951" y="388144"/>
                  </a:lnTo>
                  <a:lnTo>
                    <a:pt x="283369" y="388144"/>
                  </a:lnTo>
                  <a:lnTo>
                    <a:pt x="457495" y="388144"/>
                  </a:lnTo>
                  <a:cubicBezTo>
                    <a:pt x="454914" y="397669"/>
                    <a:pt x="453276" y="397669"/>
                    <a:pt x="452438" y="407194"/>
                  </a:cubicBezTo>
                  <a:lnTo>
                    <a:pt x="369094" y="407194"/>
                  </a:lnTo>
                  <a:lnTo>
                    <a:pt x="369094" y="426244"/>
                  </a:lnTo>
                  <a:lnTo>
                    <a:pt x="452438" y="426244"/>
                  </a:lnTo>
                  <a:close/>
                  <a:moveTo>
                    <a:pt x="528638" y="350044"/>
                  </a:moveTo>
                  <a:cubicBezTo>
                    <a:pt x="529485" y="359569"/>
                    <a:pt x="531114" y="359569"/>
                    <a:pt x="533695" y="369094"/>
                  </a:cubicBezTo>
                  <a:lnTo>
                    <a:pt x="473869" y="369094"/>
                  </a:lnTo>
                  <a:lnTo>
                    <a:pt x="283369" y="369094"/>
                  </a:lnTo>
                  <a:cubicBezTo>
                    <a:pt x="267614" y="369094"/>
                    <a:pt x="254794" y="356274"/>
                    <a:pt x="254794" y="340519"/>
                  </a:cubicBezTo>
                  <a:cubicBezTo>
                    <a:pt x="254794" y="324765"/>
                    <a:pt x="267614" y="311944"/>
                    <a:pt x="283369" y="311944"/>
                  </a:cubicBezTo>
                  <a:lnTo>
                    <a:pt x="301676" y="311944"/>
                  </a:lnTo>
                  <a:lnTo>
                    <a:pt x="349301" y="311944"/>
                  </a:lnTo>
                  <a:lnTo>
                    <a:pt x="533695" y="311944"/>
                  </a:lnTo>
                  <a:cubicBezTo>
                    <a:pt x="531114" y="321469"/>
                    <a:pt x="529476" y="321469"/>
                    <a:pt x="528638" y="330994"/>
                  </a:cubicBezTo>
                  <a:lnTo>
                    <a:pt x="378619" y="330994"/>
                  </a:lnTo>
                  <a:lnTo>
                    <a:pt x="378619" y="350044"/>
                  </a:lnTo>
                  <a:lnTo>
                    <a:pt x="528638" y="350044"/>
                  </a:lnTo>
                  <a:close/>
                  <a:moveTo>
                    <a:pt x="550069" y="59380"/>
                  </a:moveTo>
                  <a:lnTo>
                    <a:pt x="550069" y="31119"/>
                  </a:lnTo>
                  <a:lnTo>
                    <a:pt x="583035" y="45244"/>
                  </a:lnTo>
                  <a:lnTo>
                    <a:pt x="550069" y="5938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3020C333-3A89-4A59-B3B7-4F25B5E40501}"/>
                </a:ext>
              </a:extLst>
            </p:cNvPr>
            <p:cNvSpPr/>
            <p:nvPr/>
          </p:nvSpPr>
          <p:spPr>
            <a:xfrm>
              <a:off x="7650956" y="4402931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088ADED0-1793-4E2F-9C8A-7AD496AC2B13}"/>
                </a:ext>
              </a:extLst>
            </p:cNvPr>
            <p:cNvSpPr/>
            <p:nvPr/>
          </p:nvSpPr>
          <p:spPr>
            <a:xfrm>
              <a:off x="7689056" y="4402931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D0C5ECCB-B394-4380-8211-1BAA0DE17D99}"/>
                </a:ext>
              </a:extLst>
            </p:cNvPr>
            <p:cNvSpPr/>
            <p:nvPr/>
          </p:nvSpPr>
          <p:spPr>
            <a:xfrm>
              <a:off x="7612856" y="4402931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961A40A4-9DB6-49C2-B120-67F9C15D04C8}"/>
                </a:ext>
              </a:extLst>
            </p:cNvPr>
            <p:cNvSpPr/>
            <p:nvPr/>
          </p:nvSpPr>
          <p:spPr>
            <a:xfrm>
              <a:off x="7993856" y="4345781"/>
              <a:ext cx="123825" cy="123825"/>
            </a:xfrm>
            <a:custGeom>
              <a:avLst/>
              <a:gdLst>
                <a:gd name="connsiteX0" fmla="*/ 114224 w 123825"/>
                <a:gd name="connsiteY0" fmla="*/ 55055 h 123825"/>
                <a:gd name="connsiteX1" fmla="*/ 73523 w 123825"/>
                <a:gd name="connsiteY1" fmla="*/ 14354 h 123825"/>
                <a:gd name="connsiteX2" fmla="*/ 64294 w 123825"/>
                <a:gd name="connsiteY2" fmla="*/ 7144 h 123825"/>
                <a:gd name="connsiteX3" fmla="*/ 55054 w 123825"/>
                <a:gd name="connsiteY3" fmla="*/ 14354 h 123825"/>
                <a:gd name="connsiteX4" fmla="*/ 14364 w 123825"/>
                <a:gd name="connsiteY4" fmla="*/ 55055 h 123825"/>
                <a:gd name="connsiteX5" fmla="*/ 7144 w 123825"/>
                <a:gd name="connsiteY5" fmla="*/ 64294 h 123825"/>
                <a:gd name="connsiteX6" fmla="*/ 14364 w 123825"/>
                <a:gd name="connsiteY6" fmla="*/ 73533 h 123825"/>
                <a:gd name="connsiteX7" fmla="*/ 55054 w 123825"/>
                <a:gd name="connsiteY7" fmla="*/ 114224 h 123825"/>
                <a:gd name="connsiteX8" fmla="*/ 64294 w 123825"/>
                <a:gd name="connsiteY8" fmla="*/ 121444 h 123825"/>
                <a:gd name="connsiteX9" fmla="*/ 73533 w 123825"/>
                <a:gd name="connsiteY9" fmla="*/ 114233 h 123825"/>
                <a:gd name="connsiteX10" fmla="*/ 114233 w 123825"/>
                <a:gd name="connsiteY10" fmla="*/ 73543 h 123825"/>
                <a:gd name="connsiteX11" fmla="*/ 121444 w 123825"/>
                <a:gd name="connsiteY11" fmla="*/ 64294 h 123825"/>
                <a:gd name="connsiteX12" fmla="*/ 114224 w 123825"/>
                <a:gd name="connsiteY12" fmla="*/ 55055 h 123825"/>
                <a:gd name="connsiteX13" fmla="*/ 64294 w 123825"/>
                <a:gd name="connsiteY13" fmla="*/ 87897 h 123825"/>
                <a:gd name="connsiteX14" fmla="*/ 40691 w 123825"/>
                <a:gd name="connsiteY14" fmla="*/ 64294 h 123825"/>
                <a:gd name="connsiteX15" fmla="*/ 64294 w 123825"/>
                <a:gd name="connsiteY15" fmla="*/ 40700 h 123825"/>
                <a:gd name="connsiteX16" fmla="*/ 87887 w 123825"/>
                <a:gd name="connsiteY16" fmla="*/ 64294 h 123825"/>
                <a:gd name="connsiteX17" fmla="*/ 64294 w 123825"/>
                <a:gd name="connsiteY17" fmla="*/ 87897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3825" h="123825">
                  <a:moveTo>
                    <a:pt x="114224" y="55055"/>
                  </a:moveTo>
                  <a:cubicBezTo>
                    <a:pt x="94145" y="50035"/>
                    <a:pt x="78553" y="34433"/>
                    <a:pt x="73523" y="14354"/>
                  </a:cubicBezTo>
                  <a:cubicBezTo>
                    <a:pt x="72476" y="10125"/>
                    <a:pt x="68666" y="7144"/>
                    <a:pt x="64294" y="7144"/>
                  </a:cubicBezTo>
                  <a:cubicBezTo>
                    <a:pt x="59922" y="7144"/>
                    <a:pt x="56112" y="10116"/>
                    <a:pt x="55054" y="14354"/>
                  </a:cubicBezTo>
                  <a:cubicBezTo>
                    <a:pt x="50035" y="34433"/>
                    <a:pt x="34442" y="50025"/>
                    <a:pt x="14364" y="55055"/>
                  </a:cubicBezTo>
                  <a:cubicBezTo>
                    <a:pt x="10116" y="56112"/>
                    <a:pt x="7144" y="59922"/>
                    <a:pt x="7144" y="64294"/>
                  </a:cubicBezTo>
                  <a:cubicBezTo>
                    <a:pt x="7144" y="68666"/>
                    <a:pt x="10116" y="72476"/>
                    <a:pt x="14364" y="73533"/>
                  </a:cubicBezTo>
                  <a:cubicBezTo>
                    <a:pt x="34442" y="78553"/>
                    <a:pt x="50035" y="94155"/>
                    <a:pt x="55054" y="114224"/>
                  </a:cubicBezTo>
                  <a:cubicBezTo>
                    <a:pt x="56112" y="118472"/>
                    <a:pt x="59922" y="121444"/>
                    <a:pt x="64294" y="121444"/>
                  </a:cubicBezTo>
                  <a:cubicBezTo>
                    <a:pt x="68666" y="121444"/>
                    <a:pt x="72476" y="118472"/>
                    <a:pt x="73533" y="114233"/>
                  </a:cubicBezTo>
                  <a:cubicBezTo>
                    <a:pt x="78553" y="94155"/>
                    <a:pt x="94145" y="78562"/>
                    <a:pt x="114233" y="73543"/>
                  </a:cubicBezTo>
                  <a:cubicBezTo>
                    <a:pt x="118472" y="72476"/>
                    <a:pt x="121444" y="68666"/>
                    <a:pt x="121444" y="64294"/>
                  </a:cubicBezTo>
                  <a:cubicBezTo>
                    <a:pt x="121444" y="59922"/>
                    <a:pt x="118472" y="56112"/>
                    <a:pt x="114224" y="55055"/>
                  </a:cubicBezTo>
                  <a:close/>
                  <a:moveTo>
                    <a:pt x="64294" y="87897"/>
                  </a:moveTo>
                  <a:cubicBezTo>
                    <a:pt x="58303" y="78353"/>
                    <a:pt x="50235" y="70285"/>
                    <a:pt x="40691" y="64294"/>
                  </a:cubicBezTo>
                  <a:cubicBezTo>
                    <a:pt x="50235" y="58303"/>
                    <a:pt x="58303" y="50244"/>
                    <a:pt x="64294" y="40700"/>
                  </a:cubicBezTo>
                  <a:cubicBezTo>
                    <a:pt x="70285" y="50244"/>
                    <a:pt x="78353" y="58303"/>
                    <a:pt x="87887" y="64294"/>
                  </a:cubicBezTo>
                  <a:cubicBezTo>
                    <a:pt x="78353" y="70285"/>
                    <a:pt x="70285" y="78353"/>
                    <a:pt x="64294" y="878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A4CBBAE9-8FAB-421B-B3FC-DE040A799817}"/>
                </a:ext>
              </a:extLst>
            </p:cNvPr>
            <p:cNvSpPr/>
            <p:nvPr/>
          </p:nvSpPr>
          <p:spPr>
            <a:xfrm>
              <a:off x="7841456" y="4736306"/>
              <a:ext cx="123825" cy="28575"/>
            </a:xfrm>
            <a:custGeom>
              <a:avLst/>
              <a:gdLst>
                <a:gd name="connsiteX0" fmla="*/ 7144 w 123825"/>
                <a:gd name="connsiteY0" fmla="*/ 7144 h 28575"/>
                <a:gd name="connsiteX1" fmla="*/ 121444 w 123825"/>
                <a:gd name="connsiteY1" fmla="*/ 7144 h 28575"/>
                <a:gd name="connsiteX2" fmla="*/ 121444 w 123825"/>
                <a:gd name="connsiteY2" fmla="*/ 26194 h 28575"/>
                <a:gd name="connsiteX3" fmla="*/ 7144 w 12382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28575">
                  <a:moveTo>
                    <a:pt x="7144" y="7144"/>
                  </a:moveTo>
                  <a:lnTo>
                    <a:pt x="121444" y="7144"/>
                  </a:lnTo>
                  <a:lnTo>
                    <a:pt x="12144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F3E8093D-C1CF-4343-B583-40D791D945FD}"/>
                </a:ext>
              </a:extLst>
            </p:cNvPr>
            <p:cNvSpPr/>
            <p:nvPr/>
          </p:nvSpPr>
          <p:spPr>
            <a:xfrm>
              <a:off x="7793831" y="4812506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5B157E22-DB8F-497C-A899-580E76CE0DE6}"/>
                </a:ext>
              </a:extLst>
            </p:cNvPr>
            <p:cNvSpPr/>
            <p:nvPr/>
          </p:nvSpPr>
          <p:spPr>
            <a:xfrm>
              <a:off x="7755731" y="4812506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55044A6C-5656-426A-A230-F3DB516C842F}"/>
                </a:ext>
              </a:extLst>
            </p:cNvPr>
            <p:cNvSpPr/>
            <p:nvPr/>
          </p:nvSpPr>
          <p:spPr>
            <a:xfrm>
              <a:off x="7946231" y="4660106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29AF35B6-0AC2-49E7-BE75-A2533F0C539D}"/>
                </a:ext>
              </a:extLst>
            </p:cNvPr>
            <p:cNvSpPr/>
            <p:nvPr/>
          </p:nvSpPr>
          <p:spPr>
            <a:xfrm>
              <a:off x="7908131" y="4660106"/>
              <a:ext cx="28575" cy="28575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4" name="图形 21">
            <a:extLst>
              <a:ext uri="{FF2B5EF4-FFF2-40B4-BE49-F238E27FC236}">
                <a16:creationId xmlns:a16="http://schemas.microsoft.com/office/drawing/2014/main" xmlns="" id="{F092DB83-4DDF-4593-832D-DACE67A5AED3}"/>
              </a:ext>
            </a:extLst>
          </p:cNvPr>
          <p:cNvGrpSpPr/>
          <p:nvPr/>
        </p:nvGrpSpPr>
        <p:grpSpPr>
          <a:xfrm>
            <a:off x="5846369" y="4904990"/>
            <a:ext cx="494264" cy="494263"/>
            <a:chOff x="6508461" y="3009664"/>
            <a:chExt cx="824923" cy="824923"/>
          </a:xfrm>
          <a:gradFill>
            <a:gsLst>
              <a:gs pos="31000">
                <a:schemeClr val="accent1"/>
              </a:gs>
              <a:gs pos="87000">
                <a:schemeClr val="accent2">
                  <a:alpha val="0"/>
                </a:schemeClr>
              </a:gs>
            </a:gsLst>
            <a:lin ang="5400000" scaled="1"/>
          </a:gradFill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FFDAC8B9-C12C-4C6A-A94A-59631B7895E4}"/>
                </a:ext>
              </a:extLst>
            </p:cNvPr>
            <p:cNvSpPr/>
            <p:nvPr/>
          </p:nvSpPr>
          <p:spPr>
            <a:xfrm>
              <a:off x="6507175" y="3420651"/>
              <a:ext cx="826642" cy="414180"/>
            </a:xfrm>
            <a:custGeom>
              <a:avLst/>
              <a:gdLst>
                <a:gd name="connsiteX0" fmla="*/ 812463 w 826641"/>
                <a:gd name="connsiteY0" fmla="*/ 166274 h 414180"/>
                <a:gd name="connsiteX1" fmla="*/ 661227 w 826641"/>
                <a:gd name="connsiteY1" fmla="*/ 166274 h 414180"/>
                <a:gd name="connsiteX2" fmla="*/ 661227 w 826641"/>
                <a:gd name="connsiteY2" fmla="*/ 83781 h 414180"/>
                <a:gd name="connsiteX3" fmla="*/ 688725 w 826641"/>
                <a:gd name="connsiteY3" fmla="*/ 83781 h 414180"/>
                <a:gd name="connsiteX4" fmla="*/ 702474 w 826641"/>
                <a:gd name="connsiteY4" fmla="*/ 70033 h 414180"/>
                <a:gd name="connsiteX5" fmla="*/ 702474 w 826641"/>
                <a:gd name="connsiteY5" fmla="*/ 15038 h 414180"/>
                <a:gd name="connsiteX6" fmla="*/ 688725 w 826641"/>
                <a:gd name="connsiteY6" fmla="*/ 1289 h 414180"/>
                <a:gd name="connsiteX7" fmla="*/ 138776 w 826641"/>
                <a:gd name="connsiteY7" fmla="*/ 1289 h 414180"/>
                <a:gd name="connsiteX8" fmla="*/ 125027 w 826641"/>
                <a:gd name="connsiteY8" fmla="*/ 15038 h 414180"/>
                <a:gd name="connsiteX9" fmla="*/ 125027 w 826641"/>
                <a:gd name="connsiteY9" fmla="*/ 70033 h 414180"/>
                <a:gd name="connsiteX10" fmla="*/ 138776 w 826641"/>
                <a:gd name="connsiteY10" fmla="*/ 83781 h 414180"/>
                <a:gd name="connsiteX11" fmla="*/ 166274 w 826641"/>
                <a:gd name="connsiteY11" fmla="*/ 83781 h 414180"/>
                <a:gd name="connsiteX12" fmla="*/ 166274 w 826641"/>
                <a:gd name="connsiteY12" fmla="*/ 166274 h 414180"/>
                <a:gd name="connsiteX13" fmla="*/ 15038 w 826641"/>
                <a:gd name="connsiteY13" fmla="*/ 166274 h 414180"/>
                <a:gd name="connsiteX14" fmla="*/ 1289 w 826641"/>
                <a:gd name="connsiteY14" fmla="*/ 180022 h 414180"/>
                <a:gd name="connsiteX15" fmla="*/ 1289 w 826641"/>
                <a:gd name="connsiteY15" fmla="*/ 400002 h 414180"/>
                <a:gd name="connsiteX16" fmla="*/ 15038 w 826641"/>
                <a:gd name="connsiteY16" fmla="*/ 413750 h 414180"/>
                <a:gd name="connsiteX17" fmla="*/ 180022 w 826641"/>
                <a:gd name="connsiteY17" fmla="*/ 413750 h 414180"/>
                <a:gd name="connsiteX18" fmla="*/ 647479 w 826641"/>
                <a:gd name="connsiteY18" fmla="*/ 413750 h 414180"/>
                <a:gd name="connsiteX19" fmla="*/ 812463 w 826641"/>
                <a:gd name="connsiteY19" fmla="*/ 413750 h 414180"/>
                <a:gd name="connsiteX20" fmla="*/ 826212 w 826641"/>
                <a:gd name="connsiteY20" fmla="*/ 400002 h 414180"/>
                <a:gd name="connsiteX21" fmla="*/ 826212 w 826641"/>
                <a:gd name="connsiteY21" fmla="*/ 180022 h 414180"/>
                <a:gd name="connsiteX22" fmla="*/ 812463 w 826641"/>
                <a:gd name="connsiteY22" fmla="*/ 166274 h 414180"/>
                <a:gd name="connsiteX23" fmla="*/ 166274 w 826641"/>
                <a:gd name="connsiteY23" fmla="*/ 386253 h 414180"/>
                <a:gd name="connsiteX24" fmla="*/ 28786 w 826641"/>
                <a:gd name="connsiteY24" fmla="*/ 386253 h 414180"/>
                <a:gd name="connsiteX25" fmla="*/ 28786 w 826641"/>
                <a:gd name="connsiteY25" fmla="*/ 193771 h 414180"/>
                <a:gd name="connsiteX26" fmla="*/ 166274 w 826641"/>
                <a:gd name="connsiteY26" fmla="*/ 193771 h 414180"/>
                <a:gd name="connsiteX27" fmla="*/ 166274 w 826641"/>
                <a:gd name="connsiteY27" fmla="*/ 386253 h 414180"/>
                <a:gd name="connsiteX28" fmla="*/ 633730 w 826641"/>
                <a:gd name="connsiteY28" fmla="*/ 180022 h 414180"/>
                <a:gd name="connsiteX29" fmla="*/ 633730 w 826641"/>
                <a:gd name="connsiteY29" fmla="*/ 386253 h 414180"/>
                <a:gd name="connsiteX30" fmla="*/ 193771 w 826641"/>
                <a:gd name="connsiteY30" fmla="*/ 386253 h 414180"/>
                <a:gd name="connsiteX31" fmla="*/ 193771 w 826641"/>
                <a:gd name="connsiteY31" fmla="*/ 180022 h 414180"/>
                <a:gd name="connsiteX32" fmla="*/ 193771 w 826641"/>
                <a:gd name="connsiteY32" fmla="*/ 83781 h 414180"/>
                <a:gd name="connsiteX33" fmla="*/ 633730 w 826641"/>
                <a:gd name="connsiteY33" fmla="*/ 83781 h 414180"/>
                <a:gd name="connsiteX34" fmla="*/ 633730 w 826641"/>
                <a:gd name="connsiteY34" fmla="*/ 180022 h 414180"/>
                <a:gd name="connsiteX35" fmla="*/ 180022 w 826641"/>
                <a:gd name="connsiteY35" fmla="*/ 56284 h 414180"/>
                <a:gd name="connsiteX36" fmla="*/ 152525 w 826641"/>
                <a:gd name="connsiteY36" fmla="*/ 56284 h 414180"/>
                <a:gd name="connsiteX37" fmla="*/ 152525 w 826641"/>
                <a:gd name="connsiteY37" fmla="*/ 28786 h 414180"/>
                <a:gd name="connsiteX38" fmla="*/ 674976 w 826641"/>
                <a:gd name="connsiteY38" fmla="*/ 28786 h 414180"/>
                <a:gd name="connsiteX39" fmla="*/ 674976 w 826641"/>
                <a:gd name="connsiteY39" fmla="*/ 56284 h 414180"/>
                <a:gd name="connsiteX40" fmla="*/ 647479 w 826641"/>
                <a:gd name="connsiteY40" fmla="*/ 56284 h 414180"/>
                <a:gd name="connsiteX41" fmla="*/ 180022 w 826641"/>
                <a:gd name="connsiteY41" fmla="*/ 56284 h 414180"/>
                <a:gd name="connsiteX42" fmla="*/ 798715 w 826641"/>
                <a:gd name="connsiteY42" fmla="*/ 386253 h 414180"/>
                <a:gd name="connsiteX43" fmla="*/ 661227 w 826641"/>
                <a:gd name="connsiteY43" fmla="*/ 386253 h 414180"/>
                <a:gd name="connsiteX44" fmla="*/ 661227 w 826641"/>
                <a:gd name="connsiteY44" fmla="*/ 193771 h 414180"/>
                <a:gd name="connsiteX45" fmla="*/ 798715 w 826641"/>
                <a:gd name="connsiteY45" fmla="*/ 193771 h 414180"/>
                <a:gd name="connsiteX46" fmla="*/ 798715 w 826641"/>
                <a:gd name="connsiteY46" fmla="*/ 386253 h 414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826641" h="414180">
                  <a:moveTo>
                    <a:pt x="812463" y="166274"/>
                  </a:moveTo>
                  <a:lnTo>
                    <a:pt x="661227" y="166274"/>
                  </a:lnTo>
                  <a:lnTo>
                    <a:pt x="661227" y="83781"/>
                  </a:lnTo>
                  <a:lnTo>
                    <a:pt x="688725" y="83781"/>
                  </a:lnTo>
                  <a:cubicBezTo>
                    <a:pt x="696328" y="83781"/>
                    <a:pt x="702474" y="77636"/>
                    <a:pt x="702474" y="70033"/>
                  </a:cubicBezTo>
                  <a:lnTo>
                    <a:pt x="702474" y="15038"/>
                  </a:lnTo>
                  <a:cubicBezTo>
                    <a:pt x="702474" y="7435"/>
                    <a:pt x="696328" y="1289"/>
                    <a:pt x="688725" y="1289"/>
                  </a:cubicBezTo>
                  <a:lnTo>
                    <a:pt x="138776" y="1289"/>
                  </a:lnTo>
                  <a:cubicBezTo>
                    <a:pt x="131173" y="1289"/>
                    <a:pt x="125027" y="7435"/>
                    <a:pt x="125027" y="15038"/>
                  </a:cubicBezTo>
                  <a:lnTo>
                    <a:pt x="125027" y="70033"/>
                  </a:lnTo>
                  <a:cubicBezTo>
                    <a:pt x="125027" y="77636"/>
                    <a:pt x="131173" y="83781"/>
                    <a:pt x="138776" y="83781"/>
                  </a:cubicBezTo>
                  <a:lnTo>
                    <a:pt x="166274" y="83781"/>
                  </a:lnTo>
                  <a:lnTo>
                    <a:pt x="166274" y="166274"/>
                  </a:lnTo>
                  <a:lnTo>
                    <a:pt x="15038" y="166274"/>
                  </a:lnTo>
                  <a:cubicBezTo>
                    <a:pt x="7435" y="166274"/>
                    <a:pt x="1289" y="172419"/>
                    <a:pt x="1289" y="180022"/>
                  </a:cubicBezTo>
                  <a:lnTo>
                    <a:pt x="1289" y="400002"/>
                  </a:lnTo>
                  <a:cubicBezTo>
                    <a:pt x="1289" y="407605"/>
                    <a:pt x="7435" y="413750"/>
                    <a:pt x="15038" y="413750"/>
                  </a:cubicBezTo>
                  <a:lnTo>
                    <a:pt x="180022" y="413750"/>
                  </a:lnTo>
                  <a:lnTo>
                    <a:pt x="647479" y="413750"/>
                  </a:lnTo>
                  <a:lnTo>
                    <a:pt x="812463" y="413750"/>
                  </a:lnTo>
                  <a:cubicBezTo>
                    <a:pt x="820066" y="413750"/>
                    <a:pt x="826212" y="407605"/>
                    <a:pt x="826212" y="400002"/>
                  </a:cubicBezTo>
                  <a:lnTo>
                    <a:pt x="826212" y="180022"/>
                  </a:lnTo>
                  <a:cubicBezTo>
                    <a:pt x="826212" y="172419"/>
                    <a:pt x="820066" y="166274"/>
                    <a:pt x="812463" y="166274"/>
                  </a:cubicBezTo>
                  <a:close/>
                  <a:moveTo>
                    <a:pt x="166274" y="386253"/>
                  </a:moveTo>
                  <a:lnTo>
                    <a:pt x="28786" y="386253"/>
                  </a:lnTo>
                  <a:lnTo>
                    <a:pt x="28786" y="193771"/>
                  </a:lnTo>
                  <a:lnTo>
                    <a:pt x="166274" y="193771"/>
                  </a:lnTo>
                  <a:lnTo>
                    <a:pt x="166274" y="386253"/>
                  </a:lnTo>
                  <a:close/>
                  <a:moveTo>
                    <a:pt x="633730" y="180022"/>
                  </a:moveTo>
                  <a:lnTo>
                    <a:pt x="633730" y="386253"/>
                  </a:lnTo>
                  <a:lnTo>
                    <a:pt x="193771" y="386253"/>
                  </a:lnTo>
                  <a:lnTo>
                    <a:pt x="193771" y="180022"/>
                  </a:lnTo>
                  <a:lnTo>
                    <a:pt x="193771" y="83781"/>
                  </a:lnTo>
                  <a:lnTo>
                    <a:pt x="633730" y="83781"/>
                  </a:lnTo>
                  <a:lnTo>
                    <a:pt x="633730" y="180022"/>
                  </a:lnTo>
                  <a:close/>
                  <a:moveTo>
                    <a:pt x="180022" y="56284"/>
                  </a:moveTo>
                  <a:lnTo>
                    <a:pt x="152525" y="56284"/>
                  </a:lnTo>
                  <a:lnTo>
                    <a:pt x="152525" y="28786"/>
                  </a:lnTo>
                  <a:lnTo>
                    <a:pt x="674976" y="28786"/>
                  </a:lnTo>
                  <a:lnTo>
                    <a:pt x="674976" y="56284"/>
                  </a:lnTo>
                  <a:lnTo>
                    <a:pt x="647479" y="56284"/>
                  </a:lnTo>
                  <a:lnTo>
                    <a:pt x="180022" y="56284"/>
                  </a:lnTo>
                  <a:close/>
                  <a:moveTo>
                    <a:pt x="798715" y="386253"/>
                  </a:moveTo>
                  <a:lnTo>
                    <a:pt x="661227" y="386253"/>
                  </a:lnTo>
                  <a:lnTo>
                    <a:pt x="661227" y="193771"/>
                  </a:lnTo>
                  <a:lnTo>
                    <a:pt x="798715" y="193771"/>
                  </a:lnTo>
                  <a:lnTo>
                    <a:pt x="798715" y="3862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xmlns="" id="{4EB1E26D-4E2C-417E-871B-A788A8D6202C}"/>
                </a:ext>
              </a:extLst>
            </p:cNvPr>
            <p:cNvSpPr/>
            <p:nvPr/>
          </p:nvSpPr>
          <p:spPr>
            <a:xfrm>
              <a:off x="6562170" y="3640630"/>
              <a:ext cx="84211" cy="111708"/>
            </a:xfrm>
            <a:custGeom>
              <a:avLst/>
              <a:gdLst>
                <a:gd name="connsiteX0" fmla="*/ 70033 w 84210"/>
                <a:gd name="connsiteY0" fmla="*/ 1289 h 111708"/>
                <a:gd name="connsiteX1" fmla="*/ 15038 w 84210"/>
                <a:gd name="connsiteY1" fmla="*/ 1289 h 111708"/>
                <a:gd name="connsiteX2" fmla="*/ 1289 w 84210"/>
                <a:gd name="connsiteY2" fmla="*/ 15038 h 111708"/>
                <a:gd name="connsiteX3" fmla="*/ 1289 w 84210"/>
                <a:gd name="connsiteY3" fmla="*/ 97530 h 111708"/>
                <a:gd name="connsiteX4" fmla="*/ 15038 w 84210"/>
                <a:gd name="connsiteY4" fmla="*/ 111279 h 111708"/>
                <a:gd name="connsiteX5" fmla="*/ 70033 w 84210"/>
                <a:gd name="connsiteY5" fmla="*/ 111279 h 111708"/>
                <a:gd name="connsiteX6" fmla="*/ 83781 w 84210"/>
                <a:gd name="connsiteY6" fmla="*/ 97530 h 111708"/>
                <a:gd name="connsiteX7" fmla="*/ 83781 w 84210"/>
                <a:gd name="connsiteY7" fmla="*/ 15038 h 111708"/>
                <a:gd name="connsiteX8" fmla="*/ 70033 w 84210"/>
                <a:gd name="connsiteY8" fmla="*/ 1289 h 111708"/>
                <a:gd name="connsiteX9" fmla="*/ 56284 w 84210"/>
                <a:gd name="connsiteY9" fmla="*/ 83781 h 111708"/>
                <a:gd name="connsiteX10" fmla="*/ 28786 w 84210"/>
                <a:gd name="connsiteY10" fmla="*/ 83781 h 111708"/>
                <a:gd name="connsiteX11" fmla="*/ 28786 w 84210"/>
                <a:gd name="connsiteY11" fmla="*/ 28786 h 111708"/>
                <a:gd name="connsiteX12" fmla="*/ 56284 w 84210"/>
                <a:gd name="connsiteY12" fmla="*/ 28786 h 111708"/>
                <a:gd name="connsiteX13" fmla="*/ 56284 w 84210"/>
                <a:gd name="connsiteY13" fmla="*/ 83781 h 111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4210" h="111708">
                  <a:moveTo>
                    <a:pt x="70033" y="1289"/>
                  </a:moveTo>
                  <a:lnTo>
                    <a:pt x="15038" y="1289"/>
                  </a:lnTo>
                  <a:cubicBezTo>
                    <a:pt x="7435" y="1289"/>
                    <a:pt x="1289" y="7435"/>
                    <a:pt x="1289" y="15038"/>
                  </a:cubicBezTo>
                  <a:lnTo>
                    <a:pt x="1289" y="97530"/>
                  </a:lnTo>
                  <a:cubicBezTo>
                    <a:pt x="1289" y="105133"/>
                    <a:pt x="7435" y="111279"/>
                    <a:pt x="15038" y="111279"/>
                  </a:cubicBezTo>
                  <a:lnTo>
                    <a:pt x="70033" y="111279"/>
                  </a:lnTo>
                  <a:cubicBezTo>
                    <a:pt x="77636" y="111279"/>
                    <a:pt x="83781" y="105133"/>
                    <a:pt x="83781" y="97530"/>
                  </a:cubicBezTo>
                  <a:lnTo>
                    <a:pt x="83781" y="15038"/>
                  </a:lnTo>
                  <a:cubicBezTo>
                    <a:pt x="83781" y="7435"/>
                    <a:pt x="77636" y="1289"/>
                    <a:pt x="70033" y="1289"/>
                  </a:cubicBezTo>
                  <a:close/>
                  <a:moveTo>
                    <a:pt x="56284" y="83781"/>
                  </a:moveTo>
                  <a:lnTo>
                    <a:pt x="28786" y="83781"/>
                  </a:lnTo>
                  <a:lnTo>
                    <a:pt x="28786" y="28786"/>
                  </a:lnTo>
                  <a:lnTo>
                    <a:pt x="56284" y="28786"/>
                  </a:lnTo>
                  <a:lnTo>
                    <a:pt x="56284" y="837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1CA3D371-8C14-4064-AB70-DB8C707573B7}"/>
                </a:ext>
              </a:extLst>
            </p:cNvPr>
            <p:cNvSpPr/>
            <p:nvPr/>
          </p:nvSpPr>
          <p:spPr>
            <a:xfrm>
              <a:off x="7194611" y="3640630"/>
              <a:ext cx="84211" cy="111708"/>
            </a:xfrm>
            <a:custGeom>
              <a:avLst/>
              <a:gdLst>
                <a:gd name="connsiteX0" fmla="*/ 70033 w 84210"/>
                <a:gd name="connsiteY0" fmla="*/ 1289 h 111708"/>
                <a:gd name="connsiteX1" fmla="*/ 15038 w 84210"/>
                <a:gd name="connsiteY1" fmla="*/ 1289 h 111708"/>
                <a:gd name="connsiteX2" fmla="*/ 1289 w 84210"/>
                <a:gd name="connsiteY2" fmla="*/ 15038 h 111708"/>
                <a:gd name="connsiteX3" fmla="*/ 1289 w 84210"/>
                <a:gd name="connsiteY3" fmla="*/ 97530 h 111708"/>
                <a:gd name="connsiteX4" fmla="*/ 15038 w 84210"/>
                <a:gd name="connsiteY4" fmla="*/ 111279 h 111708"/>
                <a:gd name="connsiteX5" fmla="*/ 70033 w 84210"/>
                <a:gd name="connsiteY5" fmla="*/ 111279 h 111708"/>
                <a:gd name="connsiteX6" fmla="*/ 83781 w 84210"/>
                <a:gd name="connsiteY6" fmla="*/ 97530 h 111708"/>
                <a:gd name="connsiteX7" fmla="*/ 83781 w 84210"/>
                <a:gd name="connsiteY7" fmla="*/ 15038 h 111708"/>
                <a:gd name="connsiteX8" fmla="*/ 70033 w 84210"/>
                <a:gd name="connsiteY8" fmla="*/ 1289 h 111708"/>
                <a:gd name="connsiteX9" fmla="*/ 56284 w 84210"/>
                <a:gd name="connsiteY9" fmla="*/ 83781 h 111708"/>
                <a:gd name="connsiteX10" fmla="*/ 28786 w 84210"/>
                <a:gd name="connsiteY10" fmla="*/ 83781 h 111708"/>
                <a:gd name="connsiteX11" fmla="*/ 28786 w 84210"/>
                <a:gd name="connsiteY11" fmla="*/ 28786 h 111708"/>
                <a:gd name="connsiteX12" fmla="*/ 56284 w 84210"/>
                <a:gd name="connsiteY12" fmla="*/ 28786 h 111708"/>
                <a:gd name="connsiteX13" fmla="*/ 56284 w 84210"/>
                <a:gd name="connsiteY13" fmla="*/ 83781 h 111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4210" h="111708">
                  <a:moveTo>
                    <a:pt x="70033" y="1289"/>
                  </a:moveTo>
                  <a:lnTo>
                    <a:pt x="15038" y="1289"/>
                  </a:lnTo>
                  <a:cubicBezTo>
                    <a:pt x="7435" y="1289"/>
                    <a:pt x="1289" y="7435"/>
                    <a:pt x="1289" y="15038"/>
                  </a:cubicBezTo>
                  <a:lnTo>
                    <a:pt x="1289" y="97530"/>
                  </a:lnTo>
                  <a:cubicBezTo>
                    <a:pt x="1289" y="105133"/>
                    <a:pt x="7435" y="111279"/>
                    <a:pt x="15038" y="111279"/>
                  </a:cubicBezTo>
                  <a:lnTo>
                    <a:pt x="70033" y="111279"/>
                  </a:lnTo>
                  <a:cubicBezTo>
                    <a:pt x="77636" y="111279"/>
                    <a:pt x="83781" y="105133"/>
                    <a:pt x="83781" y="97530"/>
                  </a:cubicBezTo>
                  <a:lnTo>
                    <a:pt x="83781" y="15038"/>
                  </a:lnTo>
                  <a:cubicBezTo>
                    <a:pt x="83781" y="7435"/>
                    <a:pt x="77636" y="1289"/>
                    <a:pt x="70033" y="1289"/>
                  </a:cubicBezTo>
                  <a:close/>
                  <a:moveTo>
                    <a:pt x="56284" y="83781"/>
                  </a:moveTo>
                  <a:lnTo>
                    <a:pt x="28786" y="83781"/>
                  </a:lnTo>
                  <a:lnTo>
                    <a:pt x="28786" y="28786"/>
                  </a:lnTo>
                  <a:lnTo>
                    <a:pt x="56284" y="28786"/>
                  </a:lnTo>
                  <a:lnTo>
                    <a:pt x="56284" y="837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="" id="{DE52DA3B-ED57-4504-93BF-B571ECFB5779}"/>
                </a:ext>
              </a:extLst>
            </p:cNvPr>
            <p:cNvSpPr/>
            <p:nvPr/>
          </p:nvSpPr>
          <p:spPr>
            <a:xfrm>
              <a:off x="6740904" y="3530641"/>
              <a:ext cx="84211" cy="111708"/>
            </a:xfrm>
            <a:custGeom>
              <a:avLst/>
              <a:gdLst>
                <a:gd name="connsiteX0" fmla="*/ 70033 w 84210"/>
                <a:gd name="connsiteY0" fmla="*/ 1289 h 111708"/>
                <a:gd name="connsiteX1" fmla="*/ 15038 w 84210"/>
                <a:gd name="connsiteY1" fmla="*/ 1289 h 111708"/>
                <a:gd name="connsiteX2" fmla="*/ 1289 w 84210"/>
                <a:gd name="connsiteY2" fmla="*/ 15038 h 111708"/>
                <a:gd name="connsiteX3" fmla="*/ 1289 w 84210"/>
                <a:gd name="connsiteY3" fmla="*/ 97530 h 111708"/>
                <a:gd name="connsiteX4" fmla="*/ 15038 w 84210"/>
                <a:gd name="connsiteY4" fmla="*/ 111279 h 111708"/>
                <a:gd name="connsiteX5" fmla="*/ 70033 w 84210"/>
                <a:gd name="connsiteY5" fmla="*/ 111279 h 111708"/>
                <a:gd name="connsiteX6" fmla="*/ 83781 w 84210"/>
                <a:gd name="connsiteY6" fmla="*/ 97530 h 111708"/>
                <a:gd name="connsiteX7" fmla="*/ 83781 w 84210"/>
                <a:gd name="connsiteY7" fmla="*/ 15038 h 111708"/>
                <a:gd name="connsiteX8" fmla="*/ 70033 w 84210"/>
                <a:gd name="connsiteY8" fmla="*/ 1289 h 111708"/>
                <a:gd name="connsiteX9" fmla="*/ 56284 w 84210"/>
                <a:gd name="connsiteY9" fmla="*/ 83781 h 111708"/>
                <a:gd name="connsiteX10" fmla="*/ 28786 w 84210"/>
                <a:gd name="connsiteY10" fmla="*/ 83781 h 111708"/>
                <a:gd name="connsiteX11" fmla="*/ 28786 w 84210"/>
                <a:gd name="connsiteY11" fmla="*/ 28786 h 111708"/>
                <a:gd name="connsiteX12" fmla="*/ 56284 w 84210"/>
                <a:gd name="connsiteY12" fmla="*/ 28786 h 111708"/>
                <a:gd name="connsiteX13" fmla="*/ 56284 w 84210"/>
                <a:gd name="connsiteY13" fmla="*/ 83781 h 111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4210" h="111708">
                  <a:moveTo>
                    <a:pt x="70033" y="1289"/>
                  </a:moveTo>
                  <a:lnTo>
                    <a:pt x="15038" y="1289"/>
                  </a:lnTo>
                  <a:cubicBezTo>
                    <a:pt x="7435" y="1289"/>
                    <a:pt x="1289" y="7435"/>
                    <a:pt x="1289" y="15038"/>
                  </a:cubicBezTo>
                  <a:lnTo>
                    <a:pt x="1289" y="97530"/>
                  </a:lnTo>
                  <a:cubicBezTo>
                    <a:pt x="1289" y="105133"/>
                    <a:pt x="7435" y="111279"/>
                    <a:pt x="15038" y="111279"/>
                  </a:cubicBezTo>
                  <a:lnTo>
                    <a:pt x="70033" y="111279"/>
                  </a:lnTo>
                  <a:cubicBezTo>
                    <a:pt x="77636" y="111279"/>
                    <a:pt x="83781" y="105133"/>
                    <a:pt x="83781" y="97530"/>
                  </a:cubicBezTo>
                  <a:lnTo>
                    <a:pt x="83781" y="15038"/>
                  </a:lnTo>
                  <a:cubicBezTo>
                    <a:pt x="83781" y="7435"/>
                    <a:pt x="77636" y="1289"/>
                    <a:pt x="70033" y="1289"/>
                  </a:cubicBezTo>
                  <a:close/>
                  <a:moveTo>
                    <a:pt x="56284" y="83781"/>
                  </a:moveTo>
                  <a:lnTo>
                    <a:pt x="28786" y="83781"/>
                  </a:lnTo>
                  <a:lnTo>
                    <a:pt x="28786" y="28786"/>
                  </a:lnTo>
                  <a:lnTo>
                    <a:pt x="56284" y="28786"/>
                  </a:lnTo>
                  <a:lnTo>
                    <a:pt x="56284" y="837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0E15B1E5-4A0E-449A-98F8-E7EB9C1A9C79}"/>
                </a:ext>
              </a:extLst>
            </p:cNvPr>
            <p:cNvSpPr/>
            <p:nvPr/>
          </p:nvSpPr>
          <p:spPr>
            <a:xfrm>
              <a:off x="6878391" y="3530641"/>
              <a:ext cx="84211" cy="111708"/>
            </a:xfrm>
            <a:custGeom>
              <a:avLst/>
              <a:gdLst>
                <a:gd name="connsiteX0" fmla="*/ 70033 w 84210"/>
                <a:gd name="connsiteY0" fmla="*/ 1289 h 111708"/>
                <a:gd name="connsiteX1" fmla="*/ 15038 w 84210"/>
                <a:gd name="connsiteY1" fmla="*/ 1289 h 111708"/>
                <a:gd name="connsiteX2" fmla="*/ 1289 w 84210"/>
                <a:gd name="connsiteY2" fmla="*/ 15038 h 111708"/>
                <a:gd name="connsiteX3" fmla="*/ 1289 w 84210"/>
                <a:gd name="connsiteY3" fmla="*/ 97530 h 111708"/>
                <a:gd name="connsiteX4" fmla="*/ 15038 w 84210"/>
                <a:gd name="connsiteY4" fmla="*/ 111279 h 111708"/>
                <a:gd name="connsiteX5" fmla="*/ 70033 w 84210"/>
                <a:gd name="connsiteY5" fmla="*/ 111279 h 111708"/>
                <a:gd name="connsiteX6" fmla="*/ 83781 w 84210"/>
                <a:gd name="connsiteY6" fmla="*/ 97530 h 111708"/>
                <a:gd name="connsiteX7" fmla="*/ 83781 w 84210"/>
                <a:gd name="connsiteY7" fmla="*/ 15038 h 111708"/>
                <a:gd name="connsiteX8" fmla="*/ 70033 w 84210"/>
                <a:gd name="connsiteY8" fmla="*/ 1289 h 111708"/>
                <a:gd name="connsiteX9" fmla="*/ 56284 w 84210"/>
                <a:gd name="connsiteY9" fmla="*/ 83781 h 111708"/>
                <a:gd name="connsiteX10" fmla="*/ 28786 w 84210"/>
                <a:gd name="connsiteY10" fmla="*/ 83781 h 111708"/>
                <a:gd name="connsiteX11" fmla="*/ 28786 w 84210"/>
                <a:gd name="connsiteY11" fmla="*/ 28786 h 111708"/>
                <a:gd name="connsiteX12" fmla="*/ 56284 w 84210"/>
                <a:gd name="connsiteY12" fmla="*/ 28786 h 111708"/>
                <a:gd name="connsiteX13" fmla="*/ 56284 w 84210"/>
                <a:gd name="connsiteY13" fmla="*/ 83781 h 111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4210" h="111708">
                  <a:moveTo>
                    <a:pt x="70033" y="1289"/>
                  </a:moveTo>
                  <a:lnTo>
                    <a:pt x="15038" y="1289"/>
                  </a:lnTo>
                  <a:cubicBezTo>
                    <a:pt x="7435" y="1289"/>
                    <a:pt x="1289" y="7435"/>
                    <a:pt x="1289" y="15038"/>
                  </a:cubicBezTo>
                  <a:lnTo>
                    <a:pt x="1289" y="97530"/>
                  </a:lnTo>
                  <a:cubicBezTo>
                    <a:pt x="1289" y="105133"/>
                    <a:pt x="7435" y="111279"/>
                    <a:pt x="15038" y="111279"/>
                  </a:cubicBezTo>
                  <a:lnTo>
                    <a:pt x="70033" y="111279"/>
                  </a:lnTo>
                  <a:cubicBezTo>
                    <a:pt x="77636" y="111279"/>
                    <a:pt x="83781" y="105133"/>
                    <a:pt x="83781" y="97530"/>
                  </a:cubicBezTo>
                  <a:lnTo>
                    <a:pt x="83781" y="15038"/>
                  </a:lnTo>
                  <a:cubicBezTo>
                    <a:pt x="83781" y="7435"/>
                    <a:pt x="77636" y="1289"/>
                    <a:pt x="70033" y="1289"/>
                  </a:cubicBezTo>
                  <a:close/>
                  <a:moveTo>
                    <a:pt x="56284" y="83781"/>
                  </a:moveTo>
                  <a:lnTo>
                    <a:pt x="28786" y="83781"/>
                  </a:lnTo>
                  <a:lnTo>
                    <a:pt x="28786" y="28786"/>
                  </a:lnTo>
                  <a:lnTo>
                    <a:pt x="56284" y="28786"/>
                  </a:lnTo>
                  <a:lnTo>
                    <a:pt x="56284" y="837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="" id="{0DD445D8-AE6F-4256-BEAA-98368EB84AC3}"/>
                </a:ext>
              </a:extLst>
            </p:cNvPr>
            <p:cNvSpPr/>
            <p:nvPr/>
          </p:nvSpPr>
          <p:spPr>
            <a:xfrm>
              <a:off x="7015878" y="3530641"/>
              <a:ext cx="84211" cy="111708"/>
            </a:xfrm>
            <a:custGeom>
              <a:avLst/>
              <a:gdLst>
                <a:gd name="connsiteX0" fmla="*/ 70033 w 84210"/>
                <a:gd name="connsiteY0" fmla="*/ 1289 h 111708"/>
                <a:gd name="connsiteX1" fmla="*/ 15038 w 84210"/>
                <a:gd name="connsiteY1" fmla="*/ 1289 h 111708"/>
                <a:gd name="connsiteX2" fmla="*/ 1289 w 84210"/>
                <a:gd name="connsiteY2" fmla="*/ 15038 h 111708"/>
                <a:gd name="connsiteX3" fmla="*/ 1289 w 84210"/>
                <a:gd name="connsiteY3" fmla="*/ 97530 h 111708"/>
                <a:gd name="connsiteX4" fmla="*/ 15038 w 84210"/>
                <a:gd name="connsiteY4" fmla="*/ 111279 h 111708"/>
                <a:gd name="connsiteX5" fmla="*/ 70033 w 84210"/>
                <a:gd name="connsiteY5" fmla="*/ 111279 h 111708"/>
                <a:gd name="connsiteX6" fmla="*/ 83781 w 84210"/>
                <a:gd name="connsiteY6" fmla="*/ 97530 h 111708"/>
                <a:gd name="connsiteX7" fmla="*/ 83781 w 84210"/>
                <a:gd name="connsiteY7" fmla="*/ 15038 h 111708"/>
                <a:gd name="connsiteX8" fmla="*/ 70033 w 84210"/>
                <a:gd name="connsiteY8" fmla="*/ 1289 h 111708"/>
                <a:gd name="connsiteX9" fmla="*/ 56284 w 84210"/>
                <a:gd name="connsiteY9" fmla="*/ 83781 h 111708"/>
                <a:gd name="connsiteX10" fmla="*/ 28786 w 84210"/>
                <a:gd name="connsiteY10" fmla="*/ 83781 h 111708"/>
                <a:gd name="connsiteX11" fmla="*/ 28786 w 84210"/>
                <a:gd name="connsiteY11" fmla="*/ 28786 h 111708"/>
                <a:gd name="connsiteX12" fmla="*/ 56284 w 84210"/>
                <a:gd name="connsiteY12" fmla="*/ 28786 h 111708"/>
                <a:gd name="connsiteX13" fmla="*/ 56284 w 84210"/>
                <a:gd name="connsiteY13" fmla="*/ 83781 h 111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4210" h="111708">
                  <a:moveTo>
                    <a:pt x="70033" y="1289"/>
                  </a:moveTo>
                  <a:lnTo>
                    <a:pt x="15038" y="1289"/>
                  </a:lnTo>
                  <a:cubicBezTo>
                    <a:pt x="7435" y="1289"/>
                    <a:pt x="1289" y="7435"/>
                    <a:pt x="1289" y="15038"/>
                  </a:cubicBezTo>
                  <a:lnTo>
                    <a:pt x="1289" y="97530"/>
                  </a:lnTo>
                  <a:cubicBezTo>
                    <a:pt x="1289" y="105133"/>
                    <a:pt x="7435" y="111279"/>
                    <a:pt x="15038" y="111279"/>
                  </a:cubicBezTo>
                  <a:lnTo>
                    <a:pt x="70033" y="111279"/>
                  </a:lnTo>
                  <a:cubicBezTo>
                    <a:pt x="77636" y="111279"/>
                    <a:pt x="83781" y="105133"/>
                    <a:pt x="83781" y="97530"/>
                  </a:cubicBezTo>
                  <a:lnTo>
                    <a:pt x="83781" y="15038"/>
                  </a:lnTo>
                  <a:cubicBezTo>
                    <a:pt x="83781" y="7435"/>
                    <a:pt x="77636" y="1289"/>
                    <a:pt x="70033" y="1289"/>
                  </a:cubicBezTo>
                  <a:close/>
                  <a:moveTo>
                    <a:pt x="56284" y="83781"/>
                  </a:moveTo>
                  <a:lnTo>
                    <a:pt x="28786" y="83781"/>
                  </a:lnTo>
                  <a:lnTo>
                    <a:pt x="28786" y="28786"/>
                  </a:lnTo>
                  <a:lnTo>
                    <a:pt x="56284" y="28786"/>
                  </a:lnTo>
                  <a:lnTo>
                    <a:pt x="56284" y="837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CF0A0C7E-3EEE-4B21-B915-3154C372CA2D}"/>
                </a:ext>
              </a:extLst>
            </p:cNvPr>
            <p:cNvSpPr/>
            <p:nvPr/>
          </p:nvSpPr>
          <p:spPr>
            <a:xfrm>
              <a:off x="6740904" y="3668128"/>
              <a:ext cx="84211" cy="111708"/>
            </a:xfrm>
            <a:custGeom>
              <a:avLst/>
              <a:gdLst>
                <a:gd name="connsiteX0" fmla="*/ 70033 w 84210"/>
                <a:gd name="connsiteY0" fmla="*/ 1289 h 111708"/>
                <a:gd name="connsiteX1" fmla="*/ 15038 w 84210"/>
                <a:gd name="connsiteY1" fmla="*/ 1289 h 111708"/>
                <a:gd name="connsiteX2" fmla="*/ 1289 w 84210"/>
                <a:gd name="connsiteY2" fmla="*/ 15038 h 111708"/>
                <a:gd name="connsiteX3" fmla="*/ 1289 w 84210"/>
                <a:gd name="connsiteY3" fmla="*/ 97530 h 111708"/>
                <a:gd name="connsiteX4" fmla="*/ 15038 w 84210"/>
                <a:gd name="connsiteY4" fmla="*/ 111279 h 111708"/>
                <a:gd name="connsiteX5" fmla="*/ 70033 w 84210"/>
                <a:gd name="connsiteY5" fmla="*/ 111279 h 111708"/>
                <a:gd name="connsiteX6" fmla="*/ 83781 w 84210"/>
                <a:gd name="connsiteY6" fmla="*/ 97530 h 111708"/>
                <a:gd name="connsiteX7" fmla="*/ 83781 w 84210"/>
                <a:gd name="connsiteY7" fmla="*/ 15038 h 111708"/>
                <a:gd name="connsiteX8" fmla="*/ 70033 w 84210"/>
                <a:gd name="connsiteY8" fmla="*/ 1289 h 111708"/>
                <a:gd name="connsiteX9" fmla="*/ 56284 w 84210"/>
                <a:gd name="connsiteY9" fmla="*/ 83781 h 111708"/>
                <a:gd name="connsiteX10" fmla="*/ 28786 w 84210"/>
                <a:gd name="connsiteY10" fmla="*/ 83781 h 111708"/>
                <a:gd name="connsiteX11" fmla="*/ 28786 w 84210"/>
                <a:gd name="connsiteY11" fmla="*/ 28786 h 111708"/>
                <a:gd name="connsiteX12" fmla="*/ 56284 w 84210"/>
                <a:gd name="connsiteY12" fmla="*/ 28786 h 111708"/>
                <a:gd name="connsiteX13" fmla="*/ 56284 w 84210"/>
                <a:gd name="connsiteY13" fmla="*/ 83781 h 111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4210" h="111708">
                  <a:moveTo>
                    <a:pt x="70033" y="1289"/>
                  </a:moveTo>
                  <a:lnTo>
                    <a:pt x="15038" y="1289"/>
                  </a:lnTo>
                  <a:cubicBezTo>
                    <a:pt x="7435" y="1289"/>
                    <a:pt x="1289" y="7435"/>
                    <a:pt x="1289" y="15038"/>
                  </a:cubicBezTo>
                  <a:lnTo>
                    <a:pt x="1289" y="97530"/>
                  </a:lnTo>
                  <a:cubicBezTo>
                    <a:pt x="1289" y="105133"/>
                    <a:pt x="7435" y="111279"/>
                    <a:pt x="15038" y="111279"/>
                  </a:cubicBezTo>
                  <a:lnTo>
                    <a:pt x="70033" y="111279"/>
                  </a:lnTo>
                  <a:cubicBezTo>
                    <a:pt x="77636" y="111279"/>
                    <a:pt x="83781" y="105133"/>
                    <a:pt x="83781" y="97530"/>
                  </a:cubicBezTo>
                  <a:lnTo>
                    <a:pt x="83781" y="15038"/>
                  </a:lnTo>
                  <a:cubicBezTo>
                    <a:pt x="83781" y="7435"/>
                    <a:pt x="77636" y="1289"/>
                    <a:pt x="70033" y="1289"/>
                  </a:cubicBezTo>
                  <a:close/>
                  <a:moveTo>
                    <a:pt x="56284" y="83781"/>
                  </a:moveTo>
                  <a:lnTo>
                    <a:pt x="28786" y="83781"/>
                  </a:lnTo>
                  <a:lnTo>
                    <a:pt x="28786" y="28786"/>
                  </a:lnTo>
                  <a:lnTo>
                    <a:pt x="56284" y="28786"/>
                  </a:lnTo>
                  <a:lnTo>
                    <a:pt x="56284" y="837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C8734957-1E57-464E-8206-AC8AB08AD2BF}"/>
                </a:ext>
              </a:extLst>
            </p:cNvPr>
            <p:cNvSpPr/>
            <p:nvPr/>
          </p:nvSpPr>
          <p:spPr>
            <a:xfrm>
              <a:off x="6878391" y="3668128"/>
              <a:ext cx="84211" cy="111708"/>
            </a:xfrm>
            <a:custGeom>
              <a:avLst/>
              <a:gdLst>
                <a:gd name="connsiteX0" fmla="*/ 70033 w 84210"/>
                <a:gd name="connsiteY0" fmla="*/ 1289 h 111708"/>
                <a:gd name="connsiteX1" fmla="*/ 15038 w 84210"/>
                <a:gd name="connsiteY1" fmla="*/ 1289 h 111708"/>
                <a:gd name="connsiteX2" fmla="*/ 1289 w 84210"/>
                <a:gd name="connsiteY2" fmla="*/ 15038 h 111708"/>
                <a:gd name="connsiteX3" fmla="*/ 1289 w 84210"/>
                <a:gd name="connsiteY3" fmla="*/ 97530 h 111708"/>
                <a:gd name="connsiteX4" fmla="*/ 15038 w 84210"/>
                <a:gd name="connsiteY4" fmla="*/ 111279 h 111708"/>
                <a:gd name="connsiteX5" fmla="*/ 70033 w 84210"/>
                <a:gd name="connsiteY5" fmla="*/ 111279 h 111708"/>
                <a:gd name="connsiteX6" fmla="*/ 83781 w 84210"/>
                <a:gd name="connsiteY6" fmla="*/ 97530 h 111708"/>
                <a:gd name="connsiteX7" fmla="*/ 83781 w 84210"/>
                <a:gd name="connsiteY7" fmla="*/ 15038 h 111708"/>
                <a:gd name="connsiteX8" fmla="*/ 70033 w 84210"/>
                <a:gd name="connsiteY8" fmla="*/ 1289 h 111708"/>
                <a:gd name="connsiteX9" fmla="*/ 56284 w 84210"/>
                <a:gd name="connsiteY9" fmla="*/ 83781 h 111708"/>
                <a:gd name="connsiteX10" fmla="*/ 28786 w 84210"/>
                <a:gd name="connsiteY10" fmla="*/ 83781 h 111708"/>
                <a:gd name="connsiteX11" fmla="*/ 28786 w 84210"/>
                <a:gd name="connsiteY11" fmla="*/ 28786 h 111708"/>
                <a:gd name="connsiteX12" fmla="*/ 56284 w 84210"/>
                <a:gd name="connsiteY12" fmla="*/ 28786 h 111708"/>
                <a:gd name="connsiteX13" fmla="*/ 56284 w 84210"/>
                <a:gd name="connsiteY13" fmla="*/ 83781 h 111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4210" h="111708">
                  <a:moveTo>
                    <a:pt x="70033" y="1289"/>
                  </a:moveTo>
                  <a:lnTo>
                    <a:pt x="15038" y="1289"/>
                  </a:lnTo>
                  <a:cubicBezTo>
                    <a:pt x="7435" y="1289"/>
                    <a:pt x="1289" y="7435"/>
                    <a:pt x="1289" y="15038"/>
                  </a:cubicBezTo>
                  <a:lnTo>
                    <a:pt x="1289" y="97530"/>
                  </a:lnTo>
                  <a:cubicBezTo>
                    <a:pt x="1289" y="105133"/>
                    <a:pt x="7435" y="111279"/>
                    <a:pt x="15038" y="111279"/>
                  </a:cubicBezTo>
                  <a:lnTo>
                    <a:pt x="70033" y="111279"/>
                  </a:lnTo>
                  <a:cubicBezTo>
                    <a:pt x="77636" y="111279"/>
                    <a:pt x="83781" y="105133"/>
                    <a:pt x="83781" y="97530"/>
                  </a:cubicBezTo>
                  <a:lnTo>
                    <a:pt x="83781" y="15038"/>
                  </a:lnTo>
                  <a:cubicBezTo>
                    <a:pt x="83781" y="7435"/>
                    <a:pt x="77636" y="1289"/>
                    <a:pt x="70033" y="1289"/>
                  </a:cubicBezTo>
                  <a:close/>
                  <a:moveTo>
                    <a:pt x="56284" y="83781"/>
                  </a:moveTo>
                  <a:lnTo>
                    <a:pt x="28786" y="83781"/>
                  </a:lnTo>
                  <a:lnTo>
                    <a:pt x="28786" y="28786"/>
                  </a:lnTo>
                  <a:lnTo>
                    <a:pt x="56284" y="28786"/>
                  </a:lnTo>
                  <a:lnTo>
                    <a:pt x="56284" y="837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xmlns="" id="{109CF096-0DD6-49C4-8CAE-DECE2850EE5E}"/>
                </a:ext>
              </a:extLst>
            </p:cNvPr>
            <p:cNvSpPr/>
            <p:nvPr/>
          </p:nvSpPr>
          <p:spPr>
            <a:xfrm>
              <a:off x="7015878" y="3668128"/>
              <a:ext cx="84211" cy="111708"/>
            </a:xfrm>
            <a:custGeom>
              <a:avLst/>
              <a:gdLst>
                <a:gd name="connsiteX0" fmla="*/ 70033 w 84210"/>
                <a:gd name="connsiteY0" fmla="*/ 1289 h 111708"/>
                <a:gd name="connsiteX1" fmla="*/ 15038 w 84210"/>
                <a:gd name="connsiteY1" fmla="*/ 1289 h 111708"/>
                <a:gd name="connsiteX2" fmla="*/ 1289 w 84210"/>
                <a:gd name="connsiteY2" fmla="*/ 15038 h 111708"/>
                <a:gd name="connsiteX3" fmla="*/ 1289 w 84210"/>
                <a:gd name="connsiteY3" fmla="*/ 97530 h 111708"/>
                <a:gd name="connsiteX4" fmla="*/ 15038 w 84210"/>
                <a:gd name="connsiteY4" fmla="*/ 111279 h 111708"/>
                <a:gd name="connsiteX5" fmla="*/ 70033 w 84210"/>
                <a:gd name="connsiteY5" fmla="*/ 111279 h 111708"/>
                <a:gd name="connsiteX6" fmla="*/ 83781 w 84210"/>
                <a:gd name="connsiteY6" fmla="*/ 97530 h 111708"/>
                <a:gd name="connsiteX7" fmla="*/ 83781 w 84210"/>
                <a:gd name="connsiteY7" fmla="*/ 15038 h 111708"/>
                <a:gd name="connsiteX8" fmla="*/ 70033 w 84210"/>
                <a:gd name="connsiteY8" fmla="*/ 1289 h 111708"/>
                <a:gd name="connsiteX9" fmla="*/ 56284 w 84210"/>
                <a:gd name="connsiteY9" fmla="*/ 83781 h 111708"/>
                <a:gd name="connsiteX10" fmla="*/ 28786 w 84210"/>
                <a:gd name="connsiteY10" fmla="*/ 83781 h 111708"/>
                <a:gd name="connsiteX11" fmla="*/ 28786 w 84210"/>
                <a:gd name="connsiteY11" fmla="*/ 28786 h 111708"/>
                <a:gd name="connsiteX12" fmla="*/ 56284 w 84210"/>
                <a:gd name="connsiteY12" fmla="*/ 28786 h 111708"/>
                <a:gd name="connsiteX13" fmla="*/ 56284 w 84210"/>
                <a:gd name="connsiteY13" fmla="*/ 83781 h 111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4210" h="111708">
                  <a:moveTo>
                    <a:pt x="70033" y="1289"/>
                  </a:moveTo>
                  <a:lnTo>
                    <a:pt x="15038" y="1289"/>
                  </a:lnTo>
                  <a:cubicBezTo>
                    <a:pt x="7435" y="1289"/>
                    <a:pt x="1289" y="7435"/>
                    <a:pt x="1289" y="15038"/>
                  </a:cubicBezTo>
                  <a:lnTo>
                    <a:pt x="1289" y="97530"/>
                  </a:lnTo>
                  <a:cubicBezTo>
                    <a:pt x="1289" y="105133"/>
                    <a:pt x="7435" y="111279"/>
                    <a:pt x="15038" y="111279"/>
                  </a:cubicBezTo>
                  <a:lnTo>
                    <a:pt x="70033" y="111279"/>
                  </a:lnTo>
                  <a:cubicBezTo>
                    <a:pt x="77636" y="111279"/>
                    <a:pt x="83781" y="105133"/>
                    <a:pt x="83781" y="97530"/>
                  </a:cubicBezTo>
                  <a:lnTo>
                    <a:pt x="83781" y="15038"/>
                  </a:lnTo>
                  <a:cubicBezTo>
                    <a:pt x="83781" y="7435"/>
                    <a:pt x="77636" y="1289"/>
                    <a:pt x="70033" y="1289"/>
                  </a:cubicBezTo>
                  <a:close/>
                  <a:moveTo>
                    <a:pt x="56284" y="83781"/>
                  </a:moveTo>
                  <a:lnTo>
                    <a:pt x="28786" y="83781"/>
                  </a:lnTo>
                  <a:lnTo>
                    <a:pt x="28786" y="28786"/>
                  </a:lnTo>
                  <a:lnTo>
                    <a:pt x="56284" y="28786"/>
                  </a:lnTo>
                  <a:lnTo>
                    <a:pt x="56284" y="837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06D181DE-7B56-4AE3-BD96-AEEB85D0AB4F}"/>
                </a:ext>
              </a:extLst>
            </p:cNvPr>
            <p:cNvSpPr/>
            <p:nvPr/>
          </p:nvSpPr>
          <p:spPr>
            <a:xfrm>
              <a:off x="6823393" y="3008564"/>
              <a:ext cx="194201" cy="180452"/>
            </a:xfrm>
            <a:custGeom>
              <a:avLst/>
              <a:gdLst>
                <a:gd name="connsiteX0" fmla="*/ 193293 w 194200"/>
                <a:gd name="connsiteY0" fmla="*/ 65987 h 180451"/>
                <a:gd name="connsiteX1" fmla="*/ 183352 w 194200"/>
                <a:gd name="connsiteY1" fmla="*/ 56322 h 180451"/>
                <a:gd name="connsiteX2" fmla="*/ 133513 w 194200"/>
                <a:gd name="connsiteY2" fmla="*/ 43865 h 180451"/>
                <a:gd name="connsiteX3" fmla="*/ 108972 w 194200"/>
                <a:gd name="connsiteY3" fmla="*/ 7032 h 180451"/>
                <a:gd name="connsiteX4" fmla="*/ 86094 w 194200"/>
                <a:gd name="connsiteY4" fmla="*/ 7032 h 180451"/>
                <a:gd name="connsiteX5" fmla="*/ 61552 w 194200"/>
                <a:gd name="connsiteY5" fmla="*/ 43865 h 180451"/>
                <a:gd name="connsiteX6" fmla="*/ 11713 w 194200"/>
                <a:gd name="connsiteY6" fmla="*/ 56322 h 180451"/>
                <a:gd name="connsiteX7" fmla="*/ 1787 w 194200"/>
                <a:gd name="connsiteY7" fmla="*/ 65987 h 180451"/>
                <a:gd name="connsiteX8" fmla="*/ 5320 w 194200"/>
                <a:gd name="connsiteY8" fmla="*/ 79378 h 180451"/>
                <a:gd name="connsiteX9" fmla="*/ 41067 w 194200"/>
                <a:gd name="connsiteY9" fmla="*/ 115125 h 180451"/>
                <a:gd name="connsiteX10" fmla="*/ 29215 w 194200"/>
                <a:gd name="connsiteY10" fmla="*/ 162572 h 180451"/>
                <a:gd name="connsiteX11" fmla="*/ 33945 w 194200"/>
                <a:gd name="connsiteY11" fmla="*/ 176623 h 180451"/>
                <a:gd name="connsiteX12" fmla="*/ 48697 w 194200"/>
                <a:gd name="connsiteY12" fmla="*/ 178190 h 180451"/>
                <a:gd name="connsiteX13" fmla="*/ 97533 w 194200"/>
                <a:gd name="connsiteY13" fmla="*/ 153773 h 180451"/>
                <a:gd name="connsiteX14" fmla="*/ 146382 w 194200"/>
                <a:gd name="connsiteY14" fmla="*/ 178190 h 180451"/>
                <a:gd name="connsiteX15" fmla="*/ 152528 w 194200"/>
                <a:gd name="connsiteY15" fmla="*/ 179648 h 180451"/>
                <a:gd name="connsiteX16" fmla="*/ 161134 w 194200"/>
                <a:gd name="connsiteY16" fmla="*/ 176623 h 180451"/>
                <a:gd name="connsiteX17" fmla="*/ 165864 w 194200"/>
                <a:gd name="connsiteY17" fmla="*/ 162572 h 180451"/>
                <a:gd name="connsiteX18" fmla="*/ 154013 w 194200"/>
                <a:gd name="connsiteY18" fmla="*/ 115125 h 180451"/>
                <a:gd name="connsiteX19" fmla="*/ 189759 w 194200"/>
                <a:gd name="connsiteY19" fmla="*/ 79378 h 180451"/>
                <a:gd name="connsiteX20" fmla="*/ 193293 w 194200"/>
                <a:gd name="connsiteY20" fmla="*/ 65987 h 180451"/>
                <a:gd name="connsiteX21" fmla="*/ 129059 w 194200"/>
                <a:gd name="connsiteY21" fmla="*/ 101184 h 180451"/>
                <a:gd name="connsiteX22" fmla="*/ 125443 w 194200"/>
                <a:gd name="connsiteY22" fmla="*/ 114231 h 180451"/>
                <a:gd name="connsiteX23" fmla="*/ 131946 w 194200"/>
                <a:gd name="connsiteY23" fmla="*/ 140230 h 180451"/>
                <a:gd name="connsiteX24" fmla="*/ 103679 w 194200"/>
                <a:gd name="connsiteY24" fmla="*/ 126110 h 180451"/>
                <a:gd name="connsiteX25" fmla="*/ 97533 w 194200"/>
                <a:gd name="connsiteY25" fmla="*/ 124653 h 180451"/>
                <a:gd name="connsiteX26" fmla="*/ 91387 w 194200"/>
                <a:gd name="connsiteY26" fmla="*/ 126096 h 180451"/>
                <a:gd name="connsiteX27" fmla="*/ 63120 w 194200"/>
                <a:gd name="connsiteY27" fmla="*/ 140216 h 180451"/>
                <a:gd name="connsiteX28" fmla="*/ 69623 w 194200"/>
                <a:gd name="connsiteY28" fmla="*/ 114217 h 180451"/>
                <a:gd name="connsiteX29" fmla="*/ 66007 w 194200"/>
                <a:gd name="connsiteY29" fmla="*/ 101170 h 180451"/>
                <a:gd name="connsiteX30" fmla="*/ 41933 w 194200"/>
                <a:gd name="connsiteY30" fmla="*/ 77096 h 180451"/>
                <a:gd name="connsiteX31" fmla="*/ 73363 w 194200"/>
                <a:gd name="connsiteY31" fmla="*/ 69232 h 180451"/>
                <a:gd name="connsiteX32" fmla="*/ 81474 w 194200"/>
                <a:gd name="connsiteY32" fmla="*/ 63526 h 180451"/>
                <a:gd name="connsiteX33" fmla="*/ 97533 w 194200"/>
                <a:gd name="connsiteY33" fmla="*/ 39452 h 180451"/>
                <a:gd name="connsiteX34" fmla="*/ 113591 w 194200"/>
                <a:gd name="connsiteY34" fmla="*/ 63540 h 180451"/>
                <a:gd name="connsiteX35" fmla="*/ 121703 w 194200"/>
                <a:gd name="connsiteY35" fmla="*/ 69245 h 180451"/>
                <a:gd name="connsiteX36" fmla="*/ 153133 w 194200"/>
                <a:gd name="connsiteY36" fmla="*/ 77110 h 180451"/>
                <a:gd name="connsiteX37" fmla="*/ 129059 w 194200"/>
                <a:gd name="connsiteY37" fmla="*/ 101184 h 180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94200" h="180451">
                  <a:moveTo>
                    <a:pt x="193293" y="65987"/>
                  </a:moveTo>
                  <a:cubicBezTo>
                    <a:pt x="191945" y="61216"/>
                    <a:pt x="188164" y="57518"/>
                    <a:pt x="183352" y="56322"/>
                  </a:cubicBezTo>
                  <a:lnTo>
                    <a:pt x="133513" y="43865"/>
                  </a:lnTo>
                  <a:lnTo>
                    <a:pt x="108972" y="7032"/>
                  </a:lnTo>
                  <a:cubicBezTo>
                    <a:pt x="103871" y="-626"/>
                    <a:pt x="91195" y="-626"/>
                    <a:pt x="86094" y="7032"/>
                  </a:cubicBezTo>
                  <a:lnTo>
                    <a:pt x="61552" y="43865"/>
                  </a:lnTo>
                  <a:lnTo>
                    <a:pt x="11713" y="56322"/>
                  </a:lnTo>
                  <a:cubicBezTo>
                    <a:pt x="6901" y="57518"/>
                    <a:pt x="3120" y="61202"/>
                    <a:pt x="1787" y="65987"/>
                  </a:cubicBezTo>
                  <a:cubicBezTo>
                    <a:pt x="467" y="70758"/>
                    <a:pt x="1814" y="75872"/>
                    <a:pt x="5320" y="79378"/>
                  </a:cubicBezTo>
                  <a:lnTo>
                    <a:pt x="41067" y="115125"/>
                  </a:lnTo>
                  <a:lnTo>
                    <a:pt x="29215" y="162572"/>
                  </a:lnTo>
                  <a:cubicBezTo>
                    <a:pt x="27909" y="167782"/>
                    <a:pt x="29752" y="173268"/>
                    <a:pt x="33945" y="176623"/>
                  </a:cubicBezTo>
                  <a:cubicBezTo>
                    <a:pt x="38152" y="179991"/>
                    <a:pt x="43913" y="180569"/>
                    <a:pt x="48697" y="178190"/>
                  </a:cubicBezTo>
                  <a:lnTo>
                    <a:pt x="97533" y="153773"/>
                  </a:lnTo>
                  <a:lnTo>
                    <a:pt x="146382" y="178190"/>
                  </a:lnTo>
                  <a:cubicBezTo>
                    <a:pt x="148321" y="179166"/>
                    <a:pt x="150438" y="179648"/>
                    <a:pt x="152528" y="179648"/>
                  </a:cubicBezTo>
                  <a:cubicBezTo>
                    <a:pt x="155594" y="179648"/>
                    <a:pt x="158632" y="178630"/>
                    <a:pt x="161134" y="176623"/>
                  </a:cubicBezTo>
                  <a:cubicBezTo>
                    <a:pt x="165328" y="173268"/>
                    <a:pt x="167156" y="167769"/>
                    <a:pt x="165864" y="162572"/>
                  </a:cubicBezTo>
                  <a:lnTo>
                    <a:pt x="154013" y="115125"/>
                  </a:lnTo>
                  <a:lnTo>
                    <a:pt x="189759" y="79378"/>
                  </a:lnTo>
                  <a:cubicBezTo>
                    <a:pt x="193265" y="75872"/>
                    <a:pt x="194613" y="70758"/>
                    <a:pt x="193293" y="65987"/>
                  </a:cubicBezTo>
                  <a:close/>
                  <a:moveTo>
                    <a:pt x="129059" y="101184"/>
                  </a:moveTo>
                  <a:cubicBezTo>
                    <a:pt x="125649" y="104593"/>
                    <a:pt x="124260" y="109543"/>
                    <a:pt x="125443" y="114231"/>
                  </a:cubicBezTo>
                  <a:lnTo>
                    <a:pt x="131946" y="140230"/>
                  </a:lnTo>
                  <a:lnTo>
                    <a:pt x="103679" y="126110"/>
                  </a:lnTo>
                  <a:cubicBezTo>
                    <a:pt x="101754" y="125134"/>
                    <a:pt x="99636" y="124653"/>
                    <a:pt x="97533" y="124653"/>
                  </a:cubicBezTo>
                  <a:cubicBezTo>
                    <a:pt x="95429" y="124653"/>
                    <a:pt x="93312" y="125134"/>
                    <a:pt x="91387" y="126096"/>
                  </a:cubicBezTo>
                  <a:lnTo>
                    <a:pt x="63120" y="140216"/>
                  </a:lnTo>
                  <a:lnTo>
                    <a:pt x="69623" y="114217"/>
                  </a:lnTo>
                  <a:cubicBezTo>
                    <a:pt x="70805" y="109529"/>
                    <a:pt x="69417" y="104580"/>
                    <a:pt x="66007" y="101170"/>
                  </a:cubicBezTo>
                  <a:lnTo>
                    <a:pt x="41933" y="77096"/>
                  </a:lnTo>
                  <a:lnTo>
                    <a:pt x="73363" y="69232"/>
                  </a:lnTo>
                  <a:cubicBezTo>
                    <a:pt x="76676" y="68407"/>
                    <a:pt x="79577" y="66372"/>
                    <a:pt x="81474" y="63526"/>
                  </a:cubicBezTo>
                  <a:lnTo>
                    <a:pt x="97533" y="39452"/>
                  </a:lnTo>
                  <a:lnTo>
                    <a:pt x="113591" y="63540"/>
                  </a:lnTo>
                  <a:cubicBezTo>
                    <a:pt x="115489" y="66386"/>
                    <a:pt x="118390" y="68420"/>
                    <a:pt x="121703" y="69245"/>
                  </a:cubicBezTo>
                  <a:lnTo>
                    <a:pt x="153133" y="77110"/>
                  </a:lnTo>
                  <a:lnTo>
                    <a:pt x="129059" y="1011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xmlns="" id="{4374B6B6-798E-4A4A-9397-8DC48E9B3ED6}"/>
                </a:ext>
              </a:extLst>
            </p:cNvPr>
            <p:cNvSpPr/>
            <p:nvPr/>
          </p:nvSpPr>
          <p:spPr>
            <a:xfrm>
              <a:off x="7002126" y="3063559"/>
              <a:ext cx="194201" cy="180452"/>
            </a:xfrm>
            <a:custGeom>
              <a:avLst/>
              <a:gdLst>
                <a:gd name="connsiteX0" fmla="*/ 193293 w 194200"/>
                <a:gd name="connsiteY0" fmla="*/ 65987 h 180451"/>
                <a:gd name="connsiteX1" fmla="*/ 183352 w 194200"/>
                <a:gd name="connsiteY1" fmla="*/ 56322 h 180451"/>
                <a:gd name="connsiteX2" fmla="*/ 133513 w 194200"/>
                <a:gd name="connsiteY2" fmla="*/ 43865 h 180451"/>
                <a:gd name="connsiteX3" fmla="*/ 108972 w 194200"/>
                <a:gd name="connsiteY3" fmla="*/ 7032 h 180451"/>
                <a:gd name="connsiteX4" fmla="*/ 86094 w 194200"/>
                <a:gd name="connsiteY4" fmla="*/ 7032 h 180451"/>
                <a:gd name="connsiteX5" fmla="*/ 61552 w 194200"/>
                <a:gd name="connsiteY5" fmla="*/ 43865 h 180451"/>
                <a:gd name="connsiteX6" fmla="*/ 11713 w 194200"/>
                <a:gd name="connsiteY6" fmla="*/ 56322 h 180451"/>
                <a:gd name="connsiteX7" fmla="*/ 1787 w 194200"/>
                <a:gd name="connsiteY7" fmla="*/ 65987 h 180451"/>
                <a:gd name="connsiteX8" fmla="*/ 5320 w 194200"/>
                <a:gd name="connsiteY8" fmla="*/ 79378 h 180451"/>
                <a:gd name="connsiteX9" fmla="*/ 41067 w 194200"/>
                <a:gd name="connsiteY9" fmla="*/ 115125 h 180451"/>
                <a:gd name="connsiteX10" fmla="*/ 29215 w 194200"/>
                <a:gd name="connsiteY10" fmla="*/ 162572 h 180451"/>
                <a:gd name="connsiteX11" fmla="*/ 33945 w 194200"/>
                <a:gd name="connsiteY11" fmla="*/ 176623 h 180451"/>
                <a:gd name="connsiteX12" fmla="*/ 48697 w 194200"/>
                <a:gd name="connsiteY12" fmla="*/ 178190 h 180451"/>
                <a:gd name="connsiteX13" fmla="*/ 97533 w 194200"/>
                <a:gd name="connsiteY13" fmla="*/ 153773 h 180451"/>
                <a:gd name="connsiteX14" fmla="*/ 146382 w 194200"/>
                <a:gd name="connsiteY14" fmla="*/ 178190 h 180451"/>
                <a:gd name="connsiteX15" fmla="*/ 152528 w 194200"/>
                <a:gd name="connsiteY15" fmla="*/ 179648 h 180451"/>
                <a:gd name="connsiteX16" fmla="*/ 161134 w 194200"/>
                <a:gd name="connsiteY16" fmla="*/ 176623 h 180451"/>
                <a:gd name="connsiteX17" fmla="*/ 165864 w 194200"/>
                <a:gd name="connsiteY17" fmla="*/ 162572 h 180451"/>
                <a:gd name="connsiteX18" fmla="*/ 154013 w 194200"/>
                <a:gd name="connsiteY18" fmla="*/ 115125 h 180451"/>
                <a:gd name="connsiteX19" fmla="*/ 189759 w 194200"/>
                <a:gd name="connsiteY19" fmla="*/ 79378 h 180451"/>
                <a:gd name="connsiteX20" fmla="*/ 193293 w 194200"/>
                <a:gd name="connsiteY20" fmla="*/ 65987 h 180451"/>
                <a:gd name="connsiteX21" fmla="*/ 129059 w 194200"/>
                <a:gd name="connsiteY21" fmla="*/ 101184 h 180451"/>
                <a:gd name="connsiteX22" fmla="*/ 125443 w 194200"/>
                <a:gd name="connsiteY22" fmla="*/ 114231 h 180451"/>
                <a:gd name="connsiteX23" fmla="*/ 131946 w 194200"/>
                <a:gd name="connsiteY23" fmla="*/ 140230 h 180451"/>
                <a:gd name="connsiteX24" fmla="*/ 103679 w 194200"/>
                <a:gd name="connsiteY24" fmla="*/ 126110 h 180451"/>
                <a:gd name="connsiteX25" fmla="*/ 97533 w 194200"/>
                <a:gd name="connsiteY25" fmla="*/ 124653 h 180451"/>
                <a:gd name="connsiteX26" fmla="*/ 91387 w 194200"/>
                <a:gd name="connsiteY26" fmla="*/ 126096 h 180451"/>
                <a:gd name="connsiteX27" fmla="*/ 63120 w 194200"/>
                <a:gd name="connsiteY27" fmla="*/ 140216 h 180451"/>
                <a:gd name="connsiteX28" fmla="*/ 69623 w 194200"/>
                <a:gd name="connsiteY28" fmla="*/ 114217 h 180451"/>
                <a:gd name="connsiteX29" fmla="*/ 66007 w 194200"/>
                <a:gd name="connsiteY29" fmla="*/ 101170 h 180451"/>
                <a:gd name="connsiteX30" fmla="*/ 41933 w 194200"/>
                <a:gd name="connsiteY30" fmla="*/ 77096 h 180451"/>
                <a:gd name="connsiteX31" fmla="*/ 73363 w 194200"/>
                <a:gd name="connsiteY31" fmla="*/ 69232 h 180451"/>
                <a:gd name="connsiteX32" fmla="*/ 81474 w 194200"/>
                <a:gd name="connsiteY32" fmla="*/ 63526 h 180451"/>
                <a:gd name="connsiteX33" fmla="*/ 97533 w 194200"/>
                <a:gd name="connsiteY33" fmla="*/ 39452 h 180451"/>
                <a:gd name="connsiteX34" fmla="*/ 113591 w 194200"/>
                <a:gd name="connsiteY34" fmla="*/ 63540 h 180451"/>
                <a:gd name="connsiteX35" fmla="*/ 121703 w 194200"/>
                <a:gd name="connsiteY35" fmla="*/ 69245 h 180451"/>
                <a:gd name="connsiteX36" fmla="*/ 153133 w 194200"/>
                <a:gd name="connsiteY36" fmla="*/ 77110 h 180451"/>
                <a:gd name="connsiteX37" fmla="*/ 129059 w 194200"/>
                <a:gd name="connsiteY37" fmla="*/ 101184 h 180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94200" h="180451">
                  <a:moveTo>
                    <a:pt x="193293" y="65987"/>
                  </a:moveTo>
                  <a:cubicBezTo>
                    <a:pt x="191945" y="61216"/>
                    <a:pt x="188164" y="57518"/>
                    <a:pt x="183352" y="56322"/>
                  </a:cubicBezTo>
                  <a:lnTo>
                    <a:pt x="133513" y="43865"/>
                  </a:lnTo>
                  <a:lnTo>
                    <a:pt x="108972" y="7032"/>
                  </a:lnTo>
                  <a:cubicBezTo>
                    <a:pt x="103871" y="-626"/>
                    <a:pt x="91195" y="-626"/>
                    <a:pt x="86094" y="7032"/>
                  </a:cubicBezTo>
                  <a:lnTo>
                    <a:pt x="61552" y="43865"/>
                  </a:lnTo>
                  <a:lnTo>
                    <a:pt x="11713" y="56322"/>
                  </a:lnTo>
                  <a:cubicBezTo>
                    <a:pt x="6901" y="57518"/>
                    <a:pt x="3120" y="61202"/>
                    <a:pt x="1787" y="65987"/>
                  </a:cubicBezTo>
                  <a:cubicBezTo>
                    <a:pt x="467" y="70758"/>
                    <a:pt x="1814" y="75872"/>
                    <a:pt x="5320" y="79378"/>
                  </a:cubicBezTo>
                  <a:lnTo>
                    <a:pt x="41067" y="115125"/>
                  </a:lnTo>
                  <a:lnTo>
                    <a:pt x="29215" y="162572"/>
                  </a:lnTo>
                  <a:cubicBezTo>
                    <a:pt x="27909" y="167782"/>
                    <a:pt x="29752" y="173268"/>
                    <a:pt x="33945" y="176623"/>
                  </a:cubicBezTo>
                  <a:cubicBezTo>
                    <a:pt x="38152" y="179991"/>
                    <a:pt x="43913" y="180569"/>
                    <a:pt x="48697" y="178190"/>
                  </a:cubicBezTo>
                  <a:lnTo>
                    <a:pt x="97533" y="153773"/>
                  </a:lnTo>
                  <a:lnTo>
                    <a:pt x="146382" y="178190"/>
                  </a:lnTo>
                  <a:cubicBezTo>
                    <a:pt x="148321" y="179166"/>
                    <a:pt x="150438" y="179648"/>
                    <a:pt x="152528" y="179648"/>
                  </a:cubicBezTo>
                  <a:cubicBezTo>
                    <a:pt x="155594" y="179648"/>
                    <a:pt x="158632" y="178630"/>
                    <a:pt x="161134" y="176623"/>
                  </a:cubicBezTo>
                  <a:cubicBezTo>
                    <a:pt x="165328" y="173268"/>
                    <a:pt x="167156" y="167769"/>
                    <a:pt x="165864" y="162572"/>
                  </a:cubicBezTo>
                  <a:lnTo>
                    <a:pt x="154013" y="115125"/>
                  </a:lnTo>
                  <a:lnTo>
                    <a:pt x="189759" y="79378"/>
                  </a:lnTo>
                  <a:cubicBezTo>
                    <a:pt x="193265" y="75872"/>
                    <a:pt x="194613" y="70758"/>
                    <a:pt x="193293" y="65987"/>
                  </a:cubicBezTo>
                  <a:close/>
                  <a:moveTo>
                    <a:pt x="129059" y="101184"/>
                  </a:moveTo>
                  <a:cubicBezTo>
                    <a:pt x="125649" y="104593"/>
                    <a:pt x="124260" y="109543"/>
                    <a:pt x="125443" y="114231"/>
                  </a:cubicBezTo>
                  <a:lnTo>
                    <a:pt x="131946" y="140230"/>
                  </a:lnTo>
                  <a:lnTo>
                    <a:pt x="103679" y="126110"/>
                  </a:lnTo>
                  <a:cubicBezTo>
                    <a:pt x="101754" y="125134"/>
                    <a:pt x="99636" y="124653"/>
                    <a:pt x="97533" y="124653"/>
                  </a:cubicBezTo>
                  <a:cubicBezTo>
                    <a:pt x="95429" y="124653"/>
                    <a:pt x="93312" y="125134"/>
                    <a:pt x="91387" y="126096"/>
                  </a:cubicBezTo>
                  <a:lnTo>
                    <a:pt x="63120" y="140216"/>
                  </a:lnTo>
                  <a:lnTo>
                    <a:pt x="69623" y="114217"/>
                  </a:lnTo>
                  <a:cubicBezTo>
                    <a:pt x="70805" y="109529"/>
                    <a:pt x="69417" y="104580"/>
                    <a:pt x="66007" y="101170"/>
                  </a:cubicBezTo>
                  <a:lnTo>
                    <a:pt x="41933" y="77096"/>
                  </a:lnTo>
                  <a:lnTo>
                    <a:pt x="73363" y="69232"/>
                  </a:lnTo>
                  <a:cubicBezTo>
                    <a:pt x="76676" y="68407"/>
                    <a:pt x="79577" y="66372"/>
                    <a:pt x="81474" y="63526"/>
                  </a:cubicBezTo>
                  <a:lnTo>
                    <a:pt x="97533" y="39452"/>
                  </a:lnTo>
                  <a:lnTo>
                    <a:pt x="113591" y="63540"/>
                  </a:lnTo>
                  <a:cubicBezTo>
                    <a:pt x="115489" y="66386"/>
                    <a:pt x="118390" y="68420"/>
                    <a:pt x="121703" y="69245"/>
                  </a:cubicBezTo>
                  <a:lnTo>
                    <a:pt x="153133" y="77110"/>
                  </a:lnTo>
                  <a:lnTo>
                    <a:pt x="129059" y="1011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CA61C407-A9BC-4508-9BD6-F3C8EB27DF53}"/>
                </a:ext>
              </a:extLst>
            </p:cNvPr>
            <p:cNvSpPr/>
            <p:nvPr/>
          </p:nvSpPr>
          <p:spPr>
            <a:xfrm>
              <a:off x="6644660" y="3063559"/>
              <a:ext cx="194201" cy="180452"/>
            </a:xfrm>
            <a:custGeom>
              <a:avLst/>
              <a:gdLst>
                <a:gd name="connsiteX0" fmla="*/ 193293 w 194200"/>
                <a:gd name="connsiteY0" fmla="*/ 65987 h 180451"/>
                <a:gd name="connsiteX1" fmla="*/ 183366 w 194200"/>
                <a:gd name="connsiteY1" fmla="*/ 56322 h 180451"/>
                <a:gd name="connsiteX2" fmla="*/ 133527 w 194200"/>
                <a:gd name="connsiteY2" fmla="*/ 43865 h 180451"/>
                <a:gd name="connsiteX3" fmla="*/ 108972 w 194200"/>
                <a:gd name="connsiteY3" fmla="*/ 7032 h 180451"/>
                <a:gd name="connsiteX4" fmla="*/ 86094 w 194200"/>
                <a:gd name="connsiteY4" fmla="*/ 7032 h 180451"/>
                <a:gd name="connsiteX5" fmla="*/ 61552 w 194200"/>
                <a:gd name="connsiteY5" fmla="*/ 43865 h 180451"/>
                <a:gd name="connsiteX6" fmla="*/ 11713 w 194200"/>
                <a:gd name="connsiteY6" fmla="*/ 56322 h 180451"/>
                <a:gd name="connsiteX7" fmla="*/ 1787 w 194200"/>
                <a:gd name="connsiteY7" fmla="*/ 65987 h 180451"/>
                <a:gd name="connsiteX8" fmla="*/ 5320 w 194200"/>
                <a:gd name="connsiteY8" fmla="*/ 79378 h 180451"/>
                <a:gd name="connsiteX9" fmla="*/ 41067 w 194200"/>
                <a:gd name="connsiteY9" fmla="*/ 115125 h 180451"/>
                <a:gd name="connsiteX10" fmla="*/ 29215 w 194200"/>
                <a:gd name="connsiteY10" fmla="*/ 162572 h 180451"/>
                <a:gd name="connsiteX11" fmla="*/ 33945 w 194200"/>
                <a:gd name="connsiteY11" fmla="*/ 176623 h 180451"/>
                <a:gd name="connsiteX12" fmla="*/ 48697 w 194200"/>
                <a:gd name="connsiteY12" fmla="*/ 178190 h 180451"/>
                <a:gd name="connsiteX13" fmla="*/ 97533 w 194200"/>
                <a:gd name="connsiteY13" fmla="*/ 153773 h 180451"/>
                <a:gd name="connsiteX14" fmla="*/ 146382 w 194200"/>
                <a:gd name="connsiteY14" fmla="*/ 178190 h 180451"/>
                <a:gd name="connsiteX15" fmla="*/ 152528 w 194200"/>
                <a:gd name="connsiteY15" fmla="*/ 179648 h 180451"/>
                <a:gd name="connsiteX16" fmla="*/ 161134 w 194200"/>
                <a:gd name="connsiteY16" fmla="*/ 176623 h 180451"/>
                <a:gd name="connsiteX17" fmla="*/ 165864 w 194200"/>
                <a:gd name="connsiteY17" fmla="*/ 162572 h 180451"/>
                <a:gd name="connsiteX18" fmla="*/ 154013 w 194200"/>
                <a:gd name="connsiteY18" fmla="*/ 115125 h 180451"/>
                <a:gd name="connsiteX19" fmla="*/ 189759 w 194200"/>
                <a:gd name="connsiteY19" fmla="*/ 79378 h 180451"/>
                <a:gd name="connsiteX20" fmla="*/ 193293 w 194200"/>
                <a:gd name="connsiteY20" fmla="*/ 65987 h 180451"/>
                <a:gd name="connsiteX21" fmla="*/ 129059 w 194200"/>
                <a:gd name="connsiteY21" fmla="*/ 101184 h 180451"/>
                <a:gd name="connsiteX22" fmla="*/ 125443 w 194200"/>
                <a:gd name="connsiteY22" fmla="*/ 114231 h 180451"/>
                <a:gd name="connsiteX23" fmla="*/ 131946 w 194200"/>
                <a:gd name="connsiteY23" fmla="*/ 140230 h 180451"/>
                <a:gd name="connsiteX24" fmla="*/ 103679 w 194200"/>
                <a:gd name="connsiteY24" fmla="*/ 126110 h 180451"/>
                <a:gd name="connsiteX25" fmla="*/ 97533 w 194200"/>
                <a:gd name="connsiteY25" fmla="*/ 124653 h 180451"/>
                <a:gd name="connsiteX26" fmla="*/ 91387 w 194200"/>
                <a:gd name="connsiteY26" fmla="*/ 126096 h 180451"/>
                <a:gd name="connsiteX27" fmla="*/ 63120 w 194200"/>
                <a:gd name="connsiteY27" fmla="*/ 140216 h 180451"/>
                <a:gd name="connsiteX28" fmla="*/ 69623 w 194200"/>
                <a:gd name="connsiteY28" fmla="*/ 114217 h 180451"/>
                <a:gd name="connsiteX29" fmla="*/ 66007 w 194200"/>
                <a:gd name="connsiteY29" fmla="*/ 101170 h 180451"/>
                <a:gd name="connsiteX30" fmla="*/ 41933 w 194200"/>
                <a:gd name="connsiteY30" fmla="*/ 77096 h 180451"/>
                <a:gd name="connsiteX31" fmla="*/ 73363 w 194200"/>
                <a:gd name="connsiteY31" fmla="*/ 69232 h 180451"/>
                <a:gd name="connsiteX32" fmla="*/ 81474 w 194200"/>
                <a:gd name="connsiteY32" fmla="*/ 63526 h 180451"/>
                <a:gd name="connsiteX33" fmla="*/ 97533 w 194200"/>
                <a:gd name="connsiteY33" fmla="*/ 39452 h 180451"/>
                <a:gd name="connsiteX34" fmla="*/ 113591 w 194200"/>
                <a:gd name="connsiteY34" fmla="*/ 63540 h 180451"/>
                <a:gd name="connsiteX35" fmla="*/ 121703 w 194200"/>
                <a:gd name="connsiteY35" fmla="*/ 69245 h 180451"/>
                <a:gd name="connsiteX36" fmla="*/ 153133 w 194200"/>
                <a:gd name="connsiteY36" fmla="*/ 77110 h 180451"/>
                <a:gd name="connsiteX37" fmla="*/ 129059 w 194200"/>
                <a:gd name="connsiteY37" fmla="*/ 101184 h 180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94200" h="180451">
                  <a:moveTo>
                    <a:pt x="193293" y="65987"/>
                  </a:moveTo>
                  <a:cubicBezTo>
                    <a:pt x="191959" y="61202"/>
                    <a:pt x="188178" y="57518"/>
                    <a:pt x="183366" y="56322"/>
                  </a:cubicBezTo>
                  <a:lnTo>
                    <a:pt x="133527" y="43865"/>
                  </a:lnTo>
                  <a:lnTo>
                    <a:pt x="108972" y="7032"/>
                  </a:lnTo>
                  <a:cubicBezTo>
                    <a:pt x="103871" y="-626"/>
                    <a:pt x="91195" y="-626"/>
                    <a:pt x="86094" y="7032"/>
                  </a:cubicBezTo>
                  <a:lnTo>
                    <a:pt x="61552" y="43865"/>
                  </a:lnTo>
                  <a:lnTo>
                    <a:pt x="11713" y="56322"/>
                  </a:lnTo>
                  <a:cubicBezTo>
                    <a:pt x="6901" y="57518"/>
                    <a:pt x="3120" y="61202"/>
                    <a:pt x="1787" y="65987"/>
                  </a:cubicBezTo>
                  <a:cubicBezTo>
                    <a:pt x="467" y="70758"/>
                    <a:pt x="1814" y="75872"/>
                    <a:pt x="5320" y="79378"/>
                  </a:cubicBezTo>
                  <a:lnTo>
                    <a:pt x="41067" y="115125"/>
                  </a:lnTo>
                  <a:lnTo>
                    <a:pt x="29215" y="162572"/>
                  </a:lnTo>
                  <a:cubicBezTo>
                    <a:pt x="27909" y="167782"/>
                    <a:pt x="29752" y="173268"/>
                    <a:pt x="33945" y="176623"/>
                  </a:cubicBezTo>
                  <a:cubicBezTo>
                    <a:pt x="38152" y="179991"/>
                    <a:pt x="43913" y="180569"/>
                    <a:pt x="48697" y="178190"/>
                  </a:cubicBezTo>
                  <a:lnTo>
                    <a:pt x="97533" y="153773"/>
                  </a:lnTo>
                  <a:lnTo>
                    <a:pt x="146382" y="178190"/>
                  </a:lnTo>
                  <a:cubicBezTo>
                    <a:pt x="148321" y="179166"/>
                    <a:pt x="150438" y="179648"/>
                    <a:pt x="152528" y="179648"/>
                  </a:cubicBezTo>
                  <a:cubicBezTo>
                    <a:pt x="155594" y="179648"/>
                    <a:pt x="158632" y="178630"/>
                    <a:pt x="161134" y="176623"/>
                  </a:cubicBezTo>
                  <a:cubicBezTo>
                    <a:pt x="165328" y="173268"/>
                    <a:pt x="167156" y="167769"/>
                    <a:pt x="165864" y="162572"/>
                  </a:cubicBezTo>
                  <a:lnTo>
                    <a:pt x="154013" y="115125"/>
                  </a:lnTo>
                  <a:lnTo>
                    <a:pt x="189759" y="79378"/>
                  </a:lnTo>
                  <a:cubicBezTo>
                    <a:pt x="193265" y="75872"/>
                    <a:pt x="194613" y="70758"/>
                    <a:pt x="193293" y="65987"/>
                  </a:cubicBezTo>
                  <a:close/>
                  <a:moveTo>
                    <a:pt x="129059" y="101184"/>
                  </a:moveTo>
                  <a:cubicBezTo>
                    <a:pt x="125649" y="104593"/>
                    <a:pt x="124260" y="109543"/>
                    <a:pt x="125443" y="114231"/>
                  </a:cubicBezTo>
                  <a:lnTo>
                    <a:pt x="131946" y="140230"/>
                  </a:lnTo>
                  <a:lnTo>
                    <a:pt x="103679" y="126110"/>
                  </a:lnTo>
                  <a:cubicBezTo>
                    <a:pt x="101754" y="125134"/>
                    <a:pt x="99636" y="124653"/>
                    <a:pt x="97533" y="124653"/>
                  </a:cubicBezTo>
                  <a:cubicBezTo>
                    <a:pt x="95429" y="124653"/>
                    <a:pt x="93312" y="125134"/>
                    <a:pt x="91387" y="126096"/>
                  </a:cubicBezTo>
                  <a:lnTo>
                    <a:pt x="63120" y="140216"/>
                  </a:lnTo>
                  <a:lnTo>
                    <a:pt x="69623" y="114217"/>
                  </a:lnTo>
                  <a:cubicBezTo>
                    <a:pt x="70805" y="109529"/>
                    <a:pt x="69417" y="104580"/>
                    <a:pt x="66007" y="101170"/>
                  </a:cubicBezTo>
                  <a:lnTo>
                    <a:pt x="41933" y="77096"/>
                  </a:lnTo>
                  <a:lnTo>
                    <a:pt x="73363" y="69232"/>
                  </a:lnTo>
                  <a:cubicBezTo>
                    <a:pt x="76676" y="68407"/>
                    <a:pt x="79577" y="66372"/>
                    <a:pt x="81474" y="63526"/>
                  </a:cubicBezTo>
                  <a:lnTo>
                    <a:pt x="97533" y="39452"/>
                  </a:lnTo>
                  <a:lnTo>
                    <a:pt x="113591" y="63540"/>
                  </a:lnTo>
                  <a:cubicBezTo>
                    <a:pt x="115489" y="66386"/>
                    <a:pt x="118390" y="68420"/>
                    <a:pt x="121703" y="69245"/>
                  </a:cubicBezTo>
                  <a:lnTo>
                    <a:pt x="153133" y="77110"/>
                  </a:lnTo>
                  <a:lnTo>
                    <a:pt x="129059" y="1011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19BB1698-C274-4FEA-A1CD-3B573B081760}"/>
                </a:ext>
              </a:extLst>
            </p:cNvPr>
            <p:cNvSpPr/>
            <p:nvPr/>
          </p:nvSpPr>
          <p:spPr>
            <a:xfrm>
              <a:off x="7125865" y="3214795"/>
              <a:ext cx="194201" cy="180452"/>
            </a:xfrm>
            <a:custGeom>
              <a:avLst/>
              <a:gdLst>
                <a:gd name="connsiteX0" fmla="*/ 193279 w 194200"/>
                <a:gd name="connsiteY0" fmla="*/ 65987 h 180451"/>
                <a:gd name="connsiteX1" fmla="*/ 183352 w 194200"/>
                <a:gd name="connsiteY1" fmla="*/ 56322 h 180451"/>
                <a:gd name="connsiteX2" fmla="*/ 133513 w 194200"/>
                <a:gd name="connsiteY2" fmla="*/ 43865 h 180451"/>
                <a:gd name="connsiteX3" fmla="*/ 108972 w 194200"/>
                <a:gd name="connsiteY3" fmla="*/ 7032 h 180451"/>
                <a:gd name="connsiteX4" fmla="*/ 86094 w 194200"/>
                <a:gd name="connsiteY4" fmla="*/ 7032 h 180451"/>
                <a:gd name="connsiteX5" fmla="*/ 61552 w 194200"/>
                <a:gd name="connsiteY5" fmla="*/ 43865 h 180451"/>
                <a:gd name="connsiteX6" fmla="*/ 11713 w 194200"/>
                <a:gd name="connsiteY6" fmla="*/ 56322 h 180451"/>
                <a:gd name="connsiteX7" fmla="*/ 1787 w 194200"/>
                <a:gd name="connsiteY7" fmla="*/ 65987 h 180451"/>
                <a:gd name="connsiteX8" fmla="*/ 5320 w 194200"/>
                <a:gd name="connsiteY8" fmla="*/ 79378 h 180451"/>
                <a:gd name="connsiteX9" fmla="*/ 41067 w 194200"/>
                <a:gd name="connsiteY9" fmla="*/ 115125 h 180451"/>
                <a:gd name="connsiteX10" fmla="*/ 29215 w 194200"/>
                <a:gd name="connsiteY10" fmla="*/ 162572 h 180451"/>
                <a:gd name="connsiteX11" fmla="*/ 33945 w 194200"/>
                <a:gd name="connsiteY11" fmla="*/ 176623 h 180451"/>
                <a:gd name="connsiteX12" fmla="*/ 48697 w 194200"/>
                <a:gd name="connsiteY12" fmla="*/ 178190 h 180451"/>
                <a:gd name="connsiteX13" fmla="*/ 97533 w 194200"/>
                <a:gd name="connsiteY13" fmla="*/ 153773 h 180451"/>
                <a:gd name="connsiteX14" fmla="*/ 146382 w 194200"/>
                <a:gd name="connsiteY14" fmla="*/ 178190 h 180451"/>
                <a:gd name="connsiteX15" fmla="*/ 152528 w 194200"/>
                <a:gd name="connsiteY15" fmla="*/ 179648 h 180451"/>
                <a:gd name="connsiteX16" fmla="*/ 161134 w 194200"/>
                <a:gd name="connsiteY16" fmla="*/ 176623 h 180451"/>
                <a:gd name="connsiteX17" fmla="*/ 165864 w 194200"/>
                <a:gd name="connsiteY17" fmla="*/ 162572 h 180451"/>
                <a:gd name="connsiteX18" fmla="*/ 154013 w 194200"/>
                <a:gd name="connsiteY18" fmla="*/ 115125 h 180451"/>
                <a:gd name="connsiteX19" fmla="*/ 189759 w 194200"/>
                <a:gd name="connsiteY19" fmla="*/ 79378 h 180451"/>
                <a:gd name="connsiteX20" fmla="*/ 193279 w 194200"/>
                <a:gd name="connsiteY20" fmla="*/ 65987 h 180451"/>
                <a:gd name="connsiteX21" fmla="*/ 129059 w 194200"/>
                <a:gd name="connsiteY21" fmla="*/ 101184 h 180451"/>
                <a:gd name="connsiteX22" fmla="*/ 125443 w 194200"/>
                <a:gd name="connsiteY22" fmla="*/ 114231 h 180451"/>
                <a:gd name="connsiteX23" fmla="*/ 131946 w 194200"/>
                <a:gd name="connsiteY23" fmla="*/ 140230 h 180451"/>
                <a:gd name="connsiteX24" fmla="*/ 103679 w 194200"/>
                <a:gd name="connsiteY24" fmla="*/ 126110 h 180451"/>
                <a:gd name="connsiteX25" fmla="*/ 97533 w 194200"/>
                <a:gd name="connsiteY25" fmla="*/ 124653 h 180451"/>
                <a:gd name="connsiteX26" fmla="*/ 91387 w 194200"/>
                <a:gd name="connsiteY26" fmla="*/ 126096 h 180451"/>
                <a:gd name="connsiteX27" fmla="*/ 63120 w 194200"/>
                <a:gd name="connsiteY27" fmla="*/ 140216 h 180451"/>
                <a:gd name="connsiteX28" fmla="*/ 69623 w 194200"/>
                <a:gd name="connsiteY28" fmla="*/ 114217 h 180451"/>
                <a:gd name="connsiteX29" fmla="*/ 66007 w 194200"/>
                <a:gd name="connsiteY29" fmla="*/ 101170 h 180451"/>
                <a:gd name="connsiteX30" fmla="*/ 41933 w 194200"/>
                <a:gd name="connsiteY30" fmla="*/ 77096 h 180451"/>
                <a:gd name="connsiteX31" fmla="*/ 73363 w 194200"/>
                <a:gd name="connsiteY31" fmla="*/ 69232 h 180451"/>
                <a:gd name="connsiteX32" fmla="*/ 81474 w 194200"/>
                <a:gd name="connsiteY32" fmla="*/ 63526 h 180451"/>
                <a:gd name="connsiteX33" fmla="*/ 97533 w 194200"/>
                <a:gd name="connsiteY33" fmla="*/ 39452 h 180451"/>
                <a:gd name="connsiteX34" fmla="*/ 113591 w 194200"/>
                <a:gd name="connsiteY34" fmla="*/ 63540 h 180451"/>
                <a:gd name="connsiteX35" fmla="*/ 121703 w 194200"/>
                <a:gd name="connsiteY35" fmla="*/ 69245 h 180451"/>
                <a:gd name="connsiteX36" fmla="*/ 153133 w 194200"/>
                <a:gd name="connsiteY36" fmla="*/ 77110 h 180451"/>
                <a:gd name="connsiteX37" fmla="*/ 129059 w 194200"/>
                <a:gd name="connsiteY37" fmla="*/ 101184 h 180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94200" h="180451">
                  <a:moveTo>
                    <a:pt x="193279" y="65987"/>
                  </a:moveTo>
                  <a:cubicBezTo>
                    <a:pt x="191945" y="61202"/>
                    <a:pt x="188164" y="57518"/>
                    <a:pt x="183352" y="56322"/>
                  </a:cubicBezTo>
                  <a:lnTo>
                    <a:pt x="133513" y="43865"/>
                  </a:lnTo>
                  <a:lnTo>
                    <a:pt x="108972" y="7032"/>
                  </a:lnTo>
                  <a:cubicBezTo>
                    <a:pt x="103871" y="-626"/>
                    <a:pt x="91195" y="-626"/>
                    <a:pt x="86094" y="7032"/>
                  </a:cubicBezTo>
                  <a:lnTo>
                    <a:pt x="61552" y="43865"/>
                  </a:lnTo>
                  <a:lnTo>
                    <a:pt x="11713" y="56322"/>
                  </a:lnTo>
                  <a:cubicBezTo>
                    <a:pt x="6901" y="57518"/>
                    <a:pt x="3120" y="61202"/>
                    <a:pt x="1787" y="65987"/>
                  </a:cubicBezTo>
                  <a:cubicBezTo>
                    <a:pt x="467" y="70758"/>
                    <a:pt x="1814" y="75872"/>
                    <a:pt x="5320" y="79378"/>
                  </a:cubicBezTo>
                  <a:lnTo>
                    <a:pt x="41067" y="115125"/>
                  </a:lnTo>
                  <a:lnTo>
                    <a:pt x="29215" y="162572"/>
                  </a:lnTo>
                  <a:cubicBezTo>
                    <a:pt x="27909" y="167782"/>
                    <a:pt x="29752" y="173268"/>
                    <a:pt x="33945" y="176623"/>
                  </a:cubicBezTo>
                  <a:cubicBezTo>
                    <a:pt x="38152" y="179991"/>
                    <a:pt x="43913" y="180569"/>
                    <a:pt x="48697" y="178190"/>
                  </a:cubicBezTo>
                  <a:lnTo>
                    <a:pt x="97533" y="153773"/>
                  </a:lnTo>
                  <a:lnTo>
                    <a:pt x="146382" y="178190"/>
                  </a:lnTo>
                  <a:cubicBezTo>
                    <a:pt x="148321" y="179166"/>
                    <a:pt x="150438" y="179648"/>
                    <a:pt x="152528" y="179648"/>
                  </a:cubicBezTo>
                  <a:cubicBezTo>
                    <a:pt x="155594" y="179648"/>
                    <a:pt x="158632" y="178630"/>
                    <a:pt x="161134" y="176623"/>
                  </a:cubicBezTo>
                  <a:cubicBezTo>
                    <a:pt x="165328" y="173268"/>
                    <a:pt x="167156" y="167769"/>
                    <a:pt x="165864" y="162572"/>
                  </a:cubicBezTo>
                  <a:lnTo>
                    <a:pt x="154013" y="115125"/>
                  </a:lnTo>
                  <a:lnTo>
                    <a:pt x="189759" y="79378"/>
                  </a:lnTo>
                  <a:cubicBezTo>
                    <a:pt x="193251" y="75872"/>
                    <a:pt x="194599" y="70758"/>
                    <a:pt x="193279" y="65987"/>
                  </a:cubicBezTo>
                  <a:close/>
                  <a:moveTo>
                    <a:pt x="129059" y="101184"/>
                  </a:moveTo>
                  <a:cubicBezTo>
                    <a:pt x="125649" y="104593"/>
                    <a:pt x="124260" y="109543"/>
                    <a:pt x="125443" y="114231"/>
                  </a:cubicBezTo>
                  <a:lnTo>
                    <a:pt x="131946" y="140230"/>
                  </a:lnTo>
                  <a:lnTo>
                    <a:pt x="103679" y="126110"/>
                  </a:lnTo>
                  <a:cubicBezTo>
                    <a:pt x="101754" y="125134"/>
                    <a:pt x="99636" y="124653"/>
                    <a:pt x="97533" y="124653"/>
                  </a:cubicBezTo>
                  <a:cubicBezTo>
                    <a:pt x="95429" y="124653"/>
                    <a:pt x="93312" y="125134"/>
                    <a:pt x="91387" y="126096"/>
                  </a:cubicBezTo>
                  <a:lnTo>
                    <a:pt x="63120" y="140216"/>
                  </a:lnTo>
                  <a:lnTo>
                    <a:pt x="69623" y="114217"/>
                  </a:lnTo>
                  <a:cubicBezTo>
                    <a:pt x="70805" y="109529"/>
                    <a:pt x="69417" y="104580"/>
                    <a:pt x="66007" y="101170"/>
                  </a:cubicBezTo>
                  <a:lnTo>
                    <a:pt x="41933" y="77096"/>
                  </a:lnTo>
                  <a:lnTo>
                    <a:pt x="73363" y="69232"/>
                  </a:lnTo>
                  <a:cubicBezTo>
                    <a:pt x="76676" y="68407"/>
                    <a:pt x="79577" y="66372"/>
                    <a:pt x="81474" y="63526"/>
                  </a:cubicBezTo>
                  <a:lnTo>
                    <a:pt x="97533" y="39452"/>
                  </a:lnTo>
                  <a:lnTo>
                    <a:pt x="113591" y="63540"/>
                  </a:lnTo>
                  <a:cubicBezTo>
                    <a:pt x="115489" y="66386"/>
                    <a:pt x="118390" y="68420"/>
                    <a:pt x="121703" y="69245"/>
                  </a:cubicBezTo>
                  <a:lnTo>
                    <a:pt x="153133" y="77110"/>
                  </a:lnTo>
                  <a:lnTo>
                    <a:pt x="129059" y="1011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79918B1B-273E-4C5E-960D-0C2322DD3423}"/>
                </a:ext>
              </a:extLst>
            </p:cNvPr>
            <p:cNvSpPr/>
            <p:nvPr/>
          </p:nvSpPr>
          <p:spPr>
            <a:xfrm>
              <a:off x="6507173" y="3214795"/>
              <a:ext cx="194201" cy="180452"/>
            </a:xfrm>
            <a:custGeom>
              <a:avLst/>
              <a:gdLst>
                <a:gd name="connsiteX0" fmla="*/ 193293 w 194200"/>
                <a:gd name="connsiteY0" fmla="*/ 65987 h 180451"/>
                <a:gd name="connsiteX1" fmla="*/ 183366 w 194200"/>
                <a:gd name="connsiteY1" fmla="*/ 56322 h 180451"/>
                <a:gd name="connsiteX2" fmla="*/ 133527 w 194200"/>
                <a:gd name="connsiteY2" fmla="*/ 43865 h 180451"/>
                <a:gd name="connsiteX3" fmla="*/ 108972 w 194200"/>
                <a:gd name="connsiteY3" fmla="*/ 7032 h 180451"/>
                <a:gd name="connsiteX4" fmla="*/ 86094 w 194200"/>
                <a:gd name="connsiteY4" fmla="*/ 7032 h 180451"/>
                <a:gd name="connsiteX5" fmla="*/ 61552 w 194200"/>
                <a:gd name="connsiteY5" fmla="*/ 43865 h 180451"/>
                <a:gd name="connsiteX6" fmla="*/ 11713 w 194200"/>
                <a:gd name="connsiteY6" fmla="*/ 56322 h 180451"/>
                <a:gd name="connsiteX7" fmla="*/ 1787 w 194200"/>
                <a:gd name="connsiteY7" fmla="*/ 65987 h 180451"/>
                <a:gd name="connsiteX8" fmla="*/ 5320 w 194200"/>
                <a:gd name="connsiteY8" fmla="*/ 79378 h 180451"/>
                <a:gd name="connsiteX9" fmla="*/ 41067 w 194200"/>
                <a:gd name="connsiteY9" fmla="*/ 115125 h 180451"/>
                <a:gd name="connsiteX10" fmla="*/ 29202 w 194200"/>
                <a:gd name="connsiteY10" fmla="*/ 162572 h 180451"/>
                <a:gd name="connsiteX11" fmla="*/ 33931 w 194200"/>
                <a:gd name="connsiteY11" fmla="*/ 176623 h 180451"/>
                <a:gd name="connsiteX12" fmla="*/ 48684 w 194200"/>
                <a:gd name="connsiteY12" fmla="*/ 178190 h 180451"/>
                <a:gd name="connsiteX13" fmla="*/ 97533 w 194200"/>
                <a:gd name="connsiteY13" fmla="*/ 153773 h 180451"/>
                <a:gd name="connsiteX14" fmla="*/ 146382 w 194200"/>
                <a:gd name="connsiteY14" fmla="*/ 178190 h 180451"/>
                <a:gd name="connsiteX15" fmla="*/ 152528 w 194200"/>
                <a:gd name="connsiteY15" fmla="*/ 179648 h 180451"/>
                <a:gd name="connsiteX16" fmla="*/ 161134 w 194200"/>
                <a:gd name="connsiteY16" fmla="*/ 176623 h 180451"/>
                <a:gd name="connsiteX17" fmla="*/ 165864 w 194200"/>
                <a:gd name="connsiteY17" fmla="*/ 162572 h 180451"/>
                <a:gd name="connsiteX18" fmla="*/ 154013 w 194200"/>
                <a:gd name="connsiteY18" fmla="*/ 115125 h 180451"/>
                <a:gd name="connsiteX19" fmla="*/ 189759 w 194200"/>
                <a:gd name="connsiteY19" fmla="*/ 79378 h 180451"/>
                <a:gd name="connsiteX20" fmla="*/ 193293 w 194200"/>
                <a:gd name="connsiteY20" fmla="*/ 65987 h 180451"/>
                <a:gd name="connsiteX21" fmla="*/ 129059 w 194200"/>
                <a:gd name="connsiteY21" fmla="*/ 101184 h 180451"/>
                <a:gd name="connsiteX22" fmla="*/ 125443 w 194200"/>
                <a:gd name="connsiteY22" fmla="*/ 114231 h 180451"/>
                <a:gd name="connsiteX23" fmla="*/ 131946 w 194200"/>
                <a:gd name="connsiteY23" fmla="*/ 140230 h 180451"/>
                <a:gd name="connsiteX24" fmla="*/ 103679 w 194200"/>
                <a:gd name="connsiteY24" fmla="*/ 126110 h 180451"/>
                <a:gd name="connsiteX25" fmla="*/ 97533 w 194200"/>
                <a:gd name="connsiteY25" fmla="*/ 124653 h 180451"/>
                <a:gd name="connsiteX26" fmla="*/ 91387 w 194200"/>
                <a:gd name="connsiteY26" fmla="*/ 126096 h 180451"/>
                <a:gd name="connsiteX27" fmla="*/ 63120 w 194200"/>
                <a:gd name="connsiteY27" fmla="*/ 140216 h 180451"/>
                <a:gd name="connsiteX28" fmla="*/ 69623 w 194200"/>
                <a:gd name="connsiteY28" fmla="*/ 114217 h 180451"/>
                <a:gd name="connsiteX29" fmla="*/ 66007 w 194200"/>
                <a:gd name="connsiteY29" fmla="*/ 101170 h 180451"/>
                <a:gd name="connsiteX30" fmla="*/ 41933 w 194200"/>
                <a:gd name="connsiteY30" fmla="*/ 77096 h 180451"/>
                <a:gd name="connsiteX31" fmla="*/ 73363 w 194200"/>
                <a:gd name="connsiteY31" fmla="*/ 69232 h 180451"/>
                <a:gd name="connsiteX32" fmla="*/ 81474 w 194200"/>
                <a:gd name="connsiteY32" fmla="*/ 63526 h 180451"/>
                <a:gd name="connsiteX33" fmla="*/ 97533 w 194200"/>
                <a:gd name="connsiteY33" fmla="*/ 39452 h 180451"/>
                <a:gd name="connsiteX34" fmla="*/ 113591 w 194200"/>
                <a:gd name="connsiteY34" fmla="*/ 63540 h 180451"/>
                <a:gd name="connsiteX35" fmla="*/ 121703 w 194200"/>
                <a:gd name="connsiteY35" fmla="*/ 69245 h 180451"/>
                <a:gd name="connsiteX36" fmla="*/ 153133 w 194200"/>
                <a:gd name="connsiteY36" fmla="*/ 77110 h 180451"/>
                <a:gd name="connsiteX37" fmla="*/ 129059 w 194200"/>
                <a:gd name="connsiteY37" fmla="*/ 101184 h 180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94200" h="180451">
                  <a:moveTo>
                    <a:pt x="193293" y="65987"/>
                  </a:moveTo>
                  <a:cubicBezTo>
                    <a:pt x="191959" y="61202"/>
                    <a:pt x="188178" y="57518"/>
                    <a:pt x="183366" y="56322"/>
                  </a:cubicBezTo>
                  <a:lnTo>
                    <a:pt x="133527" y="43865"/>
                  </a:lnTo>
                  <a:lnTo>
                    <a:pt x="108972" y="7032"/>
                  </a:lnTo>
                  <a:cubicBezTo>
                    <a:pt x="103871" y="-626"/>
                    <a:pt x="91195" y="-626"/>
                    <a:pt x="86094" y="7032"/>
                  </a:cubicBezTo>
                  <a:lnTo>
                    <a:pt x="61552" y="43865"/>
                  </a:lnTo>
                  <a:lnTo>
                    <a:pt x="11713" y="56322"/>
                  </a:lnTo>
                  <a:cubicBezTo>
                    <a:pt x="6901" y="57518"/>
                    <a:pt x="3120" y="61202"/>
                    <a:pt x="1787" y="65987"/>
                  </a:cubicBezTo>
                  <a:cubicBezTo>
                    <a:pt x="467" y="70758"/>
                    <a:pt x="1814" y="75872"/>
                    <a:pt x="5320" y="79378"/>
                  </a:cubicBezTo>
                  <a:lnTo>
                    <a:pt x="41067" y="115125"/>
                  </a:lnTo>
                  <a:lnTo>
                    <a:pt x="29202" y="162572"/>
                  </a:lnTo>
                  <a:cubicBezTo>
                    <a:pt x="27896" y="167782"/>
                    <a:pt x="29738" y="173268"/>
                    <a:pt x="33931" y="176623"/>
                  </a:cubicBezTo>
                  <a:cubicBezTo>
                    <a:pt x="38138" y="179991"/>
                    <a:pt x="43899" y="180569"/>
                    <a:pt x="48684" y="178190"/>
                  </a:cubicBezTo>
                  <a:lnTo>
                    <a:pt x="97533" y="153773"/>
                  </a:lnTo>
                  <a:lnTo>
                    <a:pt x="146382" y="178190"/>
                  </a:lnTo>
                  <a:cubicBezTo>
                    <a:pt x="148321" y="179166"/>
                    <a:pt x="150438" y="179648"/>
                    <a:pt x="152528" y="179648"/>
                  </a:cubicBezTo>
                  <a:cubicBezTo>
                    <a:pt x="155594" y="179648"/>
                    <a:pt x="158632" y="178630"/>
                    <a:pt x="161134" y="176623"/>
                  </a:cubicBezTo>
                  <a:cubicBezTo>
                    <a:pt x="165328" y="173268"/>
                    <a:pt x="167156" y="167769"/>
                    <a:pt x="165864" y="162572"/>
                  </a:cubicBezTo>
                  <a:lnTo>
                    <a:pt x="154013" y="115125"/>
                  </a:lnTo>
                  <a:lnTo>
                    <a:pt x="189759" y="79378"/>
                  </a:lnTo>
                  <a:cubicBezTo>
                    <a:pt x="193265" y="75872"/>
                    <a:pt x="194613" y="70758"/>
                    <a:pt x="193293" y="65987"/>
                  </a:cubicBezTo>
                  <a:close/>
                  <a:moveTo>
                    <a:pt x="129059" y="101184"/>
                  </a:moveTo>
                  <a:cubicBezTo>
                    <a:pt x="125649" y="104593"/>
                    <a:pt x="124260" y="109543"/>
                    <a:pt x="125443" y="114231"/>
                  </a:cubicBezTo>
                  <a:lnTo>
                    <a:pt x="131946" y="140230"/>
                  </a:lnTo>
                  <a:lnTo>
                    <a:pt x="103679" y="126110"/>
                  </a:lnTo>
                  <a:cubicBezTo>
                    <a:pt x="101754" y="125134"/>
                    <a:pt x="99636" y="124653"/>
                    <a:pt x="97533" y="124653"/>
                  </a:cubicBezTo>
                  <a:cubicBezTo>
                    <a:pt x="95429" y="124653"/>
                    <a:pt x="93312" y="125134"/>
                    <a:pt x="91387" y="126096"/>
                  </a:cubicBezTo>
                  <a:lnTo>
                    <a:pt x="63120" y="140216"/>
                  </a:lnTo>
                  <a:lnTo>
                    <a:pt x="69623" y="114217"/>
                  </a:lnTo>
                  <a:cubicBezTo>
                    <a:pt x="70805" y="109529"/>
                    <a:pt x="69417" y="104580"/>
                    <a:pt x="66007" y="101170"/>
                  </a:cubicBezTo>
                  <a:lnTo>
                    <a:pt x="41933" y="77096"/>
                  </a:lnTo>
                  <a:lnTo>
                    <a:pt x="73363" y="69232"/>
                  </a:lnTo>
                  <a:cubicBezTo>
                    <a:pt x="76676" y="68407"/>
                    <a:pt x="79577" y="66372"/>
                    <a:pt x="81474" y="63526"/>
                  </a:cubicBezTo>
                  <a:lnTo>
                    <a:pt x="97533" y="39452"/>
                  </a:lnTo>
                  <a:lnTo>
                    <a:pt x="113591" y="63540"/>
                  </a:lnTo>
                  <a:cubicBezTo>
                    <a:pt x="115489" y="66386"/>
                    <a:pt x="118390" y="68420"/>
                    <a:pt x="121703" y="69245"/>
                  </a:cubicBezTo>
                  <a:lnTo>
                    <a:pt x="153133" y="77110"/>
                  </a:lnTo>
                  <a:lnTo>
                    <a:pt x="129059" y="1011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="" id="{9C6936DE-3503-48D6-A70A-586EBFAC7B6A}"/>
                </a:ext>
              </a:extLst>
            </p:cNvPr>
            <p:cNvSpPr/>
            <p:nvPr/>
          </p:nvSpPr>
          <p:spPr>
            <a:xfrm>
              <a:off x="6974632" y="3269415"/>
              <a:ext cx="97960" cy="97960"/>
            </a:xfrm>
            <a:custGeom>
              <a:avLst/>
              <a:gdLst>
                <a:gd name="connsiteX0" fmla="*/ 1289 w 97959"/>
                <a:gd name="connsiteY0" fmla="*/ 97530 h 97959"/>
                <a:gd name="connsiteX1" fmla="*/ 28786 w 97959"/>
                <a:gd name="connsiteY1" fmla="*/ 97530 h 97959"/>
                <a:gd name="connsiteX2" fmla="*/ 97530 w 97959"/>
                <a:gd name="connsiteY2" fmla="*/ 28786 h 97959"/>
                <a:gd name="connsiteX3" fmla="*/ 97530 w 97959"/>
                <a:gd name="connsiteY3" fmla="*/ 1289 h 97959"/>
                <a:gd name="connsiteX4" fmla="*/ 1289 w 97959"/>
                <a:gd name="connsiteY4" fmla="*/ 97530 h 97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959" h="97959">
                  <a:moveTo>
                    <a:pt x="1289" y="97530"/>
                  </a:moveTo>
                  <a:lnTo>
                    <a:pt x="28786" y="97530"/>
                  </a:lnTo>
                  <a:cubicBezTo>
                    <a:pt x="28786" y="59625"/>
                    <a:pt x="59625" y="28786"/>
                    <a:pt x="97530" y="28786"/>
                  </a:cubicBezTo>
                  <a:lnTo>
                    <a:pt x="97530" y="1289"/>
                  </a:lnTo>
                  <a:cubicBezTo>
                    <a:pt x="44474" y="1289"/>
                    <a:pt x="1289" y="44474"/>
                    <a:pt x="1289" y="975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9D3101B5-0883-463E-B993-15E8D6BF4CC1}"/>
                </a:ext>
              </a:extLst>
            </p:cNvPr>
            <p:cNvSpPr/>
            <p:nvPr/>
          </p:nvSpPr>
          <p:spPr>
            <a:xfrm>
              <a:off x="6768401" y="3269415"/>
              <a:ext cx="97960" cy="97960"/>
            </a:xfrm>
            <a:custGeom>
              <a:avLst/>
              <a:gdLst>
                <a:gd name="connsiteX0" fmla="*/ 1289 w 97959"/>
                <a:gd name="connsiteY0" fmla="*/ 1289 h 97959"/>
                <a:gd name="connsiteX1" fmla="*/ 1289 w 97959"/>
                <a:gd name="connsiteY1" fmla="*/ 28786 h 97959"/>
                <a:gd name="connsiteX2" fmla="*/ 70033 w 97959"/>
                <a:gd name="connsiteY2" fmla="*/ 97530 h 97959"/>
                <a:gd name="connsiteX3" fmla="*/ 97530 w 97959"/>
                <a:gd name="connsiteY3" fmla="*/ 97530 h 97959"/>
                <a:gd name="connsiteX4" fmla="*/ 1289 w 97959"/>
                <a:gd name="connsiteY4" fmla="*/ 1289 h 97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959" h="97959">
                  <a:moveTo>
                    <a:pt x="1289" y="1289"/>
                  </a:moveTo>
                  <a:lnTo>
                    <a:pt x="1289" y="28786"/>
                  </a:lnTo>
                  <a:cubicBezTo>
                    <a:pt x="39194" y="28786"/>
                    <a:pt x="70033" y="59625"/>
                    <a:pt x="70033" y="97530"/>
                  </a:cubicBezTo>
                  <a:lnTo>
                    <a:pt x="97530" y="97530"/>
                  </a:lnTo>
                  <a:cubicBezTo>
                    <a:pt x="97530" y="44474"/>
                    <a:pt x="54345" y="1289"/>
                    <a:pt x="1289" y="12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xmlns="" id="{716207C7-C749-491A-B42D-125D139FC22F}"/>
                </a:ext>
              </a:extLst>
            </p:cNvPr>
            <p:cNvSpPr/>
            <p:nvPr/>
          </p:nvSpPr>
          <p:spPr>
            <a:xfrm>
              <a:off x="6905888" y="3200671"/>
              <a:ext cx="29216" cy="166703"/>
            </a:xfrm>
            <a:custGeom>
              <a:avLst/>
              <a:gdLst>
                <a:gd name="connsiteX0" fmla="*/ 1289 w 29216"/>
                <a:gd name="connsiteY0" fmla="*/ 1289 h 166703"/>
                <a:gd name="connsiteX1" fmla="*/ 28786 w 29216"/>
                <a:gd name="connsiteY1" fmla="*/ 1289 h 166703"/>
                <a:gd name="connsiteX2" fmla="*/ 28786 w 29216"/>
                <a:gd name="connsiteY2" fmla="*/ 166274 h 166703"/>
                <a:gd name="connsiteX3" fmla="*/ 1289 w 29216"/>
                <a:gd name="connsiteY3" fmla="*/ 166274 h 166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216" h="166703">
                  <a:moveTo>
                    <a:pt x="1289" y="1289"/>
                  </a:moveTo>
                  <a:lnTo>
                    <a:pt x="28786" y="1289"/>
                  </a:lnTo>
                  <a:lnTo>
                    <a:pt x="28786" y="166274"/>
                  </a:lnTo>
                  <a:lnTo>
                    <a:pt x="1289" y="1662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2" name="图形 14">
            <a:extLst>
              <a:ext uri="{FF2B5EF4-FFF2-40B4-BE49-F238E27FC236}">
                <a16:creationId xmlns:a16="http://schemas.microsoft.com/office/drawing/2014/main" xmlns="" id="{CD80D70D-76A9-4E7F-835A-44BC0BE1003B}"/>
              </a:ext>
            </a:extLst>
          </p:cNvPr>
          <p:cNvGrpSpPr/>
          <p:nvPr/>
        </p:nvGrpSpPr>
        <p:grpSpPr>
          <a:xfrm>
            <a:off x="4350082" y="3282727"/>
            <a:ext cx="504659" cy="504659"/>
            <a:chOff x="9758458" y="1379117"/>
            <a:chExt cx="874617" cy="874617"/>
          </a:xfrm>
          <a:gradFill>
            <a:gsLst>
              <a:gs pos="31000">
                <a:schemeClr val="accent1"/>
              </a:gs>
              <a:gs pos="67000">
                <a:schemeClr val="accent2">
                  <a:alpha val="0"/>
                </a:schemeClr>
              </a:gs>
            </a:gsLst>
            <a:lin ang="5400000" scaled="1"/>
          </a:gradFill>
        </p:grpSpPr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xmlns="" id="{CECB69A2-995F-4D77-AE71-77CC04457481}"/>
                </a:ext>
              </a:extLst>
            </p:cNvPr>
            <p:cNvSpPr/>
            <p:nvPr/>
          </p:nvSpPr>
          <p:spPr>
            <a:xfrm>
              <a:off x="10057826" y="1473497"/>
              <a:ext cx="275026" cy="685003"/>
            </a:xfrm>
            <a:custGeom>
              <a:avLst/>
              <a:gdLst>
                <a:gd name="connsiteX0" fmla="*/ 206270 w 275026"/>
                <a:gd name="connsiteY0" fmla="*/ 137940 h 685002"/>
                <a:gd name="connsiteX1" fmla="*/ 198890 w 275026"/>
                <a:gd name="connsiteY1" fmla="*/ 137940 h 685002"/>
                <a:gd name="connsiteX2" fmla="*/ 219935 w 275026"/>
                <a:gd name="connsiteY2" fmla="*/ 83277 h 685002"/>
                <a:gd name="connsiteX3" fmla="*/ 137940 w 275026"/>
                <a:gd name="connsiteY3" fmla="*/ 1281 h 685002"/>
                <a:gd name="connsiteX4" fmla="*/ 55945 w 275026"/>
                <a:gd name="connsiteY4" fmla="*/ 83277 h 685002"/>
                <a:gd name="connsiteX5" fmla="*/ 76990 w 275026"/>
                <a:gd name="connsiteY5" fmla="*/ 137940 h 685002"/>
                <a:gd name="connsiteX6" fmla="*/ 69611 w 275026"/>
                <a:gd name="connsiteY6" fmla="*/ 137940 h 685002"/>
                <a:gd name="connsiteX7" fmla="*/ 1281 w 275026"/>
                <a:gd name="connsiteY7" fmla="*/ 206270 h 685002"/>
                <a:gd name="connsiteX8" fmla="*/ 1281 w 275026"/>
                <a:gd name="connsiteY8" fmla="*/ 397592 h 685002"/>
                <a:gd name="connsiteX9" fmla="*/ 14947 w 275026"/>
                <a:gd name="connsiteY9" fmla="*/ 411258 h 685002"/>
                <a:gd name="connsiteX10" fmla="*/ 55945 w 275026"/>
                <a:gd name="connsiteY10" fmla="*/ 411258 h 685002"/>
                <a:gd name="connsiteX11" fmla="*/ 55945 w 275026"/>
                <a:gd name="connsiteY11" fmla="*/ 670910 h 685002"/>
                <a:gd name="connsiteX12" fmla="*/ 69611 w 275026"/>
                <a:gd name="connsiteY12" fmla="*/ 684576 h 685002"/>
                <a:gd name="connsiteX13" fmla="*/ 137940 w 275026"/>
                <a:gd name="connsiteY13" fmla="*/ 684576 h 685002"/>
                <a:gd name="connsiteX14" fmla="*/ 206270 w 275026"/>
                <a:gd name="connsiteY14" fmla="*/ 684576 h 685002"/>
                <a:gd name="connsiteX15" fmla="*/ 219935 w 275026"/>
                <a:gd name="connsiteY15" fmla="*/ 670910 h 685002"/>
                <a:gd name="connsiteX16" fmla="*/ 219935 w 275026"/>
                <a:gd name="connsiteY16" fmla="*/ 411258 h 685002"/>
                <a:gd name="connsiteX17" fmla="*/ 260933 w 275026"/>
                <a:gd name="connsiteY17" fmla="*/ 411258 h 685002"/>
                <a:gd name="connsiteX18" fmla="*/ 274599 w 275026"/>
                <a:gd name="connsiteY18" fmla="*/ 397592 h 685002"/>
                <a:gd name="connsiteX19" fmla="*/ 274599 w 275026"/>
                <a:gd name="connsiteY19" fmla="*/ 206270 h 685002"/>
                <a:gd name="connsiteX20" fmla="*/ 206270 w 275026"/>
                <a:gd name="connsiteY20" fmla="*/ 137940 h 685002"/>
                <a:gd name="connsiteX21" fmla="*/ 137940 w 275026"/>
                <a:gd name="connsiteY21" fmla="*/ 28613 h 685002"/>
                <a:gd name="connsiteX22" fmla="*/ 192604 w 275026"/>
                <a:gd name="connsiteY22" fmla="*/ 83277 h 685002"/>
                <a:gd name="connsiteX23" fmla="*/ 137940 w 275026"/>
                <a:gd name="connsiteY23" fmla="*/ 137940 h 685002"/>
                <a:gd name="connsiteX24" fmla="*/ 83277 w 275026"/>
                <a:gd name="connsiteY24" fmla="*/ 83277 h 685002"/>
                <a:gd name="connsiteX25" fmla="*/ 137940 w 275026"/>
                <a:gd name="connsiteY25" fmla="*/ 28613 h 685002"/>
                <a:gd name="connsiteX26" fmla="*/ 247267 w 275026"/>
                <a:gd name="connsiteY26" fmla="*/ 383926 h 685002"/>
                <a:gd name="connsiteX27" fmla="*/ 219935 w 275026"/>
                <a:gd name="connsiteY27" fmla="*/ 383926 h 685002"/>
                <a:gd name="connsiteX28" fmla="*/ 219935 w 275026"/>
                <a:gd name="connsiteY28" fmla="*/ 206270 h 685002"/>
                <a:gd name="connsiteX29" fmla="*/ 192604 w 275026"/>
                <a:gd name="connsiteY29" fmla="*/ 206270 h 685002"/>
                <a:gd name="connsiteX30" fmla="*/ 192604 w 275026"/>
                <a:gd name="connsiteY30" fmla="*/ 657244 h 685002"/>
                <a:gd name="connsiteX31" fmla="*/ 151606 w 275026"/>
                <a:gd name="connsiteY31" fmla="*/ 657244 h 685002"/>
                <a:gd name="connsiteX32" fmla="*/ 151606 w 275026"/>
                <a:gd name="connsiteY32" fmla="*/ 411258 h 685002"/>
                <a:gd name="connsiteX33" fmla="*/ 124274 w 275026"/>
                <a:gd name="connsiteY33" fmla="*/ 411258 h 685002"/>
                <a:gd name="connsiteX34" fmla="*/ 124274 w 275026"/>
                <a:gd name="connsiteY34" fmla="*/ 657244 h 685002"/>
                <a:gd name="connsiteX35" fmla="*/ 83277 w 275026"/>
                <a:gd name="connsiteY35" fmla="*/ 657244 h 685002"/>
                <a:gd name="connsiteX36" fmla="*/ 83277 w 275026"/>
                <a:gd name="connsiteY36" fmla="*/ 206270 h 685002"/>
                <a:gd name="connsiteX37" fmla="*/ 55945 w 275026"/>
                <a:gd name="connsiteY37" fmla="*/ 206270 h 685002"/>
                <a:gd name="connsiteX38" fmla="*/ 55945 w 275026"/>
                <a:gd name="connsiteY38" fmla="*/ 383926 h 685002"/>
                <a:gd name="connsiteX39" fmla="*/ 28613 w 275026"/>
                <a:gd name="connsiteY39" fmla="*/ 383926 h 685002"/>
                <a:gd name="connsiteX40" fmla="*/ 28613 w 275026"/>
                <a:gd name="connsiteY40" fmla="*/ 206270 h 685002"/>
                <a:gd name="connsiteX41" fmla="*/ 69611 w 275026"/>
                <a:gd name="connsiteY41" fmla="*/ 165272 h 685002"/>
                <a:gd name="connsiteX42" fmla="*/ 206270 w 275026"/>
                <a:gd name="connsiteY42" fmla="*/ 165272 h 685002"/>
                <a:gd name="connsiteX43" fmla="*/ 247267 w 275026"/>
                <a:gd name="connsiteY43" fmla="*/ 206270 h 685002"/>
                <a:gd name="connsiteX44" fmla="*/ 247267 w 275026"/>
                <a:gd name="connsiteY44" fmla="*/ 383926 h 685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75026" h="685002">
                  <a:moveTo>
                    <a:pt x="206270" y="137940"/>
                  </a:moveTo>
                  <a:lnTo>
                    <a:pt x="198890" y="137940"/>
                  </a:lnTo>
                  <a:cubicBezTo>
                    <a:pt x="211927" y="123413"/>
                    <a:pt x="219935" y="104295"/>
                    <a:pt x="219935" y="83277"/>
                  </a:cubicBezTo>
                  <a:cubicBezTo>
                    <a:pt x="219935" y="38056"/>
                    <a:pt x="183160" y="1281"/>
                    <a:pt x="137940" y="1281"/>
                  </a:cubicBezTo>
                  <a:cubicBezTo>
                    <a:pt x="92720" y="1281"/>
                    <a:pt x="55945" y="38056"/>
                    <a:pt x="55945" y="83277"/>
                  </a:cubicBezTo>
                  <a:cubicBezTo>
                    <a:pt x="55945" y="104295"/>
                    <a:pt x="63953" y="123413"/>
                    <a:pt x="76990" y="137940"/>
                  </a:cubicBezTo>
                  <a:lnTo>
                    <a:pt x="69611" y="137940"/>
                  </a:lnTo>
                  <a:cubicBezTo>
                    <a:pt x="31934" y="137940"/>
                    <a:pt x="1281" y="168593"/>
                    <a:pt x="1281" y="206270"/>
                  </a:cubicBezTo>
                  <a:lnTo>
                    <a:pt x="1281" y="397592"/>
                  </a:lnTo>
                  <a:cubicBezTo>
                    <a:pt x="1281" y="405149"/>
                    <a:pt x="7403" y="411258"/>
                    <a:pt x="14947" y="411258"/>
                  </a:cubicBezTo>
                  <a:lnTo>
                    <a:pt x="55945" y="411258"/>
                  </a:lnTo>
                  <a:lnTo>
                    <a:pt x="55945" y="670910"/>
                  </a:lnTo>
                  <a:cubicBezTo>
                    <a:pt x="55945" y="678467"/>
                    <a:pt x="62067" y="684576"/>
                    <a:pt x="69611" y="684576"/>
                  </a:cubicBezTo>
                  <a:lnTo>
                    <a:pt x="137940" y="684576"/>
                  </a:lnTo>
                  <a:lnTo>
                    <a:pt x="206270" y="684576"/>
                  </a:lnTo>
                  <a:cubicBezTo>
                    <a:pt x="213813" y="684576"/>
                    <a:pt x="219935" y="678467"/>
                    <a:pt x="219935" y="670910"/>
                  </a:cubicBezTo>
                  <a:lnTo>
                    <a:pt x="219935" y="411258"/>
                  </a:lnTo>
                  <a:lnTo>
                    <a:pt x="260933" y="411258"/>
                  </a:lnTo>
                  <a:cubicBezTo>
                    <a:pt x="268477" y="411258"/>
                    <a:pt x="274599" y="405149"/>
                    <a:pt x="274599" y="397592"/>
                  </a:cubicBezTo>
                  <a:lnTo>
                    <a:pt x="274599" y="206270"/>
                  </a:lnTo>
                  <a:cubicBezTo>
                    <a:pt x="274599" y="168593"/>
                    <a:pt x="243946" y="137940"/>
                    <a:pt x="206270" y="137940"/>
                  </a:cubicBezTo>
                  <a:close/>
                  <a:moveTo>
                    <a:pt x="137940" y="28613"/>
                  </a:moveTo>
                  <a:cubicBezTo>
                    <a:pt x="168087" y="28613"/>
                    <a:pt x="192604" y="53130"/>
                    <a:pt x="192604" y="83277"/>
                  </a:cubicBezTo>
                  <a:cubicBezTo>
                    <a:pt x="192604" y="113423"/>
                    <a:pt x="168087" y="137940"/>
                    <a:pt x="137940" y="137940"/>
                  </a:cubicBezTo>
                  <a:cubicBezTo>
                    <a:pt x="107793" y="137940"/>
                    <a:pt x="83277" y="113423"/>
                    <a:pt x="83277" y="83277"/>
                  </a:cubicBezTo>
                  <a:cubicBezTo>
                    <a:pt x="83277" y="53130"/>
                    <a:pt x="107793" y="28613"/>
                    <a:pt x="137940" y="28613"/>
                  </a:cubicBezTo>
                  <a:close/>
                  <a:moveTo>
                    <a:pt x="247267" y="383926"/>
                  </a:moveTo>
                  <a:lnTo>
                    <a:pt x="219935" y="383926"/>
                  </a:lnTo>
                  <a:lnTo>
                    <a:pt x="219935" y="206270"/>
                  </a:lnTo>
                  <a:lnTo>
                    <a:pt x="192604" y="206270"/>
                  </a:lnTo>
                  <a:lnTo>
                    <a:pt x="192604" y="657244"/>
                  </a:lnTo>
                  <a:lnTo>
                    <a:pt x="151606" y="657244"/>
                  </a:lnTo>
                  <a:lnTo>
                    <a:pt x="151606" y="411258"/>
                  </a:lnTo>
                  <a:lnTo>
                    <a:pt x="124274" y="411258"/>
                  </a:lnTo>
                  <a:lnTo>
                    <a:pt x="124274" y="657244"/>
                  </a:lnTo>
                  <a:lnTo>
                    <a:pt x="83277" y="657244"/>
                  </a:lnTo>
                  <a:lnTo>
                    <a:pt x="83277" y="206270"/>
                  </a:lnTo>
                  <a:lnTo>
                    <a:pt x="55945" y="206270"/>
                  </a:lnTo>
                  <a:lnTo>
                    <a:pt x="55945" y="383926"/>
                  </a:lnTo>
                  <a:lnTo>
                    <a:pt x="28613" y="383926"/>
                  </a:lnTo>
                  <a:lnTo>
                    <a:pt x="28613" y="206270"/>
                  </a:lnTo>
                  <a:cubicBezTo>
                    <a:pt x="28613" y="183666"/>
                    <a:pt x="47007" y="165272"/>
                    <a:pt x="69611" y="165272"/>
                  </a:cubicBezTo>
                  <a:lnTo>
                    <a:pt x="206270" y="165272"/>
                  </a:lnTo>
                  <a:cubicBezTo>
                    <a:pt x="228873" y="165272"/>
                    <a:pt x="247267" y="183666"/>
                    <a:pt x="247267" y="206270"/>
                  </a:cubicBezTo>
                  <a:lnTo>
                    <a:pt x="247267" y="38392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xmlns="" id="{A7518682-412E-4D3A-8F91-112BF60E3CA9}"/>
                </a:ext>
              </a:extLst>
            </p:cNvPr>
            <p:cNvSpPr/>
            <p:nvPr/>
          </p:nvSpPr>
          <p:spPr>
            <a:xfrm>
              <a:off x="9757177" y="1473497"/>
              <a:ext cx="275026" cy="685003"/>
            </a:xfrm>
            <a:custGeom>
              <a:avLst/>
              <a:gdLst>
                <a:gd name="connsiteX0" fmla="*/ 206270 w 275026"/>
                <a:gd name="connsiteY0" fmla="*/ 137940 h 685002"/>
                <a:gd name="connsiteX1" fmla="*/ 198890 w 275026"/>
                <a:gd name="connsiteY1" fmla="*/ 137940 h 685002"/>
                <a:gd name="connsiteX2" fmla="*/ 219935 w 275026"/>
                <a:gd name="connsiteY2" fmla="*/ 83277 h 685002"/>
                <a:gd name="connsiteX3" fmla="*/ 137940 w 275026"/>
                <a:gd name="connsiteY3" fmla="*/ 1281 h 685002"/>
                <a:gd name="connsiteX4" fmla="*/ 55945 w 275026"/>
                <a:gd name="connsiteY4" fmla="*/ 83277 h 685002"/>
                <a:gd name="connsiteX5" fmla="*/ 76990 w 275026"/>
                <a:gd name="connsiteY5" fmla="*/ 137940 h 685002"/>
                <a:gd name="connsiteX6" fmla="*/ 69611 w 275026"/>
                <a:gd name="connsiteY6" fmla="*/ 137940 h 685002"/>
                <a:gd name="connsiteX7" fmla="*/ 1281 w 275026"/>
                <a:gd name="connsiteY7" fmla="*/ 206270 h 685002"/>
                <a:gd name="connsiteX8" fmla="*/ 1281 w 275026"/>
                <a:gd name="connsiteY8" fmla="*/ 397592 h 685002"/>
                <a:gd name="connsiteX9" fmla="*/ 14947 w 275026"/>
                <a:gd name="connsiteY9" fmla="*/ 411258 h 685002"/>
                <a:gd name="connsiteX10" fmla="*/ 55945 w 275026"/>
                <a:gd name="connsiteY10" fmla="*/ 411258 h 685002"/>
                <a:gd name="connsiteX11" fmla="*/ 55945 w 275026"/>
                <a:gd name="connsiteY11" fmla="*/ 670910 h 685002"/>
                <a:gd name="connsiteX12" fmla="*/ 69611 w 275026"/>
                <a:gd name="connsiteY12" fmla="*/ 684576 h 685002"/>
                <a:gd name="connsiteX13" fmla="*/ 137940 w 275026"/>
                <a:gd name="connsiteY13" fmla="*/ 684576 h 685002"/>
                <a:gd name="connsiteX14" fmla="*/ 206270 w 275026"/>
                <a:gd name="connsiteY14" fmla="*/ 684576 h 685002"/>
                <a:gd name="connsiteX15" fmla="*/ 219935 w 275026"/>
                <a:gd name="connsiteY15" fmla="*/ 670910 h 685002"/>
                <a:gd name="connsiteX16" fmla="*/ 219935 w 275026"/>
                <a:gd name="connsiteY16" fmla="*/ 411258 h 685002"/>
                <a:gd name="connsiteX17" fmla="*/ 260933 w 275026"/>
                <a:gd name="connsiteY17" fmla="*/ 411258 h 685002"/>
                <a:gd name="connsiteX18" fmla="*/ 274599 w 275026"/>
                <a:gd name="connsiteY18" fmla="*/ 397592 h 685002"/>
                <a:gd name="connsiteX19" fmla="*/ 274599 w 275026"/>
                <a:gd name="connsiteY19" fmla="*/ 206270 h 685002"/>
                <a:gd name="connsiteX20" fmla="*/ 206270 w 275026"/>
                <a:gd name="connsiteY20" fmla="*/ 137940 h 685002"/>
                <a:gd name="connsiteX21" fmla="*/ 137940 w 275026"/>
                <a:gd name="connsiteY21" fmla="*/ 28613 h 685002"/>
                <a:gd name="connsiteX22" fmla="*/ 192604 w 275026"/>
                <a:gd name="connsiteY22" fmla="*/ 83277 h 685002"/>
                <a:gd name="connsiteX23" fmla="*/ 137940 w 275026"/>
                <a:gd name="connsiteY23" fmla="*/ 137940 h 685002"/>
                <a:gd name="connsiteX24" fmla="*/ 83277 w 275026"/>
                <a:gd name="connsiteY24" fmla="*/ 83277 h 685002"/>
                <a:gd name="connsiteX25" fmla="*/ 137940 w 275026"/>
                <a:gd name="connsiteY25" fmla="*/ 28613 h 685002"/>
                <a:gd name="connsiteX26" fmla="*/ 247267 w 275026"/>
                <a:gd name="connsiteY26" fmla="*/ 383926 h 685002"/>
                <a:gd name="connsiteX27" fmla="*/ 219935 w 275026"/>
                <a:gd name="connsiteY27" fmla="*/ 383926 h 685002"/>
                <a:gd name="connsiteX28" fmla="*/ 219935 w 275026"/>
                <a:gd name="connsiteY28" fmla="*/ 206270 h 685002"/>
                <a:gd name="connsiteX29" fmla="*/ 192604 w 275026"/>
                <a:gd name="connsiteY29" fmla="*/ 206270 h 685002"/>
                <a:gd name="connsiteX30" fmla="*/ 192604 w 275026"/>
                <a:gd name="connsiteY30" fmla="*/ 657244 h 685002"/>
                <a:gd name="connsiteX31" fmla="*/ 151606 w 275026"/>
                <a:gd name="connsiteY31" fmla="*/ 657244 h 685002"/>
                <a:gd name="connsiteX32" fmla="*/ 151606 w 275026"/>
                <a:gd name="connsiteY32" fmla="*/ 411258 h 685002"/>
                <a:gd name="connsiteX33" fmla="*/ 124274 w 275026"/>
                <a:gd name="connsiteY33" fmla="*/ 411258 h 685002"/>
                <a:gd name="connsiteX34" fmla="*/ 124274 w 275026"/>
                <a:gd name="connsiteY34" fmla="*/ 657244 h 685002"/>
                <a:gd name="connsiteX35" fmla="*/ 83277 w 275026"/>
                <a:gd name="connsiteY35" fmla="*/ 657244 h 685002"/>
                <a:gd name="connsiteX36" fmla="*/ 83277 w 275026"/>
                <a:gd name="connsiteY36" fmla="*/ 206270 h 685002"/>
                <a:gd name="connsiteX37" fmla="*/ 55945 w 275026"/>
                <a:gd name="connsiteY37" fmla="*/ 206270 h 685002"/>
                <a:gd name="connsiteX38" fmla="*/ 55945 w 275026"/>
                <a:gd name="connsiteY38" fmla="*/ 383926 h 685002"/>
                <a:gd name="connsiteX39" fmla="*/ 28613 w 275026"/>
                <a:gd name="connsiteY39" fmla="*/ 383926 h 685002"/>
                <a:gd name="connsiteX40" fmla="*/ 28613 w 275026"/>
                <a:gd name="connsiteY40" fmla="*/ 206270 h 685002"/>
                <a:gd name="connsiteX41" fmla="*/ 69611 w 275026"/>
                <a:gd name="connsiteY41" fmla="*/ 165272 h 685002"/>
                <a:gd name="connsiteX42" fmla="*/ 206270 w 275026"/>
                <a:gd name="connsiteY42" fmla="*/ 165272 h 685002"/>
                <a:gd name="connsiteX43" fmla="*/ 247267 w 275026"/>
                <a:gd name="connsiteY43" fmla="*/ 206270 h 685002"/>
                <a:gd name="connsiteX44" fmla="*/ 247267 w 275026"/>
                <a:gd name="connsiteY44" fmla="*/ 383926 h 685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75026" h="685002">
                  <a:moveTo>
                    <a:pt x="206270" y="137940"/>
                  </a:moveTo>
                  <a:lnTo>
                    <a:pt x="198890" y="137940"/>
                  </a:lnTo>
                  <a:cubicBezTo>
                    <a:pt x="211927" y="123413"/>
                    <a:pt x="219935" y="104295"/>
                    <a:pt x="219935" y="83277"/>
                  </a:cubicBezTo>
                  <a:cubicBezTo>
                    <a:pt x="219935" y="38056"/>
                    <a:pt x="183161" y="1281"/>
                    <a:pt x="137940" y="1281"/>
                  </a:cubicBezTo>
                  <a:cubicBezTo>
                    <a:pt x="92720" y="1281"/>
                    <a:pt x="55945" y="38056"/>
                    <a:pt x="55945" y="83277"/>
                  </a:cubicBezTo>
                  <a:cubicBezTo>
                    <a:pt x="55945" y="104295"/>
                    <a:pt x="63953" y="123413"/>
                    <a:pt x="76990" y="137940"/>
                  </a:cubicBezTo>
                  <a:lnTo>
                    <a:pt x="69611" y="137940"/>
                  </a:lnTo>
                  <a:cubicBezTo>
                    <a:pt x="31934" y="137940"/>
                    <a:pt x="1281" y="168593"/>
                    <a:pt x="1281" y="206270"/>
                  </a:cubicBezTo>
                  <a:lnTo>
                    <a:pt x="1281" y="397592"/>
                  </a:lnTo>
                  <a:cubicBezTo>
                    <a:pt x="1281" y="405149"/>
                    <a:pt x="7403" y="411258"/>
                    <a:pt x="14947" y="411258"/>
                  </a:cubicBezTo>
                  <a:lnTo>
                    <a:pt x="55945" y="411258"/>
                  </a:lnTo>
                  <a:lnTo>
                    <a:pt x="55945" y="670910"/>
                  </a:lnTo>
                  <a:cubicBezTo>
                    <a:pt x="55945" y="678467"/>
                    <a:pt x="62067" y="684576"/>
                    <a:pt x="69611" y="684576"/>
                  </a:cubicBezTo>
                  <a:lnTo>
                    <a:pt x="137940" y="684576"/>
                  </a:lnTo>
                  <a:lnTo>
                    <a:pt x="206270" y="684576"/>
                  </a:lnTo>
                  <a:cubicBezTo>
                    <a:pt x="213813" y="684576"/>
                    <a:pt x="219935" y="678467"/>
                    <a:pt x="219935" y="670910"/>
                  </a:cubicBezTo>
                  <a:lnTo>
                    <a:pt x="219935" y="411258"/>
                  </a:lnTo>
                  <a:lnTo>
                    <a:pt x="260933" y="411258"/>
                  </a:lnTo>
                  <a:cubicBezTo>
                    <a:pt x="268477" y="411258"/>
                    <a:pt x="274599" y="405149"/>
                    <a:pt x="274599" y="397592"/>
                  </a:cubicBezTo>
                  <a:lnTo>
                    <a:pt x="274599" y="206270"/>
                  </a:lnTo>
                  <a:cubicBezTo>
                    <a:pt x="274599" y="168593"/>
                    <a:pt x="243946" y="137940"/>
                    <a:pt x="206270" y="137940"/>
                  </a:cubicBezTo>
                  <a:close/>
                  <a:moveTo>
                    <a:pt x="137940" y="28613"/>
                  </a:moveTo>
                  <a:cubicBezTo>
                    <a:pt x="168087" y="28613"/>
                    <a:pt x="192604" y="53130"/>
                    <a:pt x="192604" y="83277"/>
                  </a:cubicBezTo>
                  <a:cubicBezTo>
                    <a:pt x="192604" y="113423"/>
                    <a:pt x="168087" y="137940"/>
                    <a:pt x="137940" y="137940"/>
                  </a:cubicBezTo>
                  <a:cubicBezTo>
                    <a:pt x="107793" y="137940"/>
                    <a:pt x="83277" y="113423"/>
                    <a:pt x="83277" y="83277"/>
                  </a:cubicBezTo>
                  <a:cubicBezTo>
                    <a:pt x="83277" y="53130"/>
                    <a:pt x="107793" y="28613"/>
                    <a:pt x="137940" y="28613"/>
                  </a:cubicBezTo>
                  <a:close/>
                  <a:moveTo>
                    <a:pt x="247267" y="383926"/>
                  </a:moveTo>
                  <a:lnTo>
                    <a:pt x="219935" y="383926"/>
                  </a:lnTo>
                  <a:lnTo>
                    <a:pt x="219935" y="206270"/>
                  </a:lnTo>
                  <a:lnTo>
                    <a:pt x="192604" y="206270"/>
                  </a:lnTo>
                  <a:lnTo>
                    <a:pt x="192604" y="657244"/>
                  </a:lnTo>
                  <a:lnTo>
                    <a:pt x="151606" y="657244"/>
                  </a:lnTo>
                  <a:lnTo>
                    <a:pt x="151606" y="411258"/>
                  </a:lnTo>
                  <a:lnTo>
                    <a:pt x="124274" y="411258"/>
                  </a:lnTo>
                  <a:lnTo>
                    <a:pt x="124274" y="657244"/>
                  </a:lnTo>
                  <a:lnTo>
                    <a:pt x="83277" y="657244"/>
                  </a:lnTo>
                  <a:lnTo>
                    <a:pt x="83277" y="206270"/>
                  </a:lnTo>
                  <a:lnTo>
                    <a:pt x="55945" y="206270"/>
                  </a:lnTo>
                  <a:lnTo>
                    <a:pt x="55945" y="383926"/>
                  </a:lnTo>
                  <a:lnTo>
                    <a:pt x="28613" y="383926"/>
                  </a:lnTo>
                  <a:lnTo>
                    <a:pt x="28613" y="206270"/>
                  </a:lnTo>
                  <a:cubicBezTo>
                    <a:pt x="28613" y="183666"/>
                    <a:pt x="47007" y="165272"/>
                    <a:pt x="69611" y="165272"/>
                  </a:cubicBezTo>
                  <a:lnTo>
                    <a:pt x="206270" y="165272"/>
                  </a:lnTo>
                  <a:cubicBezTo>
                    <a:pt x="228873" y="165272"/>
                    <a:pt x="247267" y="183666"/>
                    <a:pt x="247267" y="206270"/>
                  </a:cubicBezTo>
                  <a:lnTo>
                    <a:pt x="247267" y="38392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xmlns="" id="{25024BB5-F903-4A24-91D6-2CF08C5FDA5F}"/>
                </a:ext>
              </a:extLst>
            </p:cNvPr>
            <p:cNvSpPr/>
            <p:nvPr/>
          </p:nvSpPr>
          <p:spPr>
            <a:xfrm>
              <a:off x="10358476" y="1473497"/>
              <a:ext cx="275026" cy="685003"/>
            </a:xfrm>
            <a:custGeom>
              <a:avLst/>
              <a:gdLst>
                <a:gd name="connsiteX0" fmla="*/ 206270 w 275026"/>
                <a:gd name="connsiteY0" fmla="*/ 137940 h 685002"/>
                <a:gd name="connsiteX1" fmla="*/ 198890 w 275026"/>
                <a:gd name="connsiteY1" fmla="*/ 137940 h 685002"/>
                <a:gd name="connsiteX2" fmla="*/ 219935 w 275026"/>
                <a:gd name="connsiteY2" fmla="*/ 83277 h 685002"/>
                <a:gd name="connsiteX3" fmla="*/ 137940 w 275026"/>
                <a:gd name="connsiteY3" fmla="*/ 1281 h 685002"/>
                <a:gd name="connsiteX4" fmla="*/ 55945 w 275026"/>
                <a:gd name="connsiteY4" fmla="*/ 83277 h 685002"/>
                <a:gd name="connsiteX5" fmla="*/ 76990 w 275026"/>
                <a:gd name="connsiteY5" fmla="*/ 137940 h 685002"/>
                <a:gd name="connsiteX6" fmla="*/ 69611 w 275026"/>
                <a:gd name="connsiteY6" fmla="*/ 137940 h 685002"/>
                <a:gd name="connsiteX7" fmla="*/ 1281 w 275026"/>
                <a:gd name="connsiteY7" fmla="*/ 206270 h 685002"/>
                <a:gd name="connsiteX8" fmla="*/ 1281 w 275026"/>
                <a:gd name="connsiteY8" fmla="*/ 397592 h 685002"/>
                <a:gd name="connsiteX9" fmla="*/ 14947 w 275026"/>
                <a:gd name="connsiteY9" fmla="*/ 411258 h 685002"/>
                <a:gd name="connsiteX10" fmla="*/ 55945 w 275026"/>
                <a:gd name="connsiteY10" fmla="*/ 411258 h 685002"/>
                <a:gd name="connsiteX11" fmla="*/ 55945 w 275026"/>
                <a:gd name="connsiteY11" fmla="*/ 670910 h 685002"/>
                <a:gd name="connsiteX12" fmla="*/ 69611 w 275026"/>
                <a:gd name="connsiteY12" fmla="*/ 684576 h 685002"/>
                <a:gd name="connsiteX13" fmla="*/ 137940 w 275026"/>
                <a:gd name="connsiteY13" fmla="*/ 684576 h 685002"/>
                <a:gd name="connsiteX14" fmla="*/ 206270 w 275026"/>
                <a:gd name="connsiteY14" fmla="*/ 684576 h 685002"/>
                <a:gd name="connsiteX15" fmla="*/ 219935 w 275026"/>
                <a:gd name="connsiteY15" fmla="*/ 670910 h 685002"/>
                <a:gd name="connsiteX16" fmla="*/ 219935 w 275026"/>
                <a:gd name="connsiteY16" fmla="*/ 411258 h 685002"/>
                <a:gd name="connsiteX17" fmla="*/ 260933 w 275026"/>
                <a:gd name="connsiteY17" fmla="*/ 411258 h 685002"/>
                <a:gd name="connsiteX18" fmla="*/ 274599 w 275026"/>
                <a:gd name="connsiteY18" fmla="*/ 397592 h 685002"/>
                <a:gd name="connsiteX19" fmla="*/ 274599 w 275026"/>
                <a:gd name="connsiteY19" fmla="*/ 206270 h 685002"/>
                <a:gd name="connsiteX20" fmla="*/ 206270 w 275026"/>
                <a:gd name="connsiteY20" fmla="*/ 137940 h 685002"/>
                <a:gd name="connsiteX21" fmla="*/ 137940 w 275026"/>
                <a:gd name="connsiteY21" fmla="*/ 28613 h 685002"/>
                <a:gd name="connsiteX22" fmla="*/ 192604 w 275026"/>
                <a:gd name="connsiteY22" fmla="*/ 83277 h 685002"/>
                <a:gd name="connsiteX23" fmla="*/ 137940 w 275026"/>
                <a:gd name="connsiteY23" fmla="*/ 137940 h 685002"/>
                <a:gd name="connsiteX24" fmla="*/ 83277 w 275026"/>
                <a:gd name="connsiteY24" fmla="*/ 83277 h 685002"/>
                <a:gd name="connsiteX25" fmla="*/ 137940 w 275026"/>
                <a:gd name="connsiteY25" fmla="*/ 28613 h 685002"/>
                <a:gd name="connsiteX26" fmla="*/ 247267 w 275026"/>
                <a:gd name="connsiteY26" fmla="*/ 383926 h 685002"/>
                <a:gd name="connsiteX27" fmla="*/ 219935 w 275026"/>
                <a:gd name="connsiteY27" fmla="*/ 383926 h 685002"/>
                <a:gd name="connsiteX28" fmla="*/ 219935 w 275026"/>
                <a:gd name="connsiteY28" fmla="*/ 206270 h 685002"/>
                <a:gd name="connsiteX29" fmla="*/ 192604 w 275026"/>
                <a:gd name="connsiteY29" fmla="*/ 206270 h 685002"/>
                <a:gd name="connsiteX30" fmla="*/ 192604 w 275026"/>
                <a:gd name="connsiteY30" fmla="*/ 657244 h 685002"/>
                <a:gd name="connsiteX31" fmla="*/ 151606 w 275026"/>
                <a:gd name="connsiteY31" fmla="*/ 657244 h 685002"/>
                <a:gd name="connsiteX32" fmla="*/ 151606 w 275026"/>
                <a:gd name="connsiteY32" fmla="*/ 411258 h 685002"/>
                <a:gd name="connsiteX33" fmla="*/ 124274 w 275026"/>
                <a:gd name="connsiteY33" fmla="*/ 411258 h 685002"/>
                <a:gd name="connsiteX34" fmla="*/ 124274 w 275026"/>
                <a:gd name="connsiteY34" fmla="*/ 657244 h 685002"/>
                <a:gd name="connsiteX35" fmla="*/ 83277 w 275026"/>
                <a:gd name="connsiteY35" fmla="*/ 657244 h 685002"/>
                <a:gd name="connsiteX36" fmla="*/ 83277 w 275026"/>
                <a:gd name="connsiteY36" fmla="*/ 206270 h 685002"/>
                <a:gd name="connsiteX37" fmla="*/ 55945 w 275026"/>
                <a:gd name="connsiteY37" fmla="*/ 206270 h 685002"/>
                <a:gd name="connsiteX38" fmla="*/ 55945 w 275026"/>
                <a:gd name="connsiteY38" fmla="*/ 383926 h 685002"/>
                <a:gd name="connsiteX39" fmla="*/ 28613 w 275026"/>
                <a:gd name="connsiteY39" fmla="*/ 383926 h 685002"/>
                <a:gd name="connsiteX40" fmla="*/ 28613 w 275026"/>
                <a:gd name="connsiteY40" fmla="*/ 206270 h 685002"/>
                <a:gd name="connsiteX41" fmla="*/ 69611 w 275026"/>
                <a:gd name="connsiteY41" fmla="*/ 165272 h 685002"/>
                <a:gd name="connsiteX42" fmla="*/ 206270 w 275026"/>
                <a:gd name="connsiteY42" fmla="*/ 165272 h 685002"/>
                <a:gd name="connsiteX43" fmla="*/ 247267 w 275026"/>
                <a:gd name="connsiteY43" fmla="*/ 206270 h 685002"/>
                <a:gd name="connsiteX44" fmla="*/ 247267 w 275026"/>
                <a:gd name="connsiteY44" fmla="*/ 383926 h 685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75026" h="685002">
                  <a:moveTo>
                    <a:pt x="206270" y="137940"/>
                  </a:moveTo>
                  <a:lnTo>
                    <a:pt x="198890" y="137940"/>
                  </a:lnTo>
                  <a:cubicBezTo>
                    <a:pt x="211927" y="123413"/>
                    <a:pt x="219935" y="104295"/>
                    <a:pt x="219935" y="83277"/>
                  </a:cubicBezTo>
                  <a:cubicBezTo>
                    <a:pt x="219935" y="38056"/>
                    <a:pt x="183160" y="1281"/>
                    <a:pt x="137940" y="1281"/>
                  </a:cubicBezTo>
                  <a:cubicBezTo>
                    <a:pt x="92720" y="1281"/>
                    <a:pt x="55945" y="38056"/>
                    <a:pt x="55945" y="83277"/>
                  </a:cubicBezTo>
                  <a:cubicBezTo>
                    <a:pt x="55945" y="104295"/>
                    <a:pt x="63953" y="123413"/>
                    <a:pt x="76990" y="137940"/>
                  </a:cubicBezTo>
                  <a:lnTo>
                    <a:pt x="69611" y="137940"/>
                  </a:lnTo>
                  <a:cubicBezTo>
                    <a:pt x="31934" y="137940"/>
                    <a:pt x="1281" y="168593"/>
                    <a:pt x="1281" y="206270"/>
                  </a:cubicBezTo>
                  <a:lnTo>
                    <a:pt x="1281" y="397592"/>
                  </a:lnTo>
                  <a:cubicBezTo>
                    <a:pt x="1281" y="405149"/>
                    <a:pt x="7404" y="411258"/>
                    <a:pt x="14947" y="411258"/>
                  </a:cubicBezTo>
                  <a:lnTo>
                    <a:pt x="55945" y="411258"/>
                  </a:lnTo>
                  <a:lnTo>
                    <a:pt x="55945" y="670910"/>
                  </a:lnTo>
                  <a:cubicBezTo>
                    <a:pt x="55945" y="678467"/>
                    <a:pt x="62067" y="684576"/>
                    <a:pt x="69611" y="684576"/>
                  </a:cubicBezTo>
                  <a:lnTo>
                    <a:pt x="137940" y="684576"/>
                  </a:lnTo>
                  <a:lnTo>
                    <a:pt x="206270" y="684576"/>
                  </a:lnTo>
                  <a:cubicBezTo>
                    <a:pt x="213813" y="684576"/>
                    <a:pt x="219935" y="678467"/>
                    <a:pt x="219935" y="670910"/>
                  </a:cubicBezTo>
                  <a:lnTo>
                    <a:pt x="219935" y="411258"/>
                  </a:lnTo>
                  <a:lnTo>
                    <a:pt x="260933" y="411258"/>
                  </a:lnTo>
                  <a:cubicBezTo>
                    <a:pt x="268477" y="411258"/>
                    <a:pt x="274599" y="405149"/>
                    <a:pt x="274599" y="397592"/>
                  </a:cubicBezTo>
                  <a:lnTo>
                    <a:pt x="274599" y="206270"/>
                  </a:lnTo>
                  <a:cubicBezTo>
                    <a:pt x="274599" y="168593"/>
                    <a:pt x="243946" y="137940"/>
                    <a:pt x="206270" y="137940"/>
                  </a:cubicBezTo>
                  <a:close/>
                  <a:moveTo>
                    <a:pt x="137940" y="28613"/>
                  </a:moveTo>
                  <a:cubicBezTo>
                    <a:pt x="168087" y="28613"/>
                    <a:pt x="192604" y="53130"/>
                    <a:pt x="192604" y="83277"/>
                  </a:cubicBezTo>
                  <a:cubicBezTo>
                    <a:pt x="192604" y="113423"/>
                    <a:pt x="168087" y="137940"/>
                    <a:pt x="137940" y="137940"/>
                  </a:cubicBezTo>
                  <a:cubicBezTo>
                    <a:pt x="107793" y="137940"/>
                    <a:pt x="83277" y="113423"/>
                    <a:pt x="83277" y="83277"/>
                  </a:cubicBezTo>
                  <a:cubicBezTo>
                    <a:pt x="83277" y="53130"/>
                    <a:pt x="107793" y="28613"/>
                    <a:pt x="137940" y="28613"/>
                  </a:cubicBezTo>
                  <a:close/>
                  <a:moveTo>
                    <a:pt x="247267" y="383926"/>
                  </a:moveTo>
                  <a:lnTo>
                    <a:pt x="219935" y="383926"/>
                  </a:lnTo>
                  <a:lnTo>
                    <a:pt x="219935" y="206270"/>
                  </a:lnTo>
                  <a:lnTo>
                    <a:pt x="192604" y="206270"/>
                  </a:lnTo>
                  <a:lnTo>
                    <a:pt x="192604" y="657244"/>
                  </a:lnTo>
                  <a:lnTo>
                    <a:pt x="151606" y="657244"/>
                  </a:lnTo>
                  <a:lnTo>
                    <a:pt x="151606" y="411258"/>
                  </a:lnTo>
                  <a:lnTo>
                    <a:pt x="124274" y="411258"/>
                  </a:lnTo>
                  <a:lnTo>
                    <a:pt x="124274" y="657244"/>
                  </a:lnTo>
                  <a:lnTo>
                    <a:pt x="83277" y="657244"/>
                  </a:lnTo>
                  <a:lnTo>
                    <a:pt x="83277" y="206270"/>
                  </a:lnTo>
                  <a:lnTo>
                    <a:pt x="55945" y="206270"/>
                  </a:lnTo>
                  <a:lnTo>
                    <a:pt x="55945" y="383926"/>
                  </a:lnTo>
                  <a:lnTo>
                    <a:pt x="28613" y="383926"/>
                  </a:lnTo>
                  <a:lnTo>
                    <a:pt x="28613" y="206270"/>
                  </a:lnTo>
                  <a:cubicBezTo>
                    <a:pt x="28613" y="183666"/>
                    <a:pt x="47007" y="165272"/>
                    <a:pt x="69611" y="165272"/>
                  </a:cubicBezTo>
                  <a:lnTo>
                    <a:pt x="206270" y="165272"/>
                  </a:lnTo>
                  <a:cubicBezTo>
                    <a:pt x="228873" y="165272"/>
                    <a:pt x="247267" y="183666"/>
                    <a:pt x="247267" y="206270"/>
                  </a:cubicBezTo>
                  <a:lnTo>
                    <a:pt x="247267" y="38392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86" name="图片 85">
            <a:extLst>
              <a:ext uri="{FF2B5EF4-FFF2-40B4-BE49-F238E27FC236}">
                <a16:creationId xmlns:a16="http://schemas.microsoft.com/office/drawing/2014/main" xmlns="" id="{1FB0337A-1C75-44B2-A333-D627C702B8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3056" y="2715363"/>
            <a:ext cx="1904002" cy="2012359"/>
          </a:xfrm>
          <a:prstGeom prst="rect">
            <a:avLst/>
          </a:prstGeom>
        </p:spPr>
      </p:pic>
      <p:sp>
        <p:nvSpPr>
          <p:cNvPr id="90" name="矩形 89">
            <a:extLst>
              <a:ext uri="{FF2B5EF4-FFF2-40B4-BE49-F238E27FC236}">
                <a16:creationId xmlns:a16="http://schemas.microsoft.com/office/drawing/2014/main" xmlns="" id="{279B7408-31AE-4D62-90A5-A062983F45D3}"/>
              </a:ext>
            </a:extLst>
          </p:cNvPr>
          <p:cNvSpPr/>
          <p:nvPr/>
        </p:nvSpPr>
        <p:spPr>
          <a:xfrm>
            <a:off x="695325" y="1728956"/>
            <a:ext cx="3152153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大江东去，浪淘尽</a:t>
            </a:r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algn="r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千古风流人物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xmlns="" id="{A1D98964-3E95-45FB-81CB-4F6EE21E6293}"/>
              </a:ext>
            </a:extLst>
          </p:cNvPr>
          <p:cNvSpPr/>
          <p:nvPr/>
        </p:nvSpPr>
        <p:spPr>
          <a:xfrm>
            <a:off x="695324" y="4849111"/>
            <a:ext cx="3152153" cy="787523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/>
              <a:t>大江东去，浪淘尽</a:t>
            </a:r>
            <a:endParaRPr lang="en-US" altLang="zh-CN"/>
          </a:p>
          <a:p>
            <a:pPr algn="r">
              <a:lnSpc>
                <a:spcPct val="130000"/>
              </a:lnSpc>
            </a:pPr>
            <a:r>
              <a:rPr lang="zh-CN" altLang="en-US"/>
              <a:t>千古风流人物</a:t>
            </a:r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1D752A97-5B34-4B25-AE00-E4EF841C9DE3}"/>
              </a:ext>
            </a:extLst>
          </p:cNvPr>
          <p:cNvSpPr txBox="1"/>
          <p:nvPr/>
        </p:nvSpPr>
        <p:spPr>
          <a:xfrm>
            <a:off x="5559331" y="3286910"/>
            <a:ext cx="10853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四大</a:t>
            </a:r>
            <a:endParaRPr lang="en-US" altLang="zh-CN" sz="2800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要素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B29B02DB-9D0B-4640-B833-693D0C18FF2E}"/>
              </a:ext>
            </a:extLst>
          </p:cNvPr>
          <p:cNvSpPr txBox="1"/>
          <p:nvPr/>
        </p:nvSpPr>
        <p:spPr>
          <a:xfrm>
            <a:off x="5404999" y="2224649"/>
            <a:ext cx="141234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76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关键词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28BAFD7A-DAA9-498D-AE14-07209A768C72}"/>
              </a:ext>
            </a:extLst>
          </p:cNvPr>
          <p:cNvSpPr txBox="1"/>
          <p:nvPr/>
        </p:nvSpPr>
        <p:spPr>
          <a:xfrm>
            <a:off x="6931504" y="3554279"/>
            <a:ext cx="141234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>
                <a:gradFill flip="none" rotWithShape="1">
                  <a:gsLst>
                    <a:gs pos="0">
                      <a:schemeClr val="accent1"/>
                    </a:gs>
                    <a:gs pos="76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关键词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76000">
                    <a:schemeClr val="accent2"/>
                  </a:gs>
                </a:gsLst>
                <a:lin ang="54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7ACBEA11-B475-4757-9541-3E314483E01B}"/>
              </a:ext>
            </a:extLst>
          </p:cNvPr>
          <p:cNvSpPr txBox="1"/>
          <p:nvPr/>
        </p:nvSpPr>
        <p:spPr>
          <a:xfrm>
            <a:off x="5395825" y="5222885"/>
            <a:ext cx="141234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>
                <a:gradFill flip="none" rotWithShape="1">
                  <a:gsLst>
                    <a:gs pos="0">
                      <a:schemeClr val="accent1"/>
                    </a:gs>
                    <a:gs pos="76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关键词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76000">
                    <a:schemeClr val="accent2"/>
                  </a:gs>
                </a:gsLst>
                <a:lin ang="54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F167DB6C-792A-44CA-81EC-E84EE5A96CDD}"/>
              </a:ext>
            </a:extLst>
          </p:cNvPr>
          <p:cNvSpPr txBox="1"/>
          <p:nvPr/>
        </p:nvSpPr>
        <p:spPr>
          <a:xfrm>
            <a:off x="3921237" y="3554279"/>
            <a:ext cx="141234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>
                <a:gradFill flip="none" rotWithShape="1">
                  <a:gsLst>
                    <a:gs pos="0">
                      <a:schemeClr val="accent1"/>
                    </a:gs>
                    <a:gs pos="76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关键词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76000">
                    <a:schemeClr val="accent2"/>
                  </a:gs>
                </a:gsLst>
                <a:lin ang="5400000" scaled="1"/>
                <a:tileRect/>
              </a:gra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38714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7083F6E-F472-42CD-9D98-156CBDC6A678}"/>
              </a:ext>
            </a:extLst>
          </p:cNvPr>
          <p:cNvSpPr txBox="1"/>
          <p:nvPr/>
        </p:nvSpPr>
        <p:spPr>
          <a:xfrm>
            <a:off x="3753056" y="-1195335"/>
            <a:ext cx="4685898" cy="92486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59500">
                <a:solidFill>
                  <a:schemeClr val="accent1">
                    <a:alpha val="30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59500">
              <a:solidFill>
                <a:schemeClr val="accent1">
                  <a:alpha val="3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37565AA-0F84-4894-BD77-8AF922FD5B36}"/>
              </a:ext>
            </a:extLst>
          </p:cNvPr>
          <p:cNvSpPr txBox="1"/>
          <p:nvPr/>
        </p:nvSpPr>
        <p:spPr>
          <a:xfrm>
            <a:off x="1879601" y="2760705"/>
            <a:ext cx="8432800" cy="110799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kumimoji="1" lang="zh-CN" altLang="en-US" sz="6600" b="1" spc="300">
                <a:gradFill flip="none" rotWithShape="1">
                  <a:gsLst>
                    <a:gs pos="0">
                      <a:schemeClr val="accent1"/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输入标题内容</a:t>
            </a:r>
            <a:endParaRPr kumimoji="1" lang="zh-CN" altLang="en-US" sz="6600" b="1" spc="300" dirty="0">
              <a:gradFill flip="none" rotWithShape="1">
                <a:gsLst>
                  <a:gs pos="0">
                    <a:schemeClr val="accent1"/>
                  </a:gs>
                  <a:gs pos="88000">
                    <a:schemeClr val="accent2"/>
                  </a:gs>
                </a:gsLst>
                <a:lin ang="5400000" scaled="1"/>
                <a:tileRect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8F6841C0-107F-40F7-A164-0599909E2CEA}"/>
              </a:ext>
            </a:extLst>
          </p:cNvPr>
          <p:cNvCxnSpPr/>
          <p:nvPr/>
        </p:nvCxnSpPr>
        <p:spPr>
          <a:xfrm>
            <a:off x="0" y="3429000"/>
            <a:ext cx="1879601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F1627679-12AC-4883-8A17-2284D6AA00AE}"/>
              </a:ext>
            </a:extLst>
          </p:cNvPr>
          <p:cNvCxnSpPr/>
          <p:nvPr/>
        </p:nvCxnSpPr>
        <p:spPr>
          <a:xfrm>
            <a:off x="10312399" y="3429000"/>
            <a:ext cx="1879601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5757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AEA994A-776C-4CF4-BE3B-2D0436339A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此处输入标题</a:t>
            </a:r>
          </a:p>
        </p:txBody>
      </p:sp>
      <p:sp>
        <p:nvSpPr>
          <p:cNvPr id="3" name="PA-任意多边形 29">
            <a:extLst>
              <a:ext uri="{FF2B5EF4-FFF2-40B4-BE49-F238E27FC236}">
                <a16:creationId xmlns:a16="http://schemas.microsoft.com/office/drawing/2014/main" xmlns="" id="{860C07E3-8DE6-4261-9376-CF4CB569953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433853" y="-842119"/>
            <a:ext cx="3120536" cy="3999991"/>
          </a:xfrm>
          <a:custGeom>
            <a:avLst/>
            <a:gdLst>
              <a:gd name="connsiteX0" fmla="*/ 3120536 w 3120535"/>
              <a:gd name="connsiteY0" fmla="*/ 0 h 3999990"/>
              <a:gd name="connsiteX1" fmla="*/ 3120536 w 3120535"/>
              <a:gd name="connsiteY1" fmla="*/ 2159588 h 3999990"/>
              <a:gd name="connsiteX2" fmla="*/ 0 w 3120535"/>
              <a:gd name="connsiteY2" fmla="*/ 4001790 h 3999990"/>
              <a:gd name="connsiteX3" fmla="*/ 0 w 3120535"/>
              <a:gd name="connsiteY3" fmla="*/ 2045123 h 3999990"/>
              <a:gd name="connsiteX4" fmla="*/ 17385 w 3120535"/>
              <a:gd name="connsiteY4" fmla="*/ 2035513 h 3999990"/>
              <a:gd name="connsiteX5" fmla="*/ 621391 w 3120535"/>
              <a:gd name="connsiteY5" fmla="*/ 1701185 h 3999990"/>
              <a:gd name="connsiteX6" fmla="*/ 831917 w 3120535"/>
              <a:gd name="connsiteY6" fmla="*/ 1300506 h 3999990"/>
              <a:gd name="connsiteX7" fmla="*/ 2495750 w 3120535"/>
              <a:gd name="connsiteY7" fmla="*/ 355042 h 3999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20535" h="3999990">
                <a:moveTo>
                  <a:pt x="3120536" y="0"/>
                </a:moveTo>
                <a:lnTo>
                  <a:pt x="3120536" y="2159588"/>
                </a:lnTo>
                <a:lnTo>
                  <a:pt x="0" y="4001790"/>
                </a:lnTo>
                <a:lnTo>
                  <a:pt x="0" y="2045123"/>
                </a:lnTo>
                <a:lnTo>
                  <a:pt x="17385" y="2035513"/>
                </a:lnTo>
                <a:lnTo>
                  <a:pt x="621391" y="1701185"/>
                </a:lnTo>
                <a:lnTo>
                  <a:pt x="831917" y="1300506"/>
                </a:lnTo>
                <a:lnTo>
                  <a:pt x="2495750" y="355042"/>
                </a:lnTo>
                <a:close/>
              </a:path>
            </a:pathLst>
          </a:custGeom>
          <a:solidFill>
            <a:srgbClr val="C0D1E5"/>
          </a:solidFill>
          <a:ln w="339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PA-任意多边形 30">
            <a:extLst>
              <a:ext uri="{FF2B5EF4-FFF2-40B4-BE49-F238E27FC236}">
                <a16:creationId xmlns:a16="http://schemas.microsoft.com/office/drawing/2014/main" xmlns="" id="{2EF9CB17-AAD9-4E86-AFAE-0907DB12C9F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337093" y="1203004"/>
            <a:ext cx="6095062" cy="5555165"/>
          </a:xfrm>
          <a:custGeom>
            <a:avLst/>
            <a:gdLst>
              <a:gd name="connsiteX0" fmla="*/ 6096760 w 6095062"/>
              <a:gd name="connsiteY0" fmla="*/ 0 h 5555165"/>
              <a:gd name="connsiteX1" fmla="*/ 6096760 w 6095062"/>
              <a:gd name="connsiteY1" fmla="*/ 1956668 h 5555165"/>
              <a:gd name="connsiteX2" fmla="*/ 0 w 6095062"/>
              <a:gd name="connsiteY2" fmla="*/ 5555879 h 5555165"/>
              <a:gd name="connsiteX3" fmla="*/ 1322578 w 6095062"/>
              <a:gd name="connsiteY3" fmla="*/ 4104269 h 5555165"/>
              <a:gd name="connsiteX4" fmla="*/ 1791167 w 6095062"/>
              <a:gd name="connsiteY4" fmla="*/ 3839414 h 5555165"/>
              <a:gd name="connsiteX5" fmla="*/ 1926243 w 6095062"/>
              <a:gd name="connsiteY5" fmla="*/ 3679754 h 5555165"/>
              <a:gd name="connsiteX6" fmla="*/ 2164681 w 6095062"/>
              <a:gd name="connsiteY6" fmla="*/ 3397989 h 5555165"/>
              <a:gd name="connsiteX7" fmla="*/ 2996598 w 6095062"/>
              <a:gd name="connsiteY7" fmla="*/ 2926003 h 5555165"/>
              <a:gd name="connsiteX8" fmla="*/ 3105256 w 6095062"/>
              <a:gd name="connsiteY8" fmla="*/ 2593237 h 5555165"/>
              <a:gd name="connsiteX9" fmla="*/ 3719856 w 6095062"/>
              <a:gd name="connsiteY9" fmla="*/ 2267261 h 5555165"/>
              <a:gd name="connsiteX10" fmla="*/ 3977920 w 6095062"/>
              <a:gd name="connsiteY10" fmla="*/ 1856396 h 5555165"/>
              <a:gd name="connsiteX11" fmla="*/ 4565355 w 6095062"/>
              <a:gd name="connsiteY11" fmla="*/ 1571168 h 5555165"/>
              <a:gd name="connsiteX12" fmla="*/ 4680804 w 6095062"/>
              <a:gd name="connsiteY12" fmla="*/ 1156907 h 5555165"/>
              <a:gd name="connsiteX13" fmla="*/ 5373502 w 6095062"/>
              <a:gd name="connsiteY13" fmla="*/ 759625 h 5555165"/>
              <a:gd name="connsiteX14" fmla="*/ 5607797 w 6095062"/>
              <a:gd name="connsiteY14" fmla="*/ 270662 h 5555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095062" h="5555165">
                <a:moveTo>
                  <a:pt x="6096760" y="0"/>
                </a:moveTo>
                <a:lnTo>
                  <a:pt x="6096760" y="1956668"/>
                </a:lnTo>
                <a:lnTo>
                  <a:pt x="0" y="5555879"/>
                </a:lnTo>
                <a:lnTo>
                  <a:pt x="1322578" y="4104269"/>
                </a:lnTo>
                <a:lnTo>
                  <a:pt x="1791167" y="3839414"/>
                </a:lnTo>
                <a:lnTo>
                  <a:pt x="1926243" y="3679754"/>
                </a:lnTo>
                <a:lnTo>
                  <a:pt x="2164681" y="3397989"/>
                </a:lnTo>
                <a:lnTo>
                  <a:pt x="2996598" y="2926003"/>
                </a:lnTo>
                <a:lnTo>
                  <a:pt x="3105256" y="2593237"/>
                </a:lnTo>
                <a:lnTo>
                  <a:pt x="3719856" y="2267261"/>
                </a:lnTo>
                <a:lnTo>
                  <a:pt x="3977920" y="1856396"/>
                </a:lnTo>
                <a:lnTo>
                  <a:pt x="4565355" y="1571168"/>
                </a:lnTo>
                <a:lnTo>
                  <a:pt x="4680804" y="1156907"/>
                </a:lnTo>
                <a:lnTo>
                  <a:pt x="5373502" y="759625"/>
                </a:lnTo>
                <a:lnTo>
                  <a:pt x="5607797" y="270662"/>
                </a:lnTo>
                <a:close/>
              </a:path>
            </a:pathLst>
          </a:custGeom>
          <a:solidFill>
            <a:schemeClr val="accent3"/>
          </a:solidFill>
          <a:ln w="339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PA-任意多边形 31">
            <a:extLst>
              <a:ext uri="{FF2B5EF4-FFF2-40B4-BE49-F238E27FC236}">
                <a16:creationId xmlns:a16="http://schemas.microsoft.com/office/drawing/2014/main" xmlns="" id="{2E48FC67-2B22-469D-98F2-7535FB64ECE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780000" y="-1212237"/>
            <a:ext cx="3772487" cy="2414256"/>
          </a:xfrm>
          <a:custGeom>
            <a:avLst/>
            <a:gdLst>
              <a:gd name="connsiteX0" fmla="*/ 3774389 w 3772486"/>
              <a:gd name="connsiteY0" fmla="*/ 370118 h 2414255"/>
              <a:gd name="connsiteX1" fmla="*/ 3149602 w 3772486"/>
              <a:gd name="connsiteY1" fmla="*/ 725160 h 2414255"/>
              <a:gd name="connsiteX2" fmla="*/ 1485769 w 3772486"/>
              <a:gd name="connsiteY2" fmla="*/ 1670624 h 2414255"/>
              <a:gd name="connsiteX3" fmla="*/ 1275243 w 3772486"/>
              <a:gd name="connsiteY3" fmla="*/ 2071303 h 2414255"/>
              <a:gd name="connsiteX4" fmla="*/ 671238 w 3772486"/>
              <a:gd name="connsiteY4" fmla="*/ 2405631 h 2414255"/>
              <a:gd name="connsiteX5" fmla="*/ 653853 w 3772486"/>
              <a:gd name="connsiteY5" fmla="*/ 2414256 h 2414255"/>
              <a:gd name="connsiteX6" fmla="*/ 538403 w 3772486"/>
              <a:gd name="connsiteY6" fmla="*/ 2101863 h 2414255"/>
              <a:gd name="connsiteX7" fmla="*/ 0 w 3772486"/>
              <a:gd name="connsiteY7" fmla="*/ 2061218 h 2414255"/>
              <a:gd name="connsiteX8" fmla="*/ 650457 w 3772486"/>
              <a:gd name="connsiteY8" fmla="*/ 1701185 h 2414255"/>
              <a:gd name="connsiteX9" fmla="*/ 860983 w 3772486"/>
              <a:gd name="connsiteY9" fmla="*/ 1300506 h 2414255"/>
              <a:gd name="connsiteX10" fmla="*/ 3149602 w 3772486"/>
              <a:gd name="connsiteY10" fmla="*/ 0 h 2414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72486" h="2414255">
                <a:moveTo>
                  <a:pt x="3774389" y="370118"/>
                </a:moveTo>
                <a:lnTo>
                  <a:pt x="3149602" y="725160"/>
                </a:lnTo>
                <a:lnTo>
                  <a:pt x="1485769" y="1670624"/>
                </a:lnTo>
                <a:lnTo>
                  <a:pt x="1275243" y="2071303"/>
                </a:lnTo>
                <a:lnTo>
                  <a:pt x="671238" y="2405631"/>
                </a:lnTo>
                <a:lnTo>
                  <a:pt x="653853" y="2414256"/>
                </a:lnTo>
                <a:lnTo>
                  <a:pt x="538403" y="2101863"/>
                </a:lnTo>
                <a:lnTo>
                  <a:pt x="0" y="2061218"/>
                </a:lnTo>
                <a:lnTo>
                  <a:pt x="650457" y="1701185"/>
                </a:lnTo>
                <a:lnTo>
                  <a:pt x="860983" y="1300506"/>
                </a:lnTo>
                <a:lnTo>
                  <a:pt x="3149602" y="0"/>
                </a:lnTo>
                <a:close/>
              </a:path>
            </a:pathLst>
          </a:custGeom>
          <a:solidFill>
            <a:srgbClr val="DCE5F0"/>
          </a:solidFill>
          <a:ln w="339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PA-任意多边形 32">
            <a:extLst>
              <a:ext uri="{FF2B5EF4-FFF2-40B4-BE49-F238E27FC236}">
                <a16:creationId xmlns:a16="http://schemas.microsoft.com/office/drawing/2014/main" xmlns="" id="{C7356026-181D-4FCD-917E-83DBD6547E8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433853" y="1193394"/>
            <a:ext cx="16978" cy="6791"/>
          </a:xfrm>
          <a:custGeom>
            <a:avLst/>
            <a:gdLst>
              <a:gd name="connsiteX0" fmla="*/ 17385 w 16977"/>
              <a:gd name="connsiteY0" fmla="*/ 0 h 6791"/>
              <a:gd name="connsiteX1" fmla="*/ 0 w 16977"/>
              <a:gd name="connsiteY1" fmla="*/ 9610 h 6791"/>
              <a:gd name="connsiteX2" fmla="*/ 0 w 16977"/>
              <a:gd name="connsiteY2" fmla="*/ 8625 h 6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977" h="6791">
                <a:moveTo>
                  <a:pt x="17385" y="0"/>
                </a:moveTo>
                <a:lnTo>
                  <a:pt x="0" y="9610"/>
                </a:lnTo>
                <a:lnTo>
                  <a:pt x="0" y="8625"/>
                </a:lnTo>
                <a:close/>
              </a:path>
            </a:pathLst>
          </a:custGeom>
          <a:noFill/>
          <a:ln w="339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PA-任意多边形 33">
            <a:extLst>
              <a:ext uri="{FF2B5EF4-FFF2-40B4-BE49-F238E27FC236}">
                <a16:creationId xmlns:a16="http://schemas.microsoft.com/office/drawing/2014/main" xmlns="" id="{C7C7A623-65FB-42EE-BFC6-5FCA42F47BCC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710609" y="848981"/>
            <a:ext cx="6723244" cy="5908305"/>
          </a:xfrm>
          <a:custGeom>
            <a:avLst/>
            <a:gdLst>
              <a:gd name="connsiteX0" fmla="*/ 6723244 w 6723243"/>
              <a:gd name="connsiteY0" fmla="*/ 353038 h 5908305"/>
              <a:gd name="connsiteX1" fmla="*/ 6723244 w 6723243"/>
              <a:gd name="connsiteY1" fmla="*/ 354023 h 5908305"/>
              <a:gd name="connsiteX2" fmla="*/ 6234281 w 6723243"/>
              <a:gd name="connsiteY2" fmla="*/ 624685 h 5908305"/>
              <a:gd name="connsiteX3" fmla="*/ 5999986 w 6723243"/>
              <a:gd name="connsiteY3" fmla="*/ 1113648 h 5908305"/>
              <a:gd name="connsiteX4" fmla="*/ 5307288 w 6723243"/>
              <a:gd name="connsiteY4" fmla="*/ 1510930 h 5908305"/>
              <a:gd name="connsiteX5" fmla="*/ 5191839 w 6723243"/>
              <a:gd name="connsiteY5" fmla="*/ 1925191 h 5908305"/>
              <a:gd name="connsiteX6" fmla="*/ 4604404 w 6723243"/>
              <a:gd name="connsiteY6" fmla="*/ 2210419 h 5908305"/>
              <a:gd name="connsiteX7" fmla="*/ 4346340 w 6723243"/>
              <a:gd name="connsiteY7" fmla="*/ 2621284 h 5908305"/>
              <a:gd name="connsiteX8" fmla="*/ 3731740 w 6723243"/>
              <a:gd name="connsiteY8" fmla="*/ 2947260 h 5908305"/>
              <a:gd name="connsiteX9" fmla="*/ 3623082 w 6723243"/>
              <a:gd name="connsiteY9" fmla="*/ 3280026 h 5908305"/>
              <a:gd name="connsiteX10" fmla="*/ 2791165 w 6723243"/>
              <a:gd name="connsiteY10" fmla="*/ 3752012 h 5908305"/>
              <a:gd name="connsiteX11" fmla="*/ 2552728 w 6723243"/>
              <a:gd name="connsiteY11" fmla="*/ 4033777 h 5908305"/>
              <a:gd name="connsiteX12" fmla="*/ 2417652 w 6723243"/>
              <a:gd name="connsiteY12" fmla="*/ 4193437 h 5908305"/>
              <a:gd name="connsiteX13" fmla="*/ 1949062 w 6723243"/>
              <a:gd name="connsiteY13" fmla="*/ 4458292 h 5908305"/>
              <a:gd name="connsiteX14" fmla="*/ 624786 w 6723243"/>
              <a:gd name="connsiteY14" fmla="*/ 5911600 h 5908305"/>
              <a:gd name="connsiteX15" fmla="*/ 0 w 6723243"/>
              <a:gd name="connsiteY15" fmla="*/ 5541482 h 5908305"/>
              <a:gd name="connsiteX16" fmla="*/ 1324275 w 6723243"/>
              <a:gd name="connsiteY16" fmla="*/ 4088174 h 5908305"/>
              <a:gd name="connsiteX17" fmla="*/ 1792865 w 6723243"/>
              <a:gd name="connsiteY17" fmla="*/ 3823319 h 5908305"/>
              <a:gd name="connsiteX18" fmla="*/ 2166379 w 6723243"/>
              <a:gd name="connsiteY18" fmla="*/ 3381894 h 5908305"/>
              <a:gd name="connsiteX19" fmla="*/ 2998295 w 6723243"/>
              <a:gd name="connsiteY19" fmla="*/ 2909908 h 5908305"/>
              <a:gd name="connsiteX20" fmla="*/ 3106954 w 6723243"/>
              <a:gd name="connsiteY20" fmla="*/ 2577142 h 5908305"/>
              <a:gd name="connsiteX21" fmla="*/ 3721553 w 6723243"/>
              <a:gd name="connsiteY21" fmla="*/ 2251166 h 5908305"/>
              <a:gd name="connsiteX22" fmla="*/ 3979617 w 6723243"/>
              <a:gd name="connsiteY22" fmla="*/ 1840301 h 5908305"/>
              <a:gd name="connsiteX23" fmla="*/ 4567052 w 6723243"/>
              <a:gd name="connsiteY23" fmla="*/ 1555073 h 5908305"/>
              <a:gd name="connsiteX24" fmla="*/ 4682502 w 6723243"/>
              <a:gd name="connsiteY24" fmla="*/ 1140812 h 5908305"/>
              <a:gd name="connsiteX25" fmla="*/ 5375200 w 6723243"/>
              <a:gd name="connsiteY25" fmla="*/ 743530 h 5908305"/>
              <a:gd name="connsiteX26" fmla="*/ 5609495 w 6723243"/>
              <a:gd name="connsiteY26" fmla="*/ 254567 h 5908305"/>
              <a:gd name="connsiteX27" fmla="*/ 6067558 w 6723243"/>
              <a:gd name="connsiteY27" fmla="*/ 1019 h 5908305"/>
              <a:gd name="connsiteX28" fmla="*/ 6067592 w 6723243"/>
              <a:gd name="connsiteY28" fmla="*/ 1019 h 5908305"/>
              <a:gd name="connsiteX29" fmla="*/ 6069392 w 6723243"/>
              <a:gd name="connsiteY29" fmla="*/ 0 h 5908305"/>
              <a:gd name="connsiteX30" fmla="*/ 6607795 w 6723243"/>
              <a:gd name="connsiteY30" fmla="*/ 40645 h 590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723243" h="5908305">
                <a:moveTo>
                  <a:pt x="6723244" y="353038"/>
                </a:moveTo>
                <a:lnTo>
                  <a:pt x="6723244" y="354023"/>
                </a:lnTo>
                <a:lnTo>
                  <a:pt x="6234281" y="624685"/>
                </a:lnTo>
                <a:lnTo>
                  <a:pt x="5999986" y="1113648"/>
                </a:lnTo>
                <a:lnTo>
                  <a:pt x="5307288" y="1510930"/>
                </a:lnTo>
                <a:lnTo>
                  <a:pt x="5191839" y="1925191"/>
                </a:lnTo>
                <a:lnTo>
                  <a:pt x="4604404" y="2210419"/>
                </a:lnTo>
                <a:lnTo>
                  <a:pt x="4346340" y="2621284"/>
                </a:lnTo>
                <a:lnTo>
                  <a:pt x="3731740" y="2947260"/>
                </a:lnTo>
                <a:lnTo>
                  <a:pt x="3623082" y="3280026"/>
                </a:lnTo>
                <a:lnTo>
                  <a:pt x="2791165" y="3752012"/>
                </a:lnTo>
                <a:lnTo>
                  <a:pt x="2552728" y="4033777"/>
                </a:lnTo>
                <a:lnTo>
                  <a:pt x="2417652" y="4193437"/>
                </a:lnTo>
                <a:lnTo>
                  <a:pt x="1949062" y="4458292"/>
                </a:lnTo>
                <a:lnTo>
                  <a:pt x="624786" y="5911600"/>
                </a:lnTo>
                <a:lnTo>
                  <a:pt x="0" y="5541482"/>
                </a:lnTo>
                <a:lnTo>
                  <a:pt x="1324275" y="4088174"/>
                </a:lnTo>
                <a:lnTo>
                  <a:pt x="1792865" y="3823319"/>
                </a:lnTo>
                <a:lnTo>
                  <a:pt x="2166379" y="3381894"/>
                </a:lnTo>
                <a:lnTo>
                  <a:pt x="2998295" y="2909908"/>
                </a:lnTo>
                <a:lnTo>
                  <a:pt x="3106954" y="2577142"/>
                </a:lnTo>
                <a:lnTo>
                  <a:pt x="3721553" y="2251166"/>
                </a:lnTo>
                <a:lnTo>
                  <a:pt x="3979617" y="1840301"/>
                </a:lnTo>
                <a:lnTo>
                  <a:pt x="4567052" y="1555073"/>
                </a:lnTo>
                <a:lnTo>
                  <a:pt x="4682502" y="1140812"/>
                </a:lnTo>
                <a:lnTo>
                  <a:pt x="5375200" y="743530"/>
                </a:lnTo>
                <a:lnTo>
                  <a:pt x="5609495" y="254567"/>
                </a:lnTo>
                <a:lnTo>
                  <a:pt x="6067558" y="1019"/>
                </a:lnTo>
                <a:lnTo>
                  <a:pt x="6067592" y="1019"/>
                </a:lnTo>
                <a:lnTo>
                  <a:pt x="6069392" y="0"/>
                </a:lnTo>
                <a:lnTo>
                  <a:pt x="6607795" y="40645"/>
                </a:lnTo>
                <a:close/>
              </a:path>
            </a:pathLst>
          </a:custGeom>
          <a:solidFill>
            <a:schemeClr val="accent2"/>
          </a:solidFill>
          <a:ln w="339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PA-任意多边形 34">
            <a:extLst>
              <a:ext uri="{FF2B5EF4-FFF2-40B4-BE49-F238E27FC236}">
                <a16:creationId xmlns:a16="http://schemas.microsoft.com/office/drawing/2014/main" xmlns="" id="{AF114EAE-0782-4242-8DBB-35BC8F77EB03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8778200" y="848879"/>
            <a:ext cx="3396" cy="3396"/>
          </a:xfrm>
          <a:custGeom>
            <a:avLst/>
            <a:gdLst>
              <a:gd name="connsiteX0" fmla="*/ 1800 w 0"/>
              <a:gd name="connsiteY0" fmla="*/ 102 h 0"/>
              <a:gd name="connsiteX1" fmla="*/ 0 w 0"/>
              <a:gd name="connsiteY1" fmla="*/ 1120 h 0"/>
              <a:gd name="connsiteX2" fmla="*/ 306 w 0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>
                <a:moveTo>
                  <a:pt x="1800" y="102"/>
                </a:moveTo>
                <a:lnTo>
                  <a:pt x="0" y="1120"/>
                </a:lnTo>
                <a:lnTo>
                  <a:pt x="306" y="0"/>
                </a:lnTo>
                <a:close/>
              </a:path>
            </a:pathLst>
          </a:custGeom>
          <a:noFill/>
          <a:ln w="339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PA-任意多边形 35">
            <a:extLst>
              <a:ext uri="{FF2B5EF4-FFF2-40B4-BE49-F238E27FC236}">
                <a16:creationId xmlns:a16="http://schemas.microsoft.com/office/drawing/2014/main" xmlns="" id="{F52F779E-4228-4600-92CE-67894903110F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9433853" y="1193394"/>
            <a:ext cx="16978" cy="6791"/>
          </a:xfrm>
          <a:custGeom>
            <a:avLst/>
            <a:gdLst>
              <a:gd name="connsiteX0" fmla="*/ 17385 w 16977"/>
              <a:gd name="connsiteY0" fmla="*/ 0 h 6791"/>
              <a:gd name="connsiteX1" fmla="*/ 0 w 16977"/>
              <a:gd name="connsiteY1" fmla="*/ 9610 h 6791"/>
              <a:gd name="connsiteX2" fmla="*/ 0 w 16977"/>
              <a:gd name="connsiteY2" fmla="*/ 8625 h 6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977" h="6791">
                <a:moveTo>
                  <a:pt x="17385" y="0"/>
                </a:moveTo>
                <a:lnTo>
                  <a:pt x="0" y="9610"/>
                </a:lnTo>
                <a:lnTo>
                  <a:pt x="0" y="8625"/>
                </a:lnTo>
                <a:close/>
              </a:path>
            </a:pathLst>
          </a:custGeom>
          <a:noFill/>
          <a:ln w="339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PA-任意多边形 36">
            <a:extLst>
              <a:ext uri="{FF2B5EF4-FFF2-40B4-BE49-F238E27FC236}">
                <a16:creationId xmlns:a16="http://schemas.microsoft.com/office/drawing/2014/main" xmlns="" id="{5107ACEF-E82E-45AF-911A-75E7A234A72C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9433853" y="1317469"/>
            <a:ext cx="3120536" cy="1840403"/>
          </a:xfrm>
          <a:custGeom>
            <a:avLst/>
            <a:gdLst>
              <a:gd name="connsiteX0" fmla="*/ 3120536 w 3120535"/>
              <a:gd name="connsiteY0" fmla="*/ 0 h 1840403"/>
              <a:gd name="connsiteX1" fmla="*/ 0 w 3120535"/>
              <a:gd name="connsiteY1" fmla="*/ 1843799 h 1840403"/>
              <a:gd name="connsiteX2" fmla="*/ 0 w 3120535"/>
              <a:gd name="connsiteY2" fmla="*/ 1842203 h 1840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20535" h="1840403">
                <a:moveTo>
                  <a:pt x="3120536" y="0"/>
                </a:moveTo>
                <a:lnTo>
                  <a:pt x="0" y="1843799"/>
                </a:lnTo>
                <a:lnTo>
                  <a:pt x="0" y="1842203"/>
                </a:lnTo>
                <a:close/>
              </a:path>
            </a:pathLst>
          </a:custGeom>
          <a:noFill/>
          <a:ln w="339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PA-任意多边形 37">
            <a:extLst>
              <a:ext uri="{FF2B5EF4-FFF2-40B4-BE49-F238E27FC236}">
                <a16:creationId xmlns:a16="http://schemas.microsoft.com/office/drawing/2014/main" xmlns="" id="{E710F614-5C85-445B-97F7-F64434C8806C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3036584" y="903209"/>
            <a:ext cx="6285214" cy="5650242"/>
          </a:xfrm>
          <a:custGeom>
            <a:avLst/>
            <a:gdLst>
              <a:gd name="connsiteX0" fmla="*/ 0 w 6285214"/>
              <a:gd name="connsiteY0" fmla="*/ 5650242 h 5650241"/>
              <a:gd name="connsiteX1" fmla="*/ 1331067 w 6285214"/>
              <a:gd name="connsiteY1" fmla="*/ 4193539 h 5650241"/>
              <a:gd name="connsiteX2" fmla="*/ 1799656 w 6285214"/>
              <a:gd name="connsiteY2" fmla="*/ 3942266 h 5650241"/>
              <a:gd name="connsiteX3" fmla="*/ 2166379 w 6285214"/>
              <a:gd name="connsiteY3" fmla="*/ 3494050 h 5650241"/>
              <a:gd name="connsiteX4" fmla="*/ 2991504 w 6285214"/>
              <a:gd name="connsiteY4" fmla="*/ 3015273 h 5650241"/>
              <a:gd name="connsiteX5" fmla="*/ 3072998 w 6285214"/>
              <a:gd name="connsiteY5" fmla="*/ 2699484 h 5650241"/>
              <a:gd name="connsiteX6" fmla="*/ 3677411 w 6285214"/>
              <a:gd name="connsiteY6" fmla="*/ 2376904 h 5650241"/>
              <a:gd name="connsiteX7" fmla="*/ 4006782 w 6285214"/>
              <a:gd name="connsiteY7" fmla="*/ 1949062 h 5650241"/>
              <a:gd name="connsiteX8" fmla="*/ 4550075 w 6285214"/>
              <a:gd name="connsiteY8" fmla="*/ 1663833 h 5650241"/>
              <a:gd name="connsiteX9" fmla="*/ 4668920 w 6285214"/>
              <a:gd name="connsiteY9" fmla="*/ 1273342 h 5650241"/>
              <a:gd name="connsiteX10" fmla="*/ 5375200 w 6285214"/>
              <a:gd name="connsiteY10" fmla="*/ 855686 h 5650241"/>
              <a:gd name="connsiteX11" fmla="*/ 5490650 w 6285214"/>
              <a:gd name="connsiteY11" fmla="*/ 471985 h 5650241"/>
              <a:gd name="connsiteX12" fmla="*/ 6285215 w 6285214"/>
              <a:gd name="connsiteY12" fmla="*/ 0 h 5650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285214" h="5650241">
                <a:moveTo>
                  <a:pt x="0" y="5650242"/>
                </a:moveTo>
                <a:lnTo>
                  <a:pt x="1331067" y="4193539"/>
                </a:lnTo>
                <a:lnTo>
                  <a:pt x="1799656" y="3942266"/>
                </a:lnTo>
                <a:lnTo>
                  <a:pt x="2166379" y="3494050"/>
                </a:lnTo>
                <a:lnTo>
                  <a:pt x="2991504" y="3015273"/>
                </a:lnTo>
                <a:lnTo>
                  <a:pt x="3072998" y="2699484"/>
                </a:lnTo>
                <a:lnTo>
                  <a:pt x="3677411" y="2376904"/>
                </a:lnTo>
                <a:lnTo>
                  <a:pt x="4006782" y="1949062"/>
                </a:lnTo>
                <a:lnTo>
                  <a:pt x="4550075" y="1663833"/>
                </a:lnTo>
                <a:lnTo>
                  <a:pt x="4668920" y="1273342"/>
                </a:lnTo>
                <a:lnTo>
                  <a:pt x="5375200" y="855686"/>
                </a:lnTo>
                <a:lnTo>
                  <a:pt x="5490650" y="471985"/>
                </a:lnTo>
                <a:lnTo>
                  <a:pt x="6285215" y="0"/>
                </a:lnTo>
              </a:path>
            </a:pathLst>
          </a:custGeom>
          <a:noFill/>
          <a:ln w="3395" cap="flat">
            <a:solidFill>
              <a:srgbClr val="FFFFFF">
                <a:alpha val="58000"/>
              </a:srgb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PA-椭圆 40">
            <a:extLst>
              <a:ext uri="{FF2B5EF4-FFF2-40B4-BE49-F238E27FC236}">
                <a16:creationId xmlns:a16="http://schemas.microsoft.com/office/drawing/2014/main" xmlns="" id="{3E578609-FB1D-4A24-8D30-6106B8891DCA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4177325" y="5224851"/>
            <a:ext cx="55880" cy="55880"/>
          </a:xfrm>
          <a:prstGeom prst="ellipse">
            <a:avLst/>
          </a:prstGeom>
          <a:solidFill>
            <a:schemeClr val="bg1">
              <a:alpha val="65000"/>
            </a:schemeClr>
          </a:solidFill>
          <a:ln w="73025">
            <a:solidFill>
              <a:schemeClr val="bg1">
                <a:alpha val="26000"/>
              </a:schemeClr>
            </a:solidFill>
          </a:ln>
          <a:scene3d>
            <a:camera prst="perspectiveRelaxed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PA-直接连接符 50">
            <a:extLst>
              <a:ext uri="{FF2B5EF4-FFF2-40B4-BE49-F238E27FC236}">
                <a16:creationId xmlns:a16="http://schemas.microsoft.com/office/drawing/2014/main" xmlns="" id="{493E3998-E59A-4593-BEDA-5AF1DFCF1D5B}"/>
              </a:ext>
            </a:extLst>
          </p:cNvPr>
          <p:cNvCxnSpPr>
            <a:cxnSpLocks/>
          </p:cNvCxnSpPr>
          <p:nvPr>
            <p:custDataLst>
              <p:tags r:id="rId11"/>
            </p:custDataLst>
          </p:nvPr>
        </p:nvCxnSpPr>
        <p:spPr>
          <a:xfrm>
            <a:off x="749796" y="3712301"/>
            <a:ext cx="3018949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A-椭圆 58">
            <a:extLst>
              <a:ext uri="{FF2B5EF4-FFF2-40B4-BE49-F238E27FC236}">
                <a16:creationId xmlns:a16="http://schemas.microsoft.com/office/drawing/2014/main" xmlns="" id="{E496C0E4-B9AF-46DA-966A-D55E68BE1EE1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5494055" y="4201657"/>
            <a:ext cx="55880" cy="55880"/>
          </a:xfrm>
          <a:prstGeom prst="ellipse">
            <a:avLst/>
          </a:prstGeom>
          <a:solidFill>
            <a:schemeClr val="bg1">
              <a:alpha val="65000"/>
            </a:schemeClr>
          </a:solidFill>
          <a:ln w="73025">
            <a:solidFill>
              <a:schemeClr val="bg1">
                <a:alpha val="26000"/>
              </a:schemeClr>
            </a:solidFill>
          </a:ln>
          <a:scene3d>
            <a:camera prst="perspectiveRelaxed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PA-椭圆 72">
            <a:extLst>
              <a:ext uri="{FF2B5EF4-FFF2-40B4-BE49-F238E27FC236}">
                <a16:creationId xmlns:a16="http://schemas.microsoft.com/office/drawing/2014/main" xmlns="" id="{10F75853-4D2D-4C33-A6AA-9AA7AE0048E4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6696788" y="3263758"/>
            <a:ext cx="55880" cy="55880"/>
          </a:xfrm>
          <a:prstGeom prst="ellipse">
            <a:avLst/>
          </a:prstGeom>
          <a:solidFill>
            <a:schemeClr val="bg1">
              <a:alpha val="65000"/>
            </a:schemeClr>
          </a:solidFill>
          <a:ln w="73025">
            <a:solidFill>
              <a:schemeClr val="bg1">
                <a:alpha val="26000"/>
              </a:schemeClr>
            </a:solidFill>
          </a:ln>
          <a:scene3d>
            <a:camera prst="perspectiveRelaxed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PA-椭圆 73">
            <a:extLst>
              <a:ext uri="{FF2B5EF4-FFF2-40B4-BE49-F238E27FC236}">
                <a16:creationId xmlns:a16="http://schemas.microsoft.com/office/drawing/2014/main" xmlns="" id="{00A24294-E67F-44C0-A594-DE669ED2B545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8525588" y="1317469"/>
            <a:ext cx="55880" cy="55880"/>
          </a:xfrm>
          <a:prstGeom prst="ellipse">
            <a:avLst/>
          </a:prstGeom>
          <a:solidFill>
            <a:schemeClr val="bg1">
              <a:alpha val="65000"/>
            </a:schemeClr>
          </a:solidFill>
          <a:ln w="73025">
            <a:solidFill>
              <a:schemeClr val="bg1">
                <a:alpha val="26000"/>
              </a:schemeClr>
            </a:solidFill>
          </a:ln>
          <a:scene3d>
            <a:camera prst="perspectiveRelaxed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PA-图片 74">
            <a:extLst>
              <a:ext uri="{FF2B5EF4-FFF2-40B4-BE49-F238E27FC236}">
                <a16:creationId xmlns:a16="http://schemas.microsoft.com/office/drawing/2014/main" xmlns="" id="{FD2ED374-6CD0-4294-A9C6-833BD6EB2F6A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2327" y="424385"/>
            <a:ext cx="409471" cy="664640"/>
          </a:xfrm>
          <a:prstGeom prst="rect">
            <a:avLst/>
          </a:prstGeom>
        </p:spPr>
      </p:pic>
      <p:cxnSp>
        <p:nvCxnSpPr>
          <p:cNvPr id="22" name="PA-直接连接符 93">
            <a:extLst>
              <a:ext uri="{FF2B5EF4-FFF2-40B4-BE49-F238E27FC236}">
                <a16:creationId xmlns:a16="http://schemas.microsoft.com/office/drawing/2014/main" xmlns="" id="{4BB347AE-446E-4285-A2FD-6CCA8FE3A287}"/>
              </a:ext>
            </a:extLst>
          </p:cNvPr>
          <p:cNvCxnSpPr>
            <a:cxnSpLocks/>
          </p:cNvCxnSpPr>
          <p:nvPr>
            <p:custDataLst>
              <p:tags r:id="rId16"/>
            </p:custDataLst>
          </p:nvPr>
        </p:nvCxnSpPr>
        <p:spPr>
          <a:xfrm>
            <a:off x="2352685" y="1805318"/>
            <a:ext cx="3840388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PA-直接连接符 100">
            <a:extLst>
              <a:ext uri="{FF2B5EF4-FFF2-40B4-BE49-F238E27FC236}">
                <a16:creationId xmlns:a16="http://schemas.microsoft.com/office/drawing/2014/main" xmlns="" id="{AE807AE5-AE2F-4FB8-88C6-FA9524148BD9}"/>
              </a:ext>
            </a:extLst>
          </p:cNvPr>
          <p:cNvCxnSpPr>
            <a:cxnSpLocks/>
          </p:cNvCxnSpPr>
          <p:nvPr>
            <p:custDataLst>
              <p:tags r:id="rId17"/>
            </p:custDataLst>
          </p:nvPr>
        </p:nvCxnSpPr>
        <p:spPr>
          <a:xfrm>
            <a:off x="8783793" y="4044262"/>
            <a:ext cx="2674969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2654B137-8521-4ECD-8047-83FB33039F48}"/>
              </a:ext>
            </a:extLst>
          </p:cNvPr>
          <p:cNvSpPr/>
          <p:nvPr/>
        </p:nvSpPr>
        <p:spPr>
          <a:xfrm>
            <a:off x="652658" y="3736010"/>
            <a:ext cx="2438397" cy="1106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雄姿英发。羽扇纶巾，谈笑间，樯橹灰飞烟灭。故国神游，多情应笑我，早生华发。人生如梦，一尊还酹江月。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CCF3E138-3EB6-4BA5-BCEC-7491FE0D4C27}"/>
              </a:ext>
            </a:extLst>
          </p:cNvPr>
          <p:cNvSpPr/>
          <p:nvPr/>
        </p:nvSpPr>
        <p:spPr>
          <a:xfrm>
            <a:off x="6630659" y="5148559"/>
            <a:ext cx="3733388" cy="371705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latin typeface="+mj-ea"/>
                <a:ea typeface="+mj-ea"/>
              </a:rPr>
              <a:t>大江东去，浪淘尽</a:t>
            </a:r>
            <a:endParaRPr lang="en-US" altLang="zh-CN" sz="1600" dirty="0">
              <a:latin typeface="+mj-ea"/>
              <a:ea typeface="+mj-ea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7364E7D4-D9BC-44CB-8003-522E7FDFFDB7}"/>
              </a:ext>
            </a:extLst>
          </p:cNvPr>
          <p:cNvSpPr/>
          <p:nvPr/>
        </p:nvSpPr>
        <p:spPr>
          <a:xfrm>
            <a:off x="2218465" y="1867393"/>
            <a:ext cx="4048333" cy="85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雄姿英发。羽扇纶巾，谈笑间，樯橹灰飞烟灭。故国神游，多情应笑我，早生华发。人生如梦，一尊还酹江月。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0CE8026-85C6-4DAA-A6FE-8B36D9F40B5A}"/>
              </a:ext>
            </a:extLst>
          </p:cNvPr>
          <p:cNvSpPr/>
          <p:nvPr/>
        </p:nvSpPr>
        <p:spPr>
          <a:xfrm>
            <a:off x="8688960" y="4083171"/>
            <a:ext cx="2870960" cy="1106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雄姿英发。羽扇纶巾，谈笑间，樯橹灰飞烟灭。故国神游，多情应笑我，早生华发。人生如梦，一尊还酹江月。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71555CA3-4084-4C43-84F7-14A4D035767B}"/>
              </a:ext>
            </a:extLst>
          </p:cNvPr>
          <p:cNvSpPr/>
          <p:nvPr/>
        </p:nvSpPr>
        <p:spPr>
          <a:xfrm>
            <a:off x="561788" y="3272034"/>
            <a:ext cx="3615537" cy="371705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latin typeface="+mj-ea"/>
                <a:ea typeface="+mj-ea"/>
              </a:rPr>
              <a:t>大江东去，浪淘尽</a:t>
            </a:r>
            <a:endParaRPr lang="en-US" altLang="zh-CN" sz="1600" dirty="0">
              <a:latin typeface="+mj-ea"/>
              <a:ea typeface="+mj-ea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8F5A5550-1126-478A-8575-A69566930E56}"/>
              </a:ext>
            </a:extLst>
          </p:cNvPr>
          <p:cNvSpPr/>
          <p:nvPr/>
        </p:nvSpPr>
        <p:spPr>
          <a:xfrm>
            <a:off x="430219" y="2707308"/>
            <a:ext cx="184731" cy="3368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A7842BBD-71A3-47B5-A158-E37ECB2DB407}"/>
              </a:ext>
            </a:extLst>
          </p:cNvPr>
          <p:cNvSpPr/>
          <p:nvPr/>
        </p:nvSpPr>
        <p:spPr>
          <a:xfrm>
            <a:off x="8688960" y="3678008"/>
            <a:ext cx="2302969" cy="371705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latin typeface="+mj-ea"/>
                <a:ea typeface="+mj-ea"/>
              </a:rPr>
              <a:t>大江东去，浪淘尽</a:t>
            </a:r>
            <a:endParaRPr lang="en-US" altLang="zh-CN" sz="1600" dirty="0">
              <a:latin typeface="+mj-ea"/>
              <a:ea typeface="+mj-ea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1C005DDF-7A64-455C-9412-F76F55A733F2}"/>
              </a:ext>
            </a:extLst>
          </p:cNvPr>
          <p:cNvSpPr/>
          <p:nvPr/>
        </p:nvSpPr>
        <p:spPr>
          <a:xfrm>
            <a:off x="8540685" y="1329179"/>
            <a:ext cx="254523" cy="2733774"/>
          </a:xfrm>
          <a:custGeom>
            <a:avLst/>
            <a:gdLst>
              <a:gd name="connsiteX0" fmla="*/ 0 w 254523"/>
              <a:gd name="connsiteY0" fmla="*/ 0 h 2733774"/>
              <a:gd name="connsiteX1" fmla="*/ 0 w 254523"/>
              <a:gd name="connsiteY1" fmla="*/ 2498103 h 2733774"/>
              <a:gd name="connsiteX2" fmla="*/ 254523 w 254523"/>
              <a:gd name="connsiteY2" fmla="*/ 2733774 h 2733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4523" h="2733774">
                <a:moveTo>
                  <a:pt x="0" y="0"/>
                </a:moveTo>
                <a:lnTo>
                  <a:pt x="0" y="2498103"/>
                </a:lnTo>
                <a:lnTo>
                  <a:pt x="254523" y="2733774"/>
                </a:lnTo>
              </a:path>
            </a:pathLst>
          </a:custGeom>
          <a:ln>
            <a:solidFill>
              <a:schemeClr val="bg1">
                <a:lumMod val="65000"/>
                <a:alpha val="86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8A030A4C-8236-4CB2-B78C-96037578EA98}"/>
              </a:ext>
            </a:extLst>
          </p:cNvPr>
          <p:cNvSpPr/>
          <p:nvPr/>
        </p:nvSpPr>
        <p:spPr>
          <a:xfrm>
            <a:off x="5518077" y="4249815"/>
            <a:ext cx="1128410" cy="1303697"/>
          </a:xfrm>
          <a:custGeom>
            <a:avLst/>
            <a:gdLst>
              <a:gd name="connsiteX0" fmla="*/ 0 w 970961"/>
              <a:gd name="connsiteY0" fmla="*/ 0 h 1121790"/>
              <a:gd name="connsiteX1" fmla="*/ 970961 w 970961"/>
              <a:gd name="connsiteY1" fmla="*/ 1121790 h 1121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70961" h="1121790">
                <a:moveTo>
                  <a:pt x="0" y="0"/>
                </a:moveTo>
                <a:lnTo>
                  <a:pt x="970961" y="1121790"/>
                </a:lnTo>
              </a:path>
            </a:pathLst>
          </a:custGeom>
          <a:ln>
            <a:solidFill>
              <a:schemeClr val="bg1">
                <a:lumMod val="65000"/>
                <a:alpha val="86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PA-直接连接符 100">
            <a:extLst>
              <a:ext uri="{FF2B5EF4-FFF2-40B4-BE49-F238E27FC236}">
                <a16:creationId xmlns:a16="http://schemas.microsoft.com/office/drawing/2014/main" xmlns="" id="{9937C9C7-87BB-4DE3-A67A-56CC02139430}"/>
              </a:ext>
            </a:extLst>
          </p:cNvPr>
          <p:cNvCxnSpPr>
            <a:cxnSpLocks/>
          </p:cNvCxnSpPr>
          <p:nvPr>
            <p:custDataLst>
              <p:tags r:id="rId18"/>
            </p:custDataLst>
          </p:nvPr>
        </p:nvCxnSpPr>
        <p:spPr>
          <a:xfrm>
            <a:off x="6630659" y="5553512"/>
            <a:ext cx="4144178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xmlns="" id="{FBF463B4-BE60-4D6C-8486-646B48EE3C00}"/>
              </a:ext>
            </a:extLst>
          </p:cNvPr>
          <p:cNvSpPr/>
          <p:nvPr/>
        </p:nvSpPr>
        <p:spPr>
          <a:xfrm>
            <a:off x="3789575" y="3714161"/>
            <a:ext cx="414780" cy="1545996"/>
          </a:xfrm>
          <a:custGeom>
            <a:avLst/>
            <a:gdLst>
              <a:gd name="connsiteX0" fmla="*/ 414780 w 414780"/>
              <a:gd name="connsiteY0" fmla="*/ 1545996 h 1545996"/>
              <a:gd name="connsiteX1" fmla="*/ 414780 w 414780"/>
              <a:gd name="connsiteY1" fmla="*/ 461913 h 1545996"/>
              <a:gd name="connsiteX2" fmla="*/ 0 w 414780"/>
              <a:gd name="connsiteY2" fmla="*/ 0 h 1545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4780" h="1545996">
                <a:moveTo>
                  <a:pt x="414780" y="1545996"/>
                </a:moveTo>
                <a:lnTo>
                  <a:pt x="414780" y="461913"/>
                </a:lnTo>
                <a:lnTo>
                  <a:pt x="0" y="0"/>
                </a:lnTo>
              </a:path>
            </a:pathLst>
          </a:custGeom>
          <a:ln>
            <a:solidFill>
              <a:schemeClr val="bg1">
                <a:lumMod val="65000"/>
                <a:alpha val="86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xmlns="" id="{0695DD22-4F6E-48B6-BE7A-1E9A30E3AB42}"/>
              </a:ext>
            </a:extLst>
          </p:cNvPr>
          <p:cNvSpPr/>
          <p:nvPr/>
        </p:nvSpPr>
        <p:spPr>
          <a:xfrm>
            <a:off x="6193410" y="1800520"/>
            <a:ext cx="537328" cy="1480008"/>
          </a:xfrm>
          <a:custGeom>
            <a:avLst/>
            <a:gdLst>
              <a:gd name="connsiteX0" fmla="*/ 537328 w 537328"/>
              <a:gd name="connsiteY0" fmla="*/ 1480008 h 1480008"/>
              <a:gd name="connsiteX1" fmla="*/ 537328 w 537328"/>
              <a:gd name="connsiteY1" fmla="*/ 509047 h 1480008"/>
              <a:gd name="connsiteX2" fmla="*/ 0 w 537328"/>
              <a:gd name="connsiteY2" fmla="*/ 0 h 148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7328" h="1480008">
                <a:moveTo>
                  <a:pt x="537328" y="1480008"/>
                </a:moveTo>
                <a:lnTo>
                  <a:pt x="537328" y="509047"/>
                </a:lnTo>
                <a:lnTo>
                  <a:pt x="0" y="0"/>
                </a:lnTo>
              </a:path>
            </a:pathLst>
          </a:custGeom>
          <a:ln>
            <a:solidFill>
              <a:schemeClr val="bg1">
                <a:lumMod val="65000"/>
                <a:alpha val="86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6E78974B-3B63-4CF9-B9A6-48FB7E26702D}"/>
              </a:ext>
            </a:extLst>
          </p:cNvPr>
          <p:cNvSpPr/>
          <p:nvPr/>
        </p:nvSpPr>
        <p:spPr>
          <a:xfrm>
            <a:off x="2270715" y="1406382"/>
            <a:ext cx="3259051" cy="371705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latin typeface="+mj-ea"/>
                <a:ea typeface="+mj-ea"/>
              </a:rPr>
              <a:t>大江东去，浪淘尽</a:t>
            </a:r>
            <a:endParaRPr lang="en-US" altLang="zh-CN" sz="1600" dirty="0">
              <a:latin typeface="+mj-ea"/>
              <a:ea typeface="+mj-ea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49DF89D7-62D4-4D4F-8A1D-0720F7E3913D}"/>
              </a:ext>
            </a:extLst>
          </p:cNvPr>
          <p:cNvSpPr/>
          <p:nvPr/>
        </p:nvSpPr>
        <p:spPr>
          <a:xfrm>
            <a:off x="6630658" y="5615467"/>
            <a:ext cx="4295007" cy="847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雄姿英发。羽扇纶巾，谈笑间，樯橹灰飞烟灭。故国神游，多情应笑我，早生华发。人生如梦，一尊还酹江月。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44736862-0A86-4121-8F84-D1B1AC3DDDB3}"/>
              </a:ext>
            </a:extLst>
          </p:cNvPr>
          <p:cNvSpPr txBox="1"/>
          <p:nvPr/>
        </p:nvSpPr>
        <p:spPr>
          <a:xfrm>
            <a:off x="3848001" y="4901663"/>
            <a:ext cx="729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effectLst>
                  <a:outerShdw blurRad="190500" algn="ctr" rotWithShape="0">
                    <a:schemeClr val="accent2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2016</a:t>
            </a:r>
            <a:endParaRPr lang="zh-CN" altLang="en-US">
              <a:solidFill>
                <a:schemeClr val="bg1"/>
              </a:solidFill>
              <a:effectLst>
                <a:outerShdw blurRad="190500" algn="ctr" rotWithShape="0">
                  <a:schemeClr val="accent2">
                    <a:lumMod val="50000"/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2B520963-FA43-40C9-98E4-E6A513D605EB}"/>
              </a:ext>
            </a:extLst>
          </p:cNvPr>
          <p:cNvSpPr txBox="1"/>
          <p:nvPr/>
        </p:nvSpPr>
        <p:spPr>
          <a:xfrm>
            <a:off x="5149006" y="3898505"/>
            <a:ext cx="729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effectLst>
                  <a:outerShdw blurRad="190500" algn="ctr" rotWithShape="0">
                    <a:schemeClr val="accent2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2017</a:t>
            </a:r>
            <a:endParaRPr lang="zh-CN" altLang="en-US">
              <a:solidFill>
                <a:schemeClr val="bg1"/>
              </a:solidFill>
              <a:effectLst>
                <a:outerShdw blurRad="190500" algn="ctr" rotWithShape="0">
                  <a:schemeClr val="accent2">
                    <a:lumMod val="50000"/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22C59032-B6C2-4A30-8174-3B10C018927F}"/>
              </a:ext>
            </a:extLst>
          </p:cNvPr>
          <p:cNvSpPr txBox="1"/>
          <p:nvPr/>
        </p:nvSpPr>
        <p:spPr>
          <a:xfrm>
            <a:off x="6367592" y="2933213"/>
            <a:ext cx="729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effectLst>
                  <a:outerShdw blurRad="190500" algn="ctr" rotWithShape="0">
                    <a:schemeClr val="accent2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2018</a:t>
            </a:r>
            <a:endParaRPr lang="zh-CN" altLang="en-US">
              <a:solidFill>
                <a:schemeClr val="bg1"/>
              </a:solidFill>
              <a:effectLst>
                <a:outerShdw blurRad="190500" algn="ctr" rotWithShape="0">
                  <a:schemeClr val="accent2">
                    <a:lumMod val="50000"/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6DBD8106-9E08-4513-9BA7-E882F60867A9}"/>
              </a:ext>
            </a:extLst>
          </p:cNvPr>
          <p:cNvSpPr txBox="1"/>
          <p:nvPr/>
        </p:nvSpPr>
        <p:spPr>
          <a:xfrm>
            <a:off x="8188684" y="1380969"/>
            <a:ext cx="729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effectLst>
                  <a:outerShdw blurRad="190500" algn="ctr" rotWithShape="0">
                    <a:schemeClr val="accent2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2019</a:t>
            </a:r>
            <a:endParaRPr lang="zh-CN" altLang="en-US">
              <a:solidFill>
                <a:schemeClr val="bg1"/>
              </a:solidFill>
              <a:effectLst>
                <a:outerShdw blurRad="190500" algn="ctr" rotWithShape="0">
                  <a:schemeClr val="accent2">
                    <a:lumMod val="50000"/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73352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AEA994A-776C-4CF4-BE3B-2D0436339A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此处输入标题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2ACDACC-8AC9-4FF5-AEF1-26C447AEF380}"/>
              </a:ext>
            </a:extLst>
          </p:cNvPr>
          <p:cNvSpPr/>
          <p:nvPr/>
        </p:nvSpPr>
        <p:spPr>
          <a:xfrm>
            <a:off x="1831" y="1043086"/>
            <a:ext cx="12190169" cy="2376487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7" name="PA-等腰三角形 17">
            <a:extLst>
              <a:ext uri="{FF2B5EF4-FFF2-40B4-BE49-F238E27FC236}">
                <a16:creationId xmlns:a16="http://schemas.microsoft.com/office/drawing/2014/main" xmlns="" id="{7F1AA3D4-83E0-4EC5-989A-557292FB107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5427766">
            <a:off x="11932724" y="1797903"/>
            <a:ext cx="123985" cy="10688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8" name="PA-等腰三角形 18">
            <a:extLst>
              <a:ext uri="{FF2B5EF4-FFF2-40B4-BE49-F238E27FC236}">
                <a16:creationId xmlns:a16="http://schemas.microsoft.com/office/drawing/2014/main" xmlns="" id="{38B0534D-CAC5-457E-9B7C-D598C2D0B43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5427766">
            <a:off x="11930147" y="1768345"/>
            <a:ext cx="192673" cy="166098"/>
          </a:xfrm>
          <a:prstGeom prst="triangle">
            <a:avLst/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B011341-474C-4F37-8621-12E3F57A5FD6}"/>
              </a:ext>
            </a:extLst>
          </p:cNvPr>
          <p:cNvCxnSpPr>
            <a:cxnSpLocks/>
          </p:cNvCxnSpPr>
          <p:nvPr/>
        </p:nvCxnSpPr>
        <p:spPr>
          <a:xfrm>
            <a:off x="-375385" y="1849790"/>
            <a:ext cx="1234003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A-椭圆 24">
            <a:extLst>
              <a:ext uri="{FF2B5EF4-FFF2-40B4-BE49-F238E27FC236}">
                <a16:creationId xmlns:a16="http://schemas.microsoft.com/office/drawing/2014/main" xmlns="" id="{8AF20D4A-0DAD-45C2-A5F3-EC6676376955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54950" y="1797085"/>
            <a:ext cx="102914" cy="102914"/>
          </a:xfrm>
          <a:prstGeom prst="ellipse">
            <a:avLst/>
          </a:prstGeom>
          <a:solidFill>
            <a:schemeClr val="bg1">
              <a:alpha val="92000"/>
            </a:schemeClr>
          </a:solidFill>
          <a:ln w="44450">
            <a:solidFill>
              <a:schemeClr val="bg1">
                <a:alpha val="1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6" name="PA-椭圆 24">
            <a:extLst>
              <a:ext uri="{FF2B5EF4-FFF2-40B4-BE49-F238E27FC236}">
                <a16:creationId xmlns:a16="http://schemas.microsoft.com/office/drawing/2014/main" xmlns="" id="{F547EB8A-943A-4225-879C-168BD9C4B9D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930059" y="1797085"/>
            <a:ext cx="102914" cy="102914"/>
          </a:xfrm>
          <a:prstGeom prst="ellipse">
            <a:avLst/>
          </a:prstGeom>
          <a:solidFill>
            <a:schemeClr val="bg1">
              <a:alpha val="92000"/>
            </a:schemeClr>
          </a:solidFill>
          <a:ln w="44450">
            <a:solidFill>
              <a:schemeClr val="bg1">
                <a:alpha val="1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2" name="PA-椭圆 24">
            <a:extLst>
              <a:ext uri="{FF2B5EF4-FFF2-40B4-BE49-F238E27FC236}">
                <a16:creationId xmlns:a16="http://schemas.microsoft.com/office/drawing/2014/main" xmlns="" id="{50EC08CD-995E-46C4-AFF9-F5FD74D3E69D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105168" y="1797085"/>
            <a:ext cx="102914" cy="102914"/>
          </a:xfrm>
          <a:prstGeom prst="ellipse">
            <a:avLst/>
          </a:prstGeom>
          <a:solidFill>
            <a:schemeClr val="bg1">
              <a:alpha val="92000"/>
            </a:schemeClr>
          </a:solidFill>
          <a:ln w="44450">
            <a:solidFill>
              <a:schemeClr val="bg1">
                <a:alpha val="1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8" name="PA-椭圆 24">
            <a:extLst>
              <a:ext uri="{FF2B5EF4-FFF2-40B4-BE49-F238E27FC236}">
                <a16:creationId xmlns:a16="http://schemas.microsoft.com/office/drawing/2014/main" xmlns="" id="{C38DDCEB-4D2D-4AFD-A2E8-8E30402DE1A6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7280277" y="1797085"/>
            <a:ext cx="102914" cy="102914"/>
          </a:xfrm>
          <a:prstGeom prst="ellipse">
            <a:avLst/>
          </a:prstGeom>
          <a:solidFill>
            <a:schemeClr val="bg1">
              <a:alpha val="92000"/>
            </a:schemeClr>
          </a:solidFill>
          <a:ln w="44450">
            <a:solidFill>
              <a:schemeClr val="bg1">
                <a:alpha val="1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44" name="PA-椭圆 24">
            <a:extLst>
              <a:ext uri="{FF2B5EF4-FFF2-40B4-BE49-F238E27FC236}">
                <a16:creationId xmlns:a16="http://schemas.microsoft.com/office/drawing/2014/main" xmlns="" id="{E9286734-8B89-4472-8CE3-890F0DC87D22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9455385" y="1797085"/>
            <a:ext cx="102914" cy="102914"/>
          </a:xfrm>
          <a:prstGeom prst="ellipse">
            <a:avLst/>
          </a:prstGeom>
          <a:solidFill>
            <a:schemeClr val="bg1">
              <a:alpha val="92000"/>
            </a:schemeClr>
          </a:solidFill>
          <a:ln w="44450">
            <a:solidFill>
              <a:schemeClr val="bg1">
                <a:alpha val="1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9" name="PA-矩形 134">
            <a:extLst>
              <a:ext uri="{FF2B5EF4-FFF2-40B4-BE49-F238E27FC236}">
                <a16:creationId xmlns:a16="http://schemas.microsoft.com/office/drawing/2014/main" xmlns="" id="{5244F0B7-B096-46F7-A665-F32AE50E44C8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9336735" y="3955312"/>
            <a:ext cx="2127906" cy="2426438"/>
          </a:xfrm>
          <a:prstGeom prst="rect">
            <a:avLst/>
          </a:prstGeom>
          <a:gradFill>
            <a:gsLst>
              <a:gs pos="0">
                <a:srgbClr val="268DE2">
                  <a:alpha val="0"/>
                </a:srgbClr>
              </a:gs>
              <a:gs pos="100000">
                <a:srgbClr val="268DE2">
                  <a:alpha val="13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cxnSp>
        <p:nvCxnSpPr>
          <p:cNvPr id="60" name="PA-直接连接符 135">
            <a:extLst>
              <a:ext uri="{FF2B5EF4-FFF2-40B4-BE49-F238E27FC236}">
                <a16:creationId xmlns:a16="http://schemas.microsoft.com/office/drawing/2014/main" xmlns="" id="{7A3CCD42-E867-4817-BE7B-8FC4DFC617A2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9336735" y="6381750"/>
            <a:ext cx="2160000" cy="0"/>
          </a:xfrm>
          <a:prstGeom prst="line">
            <a:avLst/>
          </a:prstGeom>
          <a:ln w="12700">
            <a:solidFill>
              <a:srgbClr val="268DE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PA-矩形 137">
            <a:extLst>
              <a:ext uri="{FF2B5EF4-FFF2-40B4-BE49-F238E27FC236}">
                <a16:creationId xmlns:a16="http://schemas.microsoft.com/office/drawing/2014/main" xmlns="" id="{6B5D3D8D-82E7-449E-B4FD-618CCC922024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7064469" y="3955312"/>
            <a:ext cx="2127906" cy="2426438"/>
          </a:xfrm>
          <a:prstGeom prst="rect">
            <a:avLst/>
          </a:prstGeom>
          <a:gradFill>
            <a:gsLst>
              <a:gs pos="0">
                <a:srgbClr val="268DE2">
                  <a:alpha val="0"/>
                </a:srgbClr>
              </a:gs>
              <a:gs pos="100000">
                <a:srgbClr val="268DE2">
                  <a:alpha val="13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cxnSp>
        <p:nvCxnSpPr>
          <p:cNvPr id="63" name="PA-直接连接符 138">
            <a:extLst>
              <a:ext uri="{FF2B5EF4-FFF2-40B4-BE49-F238E27FC236}">
                <a16:creationId xmlns:a16="http://schemas.microsoft.com/office/drawing/2014/main" xmlns="" id="{01FA19E2-1DF2-4ECC-965B-8376FCCD7B53}"/>
              </a:ext>
            </a:extLst>
          </p:cNvPr>
          <p:cNvCxnSpPr/>
          <p:nvPr>
            <p:custDataLst>
              <p:tags r:id="rId11"/>
            </p:custDataLst>
          </p:nvPr>
        </p:nvCxnSpPr>
        <p:spPr>
          <a:xfrm>
            <a:off x="7064469" y="6381750"/>
            <a:ext cx="2160000" cy="0"/>
          </a:xfrm>
          <a:prstGeom prst="line">
            <a:avLst/>
          </a:prstGeom>
          <a:ln w="12700">
            <a:solidFill>
              <a:srgbClr val="268DE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PA-矩形 140">
            <a:extLst>
              <a:ext uri="{FF2B5EF4-FFF2-40B4-BE49-F238E27FC236}">
                <a16:creationId xmlns:a16="http://schemas.microsoft.com/office/drawing/2014/main" xmlns="" id="{B101C0E2-11A9-48EE-A502-5966CC52A1EF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4792204" y="3955312"/>
            <a:ext cx="2127906" cy="2426438"/>
          </a:xfrm>
          <a:prstGeom prst="rect">
            <a:avLst/>
          </a:prstGeom>
          <a:gradFill>
            <a:gsLst>
              <a:gs pos="0">
                <a:srgbClr val="268DE2">
                  <a:alpha val="0"/>
                </a:srgbClr>
              </a:gs>
              <a:gs pos="100000">
                <a:srgbClr val="268DE2">
                  <a:alpha val="13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cxnSp>
        <p:nvCxnSpPr>
          <p:cNvPr id="66" name="PA-直接连接符 141">
            <a:extLst>
              <a:ext uri="{FF2B5EF4-FFF2-40B4-BE49-F238E27FC236}">
                <a16:creationId xmlns:a16="http://schemas.microsoft.com/office/drawing/2014/main" xmlns="" id="{954B246A-8656-45C4-805E-D30D80A10101}"/>
              </a:ext>
            </a:extLst>
          </p:cNvPr>
          <p:cNvCxnSpPr/>
          <p:nvPr>
            <p:custDataLst>
              <p:tags r:id="rId13"/>
            </p:custDataLst>
          </p:nvPr>
        </p:nvCxnSpPr>
        <p:spPr>
          <a:xfrm>
            <a:off x="4792204" y="6381750"/>
            <a:ext cx="2160000" cy="0"/>
          </a:xfrm>
          <a:prstGeom prst="line">
            <a:avLst/>
          </a:prstGeom>
          <a:ln w="12700">
            <a:solidFill>
              <a:srgbClr val="268DE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PA-矩形 142">
            <a:extLst>
              <a:ext uri="{FF2B5EF4-FFF2-40B4-BE49-F238E27FC236}">
                <a16:creationId xmlns:a16="http://schemas.microsoft.com/office/drawing/2014/main" xmlns="" id="{FC43697F-C5A6-4017-AD62-53D60640D107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2519880" y="3955312"/>
            <a:ext cx="2127906" cy="2426438"/>
          </a:xfrm>
          <a:prstGeom prst="rect">
            <a:avLst/>
          </a:prstGeom>
          <a:gradFill>
            <a:gsLst>
              <a:gs pos="0">
                <a:srgbClr val="268DE2">
                  <a:alpha val="0"/>
                </a:srgbClr>
              </a:gs>
              <a:gs pos="100000">
                <a:srgbClr val="268DE2">
                  <a:alpha val="13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70" name="PA-矩形 145">
            <a:extLst>
              <a:ext uri="{FF2B5EF4-FFF2-40B4-BE49-F238E27FC236}">
                <a16:creationId xmlns:a16="http://schemas.microsoft.com/office/drawing/2014/main" xmlns="" id="{CB448BAF-5DF8-40B8-B2CD-C4C91817B6A2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2557092" y="3844433"/>
            <a:ext cx="152245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600">
                <a:solidFill>
                  <a:srgbClr val="36ADEB"/>
                </a:solidFill>
                <a:latin typeface="+mj-ea"/>
                <a:ea typeface="+mj-ea"/>
              </a:rPr>
              <a:t>千古风流人物</a:t>
            </a:r>
            <a:endParaRPr lang="zh-CN" altLang="en-US" sz="1600" dirty="0">
              <a:solidFill>
                <a:srgbClr val="36ADEB"/>
              </a:solidFill>
              <a:latin typeface="+mj-ea"/>
              <a:ea typeface="+mj-ea"/>
            </a:endParaRPr>
          </a:p>
        </p:txBody>
      </p:sp>
      <p:sp>
        <p:nvSpPr>
          <p:cNvPr id="72" name="PA-矩形 147">
            <a:extLst>
              <a:ext uri="{FF2B5EF4-FFF2-40B4-BE49-F238E27FC236}">
                <a16:creationId xmlns:a16="http://schemas.microsoft.com/office/drawing/2014/main" xmlns="" id="{10C6DCE8-F9F0-4DF1-B593-6489DBA3E36F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2557092" y="4336867"/>
            <a:ext cx="1995858" cy="2005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latin typeface="+mn-ea"/>
              </a:rPr>
              <a:t>大江东去，浪淘尽，千古风流人物。故垒西边，人道是，三国周郎赤壁。乱石穿空，惊涛拍岸，卷起千堆雪。江山如画，一时多少豪杰。遥想公瑾当年，小乔初嫁了，雄姿英发。</a:t>
            </a:r>
            <a:endParaRPr lang="zh-CN" altLang="en-US" sz="1200" dirty="0">
              <a:latin typeface="+mn-ea"/>
            </a:endParaRPr>
          </a:p>
        </p:txBody>
      </p:sp>
      <p:cxnSp>
        <p:nvCxnSpPr>
          <p:cNvPr id="77" name="PA-直接连接符 152">
            <a:extLst>
              <a:ext uri="{FF2B5EF4-FFF2-40B4-BE49-F238E27FC236}">
                <a16:creationId xmlns:a16="http://schemas.microsoft.com/office/drawing/2014/main" xmlns="" id="{483042B6-ACD0-447B-B04A-EF9C0DB9CD92}"/>
              </a:ext>
            </a:extLst>
          </p:cNvPr>
          <p:cNvCxnSpPr/>
          <p:nvPr>
            <p:custDataLst>
              <p:tags r:id="rId17"/>
            </p:custDataLst>
          </p:nvPr>
        </p:nvCxnSpPr>
        <p:spPr>
          <a:xfrm>
            <a:off x="2519879" y="6381750"/>
            <a:ext cx="2160000" cy="0"/>
          </a:xfrm>
          <a:prstGeom prst="line">
            <a:avLst/>
          </a:prstGeom>
          <a:ln w="12700">
            <a:solidFill>
              <a:srgbClr val="268DE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PA-矩形 153">
            <a:extLst>
              <a:ext uri="{FF2B5EF4-FFF2-40B4-BE49-F238E27FC236}">
                <a16:creationId xmlns:a16="http://schemas.microsoft.com/office/drawing/2014/main" xmlns="" id="{F81E1A30-8A22-4F79-B307-40C912E56D55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4792204" y="3844433"/>
            <a:ext cx="152245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600">
                <a:solidFill>
                  <a:srgbClr val="36ADEB"/>
                </a:solidFill>
                <a:latin typeface="+mj-ea"/>
                <a:ea typeface="+mj-ea"/>
              </a:rPr>
              <a:t>千古风流人物</a:t>
            </a:r>
            <a:endParaRPr lang="zh-CN" altLang="en-US" sz="1600" dirty="0">
              <a:solidFill>
                <a:srgbClr val="36ADEB"/>
              </a:solidFill>
              <a:latin typeface="+mj-ea"/>
              <a:ea typeface="+mj-ea"/>
            </a:endParaRPr>
          </a:p>
        </p:txBody>
      </p:sp>
      <p:sp>
        <p:nvSpPr>
          <p:cNvPr id="81" name="PA-矩形 156">
            <a:extLst>
              <a:ext uri="{FF2B5EF4-FFF2-40B4-BE49-F238E27FC236}">
                <a16:creationId xmlns:a16="http://schemas.microsoft.com/office/drawing/2014/main" xmlns="" id="{B3C2CB41-32B2-4857-B1FA-C46071E20DBC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>
            <a:off x="7064469" y="3844433"/>
            <a:ext cx="152245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600">
                <a:solidFill>
                  <a:srgbClr val="36ADEB"/>
                </a:solidFill>
                <a:latin typeface="+mj-ea"/>
                <a:ea typeface="+mj-ea"/>
              </a:rPr>
              <a:t>千古风流人物</a:t>
            </a:r>
            <a:endParaRPr lang="zh-CN" altLang="en-US" sz="1600" dirty="0">
              <a:solidFill>
                <a:srgbClr val="36ADEB"/>
              </a:solidFill>
              <a:latin typeface="+mj-ea"/>
              <a:ea typeface="+mj-ea"/>
            </a:endParaRPr>
          </a:p>
        </p:txBody>
      </p:sp>
      <p:sp>
        <p:nvSpPr>
          <p:cNvPr id="83" name="PA-矩形 158">
            <a:extLst>
              <a:ext uri="{FF2B5EF4-FFF2-40B4-BE49-F238E27FC236}">
                <a16:creationId xmlns:a16="http://schemas.microsoft.com/office/drawing/2014/main" xmlns="" id="{83C09E4D-8139-4235-B92E-613AA376976F}"/>
              </a:ext>
            </a:extLst>
          </p:cNvPr>
          <p:cNvSpPr/>
          <p:nvPr>
            <p:custDataLst>
              <p:tags r:id="rId20"/>
            </p:custDataLst>
          </p:nvPr>
        </p:nvSpPr>
        <p:spPr>
          <a:xfrm>
            <a:off x="9336735" y="3844433"/>
            <a:ext cx="152245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600">
                <a:solidFill>
                  <a:srgbClr val="36ADEB"/>
                </a:solidFill>
                <a:latin typeface="+mj-ea"/>
                <a:ea typeface="+mj-ea"/>
              </a:rPr>
              <a:t>千古风流人物</a:t>
            </a:r>
            <a:endParaRPr lang="zh-CN" altLang="en-US" sz="1600" dirty="0">
              <a:solidFill>
                <a:srgbClr val="36ADEB"/>
              </a:solidFill>
              <a:latin typeface="+mj-ea"/>
              <a:ea typeface="+mj-ea"/>
            </a:endParaRPr>
          </a:p>
        </p:txBody>
      </p:sp>
      <p:sp>
        <p:nvSpPr>
          <p:cNvPr id="90" name="PA-矩形 145">
            <a:extLst>
              <a:ext uri="{FF2B5EF4-FFF2-40B4-BE49-F238E27FC236}">
                <a16:creationId xmlns:a16="http://schemas.microsoft.com/office/drawing/2014/main" xmlns="" id="{393AB99B-2F4B-43D0-ABB3-8C6FAEC5B286}"/>
              </a:ext>
            </a:extLst>
          </p:cNvPr>
          <p:cNvSpPr/>
          <p:nvPr>
            <p:custDataLst>
              <p:tags r:id="rId21"/>
            </p:custDataLst>
          </p:nvPr>
        </p:nvSpPr>
        <p:spPr>
          <a:xfrm>
            <a:off x="729705" y="4999254"/>
            <a:ext cx="15224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schemeClr val="accent2"/>
                </a:solidFill>
                <a:latin typeface="+mn-ea"/>
              </a:rPr>
              <a:t>大江东去</a:t>
            </a:r>
          </a:p>
        </p:txBody>
      </p:sp>
      <p:sp>
        <p:nvSpPr>
          <p:cNvPr id="91" name="PA-矩形 147">
            <a:extLst>
              <a:ext uri="{FF2B5EF4-FFF2-40B4-BE49-F238E27FC236}">
                <a16:creationId xmlns:a16="http://schemas.microsoft.com/office/drawing/2014/main" xmlns="" id="{F6A1066B-89B9-4C1D-AFA6-DCE8A286AC32}"/>
              </a:ext>
            </a:extLst>
          </p:cNvPr>
          <p:cNvSpPr/>
          <p:nvPr>
            <p:custDataLst>
              <p:tags r:id="rId22"/>
            </p:custDataLst>
          </p:nvPr>
        </p:nvSpPr>
        <p:spPr>
          <a:xfrm>
            <a:off x="4820050" y="4336867"/>
            <a:ext cx="1995858" cy="2005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latin typeface="+mn-ea"/>
              </a:rPr>
              <a:t>大江东去，浪淘尽，千古风流人物。故垒西边，人道是，三国周郎赤壁。乱石穿空，惊涛拍岸，卷起千堆雪。江山如画，一时多少豪杰。遥想公瑾当年，小乔初嫁了，雄姿英发。</a:t>
            </a:r>
            <a:endParaRPr lang="zh-CN" altLang="en-US" sz="1200" dirty="0">
              <a:latin typeface="+mn-ea"/>
            </a:endParaRPr>
          </a:p>
        </p:txBody>
      </p:sp>
      <p:sp>
        <p:nvSpPr>
          <p:cNvPr id="92" name="PA-矩形 147">
            <a:extLst>
              <a:ext uri="{FF2B5EF4-FFF2-40B4-BE49-F238E27FC236}">
                <a16:creationId xmlns:a16="http://schemas.microsoft.com/office/drawing/2014/main" xmlns="" id="{F070D596-4E27-47C0-80C8-A878FB2C9F5D}"/>
              </a:ext>
            </a:extLst>
          </p:cNvPr>
          <p:cNvSpPr/>
          <p:nvPr>
            <p:custDataLst>
              <p:tags r:id="rId23"/>
            </p:custDataLst>
          </p:nvPr>
        </p:nvSpPr>
        <p:spPr>
          <a:xfrm>
            <a:off x="7083008" y="4336867"/>
            <a:ext cx="1995858" cy="2005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latin typeface="+mn-ea"/>
              </a:rPr>
              <a:t>大江东去，浪淘尽，千古风流人物。故垒西边，人道是，三国周郎赤壁。乱石穿空，惊涛拍岸，卷起千堆雪。江山如画，一时多少豪杰。遥想公瑾当年，小乔初嫁了，雄姿英发。</a:t>
            </a:r>
            <a:endParaRPr lang="zh-CN" altLang="en-US" sz="1200" dirty="0">
              <a:latin typeface="+mn-ea"/>
            </a:endParaRPr>
          </a:p>
        </p:txBody>
      </p:sp>
      <p:sp>
        <p:nvSpPr>
          <p:cNvPr id="93" name="PA-矩形 147">
            <a:extLst>
              <a:ext uri="{FF2B5EF4-FFF2-40B4-BE49-F238E27FC236}">
                <a16:creationId xmlns:a16="http://schemas.microsoft.com/office/drawing/2014/main" xmlns="" id="{127B8935-1FAF-4D52-9473-F03DA186A64B}"/>
              </a:ext>
            </a:extLst>
          </p:cNvPr>
          <p:cNvSpPr/>
          <p:nvPr>
            <p:custDataLst>
              <p:tags r:id="rId24"/>
            </p:custDataLst>
          </p:nvPr>
        </p:nvSpPr>
        <p:spPr>
          <a:xfrm>
            <a:off x="9345966" y="4336867"/>
            <a:ext cx="1995858" cy="2005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latin typeface="+mn-ea"/>
              </a:rPr>
              <a:t>大江东去，浪淘尽，千古风流人物。故垒西边，人道是，三国周郎赤壁。乱石穿空，惊涛拍岸，卷起千堆雪。江山如画，一时多少豪杰。遥想公瑾当年，小乔初嫁了，雄姿英发。</a:t>
            </a:r>
            <a:endParaRPr lang="zh-CN" altLang="en-US" sz="1200" dirty="0">
              <a:latin typeface="+mn-ea"/>
            </a:endParaRPr>
          </a:p>
        </p:txBody>
      </p:sp>
      <p:sp>
        <p:nvSpPr>
          <p:cNvPr id="94" name="PA-矩形 145">
            <a:extLst>
              <a:ext uri="{FF2B5EF4-FFF2-40B4-BE49-F238E27FC236}">
                <a16:creationId xmlns:a16="http://schemas.microsoft.com/office/drawing/2014/main" xmlns="" id="{B3468760-8A30-486C-AF73-2CD074015CD3}"/>
              </a:ext>
            </a:extLst>
          </p:cNvPr>
          <p:cNvSpPr/>
          <p:nvPr>
            <p:custDataLst>
              <p:tags r:id="rId25"/>
            </p:custDataLst>
          </p:nvPr>
        </p:nvSpPr>
        <p:spPr>
          <a:xfrm>
            <a:off x="695325" y="1311525"/>
            <a:ext cx="152245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600">
                <a:solidFill>
                  <a:schemeClr val="bg1"/>
                </a:solidFill>
                <a:latin typeface="+mj-ea"/>
                <a:ea typeface="+mj-ea"/>
              </a:rPr>
              <a:t>2016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5" name="PA-矩形 147">
            <a:extLst>
              <a:ext uri="{FF2B5EF4-FFF2-40B4-BE49-F238E27FC236}">
                <a16:creationId xmlns:a16="http://schemas.microsoft.com/office/drawing/2014/main" xmlns="" id="{31645391-1786-4F7F-91B6-D2BEA3324F20}"/>
              </a:ext>
            </a:extLst>
          </p:cNvPr>
          <p:cNvSpPr/>
          <p:nvPr>
            <p:custDataLst>
              <p:tags r:id="rId26"/>
            </p:custDataLst>
          </p:nvPr>
        </p:nvSpPr>
        <p:spPr>
          <a:xfrm>
            <a:off x="692416" y="2099710"/>
            <a:ext cx="1995858" cy="1174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+mn-ea"/>
              </a:rPr>
              <a:t>大江东去，浪淘尽，千古风流人物。故垒西边，人道是，三国周郎赤壁。乱石穿空，惊涛拍岸，卷起千堆雪。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6" name="PA-矩形 145">
            <a:extLst>
              <a:ext uri="{FF2B5EF4-FFF2-40B4-BE49-F238E27FC236}">
                <a16:creationId xmlns:a16="http://schemas.microsoft.com/office/drawing/2014/main" xmlns="" id="{F4193858-BB48-4322-8575-A0C4D958CC2E}"/>
              </a:ext>
            </a:extLst>
          </p:cNvPr>
          <p:cNvSpPr/>
          <p:nvPr>
            <p:custDataLst>
              <p:tags r:id="rId27"/>
            </p:custDataLst>
          </p:nvPr>
        </p:nvSpPr>
        <p:spPr>
          <a:xfrm>
            <a:off x="2904852" y="1311525"/>
            <a:ext cx="152245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600">
                <a:solidFill>
                  <a:schemeClr val="bg1"/>
                </a:solidFill>
                <a:latin typeface="+mj-ea"/>
                <a:ea typeface="+mj-ea"/>
              </a:rPr>
              <a:t>2017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7" name="PA-矩形 147">
            <a:extLst>
              <a:ext uri="{FF2B5EF4-FFF2-40B4-BE49-F238E27FC236}">
                <a16:creationId xmlns:a16="http://schemas.microsoft.com/office/drawing/2014/main" xmlns="" id="{61FB7C91-44F1-40DC-A659-D09509F07105}"/>
              </a:ext>
            </a:extLst>
          </p:cNvPr>
          <p:cNvSpPr/>
          <p:nvPr>
            <p:custDataLst>
              <p:tags r:id="rId28"/>
            </p:custDataLst>
          </p:nvPr>
        </p:nvSpPr>
        <p:spPr>
          <a:xfrm>
            <a:off x="2901943" y="2099710"/>
            <a:ext cx="1995858" cy="1174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+mn-ea"/>
              </a:rPr>
              <a:t>大江东去，浪淘尽，千古风流人物。故垒西边，人道是，三国周郎赤壁。乱石穿空，惊涛拍岸，卷起千堆雪。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8" name="PA-矩形 145">
            <a:extLst>
              <a:ext uri="{FF2B5EF4-FFF2-40B4-BE49-F238E27FC236}">
                <a16:creationId xmlns:a16="http://schemas.microsoft.com/office/drawing/2014/main" xmlns="" id="{3041B8B0-1B61-4421-A06A-81D5303430D4}"/>
              </a:ext>
            </a:extLst>
          </p:cNvPr>
          <p:cNvSpPr/>
          <p:nvPr>
            <p:custDataLst>
              <p:tags r:id="rId29"/>
            </p:custDataLst>
          </p:nvPr>
        </p:nvSpPr>
        <p:spPr>
          <a:xfrm>
            <a:off x="5070750" y="1311525"/>
            <a:ext cx="152245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600">
                <a:solidFill>
                  <a:schemeClr val="bg1"/>
                </a:solidFill>
                <a:latin typeface="+mj-ea"/>
                <a:ea typeface="+mj-ea"/>
              </a:rPr>
              <a:t>2018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9" name="PA-矩形 147">
            <a:extLst>
              <a:ext uri="{FF2B5EF4-FFF2-40B4-BE49-F238E27FC236}">
                <a16:creationId xmlns:a16="http://schemas.microsoft.com/office/drawing/2014/main" xmlns="" id="{7BF749E3-DFDF-4C61-B6DE-87D8198C05CB}"/>
              </a:ext>
            </a:extLst>
          </p:cNvPr>
          <p:cNvSpPr/>
          <p:nvPr>
            <p:custDataLst>
              <p:tags r:id="rId30"/>
            </p:custDataLst>
          </p:nvPr>
        </p:nvSpPr>
        <p:spPr>
          <a:xfrm>
            <a:off x="5067841" y="2099710"/>
            <a:ext cx="1995858" cy="1174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+mn-ea"/>
              </a:rPr>
              <a:t>大江东去，浪淘尽，千古风流人物。故垒西边，人道是，三国周郎赤壁。乱石穿空，惊涛拍岸，卷起千堆雪。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0" name="PA-矩形 145">
            <a:extLst>
              <a:ext uri="{FF2B5EF4-FFF2-40B4-BE49-F238E27FC236}">
                <a16:creationId xmlns:a16="http://schemas.microsoft.com/office/drawing/2014/main" xmlns="" id="{9F27617F-6E6E-4C09-97BA-F7A506165A33}"/>
              </a:ext>
            </a:extLst>
          </p:cNvPr>
          <p:cNvSpPr/>
          <p:nvPr>
            <p:custDataLst>
              <p:tags r:id="rId31"/>
            </p:custDataLst>
          </p:nvPr>
        </p:nvSpPr>
        <p:spPr>
          <a:xfrm>
            <a:off x="7245858" y="1311525"/>
            <a:ext cx="152245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600">
                <a:solidFill>
                  <a:schemeClr val="bg1"/>
                </a:solidFill>
                <a:latin typeface="+mj-ea"/>
                <a:ea typeface="+mj-ea"/>
              </a:rPr>
              <a:t>2019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1" name="PA-矩形 147">
            <a:extLst>
              <a:ext uri="{FF2B5EF4-FFF2-40B4-BE49-F238E27FC236}">
                <a16:creationId xmlns:a16="http://schemas.microsoft.com/office/drawing/2014/main" xmlns="" id="{C696FE9B-E281-4907-8EE8-0E5902F5DAE1}"/>
              </a:ext>
            </a:extLst>
          </p:cNvPr>
          <p:cNvSpPr/>
          <p:nvPr>
            <p:custDataLst>
              <p:tags r:id="rId32"/>
            </p:custDataLst>
          </p:nvPr>
        </p:nvSpPr>
        <p:spPr>
          <a:xfrm>
            <a:off x="7242949" y="2099710"/>
            <a:ext cx="1995858" cy="1174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+mn-ea"/>
              </a:rPr>
              <a:t>大江东去，浪淘尽，千古风流人物。故垒西边，人道是，三国周郎赤壁。乱石穿空，惊涛拍岸，卷起千堆雪。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2" name="PA-矩形 145">
            <a:extLst>
              <a:ext uri="{FF2B5EF4-FFF2-40B4-BE49-F238E27FC236}">
                <a16:creationId xmlns:a16="http://schemas.microsoft.com/office/drawing/2014/main" xmlns="" id="{ED9D0CA3-8E1C-4C5F-B52B-7DA77E8DEED3}"/>
              </a:ext>
            </a:extLst>
          </p:cNvPr>
          <p:cNvSpPr/>
          <p:nvPr>
            <p:custDataLst>
              <p:tags r:id="rId33"/>
            </p:custDataLst>
          </p:nvPr>
        </p:nvSpPr>
        <p:spPr>
          <a:xfrm>
            <a:off x="9460112" y="1311525"/>
            <a:ext cx="152245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600">
                <a:solidFill>
                  <a:schemeClr val="bg1"/>
                </a:solidFill>
                <a:latin typeface="+mj-ea"/>
                <a:ea typeface="+mj-ea"/>
              </a:rPr>
              <a:t>2020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3" name="PA-矩形 147">
            <a:extLst>
              <a:ext uri="{FF2B5EF4-FFF2-40B4-BE49-F238E27FC236}">
                <a16:creationId xmlns:a16="http://schemas.microsoft.com/office/drawing/2014/main" xmlns="" id="{E47A5DFA-29A5-4A82-9A19-C2AB1984DF29}"/>
              </a:ext>
            </a:extLst>
          </p:cNvPr>
          <p:cNvSpPr/>
          <p:nvPr>
            <p:custDataLst>
              <p:tags r:id="rId34"/>
            </p:custDataLst>
          </p:nvPr>
        </p:nvSpPr>
        <p:spPr>
          <a:xfrm>
            <a:off x="9457203" y="2099710"/>
            <a:ext cx="1995858" cy="1174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+mn-ea"/>
              </a:rPr>
              <a:t>大江东去，浪淘尽，千古风流人物。故垒西边，人道是，三国周郎赤壁。乱石穿空，惊涛拍岸，卷起千堆雪。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82646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BB1DF154-411A-4806-82DC-8BE5C5DBFFEE}"/>
              </a:ext>
            </a:extLst>
          </p:cNvPr>
          <p:cNvSpPr/>
          <p:nvPr/>
        </p:nvSpPr>
        <p:spPr>
          <a:xfrm>
            <a:off x="1680781" y="722477"/>
            <a:ext cx="6397905" cy="2003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  <a:spcBef>
                <a:spcPts val="1000"/>
              </a:spcBef>
            </a:pPr>
            <a:r>
              <a:rPr kumimoji="1" lang="zh-CN" altLang="en-US" sz="13800" spc="-1000">
                <a:solidFill>
                  <a:schemeClr val="bg1"/>
                </a:solidFill>
                <a:effectLst>
                  <a:outerShdw blurRad="63500" dist="38100" dir="2700000" algn="tl">
                    <a:srgbClr val="79C1EC">
                      <a:alpha val="50000"/>
                    </a:srgb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</a:rPr>
              <a:t>桃李不言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2C62B16-D69A-4FEB-B51B-D3E1147EDCB8}"/>
              </a:ext>
            </a:extLst>
          </p:cNvPr>
          <p:cNvSpPr/>
          <p:nvPr/>
        </p:nvSpPr>
        <p:spPr>
          <a:xfrm>
            <a:off x="3915981" y="2233777"/>
            <a:ext cx="6397905" cy="2003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  <a:spcBef>
                <a:spcPts val="1000"/>
              </a:spcBef>
            </a:pPr>
            <a:r>
              <a:rPr kumimoji="1" lang="zh-CN" altLang="en-US" sz="13800" spc="-1000">
                <a:solidFill>
                  <a:schemeClr val="bg1"/>
                </a:solidFill>
                <a:effectLst>
                  <a:outerShdw blurRad="63500" dist="38100" dir="2700000" algn="tl">
                    <a:srgbClr val="79C1EC">
                      <a:alpha val="50000"/>
                    </a:srgb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</a:rPr>
              <a:t>下自成蹊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86DC87F-1671-4812-BD68-5D88F0887339}"/>
              </a:ext>
            </a:extLst>
          </p:cNvPr>
          <p:cNvSpPr txBox="1"/>
          <p:nvPr/>
        </p:nvSpPr>
        <p:spPr>
          <a:xfrm>
            <a:off x="4464050" y="4224702"/>
            <a:ext cx="3263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</a:rPr>
              <a:t>演示完毕，感谢观赏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313B72AA-DFAB-466D-97E8-87E96D6AB602}"/>
              </a:ext>
            </a:extLst>
          </p:cNvPr>
          <p:cNvCxnSpPr>
            <a:cxnSpLocks/>
          </p:cNvCxnSpPr>
          <p:nvPr/>
        </p:nvCxnSpPr>
        <p:spPr>
          <a:xfrm flipH="1">
            <a:off x="7294897" y="4409368"/>
            <a:ext cx="660334" cy="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849DEF28-EBAC-44CB-877D-30F5499D2C13}"/>
              </a:ext>
            </a:extLst>
          </p:cNvPr>
          <p:cNvCxnSpPr>
            <a:cxnSpLocks/>
          </p:cNvCxnSpPr>
          <p:nvPr/>
        </p:nvCxnSpPr>
        <p:spPr>
          <a:xfrm>
            <a:off x="4219399" y="4409368"/>
            <a:ext cx="660334" cy="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0807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1180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7652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AEA994A-776C-4CF4-BE3B-2D0436339A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图标元素</a:t>
            </a:r>
          </a:p>
        </p:txBody>
      </p:sp>
      <p:grpSp>
        <p:nvGrpSpPr>
          <p:cNvPr id="7778" name="组合 7777">
            <a:extLst>
              <a:ext uri="{FF2B5EF4-FFF2-40B4-BE49-F238E27FC236}">
                <a16:creationId xmlns:a16="http://schemas.microsoft.com/office/drawing/2014/main" xmlns="" id="{B90CDC3A-CE08-4F5E-BA6C-D47D6AF20181}"/>
              </a:ext>
            </a:extLst>
          </p:cNvPr>
          <p:cNvGrpSpPr/>
          <p:nvPr/>
        </p:nvGrpSpPr>
        <p:grpSpPr>
          <a:xfrm>
            <a:off x="493713" y="1893457"/>
            <a:ext cx="11002962" cy="4380343"/>
            <a:chOff x="493713" y="1658133"/>
            <a:chExt cx="5195888" cy="20685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28" name="Freeform 5">
              <a:extLst>
                <a:ext uri="{FF2B5EF4-FFF2-40B4-BE49-F238E27FC236}">
                  <a16:creationId xmlns:a16="http://schemas.microsoft.com/office/drawing/2014/main" xmlns="" id="{DA74D734-405C-4342-B6DB-43443206D1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1813" y="1681946"/>
              <a:ext cx="288925" cy="288925"/>
            </a:xfrm>
            <a:custGeom>
              <a:avLst/>
              <a:gdLst>
                <a:gd name="T0" fmla="*/ 76 w 77"/>
                <a:gd name="T1" fmla="*/ 17 h 77"/>
                <a:gd name="T2" fmla="*/ 77 w 77"/>
                <a:gd name="T3" fmla="*/ 74 h 77"/>
                <a:gd name="T4" fmla="*/ 74 w 77"/>
                <a:gd name="T5" fmla="*/ 77 h 77"/>
                <a:gd name="T6" fmla="*/ 0 w 77"/>
                <a:gd name="T7" fmla="*/ 76 h 77"/>
                <a:gd name="T8" fmla="*/ 0 w 77"/>
                <a:gd name="T9" fmla="*/ 7 h 77"/>
                <a:gd name="T10" fmla="*/ 2 w 77"/>
                <a:gd name="T11" fmla="*/ 2 h 77"/>
                <a:gd name="T12" fmla="*/ 7 w 77"/>
                <a:gd name="T13" fmla="*/ 0 h 77"/>
                <a:gd name="T14" fmla="*/ 59 w 77"/>
                <a:gd name="T15" fmla="*/ 1 h 77"/>
                <a:gd name="T16" fmla="*/ 63 w 77"/>
                <a:gd name="T17" fmla="*/ 5 h 77"/>
                <a:gd name="T18" fmla="*/ 64 w 77"/>
                <a:gd name="T19" fmla="*/ 16 h 77"/>
                <a:gd name="T20" fmla="*/ 7 w 77"/>
                <a:gd name="T21" fmla="*/ 3 h 77"/>
                <a:gd name="T22" fmla="*/ 4 w 77"/>
                <a:gd name="T23" fmla="*/ 5 h 77"/>
                <a:gd name="T24" fmla="*/ 3 w 77"/>
                <a:gd name="T25" fmla="*/ 7 h 77"/>
                <a:gd name="T26" fmla="*/ 60 w 77"/>
                <a:gd name="T27" fmla="*/ 16 h 77"/>
                <a:gd name="T28" fmla="*/ 60 w 77"/>
                <a:gd name="T29" fmla="*/ 6 h 77"/>
                <a:gd name="T30" fmla="*/ 58 w 77"/>
                <a:gd name="T31" fmla="*/ 4 h 77"/>
                <a:gd name="T32" fmla="*/ 7 w 77"/>
                <a:gd name="T33" fmla="*/ 3 h 77"/>
                <a:gd name="T34" fmla="*/ 73 w 77"/>
                <a:gd name="T35" fmla="*/ 19 h 77"/>
                <a:gd name="T36" fmla="*/ 3 w 77"/>
                <a:gd name="T37" fmla="*/ 74 h 77"/>
                <a:gd name="T38" fmla="*/ 51 w 77"/>
                <a:gd name="T39" fmla="*/ 47 h 77"/>
                <a:gd name="T40" fmla="*/ 53 w 77"/>
                <a:gd name="T41" fmla="*/ 41 h 77"/>
                <a:gd name="T42" fmla="*/ 59 w 77"/>
                <a:gd name="T43" fmla="*/ 38 h 77"/>
                <a:gd name="T44" fmla="*/ 65 w 77"/>
                <a:gd name="T45" fmla="*/ 41 h 77"/>
                <a:gd name="T46" fmla="*/ 67 w 77"/>
                <a:gd name="T47" fmla="*/ 47 h 77"/>
                <a:gd name="T48" fmla="*/ 65 w 77"/>
                <a:gd name="T49" fmla="*/ 52 h 77"/>
                <a:gd name="T50" fmla="*/ 59 w 77"/>
                <a:gd name="T51" fmla="*/ 54 h 77"/>
                <a:gd name="T52" fmla="*/ 53 w 77"/>
                <a:gd name="T53" fmla="*/ 52 h 77"/>
                <a:gd name="T54" fmla="*/ 51 w 77"/>
                <a:gd name="T55" fmla="*/ 47 h 77"/>
                <a:gd name="T56" fmla="*/ 63 w 77"/>
                <a:gd name="T57" fmla="*/ 45 h 77"/>
                <a:gd name="T58" fmla="*/ 61 w 77"/>
                <a:gd name="T59" fmla="*/ 42 h 77"/>
                <a:gd name="T60" fmla="*/ 57 w 77"/>
                <a:gd name="T61" fmla="*/ 42 h 77"/>
                <a:gd name="T62" fmla="*/ 54 w 77"/>
                <a:gd name="T63" fmla="*/ 45 h 77"/>
                <a:gd name="T64" fmla="*/ 54 w 77"/>
                <a:gd name="T65" fmla="*/ 48 h 77"/>
                <a:gd name="T66" fmla="*/ 57 w 77"/>
                <a:gd name="T67" fmla="*/ 51 h 77"/>
                <a:gd name="T68" fmla="*/ 61 w 77"/>
                <a:gd name="T69" fmla="*/ 51 h 77"/>
                <a:gd name="T70" fmla="*/ 63 w 77"/>
                <a:gd name="T71" fmla="*/ 4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7" h="77">
                  <a:moveTo>
                    <a:pt x="74" y="16"/>
                  </a:moveTo>
                  <a:cubicBezTo>
                    <a:pt x="75" y="16"/>
                    <a:pt x="75" y="16"/>
                    <a:pt x="76" y="17"/>
                  </a:cubicBezTo>
                  <a:cubicBezTo>
                    <a:pt x="76" y="17"/>
                    <a:pt x="77" y="18"/>
                    <a:pt x="77" y="18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7" y="75"/>
                    <a:pt x="76" y="76"/>
                    <a:pt x="76" y="76"/>
                  </a:cubicBezTo>
                  <a:cubicBezTo>
                    <a:pt x="75" y="77"/>
                    <a:pt x="75" y="77"/>
                    <a:pt x="74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1" y="77"/>
                    <a:pt x="0" y="76"/>
                  </a:cubicBezTo>
                  <a:cubicBezTo>
                    <a:pt x="0" y="76"/>
                    <a:pt x="0" y="75"/>
                    <a:pt x="0" y="7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3" y="2"/>
                    <a:pt x="3" y="1"/>
                    <a:pt x="4" y="1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8" y="0"/>
                    <a:pt x="58" y="0"/>
                    <a:pt x="59" y="1"/>
                  </a:cubicBezTo>
                  <a:cubicBezTo>
                    <a:pt x="60" y="1"/>
                    <a:pt x="61" y="2"/>
                    <a:pt x="62" y="2"/>
                  </a:cubicBezTo>
                  <a:cubicBezTo>
                    <a:pt x="62" y="3"/>
                    <a:pt x="63" y="4"/>
                    <a:pt x="63" y="5"/>
                  </a:cubicBezTo>
                  <a:cubicBezTo>
                    <a:pt x="63" y="5"/>
                    <a:pt x="64" y="6"/>
                    <a:pt x="64" y="7"/>
                  </a:cubicBezTo>
                  <a:cubicBezTo>
                    <a:pt x="64" y="16"/>
                    <a:pt x="64" y="16"/>
                    <a:pt x="64" y="16"/>
                  </a:cubicBezTo>
                  <a:lnTo>
                    <a:pt x="74" y="16"/>
                  </a:lnTo>
                  <a:close/>
                  <a:moveTo>
                    <a:pt x="7" y="3"/>
                  </a:moveTo>
                  <a:cubicBezTo>
                    <a:pt x="6" y="3"/>
                    <a:pt x="6" y="3"/>
                    <a:pt x="5" y="4"/>
                  </a:cubicBezTo>
                  <a:cubicBezTo>
                    <a:pt x="5" y="4"/>
                    <a:pt x="5" y="4"/>
                    <a:pt x="4" y="5"/>
                  </a:cubicBezTo>
                  <a:cubicBezTo>
                    <a:pt x="4" y="5"/>
                    <a:pt x="4" y="5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7"/>
                    <a:pt x="60" y="6"/>
                    <a:pt x="60" y="6"/>
                  </a:cubicBezTo>
                  <a:cubicBezTo>
                    <a:pt x="60" y="5"/>
                    <a:pt x="60" y="5"/>
                    <a:pt x="59" y="5"/>
                  </a:cubicBezTo>
                  <a:cubicBezTo>
                    <a:pt x="59" y="4"/>
                    <a:pt x="59" y="4"/>
                    <a:pt x="58" y="4"/>
                  </a:cubicBezTo>
                  <a:cubicBezTo>
                    <a:pt x="58" y="3"/>
                    <a:pt x="57" y="3"/>
                    <a:pt x="57" y="3"/>
                  </a:cubicBezTo>
                  <a:lnTo>
                    <a:pt x="7" y="3"/>
                  </a:lnTo>
                  <a:close/>
                  <a:moveTo>
                    <a:pt x="73" y="74"/>
                  </a:moveTo>
                  <a:cubicBezTo>
                    <a:pt x="73" y="19"/>
                    <a:pt x="73" y="19"/>
                    <a:pt x="7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74"/>
                    <a:pt x="3" y="74"/>
                    <a:pt x="3" y="74"/>
                  </a:cubicBezTo>
                  <a:lnTo>
                    <a:pt x="73" y="74"/>
                  </a:lnTo>
                  <a:close/>
                  <a:moveTo>
                    <a:pt x="51" y="47"/>
                  </a:moveTo>
                  <a:cubicBezTo>
                    <a:pt x="51" y="45"/>
                    <a:pt x="51" y="44"/>
                    <a:pt x="52" y="43"/>
                  </a:cubicBezTo>
                  <a:cubicBezTo>
                    <a:pt x="52" y="42"/>
                    <a:pt x="53" y="41"/>
                    <a:pt x="53" y="41"/>
                  </a:cubicBezTo>
                  <a:cubicBezTo>
                    <a:pt x="54" y="40"/>
                    <a:pt x="55" y="40"/>
                    <a:pt x="56" y="39"/>
                  </a:cubicBezTo>
                  <a:cubicBezTo>
                    <a:pt x="57" y="39"/>
                    <a:pt x="58" y="38"/>
                    <a:pt x="59" y="38"/>
                  </a:cubicBezTo>
                  <a:cubicBezTo>
                    <a:pt x="60" y="38"/>
                    <a:pt x="61" y="39"/>
                    <a:pt x="62" y="39"/>
                  </a:cubicBezTo>
                  <a:cubicBezTo>
                    <a:pt x="63" y="40"/>
                    <a:pt x="64" y="40"/>
                    <a:pt x="65" y="41"/>
                  </a:cubicBezTo>
                  <a:cubicBezTo>
                    <a:pt x="65" y="42"/>
                    <a:pt x="66" y="42"/>
                    <a:pt x="66" y="43"/>
                  </a:cubicBezTo>
                  <a:cubicBezTo>
                    <a:pt x="67" y="44"/>
                    <a:pt x="67" y="45"/>
                    <a:pt x="67" y="47"/>
                  </a:cubicBezTo>
                  <a:cubicBezTo>
                    <a:pt x="67" y="48"/>
                    <a:pt x="67" y="49"/>
                    <a:pt x="66" y="50"/>
                  </a:cubicBezTo>
                  <a:cubicBezTo>
                    <a:pt x="66" y="51"/>
                    <a:pt x="65" y="51"/>
                    <a:pt x="65" y="52"/>
                  </a:cubicBezTo>
                  <a:cubicBezTo>
                    <a:pt x="64" y="53"/>
                    <a:pt x="63" y="53"/>
                    <a:pt x="62" y="54"/>
                  </a:cubicBezTo>
                  <a:cubicBezTo>
                    <a:pt x="61" y="54"/>
                    <a:pt x="60" y="54"/>
                    <a:pt x="59" y="54"/>
                  </a:cubicBezTo>
                  <a:cubicBezTo>
                    <a:pt x="58" y="54"/>
                    <a:pt x="57" y="54"/>
                    <a:pt x="56" y="54"/>
                  </a:cubicBezTo>
                  <a:cubicBezTo>
                    <a:pt x="55" y="53"/>
                    <a:pt x="54" y="53"/>
                    <a:pt x="53" y="52"/>
                  </a:cubicBezTo>
                  <a:cubicBezTo>
                    <a:pt x="53" y="51"/>
                    <a:pt x="52" y="51"/>
                    <a:pt x="52" y="50"/>
                  </a:cubicBezTo>
                  <a:cubicBezTo>
                    <a:pt x="51" y="49"/>
                    <a:pt x="51" y="48"/>
                    <a:pt x="51" y="47"/>
                  </a:cubicBezTo>
                  <a:close/>
                  <a:moveTo>
                    <a:pt x="64" y="47"/>
                  </a:moveTo>
                  <a:cubicBezTo>
                    <a:pt x="64" y="46"/>
                    <a:pt x="64" y="45"/>
                    <a:pt x="63" y="45"/>
                  </a:cubicBezTo>
                  <a:cubicBezTo>
                    <a:pt x="63" y="44"/>
                    <a:pt x="63" y="44"/>
                    <a:pt x="62" y="43"/>
                  </a:cubicBezTo>
                  <a:cubicBezTo>
                    <a:pt x="62" y="43"/>
                    <a:pt x="61" y="42"/>
                    <a:pt x="61" y="42"/>
                  </a:cubicBezTo>
                  <a:cubicBezTo>
                    <a:pt x="60" y="42"/>
                    <a:pt x="60" y="42"/>
                    <a:pt x="59" y="42"/>
                  </a:cubicBezTo>
                  <a:cubicBezTo>
                    <a:pt x="58" y="42"/>
                    <a:pt x="58" y="42"/>
                    <a:pt x="57" y="42"/>
                  </a:cubicBezTo>
                  <a:cubicBezTo>
                    <a:pt x="56" y="42"/>
                    <a:pt x="56" y="43"/>
                    <a:pt x="56" y="43"/>
                  </a:cubicBezTo>
                  <a:cubicBezTo>
                    <a:pt x="55" y="44"/>
                    <a:pt x="55" y="44"/>
                    <a:pt x="54" y="45"/>
                  </a:cubicBezTo>
                  <a:cubicBezTo>
                    <a:pt x="54" y="45"/>
                    <a:pt x="54" y="46"/>
                    <a:pt x="54" y="47"/>
                  </a:cubicBezTo>
                  <a:cubicBezTo>
                    <a:pt x="54" y="47"/>
                    <a:pt x="54" y="48"/>
                    <a:pt x="54" y="48"/>
                  </a:cubicBezTo>
                  <a:cubicBezTo>
                    <a:pt x="55" y="49"/>
                    <a:pt x="55" y="49"/>
                    <a:pt x="56" y="50"/>
                  </a:cubicBezTo>
                  <a:cubicBezTo>
                    <a:pt x="56" y="50"/>
                    <a:pt x="56" y="51"/>
                    <a:pt x="57" y="51"/>
                  </a:cubicBezTo>
                  <a:cubicBezTo>
                    <a:pt x="58" y="51"/>
                    <a:pt x="58" y="51"/>
                    <a:pt x="59" y="51"/>
                  </a:cubicBezTo>
                  <a:cubicBezTo>
                    <a:pt x="60" y="51"/>
                    <a:pt x="60" y="51"/>
                    <a:pt x="61" y="51"/>
                  </a:cubicBezTo>
                  <a:cubicBezTo>
                    <a:pt x="61" y="51"/>
                    <a:pt x="62" y="50"/>
                    <a:pt x="62" y="50"/>
                  </a:cubicBezTo>
                  <a:cubicBezTo>
                    <a:pt x="63" y="49"/>
                    <a:pt x="63" y="49"/>
                    <a:pt x="63" y="48"/>
                  </a:cubicBezTo>
                  <a:cubicBezTo>
                    <a:pt x="64" y="48"/>
                    <a:pt x="64" y="47"/>
                    <a:pt x="64" y="47"/>
                  </a:cubicBez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29" name="Freeform 6">
              <a:extLst>
                <a:ext uri="{FF2B5EF4-FFF2-40B4-BE49-F238E27FC236}">
                  <a16:creationId xmlns:a16="http://schemas.microsoft.com/office/drawing/2014/main" xmlns="" id="{236CB091-6916-4B41-A100-E64AD13D7D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5213" y="1677183"/>
              <a:ext cx="300038" cy="296863"/>
            </a:xfrm>
            <a:custGeom>
              <a:avLst/>
              <a:gdLst>
                <a:gd name="T0" fmla="*/ 40 w 80"/>
                <a:gd name="T1" fmla="*/ 0 h 79"/>
                <a:gd name="T2" fmla="*/ 56 w 80"/>
                <a:gd name="T3" fmla="*/ 3 h 79"/>
                <a:gd name="T4" fmla="*/ 68 w 80"/>
                <a:gd name="T5" fmla="*/ 11 h 79"/>
                <a:gd name="T6" fmla="*/ 77 w 80"/>
                <a:gd name="T7" fmla="*/ 24 h 79"/>
                <a:gd name="T8" fmla="*/ 80 w 80"/>
                <a:gd name="T9" fmla="*/ 39 h 79"/>
                <a:gd name="T10" fmla="*/ 77 w 80"/>
                <a:gd name="T11" fmla="*/ 55 h 79"/>
                <a:gd name="T12" fmla="*/ 68 w 80"/>
                <a:gd name="T13" fmla="*/ 68 h 79"/>
                <a:gd name="T14" fmla="*/ 56 w 80"/>
                <a:gd name="T15" fmla="*/ 76 h 79"/>
                <a:gd name="T16" fmla="*/ 40 w 80"/>
                <a:gd name="T17" fmla="*/ 79 h 79"/>
                <a:gd name="T18" fmla="*/ 25 w 80"/>
                <a:gd name="T19" fmla="*/ 76 h 79"/>
                <a:gd name="T20" fmla="*/ 12 w 80"/>
                <a:gd name="T21" fmla="*/ 68 h 79"/>
                <a:gd name="T22" fmla="*/ 3 w 80"/>
                <a:gd name="T23" fmla="*/ 55 h 79"/>
                <a:gd name="T24" fmla="*/ 0 w 80"/>
                <a:gd name="T25" fmla="*/ 39 h 79"/>
                <a:gd name="T26" fmla="*/ 3 w 80"/>
                <a:gd name="T27" fmla="*/ 24 h 79"/>
                <a:gd name="T28" fmla="*/ 12 w 80"/>
                <a:gd name="T29" fmla="*/ 11 h 79"/>
                <a:gd name="T30" fmla="*/ 25 w 80"/>
                <a:gd name="T31" fmla="*/ 3 h 79"/>
                <a:gd name="T32" fmla="*/ 40 w 80"/>
                <a:gd name="T33" fmla="*/ 0 h 79"/>
                <a:gd name="T34" fmla="*/ 40 w 80"/>
                <a:gd name="T35" fmla="*/ 76 h 79"/>
                <a:gd name="T36" fmla="*/ 54 w 80"/>
                <a:gd name="T37" fmla="*/ 73 h 79"/>
                <a:gd name="T38" fmla="*/ 66 w 80"/>
                <a:gd name="T39" fmla="*/ 66 h 79"/>
                <a:gd name="T40" fmla="*/ 74 w 80"/>
                <a:gd name="T41" fmla="*/ 54 h 79"/>
                <a:gd name="T42" fmla="*/ 77 w 80"/>
                <a:gd name="T43" fmla="*/ 39 h 79"/>
                <a:gd name="T44" fmla="*/ 74 w 80"/>
                <a:gd name="T45" fmla="*/ 25 h 79"/>
                <a:gd name="T46" fmla="*/ 66 w 80"/>
                <a:gd name="T47" fmla="*/ 13 h 79"/>
                <a:gd name="T48" fmla="*/ 54 w 80"/>
                <a:gd name="T49" fmla="*/ 6 h 79"/>
                <a:gd name="T50" fmla="*/ 40 w 80"/>
                <a:gd name="T51" fmla="*/ 3 h 79"/>
                <a:gd name="T52" fmla="*/ 26 w 80"/>
                <a:gd name="T53" fmla="*/ 6 h 79"/>
                <a:gd name="T54" fmla="*/ 14 w 80"/>
                <a:gd name="T55" fmla="*/ 13 h 79"/>
                <a:gd name="T56" fmla="*/ 6 w 80"/>
                <a:gd name="T57" fmla="*/ 25 h 79"/>
                <a:gd name="T58" fmla="*/ 3 w 80"/>
                <a:gd name="T59" fmla="*/ 39 h 79"/>
                <a:gd name="T60" fmla="*/ 6 w 80"/>
                <a:gd name="T61" fmla="*/ 54 h 79"/>
                <a:gd name="T62" fmla="*/ 14 w 80"/>
                <a:gd name="T63" fmla="*/ 66 h 79"/>
                <a:gd name="T64" fmla="*/ 26 w 80"/>
                <a:gd name="T65" fmla="*/ 73 h 79"/>
                <a:gd name="T66" fmla="*/ 40 w 80"/>
                <a:gd name="T67" fmla="*/ 76 h 79"/>
                <a:gd name="T68" fmla="*/ 26 w 80"/>
                <a:gd name="T69" fmla="*/ 31 h 79"/>
                <a:gd name="T70" fmla="*/ 39 w 80"/>
                <a:gd name="T71" fmla="*/ 31 h 79"/>
                <a:gd name="T72" fmla="*/ 50 w 80"/>
                <a:gd name="T73" fmla="*/ 21 h 79"/>
                <a:gd name="T74" fmla="*/ 50 w 80"/>
                <a:gd name="T75" fmla="*/ 58 h 79"/>
                <a:gd name="T76" fmla="*/ 39 w 80"/>
                <a:gd name="T77" fmla="*/ 48 h 79"/>
                <a:gd name="T78" fmla="*/ 26 w 80"/>
                <a:gd name="T79" fmla="*/ 48 h 79"/>
                <a:gd name="T80" fmla="*/ 26 w 80"/>
                <a:gd name="T81" fmla="*/ 31 h 79"/>
                <a:gd name="T82" fmla="*/ 41 w 80"/>
                <a:gd name="T83" fmla="*/ 34 h 79"/>
                <a:gd name="T84" fmla="*/ 40 w 80"/>
                <a:gd name="T85" fmla="*/ 35 h 79"/>
                <a:gd name="T86" fmla="*/ 29 w 80"/>
                <a:gd name="T87" fmla="*/ 35 h 79"/>
                <a:gd name="T88" fmla="*/ 29 w 80"/>
                <a:gd name="T89" fmla="*/ 44 h 79"/>
                <a:gd name="T90" fmla="*/ 40 w 80"/>
                <a:gd name="T91" fmla="*/ 44 h 79"/>
                <a:gd name="T92" fmla="*/ 47 w 80"/>
                <a:gd name="T93" fmla="*/ 51 h 79"/>
                <a:gd name="T94" fmla="*/ 47 w 80"/>
                <a:gd name="T95" fmla="*/ 28 h 79"/>
                <a:gd name="T96" fmla="*/ 41 w 80"/>
                <a:gd name="T97" fmla="*/ 3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" h="79">
                  <a:moveTo>
                    <a:pt x="40" y="0"/>
                  </a:moveTo>
                  <a:cubicBezTo>
                    <a:pt x="46" y="0"/>
                    <a:pt x="51" y="1"/>
                    <a:pt x="56" y="3"/>
                  </a:cubicBezTo>
                  <a:cubicBezTo>
                    <a:pt x="61" y="5"/>
                    <a:pt x="65" y="8"/>
                    <a:pt x="68" y="11"/>
                  </a:cubicBezTo>
                  <a:cubicBezTo>
                    <a:pt x="72" y="15"/>
                    <a:pt x="75" y="19"/>
                    <a:pt x="77" y="24"/>
                  </a:cubicBezTo>
                  <a:cubicBezTo>
                    <a:pt x="79" y="29"/>
                    <a:pt x="80" y="34"/>
                    <a:pt x="80" y="39"/>
                  </a:cubicBezTo>
                  <a:cubicBezTo>
                    <a:pt x="80" y="45"/>
                    <a:pt x="79" y="50"/>
                    <a:pt x="77" y="55"/>
                  </a:cubicBezTo>
                  <a:cubicBezTo>
                    <a:pt x="75" y="60"/>
                    <a:pt x="72" y="64"/>
                    <a:pt x="68" y="68"/>
                  </a:cubicBezTo>
                  <a:cubicBezTo>
                    <a:pt x="65" y="71"/>
                    <a:pt x="61" y="74"/>
                    <a:pt x="56" y="76"/>
                  </a:cubicBezTo>
                  <a:cubicBezTo>
                    <a:pt x="51" y="78"/>
                    <a:pt x="46" y="79"/>
                    <a:pt x="40" y="79"/>
                  </a:cubicBezTo>
                  <a:cubicBezTo>
                    <a:pt x="35" y="79"/>
                    <a:pt x="29" y="78"/>
                    <a:pt x="25" y="76"/>
                  </a:cubicBezTo>
                  <a:cubicBezTo>
                    <a:pt x="20" y="74"/>
                    <a:pt x="15" y="71"/>
                    <a:pt x="12" y="68"/>
                  </a:cubicBezTo>
                  <a:cubicBezTo>
                    <a:pt x="8" y="64"/>
                    <a:pt x="5" y="60"/>
                    <a:pt x="3" y="55"/>
                  </a:cubicBezTo>
                  <a:cubicBezTo>
                    <a:pt x="1" y="50"/>
                    <a:pt x="0" y="45"/>
                    <a:pt x="0" y="39"/>
                  </a:cubicBezTo>
                  <a:cubicBezTo>
                    <a:pt x="0" y="34"/>
                    <a:pt x="1" y="29"/>
                    <a:pt x="3" y="24"/>
                  </a:cubicBezTo>
                  <a:cubicBezTo>
                    <a:pt x="5" y="19"/>
                    <a:pt x="8" y="15"/>
                    <a:pt x="12" y="11"/>
                  </a:cubicBezTo>
                  <a:cubicBezTo>
                    <a:pt x="15" y="8"/>
                    <a:pt x="20" y="5"/>
                    <a:pt x="25" y="3"/>
                  </a:cubicBezTo>
                  <a:cubicBezTo>
                    <a:pt x="29" y="1"/>
                    <a:pt x="35" y="0"/>
                    <a:pt x="40" y="0"/>
                  </a:cubicBezTo>
                  <a:close/>
                  <a:moveTo>
                    <a:pt x="40" y="76"/>
                  </a:moveTo>
                  <a:cubicBezTo>
                    <a:pt x="45" y="76"/>
                    <a:pt x="50" y="75"/>
                    <a:pt x="54" y="73"/>
                  </a:cubicBezTo>
                  <a:cubicBezTo>
                    <a:pt x="59" y="71"/>
                    <a:pt x="63" y="69"/>
                    <a:pt x="66" y="66"/>
                  </a:cubicBezTo>
                  <a:cubicBezTo>
                    <a:pt x="69" y="62"/>
                    <a:pt x="72" y="58"/>
                    <a:pt x="74" y="54"/>
                  </a:cubicBezTo>
                  <a:cubicBezTo>
                    <a:pt x="76" y="49"/>
                    <a:pt x="77" y="45"/>
                    <a:pt x="77" y="39"/>
                  </a:cubicBezTo>
                  <a:cubicBezTo>
                    <a:pt x="77" y="34"/>
                    <a:pt x="76" y="30"/>
                    <a:pt x="74" y="25"/>
                  </a:cubicBezTo>
                  <a:cubicBezTo>
                    <a:pt x="72" y="21"/>
                    <a:pt x="69" y="17"/>
                    <a:pt x="66" y="13"/>
                  </a:cubicBezTo>
                  <a:cubicBezTo>
                    <a:pt x="63" y="10"/>
                    <a:pt x="59" y="8"/>
                    <a:pt x="54" y="6"/>
                  </a:cubicBezTo>
                  <a:cubicBezTo>
                    <a:pt x="50" y="4"/>
                    <a:pt x="45" y="3"/>
                    <a:pt x="40" y="3"/>
                  </a:cubicBezTo>
                  <a:cubicBezTo>
                    <a:pt x="35" y="3"/>
                    <a:pt x="30" y="4"/>
                    <a:pt x="26" y="6"/>
                  </a:cubicBezTo>
                  <a:cubicBezTo>
                    <a:pt x="21" y="8"/>
                    <a:pt x="17" y="10"/>
                    <a:pt x="14" y="13"/>
                  </a:cubicBezTo>
                  <a:cubicBezTo>
                    <a:pt x="11" y="17"/>
                    <a:pt x="8" y="21"/>
                    <a:pt x="6" y="25"/>
                  </a:cubicBezTo>
                  <a:cubicBezTo>
                    <a:pt x="4" y="30"/>
                    <a:pt x="3" y="34"/>
                    <a:pt x="3" y="39"/>
                  </a:cubicBezTo>
                  <a:cubicBezTo>
                    <a:pt x="3" y="45"/>
                    <a:pt x="4" y="49"/>
                    <a:pt x="6" y="54"/>
                  </a:cubicBezTo>
                  <a:cubicBezTo>
                    <a:pt x="8" y="58"/>
                    <a:pt x="11" y="62"/>
                    <a:pt x="14" y="66"/>
                  </a:cubicBezTo>
                  <a:cubicBezTo>
                    <a:pt x="17" y="69"/>
                    <a:pt x="21" y="71"/>
                    <a:pt x="26" y="73"/>
                  </a:cubicBezTo>
                  <a:cubicBezTo>
                    <a:pt x="30" y="75"/>
                    <a:pt x="35" y="76"/>
                    <a:pt x="40" y="76"/>
                  </a:cubicBezTo>
                  <a:close/>
                  <a:moveTo>
                    <a:pt x="26" y="31"/>
                  </a:moveTo>
                  <a:cubicBezTo>
                    <a:pt x="39" y="31"/>
                    <a:pt x="39" y="31"/>
                    <a:pt x="39" y="3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26" y="48"/>
                    <a:pt x="26" y="48"/>
                    <a:pt x="26" y="48"/>
                  </a:cubicBezTo>
                  <a:lnTo>
                    <a:pt x="26" y="31"/>
                  </a:lnTo>
                  <a:close/>
                  <a:moveTo>
                    <a:pt x="41" y="34"/>
                  </a:moveTo>
                  <a:cubicBezTo>
                    <a:pt x="40" y="35"/>
                    <a:pt x="40" y="35"/>
                    <a:pt x="40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28"/>
                    <a:pt x="47" y="28"/>
                    <a:pt x="47" y="28"/>
                  </a:cubicBezTo>
                  <a:lnTo>
                    <a:pt x="41" y="34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30" name="Freeform 7">
              <a:extLst>
                <a:ext uri="{FF2B5EF4-FFF2-40B4-BE49-F238E27FC236}">
                  <a16:creationId xmlns:a16="http://schemas.microsoft.com/office/drawing/2014/main" xmlns="" id="{6AA884AF-C34A-4FF8-94E4-47281E6C7B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04963" y="1677183"/>
              <a:ext cx="300038" cy="296863"/>
            </a:xfrm>
            <a:custGeom>
              <a:avLst/>
              <a:gdLst>
                <a:gd name="T0" fmla="*/ 47 w 80"/>
                <a:gd name="T1" fmla="*/ 75 h 79"/>
                <a:gd name="T2" fmla="*/ 61 w 80"/>
                <a:gd name="T3" fmla="*/ 70 h 79"/>
                <a:gd name="T4" fmla="*/ 68 w 80"/>
                <a:gd name="T5" fmla="*/ 68 h 79"/>
                <a:gd name="T6" fmla="*/ 56 w 80"/>
                <a:gd name="T7" fmla="*/ 76 h 79"/>
                <a:gd name="T8" fmla="*/ 40 w 80"/>
                <a:gd name="T9" fmla="*/ 79 h 79"/>
                <a:gd name="T10" fmla="*/ 12 w 80"/>
                <a:gd name="T11" fmla="*/ 68 h 79"/>
                <a:gd name="T12" fmla="*/ 0 w 80"/>
                <a:gd name="T13" fmla="*/ 39 h 79"/>
                <a:gd name="T14" fmla="*/ 12 w 80"/>
                <a:gd name="T15" fmla="*/ 11 h 79"/>
                <a:gd name="T16" fmla="*/ 40 w 80"/>
                <a:gd name="T17" fmla="*/ 0 h 79"/>
                <a:gd name="T18" fmla="*/ 56 w 80"/>
                <a:gd name="T19" fmla="*/ 3 h 79"/>
                <a:gd name="T20" fmla="*/ 68 w 80"/>
                <a:gd name="T21" fmla="*/ 11 h 79"/>
                <a:gd name="T22" fmla="*/ 61 w 80"/>
                <a:gd name="T23" fmla="*/ 9 h 79"/>
                <a:gd name="T24" fmla="*/ 47 w 80"/>
                <a:gd name="T25" fmla="*/ 3 h 79"/>
                <a:gd name="T26" fmla="*/ 26 w 80"/>
                <a:gd name="T27" fmla="*/ 6 h 79"/>
                <a:gd name="T28" fmla="*/ 6 w 80"/>
                <a:gd name="T29" fmla="*/ 25 h 79"/>
                <a:gd name="T30" fmla="*/ 6 w 80"/>
                <a:gd name="T31" fmla="*/ 54 h 79"/>
                <a:gd name="T32" fmla="*/ 26 w 80"/>
                <a:gd name="T33" fmla="*/ 73 h 79"/>
                <a:gd name="T34" fmla="*/ 26 w 80"/>
                <a:gd name="T35" fmla="*/ 31 h 79"/>
                <a:gd name="T36" fmla="*/ 50 w 80"/>
                <a:gd name="T37" fmla="*/ 21 h 79"/>
                <a:gd name="T38" fmla="*/ 39 w 80"/>
                <a:gd name="T39" fmla="*/ 48 h 79"/>
                <a:gd name="T40" fmla="*/ 26 w 80"/>
                <a:gd name="T41" fmla="*/ 31 h 79"/>
                <a:gd name="T42" fmla="*/ 40 w 80"/>
                <a:gd name="T43" fmla="*/ 35 h 79"/>
                <a:gd name="T44" fmla="*/ 29 w 80"/>
                <a:gd name="T45" fmla="*/ 44 h 79"/>
                <a:gd name="T46" fmla="*/ 47 w 80"/>
                <a:gd name="T47" fmla="*/ 51 h 79"/>
                <a:gd name="T48" fmla="*/ 41 w 80"/>
                <a:gd name="T49" fmla="*/ 34 h 79"/>
                <a:gd name="T50" fmla="*/ 54 w 80"/>
                <a:gd name="T51" fmla="*/ 50 h 79"/>
                <a:gd name="T52" fmla="*/ 57 w 80"/>
                <a:gd name="T53" fmla="*/ 45 h 79"/>
                <a:gd name="T54" fmla="*/ 58 w 80"/>
                <a:gd name="T55" fmla="*/ 39 h 79"/>
                <a:gd name="T56" fmla="*/ 57 w 80"/>
                <a:gd name="T57" fmla="*/ 34 h 79"/>
                <a:gd name="T58" fmla="*/ 54 w 80"/>
                <a:gd name="T59" fmla="*/ 29 h 79"/>
                <a:gd name="T60" fmla="*/ 59 w 80"/>
                <a:gd name="T61" fmla="*/ 30 h 79"/>
                <a:gd name="T62" fmla="*/ 61 w 80"/>
                <a:gd name="T63" fmla="*/ 36 h 79"/>
                <a:gd name="T64" fmla="*/ 61 w 80"/>
                <a:gd name="T65" fmla="*/ 43 h 79"/>
                <a:gd name="T66" fmla="*/ 59 w 80"/>
                <a:gd name="T67" fmla="*/ 49 h 79"/>
                <a:gd name="T68" fmla="*/ 65 w 80"/>
                <a:gd name="T69" fmla="*/ 58 h 79"/>
                <a:gd name="T70" fmla="*/ 64 w 80"/>
                <a:gd name="T71" fmla="*/ 52 h 79"/>
                <a:gd name="T72" fmla="*/ 67 w 80"/>
                <a:gd name="T73" fmla="*/ 44 h 79"/>
                <a:gd name="T74" fmla="*/ 67 w 80"/>
                <a:gd name="T75" fmla="*/ 35 h 79"/>
                <a:gd name="T76" fmla="*/ 64 w 80"/>
                <a:gd name="T77" fmla="*/ 27 h 79"/>
                <a:gd name="T78" fmla="*/ 65 w 80"/>
                <a:gd name="T79" fmla="*/ 21 h 79"/>
                <a:gd name="T80" fmla="*/ 69 w 80"/>
                <a:gd name="T81" fmla="*/ 30 h 79"/>
                <a:gd name="T82" fmla="*/ 71 w 80"/>
                <a:gd name="T83" fmla="*/ 39 h 79"/>
                <a:gd name="T84" fmla="*/ 69 w 80"/>
                <a:gd name="T85" fmla="*/ 49 h 79"/>
                <a:gd name="T86" fmla="*/ 65 w 80"/>
                <a:gd name="T87" fmla="*/ 58 h 79"/>
                <a:gd name="T88" fmla="*/ 76 w 80"/>
                <a:gd name="T89" fmla="*/ 21 h 79"/>
                <a:gd name="T90" fmla="*/ 80 w 80"/>
                <a:gd name="T91" fmla="*/ 33 h 79"/>
                <a:gd name="T92" fmla="*/ 80 w 80"/>
                <a:gd name="T93" fmla="*/ 46 h 79"/>
                <a:gd name="T94" fmla="*/ 76 w 80"/>
                <a:gd name="T95" fmla="*/ 58 h 79"/>
                <a:gd name="T96" fmla="*/ 70 w 80"/>
                <a:gd name="T97" fmla="*/ 61 h 79"/>
                <a:gd name="T98" fmla="*/ 75 w 80"/>
                <a:gd name="T99" fmla="*/ 51 h 79"/>
                <a:gd name="T100" fmla="*/ 77 w 80"/>
                <a:gd name="T101" fmla="*/ 39 h 79"/>
                <a:gd name="T102" fmla="*/ 75 w 80"/>
                <a:gd name="T103" fmla="*/ 28 h 79"/>
                <a:gd name="T104" fmla="*/ 70 w 80"/>
                <a:gd name="T105" fmla="*/ 1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0" h="79">
                  <a:moveTo>
                    <a:pt x="40" y="76"/>
                  </a:moveTo>
                  <a:cubicBezTo>
                    <a:pt x="43" y="76"/>
                    <a:pt x="45" y="76"/>
                    <a:pt x="47" y="75"/>
                  </a:cubicBezTo>
                  <a:cubicBezTo>
                    <a:pt x="50" y="75"/>
                    <a:pt x="52" y="74"/>
                    <a:pt x="54" y="73"/>
                  </a:cubicBezTo>
                  <a:cubicBezTo>
                    <a:pt x="57" y="72"/>
                    <a:pt x="59" y="71"/>
                    <a:pt x="61" y="70"/>
                  </a:cubicBezTo>
                  <a:cubicBezTo>
                    <a:pt x="63" y="69"/>
                    <a:pt x="64" y="67"/>
                    <a:pt x="66" y="66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7" y="70"/>
                    <a:pt x="65" y="71"/>
                    <a:pt x="62" y="73"/>
                  </a:cubicBezTo>
                  <a:cubicBezTo>
                    <a:pt x="60" y="74"/>
                    <a:pt x="58" y="75"/>
                    <a:pt x="56" y="76"/>
                  </a:cubicBezTo>
                  <a:cubicBezTo>
                    <a:pt x="53" y="77"/>
                    <a:pt x="51" y="78"/>
                    <a:pt x="48" y="79"/>
                  </a:cubicBezTo>
                  <a:cubicBezTo>
                    <a:pt x="46" y="79"/>
                    <a:pt x="43" y="79"/>
                    <a:pt x="40" y="79"/>
                  </a:cubicBezTo>
                  <a:cubicBezTo>
                    <a:pt x="35" y="79"/>
                    <a:pt x="29" y="78"/>
                    <a:pt x="25" y="76"/>
                  </a:cubicBezTo>
                  <a:cubicBezTo>
                    <a:pt x="20" y="74"/>
                    <a:pt x="15" y="71"/>
                    <a:pt x="12" y="68"/>
                  </a:cubicBezTo>
                  <a:cubicBezTo>
                    <a:pt x="8" y="64"/>
                    <a:pt x="5" y="60"/>
                    <a:pt x="3" y="55"/>
                  </a:cubicBezTo>
                  <a:cubicBezTo>
                    <a:pt x="1" y="50"/>
                    <a:pt x="0" y="45"/>
                    <a:pt x="0" y="39"/>
                  </a:cubicBezTo>
                  <a:cubicBezTo>
                    <a:pt x="0" y="34"/>
                    <a:pt x="1" y="29"/>
                    <a:pt x="3" y="24"/>
                  </a:cubicBezTo>
                  <a:cubicBezTo>
                    <a:pt x="5" y="19"/>
                    <a:pt x="8" y="15"/>
                    <a:pt x="12" y="11"/>
                  </a:cubicBezTo>
                  <a:cubicBezTo>
                    <a:pt x="15" y="8"/>
                    <a:pt x="20" y="5"/>
                    <a:pt x="25" y="3"/>
                  </a:cubicBezTo>
                  <a:cubicBezTo>
                    <a:pt x="29" y="1"/>
                    <a:pt x="35" y="0"/>
                    <a:pt x="40" y="0"/>
                  </a:cubicBezTo>
                  <a:cubicBezTo>
                    <a:pt x="43" y="0"/>
                    <a:pt x="46" y="0"/>
                    <a:pt x="48" y="0"/>
                  </a:cubicBezTo>
                  <a:cubicBezTo>
                    <a:pt x="51" y="1"/>
                    <a:pt x="53" y="2"/>
                    <a:pt x="56" y="3"/>
                  </a:cubicBezTo>
                  <a:cubicBezTo>
                    <a:pt x="58" y="4"/>
                    <a:pt x="60" y="5"/>
                    <a:pt x="62" y="6"/>
                  </a:cubicBezTo>
                  <a:cubicBezTo>
                    <a:pt x="65" y="8"/>
                    <a:pt x="67" y="9"/>
                    <a:pt x="68" y="11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4" y="12"/>
                    <a:pt x="63" y="10"/>
                    <a:pt x="61" y="9"/>
                  </a:cubicBezTo>
                  <a:cubicBezTo>
                    <a:pt x="59" y="8"/>
                    <a:pt x="57" y="7"/>
                    <a:pt x="54" y="6"/>
                  </a:cubicBezTo>
                  <a:cubicBezTo>
                    <a:pt x="52" y="5"/>
                    <a:pt x="50" y="4"/>
                    <a:pt x="47" y="3"/>
                  </a:cubicBezTo>
                  <a:cubicBezTo>
                    <a:pt x="45" y="3"/>
                    <a:pt x="43" y="3"/>
                    <a:pt x="40" y="3"/>
                  </a:cubicBezTo>
                  <a:cubicBezTo>
                    <a:pt x="35" y="3"/>
                    <a:pt x="30" y="4"/>
                    <a:pt x="26" y="6"/>
                  </a:cubicBezTo>
                  <a:cubicBezTo>
                    <a:pt x="21" y="8"/>
                    <a:pt x="17" y="10"/>
                    <a:pt x="14" y="13"/>
                  </a:cubicBezTo>
                  <a:cubicBezTo>
                    <a:pt x="11" y="17"/>
                    <a:pt x="8" y="21"/>
                    <a:pt x="6" y="25"/>
                  </a:cubicBezTo>
                  <a:cubicBezTo>
                    <a:pt x="4" y="30"/>
                    <a:pt x="3" y="34"/>
                    <a:pt x="3" y="39"/>
                  </a:cubicBezTo>
                  <a:cubicBezTo>
                    <a:pt x="3" y="45"/>
                    <a:pt x="4" y="49"/>
                    <a:pt x="6" y="54"/>
                  </a:cubicBezTo>
                  <a:cubicBezTo>
                    <a:pt x="8" y="58"/>
                    <a:pt x="11" y="62"/>
                    <a:pt x="14" y="66"/>
                  </a:cubicBezTo>
                  <a:cubicBezTo>
                    <a:pt x="17" y="69"/>
                    <a:pt x="21" y="71"/>
                    <a:pt x="26" y="73"/>
                  </a:cubicBezTo>
                  <a:cubicBezTo>
                    <a:pt x="30" y="75"/>
                    <a:pt x="35" y="76"/>
                    <a:pt x="40" y="76"/>
                  </a:cubicBezTo>
                  <a:close/>
                  <a:moveTo>
                    <a:pt x="26" y="31"/>
                  </a:moveTo>
                  <a:cubicBezTo>
                    <a:pt x="39" y="31"/>
                    <a:pt x="39" y="31"/>
                    <a:pt x="39" y="3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26" y="48"/>
                    <a:pt x="26" y="48"/>
                    <a:pt x="26" y="48"/>
                  </a:cubicBezTo>
                  <a:lnTo>
                    <a:pt x="26" y="31"/>
                  </a:lnTo>
                  <a:close/>
                  <a:moveTo>
                    <a:pt x="41" y="34"/>
                  </a:moveTo>
                  <a:cubicBezTo>
                    <a:pt x="40" y="35"/>
                    <a:pt x="40" y="35"/>
                    <a:pt x="40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28"/>
                    <a:pt x="47" y="28"/>
                    <a:pt x="47" y="28"/>
                  </a:cubicBezTo>
                  <a:lnTo>
                    <a:pt x="41" y="34"/>
                  </a:lnTo>
                  <a:close/>
                  <a:moveTo>
                    <a:pt x="57" y="52"/>
                  </a:moveTo>
                  <a:cubicBezTo>
                    <a:pt x="54" y="50"/>
                    <a:pt x="54" y="50"/>
                    <a:pt x="54" y="50"/>
                  </a:cubicBezTo>
                  <a:cubicBezTo>
                    <a:pt x="55" y="49"/>
                    <a:pt x="55" y="48"/>
                    <a:pt x="56" y="48"/>
                  </a:cubicBezTo>
                  <a:cubicBezTo>
                    <a:pt x="56" y="47"/>
                    <a:pt x="56" y="46"/>
                    <a:pt x="57" y="45"/>
                  </a:cubicBezTo>
                  <a:cubicBezTo>
                    <a:pt x="57" y="44"/>
                    <a:pt x="57" y="43"/>
                    <a:pt x="57" y="42"/>
                  </a:cubicBezTo>
                  <a:cubicBezTo>
                    <a:pt x="58" y="41"/>
                    <a:pt x="58" y="40"/>
                    <a:pt x="58" y="39"/>
                  </a:cubicBezTo>
                  <a:cubicBezTo>
                    <a:pt x="58" y="38"/>
                    <a:pt x="58" y="38"/>
                    <a:pt x="57" y="37"/>
                  </a:cubicBezTo>
                  <a:cubicBezTo>
                    <a:pt x="57" y="36"/>
                    <a:pt x="57" y="35"/>
                    <a:pt x="57" y="34"/>
                  </a:cubicBezTo>
                  <a:cubicBezTo>
                    <a:pt x="56" y="33"/>
                    <a:pt x="56" y="32"/>
                    <a:pt x="56" y="31"/>
                  </a:cubicBezTo>
                  <a:cubicBezTo>
                    <a:pt x="55" y="31"/>
                    <a:pt x="55" y="30"/>
                    <a:pt x="54" y="29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28"/>
                    <a:pt x="58" y="29"/>
                    <a:pt x="59" y="30"/>
                  </a:cubicBezTo>
                  <a:cubicBezTo>
                    <a:pt x="59" y="31"/>
                    <a:pt x="59" y="32"/>
                    <a:pt x="60" y="33"/>
                  </a:cubicBezTo>
                  <a:cubicBezTo>
                    <a:pt x="60" y="34"/>
                    <a:pt x="60" y="35"/>
                    <a:pt x="61" y="36"/>
                  </a:cubicBezTo>
                  <a:cubicBezTo>
                    <a:pt x="61" y="37"/>
                    <a:pt x="61" y="38"/>
                    <a:pt x="61" y="39"/>
                  </a:cubicBezTo>
                  <a:cubicBezTo>
                    <a:pt x="61" y="41"/>
                    <a:pt x="61" y="42"/>
                    <a:pt x="61" y="43"/>
                  </a:cubicBezTo>
                  <a:cubicBezTo>
                    <a:pt x="60" y="44"/>
                    <a:pt x="60" y="45"/>
                    <a:pt x="60" y="46"/>
                  </a:cubicBezTo>
                  <a:cubicBezTo>
                    <a:pt x="59" y="47"/>
                    <a:pt x="59" y="48"/>
                    <a:pt x="59" y="49"/>
                  </a:cubicBezTo>
                  <a:cubicBezTo>
                    <a:pt x="58" y="50"/>
                    <a:pt x="57" y="51"/>
                    <a:pt x="57" y="52"/>
                  </a:cubicBezTo>
                  <a:close/>
                  <a:moveTo>
                    <a:pt x="65" y="58"/>
                  </a:moveTo>
                  <a:cubicBezTo>
                    <a:pt x="62" y="56"/>
                    <a:pt x="62" y="56"/>
                    <a:pt x="62" y="56"/>
                  </a:cubicBezTo>
                  <a:cubicBezTo>
                    <a:pt x="63" y="54"/>
                    <a:pt x="64" y="53"/>
                    <a:pt x="64" y="52"/>
                  </a:cubicBezTo>
                  <a:cubicBezTo>
                    <a:pt x="65" y="51"/>
                    <a:pt x="65" y="49"/>
                    <a:pt x="66" y="48"/>
                  </a:cubicBezTo>
                  <a:cubicBezTo>
                    <a:pt x="66" y="47"/>
                    <a:pt x="67" y="45"/>
                    <a:pt x="67" y="44"/>
                  </a:cubicBezTo>
                  <a:cubicBezTo>
                    <a:pt x="67" y="42"/>
                    <a:pt x="67" y="41"/>
                    <a:pt x="67" y="39"/>
                  </a:cubicBezTo>
                  <a:cubicBezTo>
                    <a:pt x="67" y="38"/>
                    <a:pt x="67" y="37"/>
                    <a:pt x="67" y="35"/>
                  </a:cubicBezTo>
                  <a:cubicBezTo>
                    <a:pt x="67" y="34"/>
                    <a:pt x="66" y="32"/>
                    <a:pt x="66" y="31"/>
                  </a:cubicBezTo>
                  <a:cubicBezTo>
                    <a:pt x="65" y="29"/>
                    <a:pt x="65" y="28"/>
                    <a:pt x="64" y="27"/>
                  </a:cubicBezTo>
                  <a:cubicBezTo>
                    <a:pt x="64" y="26"/>
                    <a:pt x="63" y="24"/>
                    <a:pt x="62" y="23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5" y="23"/>
                    <a:pt x="66" y="24"/>
                    <a:pt x="67" y="25"/>
                  </a:cubicBezTo>
                  <a:cubicBezTo>
                    <a:pt x="68" y="27"/>
                    <a:pt x="68" y="28"/>
                    <a:pt x="69" y="30"/>
                  </a:cubicBezTo>
                  <a:cubicBezTo>
                    <a:pt x="69" y="31"/>
                    <a:pt x="70" y="33"/>
                    <a:pt x="70" y="34"/>
                  </a:cubicBezTo>
                  <a:cubicBezTo>
                    <a:pt x="70" y="36"/>
                    <a:pt x="71" y="38"/>
                    <a:pt x="71" y="39"/>
                  </a:cubicBezTo>
                  <a:cubicBezTo>
                    <a:pt x="71" y="41"/>
                    <a:pt x="70" y="43"/>
                    <a:pt x="70" y="45"/>
                  </a:cubicBezTo>
                  <a:cubicBezTo>
                    <a:pt x="70" y="46"/>
                    <a:pt x="69" y="48"/>
                    <a:pt x="69" y="49"/>
                  </a:cubicBezTo>
                  <a:cubicBezTo>
                    <a:pt x="68" y="51"/>
                    <a:pt x="68" y="52"/>
                    <a:pt x="67" y="54"/>
                  </a:cubicBezTo>
                  <a:cubicBezTo>
                    <a:pt x="66" y="55"/>
                    <a:pt x="65" y="56"/>
                    <a:pt x="65" y="58"/>
                  </a:cubicBezTo>
                  <a:close/>
                  <a:moveTo>
                    <a:pt x="72" y="16"/>
                  </a:moveTo>
                  <a:cubicBezTo>
                    <a:pt x="73" y="17"/>
                    <a:pt x="75" y="19"/>
                    <a:pt x="76" y="21"/>
                  </a:cubicBezTo>
                  <a:cubicBezTo>
                    <a:pt x="77" y="23"/>
                    <a:pt x="77" y="25"/>
                    <a:pt x="78" y="27"/>
                  </a:cubicBezTo>
                  <a:cubicBezTo>
                    <a:pt x="79" y="29"/>
                    <a:pt x="79" y="31"/>
                    <a:pt x="80" y="33"/>
                  </a:cubicBezTo>
                  <a:cubicBezTo>
                    <a:pt x="80" y="35"/>
                    <a:pt x="80" y="37"/>
                    <a:pt x="80" y="39"/>
                  </a:cubicBezTo>
                  <a:cubicBezTo>
                    <a:pt x="80" y="42"/>
                    <a:pt x="80" y="44"/>
                    <a:pt x="80" y="46"/>
                  </a:cubicBezTo>
                  <a:cubicBezTo>
                    <a:pt x="79" y="48"/>
                    <a:pt x="79" y="50"/>
                    <a:pt x="78" y="52"/>
                  </a:cubicBezTo>
                  <a:cubicBezTo>
                    <a:pt x="77" y="54"/>
                    <a:pt x="77" y="56"/>
                    <a:pt x="76" y="58"/>
                  </a:cubicBezTo>
                  <a:cubicBezTo>
                    <a:pt x="75" y="60"/>
                    <a:pt x="73" y="62"/>
                    <a:pt x="72" y="63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1" y="60"/>
                    <a:pt x="72" y="58"/>
                    <a:pt x="73" y="57"/>
                  </a:cubicBezTo>
                  <a:cubicBezTo>
                    <a:pt x="74" y="55"/>
                    <a:pt x="74" y="53"/>
                    <a:pt x="75" y="51"/>
                  </a:cubicBezTo>
                  <a:cubicBezTo>
                    <a:pt x="76" y="49"/>
                    <a:pt x="76" y="47"/>
                    <a:pt x="76" y="45"/>
                  </a:cubicBezTo>
                  <a:cubicBezTo>
                    <a:pt x="77" y="43"/>
                    <a:pt x="77" y="41"/>
                    <a:pt x="77" y="39"/>
                  </a:cubicBezTo>
                  <a:cubicBezTo>
                    <a:pt x="77" y="37"/>
                    <a:pt x="77" y="35"/>
                    <a:pt x="76" y="33"/>
                  </a:cubicBezTo>
                  <a:cubicBezTo>
                    <a:pt x="76" y="31"/>
                    <a:pt x="76" y="30"/>
                    <a:pt x="75" y="28"/>
                  </a:cubicBezTo>
                  <a:cubicBezTo>
                    <a:pt x="74" y="26"/>
                    <a:pt x="74" y="24"/>
                    <a:pt x="73" y="22"/>
                  </a:cubicBezTo>
                  <a:cubicBezTo>
                    <a:pt x="72" y="21"/>
                    <a:pt x="71" y="19"/>
                    <a:pt x="70" y="18"/>
                  </a:cubicBezTo>
                  <a:lnTo>
                    <a:pt x="72" y="16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31" name="Freeform 8">
              <a:extLst>
                <a:ext uri="{FF2B5EF4-FFF2-40B4-BE49-F238E27FC236}">
                  <a16:creationId xmlns:a16="http://schemas.microsoft.com/office/drawing/2014/main" xmlns="" id="{CD64A4EF-A87A-4994-8EFF-75D31FF7AB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16138" y="1745446"/>
              <a:ext cx="360363" cy="161925"/>
            </a:xfrm>
            <a:custGeom>
              <a:avLst/>
              <a:gdLst>
                <a:gd name="T0" fmla="*/ 83 w 96"/>
                <a:gd name="T1" fmla="*/ 2 h 43"/>
                <a:gd name="T2" fmla="*/ 94 w 96"/>
                <a:gd name="T3" fmla="*/ 13 h 43"/>
                <a:gd name="T4" fmla="*/ 94 w 96"/>
                <a:gd name="T5" fmla="*/ 30 h 43"/>
                <a:gd name="T6" fmla="*/ 83 w 96"/>
                <a:gd name="T7" fmla="*/ 41 h 43"/>
                <a:gd name="T8" fmla="*/ 22 w 96"/>
                <a:gd name="T9" fmla="*/ 43 h 43"/>
                <a:gd name="T10" fmla="*/ 7 w 96"/>
                <a:gd name="T11" fmla="*/ 37 h 43"/>
                <a:gd name="T12" fmla="*/ 0 w 96"/>
                <a:gd name="T13" fmla="*/ 21 h 43"/>
                <a:gd name="T14" fmla="*/ 7 w 96"/>
                <a:gd name="T15" fmla="*/ 6 h 43"/>
                <a:gd name="T16" fmla="*/ 22 w 96"/>
                <a:gd name="T17" fmla="*/ 0 h 43"/>
                <a:gd name="T18" fmla="*/ 37 w 96"/>
                <a:gd name="T19" fmla="*/ 6 h 43"/>
                <a:gd name="T20" fmla="*/ 43 w 96"/>
                <a:gd name="T21" fmla="*/ 21 h 43"/>
                <a:gd name="T22" fmla="*/ 40 w 96"/>
                <a:gd name="T23" fmla="*/ 32 h 43"/>
                <a:gd name="T24" fmla="*/ 33 w 96"/>
                <a:gd name="T25" fmla="*/ 40 h 43"/>
                <a:gd name="T26" fmla="*/ 59 w 96"/>
                <a:gd name="T27" fmla="*/ 37 h 43"/>
                <a:gd name="T28" fmla="*/ 54 w 96"/>
                <a:gd name="T29" fmla="*/ 27 h 43"/>
                <a:gd name="T30" fmla="*/ 55 w 96"/>
                <a:gd name="T31" fmla="*/ 13 h 43"/>
                <a:gd name="T32" fmla="*/ 66 w 96"/>
                <a:gd name="T33" fmla="*/ 2 h 43"/>
                <a:gd name="T34" fmla="*/ 3 w 96"/>
                <a:gd name="T35" fmla="*/ 21 h 43"/>
                <a:gd name="T36" fmla="*/ 9 w 96"/>
                <a:gd name="T37" fmla="*/ 34 h 43"/>
                <a:gd name="T38" fmla="*/ 22 w 96"/>
                <a:gd name="T39" fmla="*/ 40 h 43"/>
                <a:gd name="T40" fmla="*/ 35 w 96"/>
                <a:gd name="T41" fmla="*/ 34 h 43"/>
                <a:gd name="T42" fmla="*/ 40 w 96"/>
                <a:gd name="T43" fmla="*/ 21 h 43"/>
                <a:gd name="T44" fmla="*/ 35 w 96"/>
                <a:gd name="T45" fmla="*/ 9 h 43"/>
                <a:gd name="T46" fmla="*/ 22 w 96"/>
                <a:gd name="T47" fmla="*/ 3 h 43"/>
                <a:gd name="T48" fmla="*/ 9 w 96"/>
                <a:gd name="T49" fmla="*/ 9 h 43"/>
                <a:gd name="T50" fmla="*/ 3 w 96"/>
                <a:gd name="T51" fmla="*/ 21 h 43"/>
                <a:gd name="T52" fmla="*/ 82 w 96"/>
                <a:gd name="T53" fmla="*/ 38 h 43"/>
                <a:gd name="T54" fmla="*/ 91 w 96"/>
                <a:gd name="T55" fmla="*/ 29 h 43"/>
                <a:gd name="T56" fmla="*/ 91 w 96"/>
                <a:gd name="T57" fmla="*/ 14 h 43"/>
                <a:gd name="T58" fmla="*/ 82 w 96"/>
                <a:gd name="T59" fmla="*/ 5 h 43"/>
                <a:gd name="T60" fmla="*/ 67 w 96"/>
                <a:gd name="T61" fmla="*/ 5 h 43"/>
                <a:gd name="T62" fmla="*/ 58 w 96"/>
                <a:gd name="T63" fmla="*/ 14 h 43"/>
                <a:gd name="T64" fmla="*/ 58 w 96"/>
                <a:gd name="T65" fmla="*/ 29 h 43"/>
                <a:gd name="T66" fmla="*/ 67 w 96"/>
                <a:gd name="T67" fmla="*/ 3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6" h="43">
                  <a:moveTo>
                    <a:pt x="75" y="0"/>
                  </a:moveTo>
                  <a:cubicBezTo>
                    <a:pt x="78" y="0"/>
                    <a:pt x="80" y="0"/>
                    <a:pt x="83" y="2"/>
                  </a:cubicBezTo>
                  <a:cubicBezTo>
                    <a:pt x="86" y="3"/>
                    <a:pt x="88" y="4"/>
                    <a:pt x="90" y="6"/>
                  </a:cubicBezTo>
                  <a:cubicBezTo>
                    <a:pt x="92" y="8"/>
                    <a:pt x="93" y="10"/>
                    <a:pt x="94" y="13"/>
                  </a:cubicBezTo>
                  <a:cubicBezTo>
                    <a:pt x="96" y="16"/>
                    <a:pt x="96" y="18"/>
                    <a:pt x="96" y="21"/>
                  </a:cubicBezTo>
                  <a:cubicBezTo>
                    <a:pt x="96" y="24"/>
                    <a:pt x="96" y="27"/>
                    <a:pt x="94" y="30"/>
                  </a:cubicBezTo>
                  <a:cubicBezTo>
                    <a:pt x="93" y="33"/>
                    <a:pt x="92" y="35"/>
                    <a:pt x="90" y="37"/>
                  </a:cubicBezTo>
                  <a:cubicBezTo>
                    <a:pt x="88" y="39"/>
                    <a:pt x="86" y="40"/>
                    <a:pt x="83" y="41"/>
                  </a:cubicBezTo>
                  <a:cubicBezTo>
                    <a:pt x="80" y="42"/>
                    <a:pt x="78" y="43"/>
                    <a:pt x="75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19" y="43"/>
                    <a:pt x="16" y="42"/>
                    <a:pt x="13" y="41"/>
                  </a:cubicBezTo>
                  <a:cubicBezTo>
                    <a:pt x="11" y="40"/>
                    <a:pt x="8" y="39"/>
                    <a:pt x="7" y="37"/>
                  </a:cubicBezTo>
                  <a:cubicBezTo>
                    <a:pt x="5" y="35"/>
                    <a:pt x="3" y="33"/>
                    <a:pt x="2" y="30"/>
                  </a:cubicBezTo>
                  <a:cubicBezTo>
                    <a:pt x="1" y="27"/>
                    <a:pt x="0" y="24"/>
                    <a:pt x="0" y="21"/>
                  </a:cubicBezTo>
                  <a:cubicBezTo>
                    <a:pt x="0" y="18"/>
                    <a:pt x="1" y="16"/>
                    <a:pt x="2" y="13"/>
                  </a:cubicBezTo>
                  <a:cubicBezTo>
                    <a:pt x="3" y="10"/>
                    <a:pt x="5" y="8"/>
                    <a:pt x="7" y="6"/>
                  </a:cubicBezTo>
                  <a:cubicBezTo>
                    <a:pt x="8" y="4"/>
                    <a:pt x="11" y="3"/>
                    <a:pt x="13" y="2"/>
                  </a:cubicBezTo>
                  <a:cubicBezTo>
                    <a:pt x="16" y="0"/>
                    <a:pt x="19" y="0"/>
                    <a:pt x="22" y="0"/>
                  </a:cubicBezTo>
                  <a:cubicBezTo>
                    <a:pt x="25" y="0"/>
                    <a:pt x="28" y="0"/>
                    <a:pt x="30" y="2"/>
                  </a:cubicBezTo>
                  <a:cubicBezTo>
                    <a:pt x="33" y="3"/>
                    <a:pt x="35" y="4"/>
                    <a:pt x="37" y="6"/>
                  </a:cubicBezTo>
                  <a:cubicBezTo>
                    <a:pt x="39" y="8"/>
                    <a:pt x="40" y="10"/>
                    <a:pt x="42" y="13"/>
                  </a:cubicBezTo>
                  <a:cubicBezTo>
                    <a:pt x="43" y="16"/>
                    <a:pt x="43" y="18"/>
                    <a:pt x="43" y="21"/>
                  </a:cubicBezTo>
                  <a:cubicBezTo>
                    <a:pt x="43" y="23"/>
                    <a:pt x="43" y="25"/>
                    <a:pt x="43" y="27"/>
                  </a:cubicBezTo>
                  <a:cubicBezTo>
                    <a:pt x="42" y="29"/>
                    <a:pt x="41" y="31"/>
                    <a:pt x="40" y="32"/>
                  </a:cubicBezTo>
                  <a:cubicBezTo>
                    <a:pt x="40" y="34"/>
                    <a:pt x="39" y="35"/>
                    <a:pt x="37" y="37"/>
                  </a:cubicBezTo>
                  <a:cubicBezTo>
                    <a:pt x="36" y="38"/>
                    <a:pt x="35" y="39"/>
                    <a:pt x="33" y="40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2" y="39"/>
                    <a:pt x="60" y="38"/>
                    <a:pt x="59" y="37"/>
                  </a:cubicBezTo>
                  <a:cubicBezTo>
                    <a:pt x="58" y="35"/>
                    <a:pt x="57" y="34"/>
                    <a:pt x="56" y="32"/>
                  </a:cubicBezTo>
                  <a:cubicBezTo>
                    <a:pt x="55" y="31"/>
                    <a:pt x="54" y="29"/>
                    <a:pt x="54" y="27"/>
                  </a:cubicBezTo>
                  <a:cubicBezTo>
                    <a:pt x="53" y="25"/>
                    <a:pt x="53" y="23"/>
                    <a:pt x="53" y="21"/>
                  </a:cubicBezTo>
                  <a:cubicBezTo>
                    <a:pt x="53" y="18"/>
                    <a:pt x="54" y="16"/>
                    <a:pt x="55" y="13"/>
                  </a:cubicBezTo>
                  <a:cubicBezTo>
                    <a:pt x="56" y="10"/>
                    <a:pt x="57" y="8"/>
                    <a:pt x="59" y="6"/>
                  </a:cubicBezTo>
                  <a:cubicBezTo>
                    <a:pt x="61" y="4"/>
                    <a:pt x="64" y="3"/>
                    <a:pt x="66" y="2"/>
                  </a:cubicBezTo>
                  <a:cubicBezTo>
                    <a:pt x="69" y="0"/>
                    <a:pt x="72" y="0"/>
                    <a:pt x="75" y="0"/>
                  </a:cubicBezTo>
                  <a:close/>
                  <a:moveTo>
                    <a:pt x="3" y="21"/>
                  </a:moveTo>
                  <a:cubicBezTo>
                    <a:pt x="3" y="24"/>
                    <a:pt x="4" y="26"/>
                    <a:pt x="5" y="29"/>
                  </a:cubicBezTo>
                  <a:cubicBezTo>
                    <a:pt x="6" y="31"/>
                    <a:pt x="7" y="33"/>
                    <a:pt x="9" y="34"/>
                  </a:cubicBezTo>
                  <a:cubicBezTo>
                    <a:pt x="10" y="36"/>
                    <a:pt x="12" y="38"/>
                    <a:pt x="15" y="38"/>
                  </a:cubicBezTo>
                  <a:cubicBezTo>
                    <a:pt x="17" y="39"/>
                    <a:pt x="19" y="40"/>
                    <a:pt x="22" y="40"/>
                  </a:cubicBezTo>
                  <a:cubicBezTo>
                    <a:pt x="24" y="40"/>
                    <a:pt x="27" y="39"/>
                    <a:pt x="29" y="38"/>
                  </a:cubicBezTo>
                  <a:cubicBezTo>
                    <a:pt x="31" y="38"/>
                    <a:pt x="33" y="36"/>
                    <a:pt x="35" y="34"/>
                  </a:cubicBezTo>
                  <a:cubicBezTo>
                    <a:pt x="36" y="33"/>
                    <a:pt x="38" y="31"/>
                    <a:pt x="39" y="29"/>
                  </a:cubicBezTo>
                  <a:cubicBezTo>
                    <a:pt x="40" y="26"/>
                    <a:pt x="40" y="24"/>
                    <a:pt x="40" y="21"/>
                  </a:cubicBezTo>
                  <a:cubicBezTo>
                    <a:pt x="40" y="19"/>
                    <a:pt x="40" y="17"/>
                    <a:pt x="39" y="14"/>
                  </a:cubicBezTo>
                  <a:cubicBezTo>
                    <a:pt x="38" y="12"/>
                    <a:pt x="36" y="10"/>
                    <a:pt x="35" y="9"/>
                  </a:cubicBezTo>
                  <a:cubicBezTo>
                    <a:pt x="33" y="7"/>
                    <a:pt x="31" y="5"/>
                    <a:pt x="29" y="5"/>
                  </a:cubicBezTo>
                  <a:cubicBezTo>
                    <a:pt x="27" y="4"/>
                    <a:pt x="24" y="3"/>
                    <a:pt x="22" y="3"/>
                  </a:cubicBezTo>
                  <a:cubicBezTo>
                    <a:pt x="19" y="3"/>
                    <a:pt x="17" y="4"/>
                    <a:pt x="15" y="5"/>
                  </a:cubicBezTo>
                  <a:cubicBezTo>
                    <a:pt x="12" y="5"/>
                    <a:pt x="10" y="7"/>
                    <a:pt x="9" y="9"/>
                  </a:cubicBezTo>
                  <a:cubicBezTo>
                    <a:pt x="7" y="10"/>
                    <a:pt x="6" y="12"/>
                    <a:pt x="5" y="14"/>
                  </a:cubicBezTo>
                  <a:cubicBezTo>
                    <a:pt x="4" y="17"/>
                    <a:pt x="3" y="19"/>
                    <a:pt x="3" y="21"/>
                  </a:cubicBezTo>
                  <a:close/>
                  <a:moveTo>
                    <a:pt x="75" y="40"/>
                  </a:moveTo>
                  <a:cubicBezTo>
                    <a:pt x="77" y="40"/>
                    <a:pt x="79" y="39"/>
                    <a:pt x="82" y="38"/>
                  </a:cubicBezTo>
                  <a:cubicBezTo>
                    <a:pt x="84" y="38"/>
                    <a:pt x="86" y="36"/>
                    <a:pt x="88" y="34"/>
                  </a:cubicBezTo>
                  <a:cubicBezTo>
                    <a:pt x="89" y="33"/>
                    <a:pt x="90" y="31"/>
                    <a:pt x="91" y="29"/>
                  </a:cubicBezTo>
                  <a:cubicBezTo>
                    <a:pt x="92" y="26"/>
                    <a:pt x="93" y="24"/>
                    <a:pt x="93" y="21"/>
                  </a:cubicBezTo>
                  <a:cubicBezTo>
                    <a:pt x="93" y="19"/>
                    <a:pt x="92" y="17"/>
                    <a:pt x="91" y="14"/>
                  </a:cubicBezTo>
                  <a:cubicBezTo>
                    <a:pt x="90" y="12"/>
                    <a:pt x="89" y="10"/>
                    <a:pt x="88" y="9"/>
                  </a:cubicBezTo>
                  <a:cubicBezTo>
                    <a:pt x="86" y="7"/>
                    <a:pt x="84" y="5"/>
                    <a:pt x="82" y="5"/>
                  </a:cubicBezTo>
                  <a:cubicBezTo>
                    <a:pt x="79" y="4"/>
                    <a:pt x="77" y="3"/>
                    <a:pt x="75" y="3"/>
                  </a:cubicBezTo>
                  <a:cubicBezTo>
                    <a:pt x="72" y="3"/>
                    <a:pt x="70" y="4"/>
                    <a:pt x="67" y="5"/>
                  </a:cubicBezTo>
                  <a:cubicBezTo>
                    <a:pt x="65" y="5"/>
                    <a:pt x="63" y="7"/>
                    <a:pt x="61" y="9"/>
                  </a:cubicBezTo>
                  <a:cubicBezTo>
                    <a:pt x="60" y="10"/>
                    <a:pt x="59" y="12"/>
                    <a:pt x="58" y="14"/>
                  </a:cubicBezTo>
                  <a:cubicBezTo>
                    <a:pt x="57" y="17"/>
                    <a:pt x="56" y="19"/>
                    <a:pt x="56" y="21"/>
                  </a:cubicBezTo>
                  <a:cubicBezTo>
                    <a:pt x="56" y="24"/>
                    <a:pt x="57" y="26"/>
                    <a:pt x="58" y="29"/>
                  </a:cubicBezTo>
                  <a:cubicBezTo>
                    <a:pt x="59" y="31"/>
                    <a:pt x="60" y="33"/>
                    <a:pt x="61" y="34"/>
                  </a:cubicBezTo>
                  <a:cubicBezTo>
                    <a:pt x="63" y="36"/>
                    <a:pt x="65" y="38"/>
                    <a:pt x="67" y="38"/>
                  </a:cubicBezTo>
                  <a:cubicBezTo>
                    <a:pt x="70" y="39"/>
                    <a:pt x="72" y="40"/>
                    <a:pt x="75" y="40"/>
                  </a:cubicBez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32" name="Freeform 9">
              <a:extLst>
                <a:ext uri="{FF2B5EF4-FFF2-40B4-BE49-F238E27FC236}">
                  <a16:creationId xmlns:a16="http://schemas.microsoft.com/office/drawing/2014/main" xmlns="" id="{1800A49E-62A9-4FB1-BEF7-193FAF159C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7000" y="1723221"/>
              <a:ext cx="338138" cy="206375"/>
            </a:xfrm>
            <a:custGeom>
              <a:avLst/>
              <a:gdLst>
                <a:gd name="T0" fmla="*/ 82 w 90"/>
                <a:gd name="T1" fmla="*/ 7 h 55"/>
                <a:gd name="T2" fmla="*/ 90 w 90"/>
                <a:gd name="T3" fmla="*/ 7 h 55"/>
                <a:gd name="T4" fmla="*/ 90 w 90"/>
                <a:gd name="T5" fmla="*/ 48 h 55"/>
                <a:gd name="T6" fmla="*/ 82 w 90"/>
                <a:gd name="T7" fmla="*/ 48 h 55"/>
                <a:gd name="T8" fmla="*/ 61 w 90"/>
                <a:gd name="T9" fmla="*/ 36 h 55"/>
                <a:gd name="T10" fmla="*/ 61 w 90"/>
                <a:gd name="T11" fmla="*/ 50 h 55"/>
                <a:gd name="T12" fmla="*/ 61 w 90"/>
                <a:gd name="T13" fmla="*/ 52 h 55"/>
                <a:gd name="T14" fmla="*/ 60 w 90"/>
                <a:gd name="T15" fmla="*/ 53 h 55"/>
                <a:gd name="T16" fmla="*/ 58 w 90"/>
                <a:gd name="T17" fmla="*/ 54 h 55"/>
                <a:gd name="T18" fmla="*/ 56 w 90"/>
                <a:gd name="T19" fmla="*/ 55 h 55"/>
                <a:gd name="T20" fmla="*/ 5 w 90"/>
                <a:gd name="T21" fmla="*/ 55 h 55"/>
                <a:gd name="T22" fmla="*/ 3 w 90"/>
                <a:gd name="T23" fmla="*/ 54 h 55"/>
                <a:gd name="T24" fmla="*/ 2 w 90"/>
                <a:gd name="T25" fmla="*/ 53 h 55"/>
                <a:gd name="T26" fmla="*/ 1 w 90"/>
                <a:gd name="T27" fmla="*/ 52 h 55"/>
                <a:gd name="T28" fmla="*/ 0 w 90"/>
                <a:gd name="T29" fmla="*/ 50 h 55"/>
                <a:gd name="T30" fmla="*/ 0 w 90"/>
                <a:gd name="T31" fmla="*/ 5 h 55"/>
                <a:gd name="T32" fmla="*/ 1 w 90"/>
                <a:gd name="T33" fmla="*/ 3 h 55"/>
                <a:gd name="T34" fmla="*/ 2 w 90"/>
                <a:gd name="T35" fmla="*/ 2 h 55"/>
                <a:gd name="T36" fmla="*/ 3 w 90"/>
                <a:gd name="T37" fmla="*/ 1 h 55"/>
                <a:gd name="T38" fmla="*/ 5 w 90"/>
                <a:gd name="T39" fmla="*/ 0 h 55"/>
                <a:gd name="T40" fmla="*/ 56 w 90"/>
                <a:gd name="T41" fmla="*/ 0 h 55"/>
                <a:gd name="T42" fmla="*/ 58 w 90"/>
                <a:gd name="T43" fmla="*/ 1 h 55"/>
                <a:gd name="T44" fmla="*/ 60 w 90"/>
                <a:gd name="T45" fmla="*/ 2 h 55"/>
                <a:gd name="T46" fmla="*/ 61 w 90"/>
                <a:gd name="T47" fmla="*/ 3 h 55"/>
                <a:gd name="T48" fmla="*/ 61 w 90"/>
                <a:gd name="T49" fmla="*/ 5 h 55"/>
                <a:gd name="T50" fmla="*/ 61 w 90"/>
                <a:gd name="T51" fmla="*/ 19 h 55"/>
                <a:gd name="T52" fmla="*/ 82 w 90"/>
                <a:gd name="T53" fmla="*/ 7 h 55"/>
                <a:gd name="T54" fmla="*/ 58 w 90"/>
                <a:gd name="T55" fmla="*/ 50 h 55"/>
                <a:gd name="T56" fmla="*/ 58 w 90"/>
                <a:gd name="T57" fmla="*/ 5 h 55"/>
                <a:gd name="T58" fmla="*/ 57 w 90"/>
                <a:gd name="T59" fmla="*/ 4 h 55"/>
                <a:gd name="T60" fmla="*/ 56 w 90"/>
                <a:gd name="T61" fmla="*/ 3 h 55"/>
                <a:gd name="T62" fmla="*/ 5 w 90"/>
                <a:gd name="T63" fmla="*/ 3 h 55"/>
                <a:gd name="T64" fmla="*/ 4 w 90"/>
                <a:gd name="T65" fmla="*/ 4 h 55"/>
                <a:gd name="T66" fmla="*/ 4 w 90"/>
                <a:gd name="T67" fmla="*/ 5 h 55"/>
                <a:gd name="T68" fmla="*/ 4 w 90"/>
                <a:gd name="T69" fmla="*/ 50 h 55"/>
                <a:gd name="T70" fmla="*/ 4 w 90"/>
                <a:gd name="T71" fmla="*/ 51 h 55"/>
                <a:gd name="T72" fmla="*/ 5 w 90"/>
                <a:gd name="T73" fmla="*/ 51 h 55"/>
                <a:gd name="T74" fmla="*/ 56 w 90"/>
                <a:gd name="T75" fmla="*/ 51 h 55"/>
                <a:gd name="T76" fmla="*/ 57 w 90"/>
                <a:gd name="T77" fmla="*/ 51 h 55"/>
                <a:gd name="T78" fmla="*/ 58 w 90"/>
                <a:gd name="T79" fmla="*/ 50 h 55"/>
                <a:gd name="T80" fmla="*/ 87 w 90"/>
                <a:gd name="T81" fmla="*/ 45 h 55"/>
                <a:gd name="T82" fmla="*/ 87 w 90"/>
                <a:gd name="T83" fmla="*/ 10 h 55"/>
                <a:gd name="T84" fmla="*/ 83 w 90"/>
                <a:gd name="T85" fmla="*/ 10 h 55"/>
                <a:gd name="T86" fmla="*/ 61 w 90"/>
                <a:gd name="T87" fmla="*/ 23 h 55"/>
                <a:gd name="T88" fmla="*/ 61 w 90"/>
                <a:gd name="T89" fmla="*/ 32 h 55"/>
                <a:gd name="T90" fmla="*/ 83 w 90"/>
                <a:gd name="T91" fmla="*/ 45 h 55"/>
                <a:gd name="T92" fmla="*/ 87 w 90"/>
                <a:gd name="T93" fmla="*/ 4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0" h="55">
                  <a:moveTo>
                    <a:pt x="82" y="7"/>
                  </a:moveTo>
                  <a:cubicBezTo>
                    <a:pt x="90" y="7"/>
                    <a:pt x="90" y="7"/>
                    <a:pt x="90" y="7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1" y="51"/>
                    <a:pt x="61" y="51"/>
                    <a:pt x="61" y="52"/>
                  </a:cubicBezTo>
                  <a:cubicBezTo>
                    <a:pt x="60" y="52"/>
                    <a:pt x="60" y="53"/>
                    <a:pt x="60" y="53"/>
                  </a:cubicBezTo>
                  <a:cubicBezTo>
                    <a:pt x="59" y="54"/>
                    <a:pt x="59" y="54"/>
                    <a:pt x="58" y="54"/>
                  </a:cubicBezTo>
                  <a:cubicBezTo>
                    <a:pt x="58" y="55"/>
                    <a:pt x="57" y="55"/>
                    <a:pt x="56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4" y="55"/>
                    <a:pt x="4" y="55"/>
                    <a:pt x="3" y="54"/>
                  </a:cubicBezTo>
                  <a:cubicBezTo>
                    <a:pt x="3" y="54"/>
                    <a:pt x="2" y="54"/>
                    <a:pt x="2" y="53"/>
                  </a:cubicBezTo>
                  <a:cubicBezTo>
                    <a:pt x="1" y="53"/>
                    <a:pt x="1" y="52"/>
                    <a:pt x="1" y="52"/>
                  </a:cubicBezTo>
                  <a:cubicBezTo>
                    <a:pt x="0" y="51"/>
                    <a:pt x="0" y="51"/>
                    <a:pt x="0" y="5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1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8" y="0"/>
                    <a:pt x="58" y="1"/>
                  </a:cubicBezTo>
                  <a:cubicBezTo>
                    <a:pt x="59" y="1"/>
                    <a:pt x="59" y="1"/>
                    <a:pt x="60" y="2"/>
                  </a:cubicBezTo>
                  <a:cubicBezTo>
                    <a:pt x="60" y="2"/>
                    <a:pt x="60" y="3"/>
                    <a:pt x="61" y="3"/>
                  </a:cubicBezTo>
                  <a:cubicBezTo>
                    <a:pt x="61" y="4"/>
                    <a:pt x="61" y="4"/>
                    <a:pt x="61" y="5"/>
                  </a:cubicBezTo>
                  <a:cubicBezTo>
                    <a:pt x="61" y="19"/>
                    <a:pt x="61" y="19"/>
                    <a:pt x="61" y="19"/>
                  </a:cubicBezTo>
                  <a:lnTo>
                    <a:pt x="82" y="7"/>
                  </a:lnTo>
                  <a:close/>
                  <a:moveTo>
                    <a:pt x="58" y="50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4"/>
                    <a:pt x="57" y="4"/>
                  </a:cubicBezTo>
                  <a:cubicBezTo>
                    <a:pt x="57" y="4"/>
                    <a:pt x="57" y="3"/>
                    <a:pt x="5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1"/>
                    <a:pt x="4" y="51"/>
                  </a:cubicBezTo>
                  <a:cubicBezTo>
                    <a:pt x="4" y="51"/>
                    <a:pt x="5" y="51"/>
                    <a:pt x="5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58" y="51"/>
                    <a:pt x="58" y="50"/>
                    <a:pt x="58" y="50"/>
                  </a:cubicBezTo>
                  <a:close/>
                  <a:moveTo>
                    <a:pt x="87" y="45"/>
                  </a:moveTo>
                  <a:cubicBezTo>
                    <a:pt x="87" y="10"/>
                    <a:pt x="87" y="10"/>
                    <a:pt x="87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83" y="45"/>
                    <a:pt x="83" y="45"/>
                    <a:pt x="83" y="45"/>
                  </a:cubicBezTo>
                  <a:lnTo>
                    <a:pt x="87" y="45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33" name="Freeform 10">
              <a:extLst>
                <a:ext uri="{FF2B5EF4-FFF2-40B4-BE49-F238E27FC236}">
                  <a16:creationId xmlns:a16="http://schemas.microsoft.com/office/drawing/2014/main" xmlns="" id="{2C4BD49F-C1A0-4068-9798-0B9D8E2838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3738" y="1681946"/>
              <a:ext cx="290513" cy="288925"/>
            </a:xfrm>
            <a:custGeom>
              <a:avLst/>
              <a:gdLst>
                <a:gd name="T0" fmla="*/ 65 w 77"/>
                <a:gd name="T1" fmla="*/ 11 h 77"/>
                <a:gd name="T2" fmla="*/ 74 w 77"/>
                <a:gd name="T3" fmla="*/ 53 h 77"/>
                <a:gd name="T4" fmla="*/ 38 w 77"/>
                <a:gd name="T5" fmla="*/ 77 h 77"/>
                <a:gd name="T6" fmla="*/ 3 w 77"/>
                <a:gd name="T7" fmla="*/ 53 h 77"/>
                <a:gd name="T8" fmla="*/ 11 w 77"/>
                <a:gd name="T9" fmla="*/ 11 h 77"/>
                <a:gd name="T10" fmla="*/ 38 w 77"/>
                <a:gd name="T11" fmla="*/ 3 h 77"/>
                <a:gd name="T12" fmla="*/ 6 w 77"/>
                <a:gd name="T13" fmla="*/ 25 h 77"/>
                <a:gd name="T14" fmla="*/ 5 w 77"/>
                <a:gd name="T15" fmla="*/ 51 h 77"/>
                <a:gd name="T16" fmla="*/ 15 w 77"/>
                <a:gd name="T17" fmla="*/ 60 h 77"/>
                <a:gd name="T18" fmla="*/ 28 w 77"/>
                <a:gd name="T19" fmla="*/ 55 h 77"/>
                <a:gd name="T20" fmla="*/ 28 w 77"/>
                <a:gd name="T21" fmla="*/ 51 h 77"/>
                <a:gd name="T22" fmla="*/ 26 w 77"/>
                <a:gd name="T23" fmla="*/ 43 h 77"/>
                <a:gd name="T24" fmla="*/ 23 w 77"/>
                <a:gd name="T25" fmla="*/ 34 h 77"/>
                <a:gd name="T26" fmla="*/ 24 w 77"/>
                <a:gd name="T27" fmla="*/ 29 h 77"/>
                <a:gd name="T28" fmla="*/ 26 w 77"/>
                <a:gd name="T29" fmla="*/ 15 h 77"/>
                <a:gd name="T30" fmla="*/ 33 w 77"/>
                <a:gd name="T31" fmla="*/ 10 h 77"/>
                <a:gd name="T32" fmla="*/ 44 w 77"/>
                <a:gd name="T33" fmla="*/ 10 h 77"/>
                <a:gd name="T34" fmla="*/ 51 w 77"/>
                <a:gd name="T35" fmla="*/ 15 h 77"/>
                <a:gd name="T36" fmla="*/ 53 w 77"/>
                <a:gd name="T37" fmla="*/ 29 h 77"/>
                <a:gd name="T38" fmla="*/ 54 w 77"/>
                <a:gd name="T39" fmla="*/ 34 h 77"/>
                <a:gd name="T40" fmla="*/ 51 w 77"/>
                <a:gd name="T41" fmla="*/ 43 h 77"/>
                <a:gd name="T42" fmla="*/ 48 w 77"/>
                <a:gd name="T43" fmla="*/ 51 h 77"/>
                <a:gd name="T44" fmla="*/ 48 w 77"/>
                <a:gd name="T45" fmla="*/ 55 h 77"/>
                <a:gd name="T46" fmla="*/ 62 w 77"/>
                <a:gd name="T47" fmla="*/ 60 h 77"/>
                <a:gd name="T48" fmla="*/ 71 w 77"/>
                <a:gd name="T49" fmla="*/ 51 h 77"/>
                <a:gd name="T50" fmla="*/ 71 w 77"/>
                <a:gd name="T51" fmla="*/ 25 h 77"/>
                <a:gd name="T52" fmla="*/ 38 w 77"/>
                <a:gd name="T53" fmla="*/ 3 h 77"/>
                <a:gd name="T54" fmla="*/ 25 w 77"/>
                <a:gd name="T55" fmla="*/ 71 h 77"/>
                <a:gd name="T56" fmla="*/ 45 w 77"/>
                <a:gd name="T57" fmla="*/ 73 h 77"/>
                <a:gd name="T58" fmla="*/ 63 w 77"/>
                <a:gd name="T59" fmla="*/ 63 h 77"/>
                <a:gd name="T60" fmla="*/ 51 w 77"/>
                <a:gd name="T61" fmla="*/ 59 h 77"/>
                <a:gd name="T62" fmla="*/ 45 w 77"/>
                <a:gd name="T63" fmla="*/ 53 h 77"/>
                <a:gd name="T64" fmla="*/ 47 w 77"/>
                <a:gd name="T65" fmla="*/ 45 h 77"/>
                <a:gd name="T66" fmla="*/ 48 w 77"/>
                <a:gd name="T67" fmla="*/ 41 h 77"/>
                <a:gd name="T68" fmla="*/ 50 w 77"/>
                <a:gd name="T69" fmla="*/ 34 h 77"/>
                <a:gd name="T70" fmla="*/ 50 w 77"/>
                <a:gd name="T71" fmla="*/ 32 h 77"/>
                <a:gd name="T72" fmla="*/ 50 w 77"/>
                <a:gd name="T73" fmla="*/ 21 h 77"/>
                <a:gd name="T74" fmla="*/ 45 w 77"/>
                <a:gd name="T75" fmla="*/ 14 h 77"/>
                <a:gd name="T76" fmla="*/ 37 w 77"/>
                <a:gd name="T77" fmla="*/ 13 h 77"/>
                <a:gd name="T78" fmla="*/ 30 w 77"/>
                <a:gd name="T79" fmla="*/ 15 h 77"/>
                <a:gd name="T80" fmla="*/ 27 w 77"/>
                <a:gd name="T81" fmla="*/ 24 h 77"/>
                <a:gd name="T82" fmla="*/ 27 w 77"/>
                <a:gd name="T83" fmla="*/ 33 h 77"/>
                <a:gd name="T84" fmla="*/ 27 w 77"/>
                <a:gd name="T85" fmla="*/ 36 h 77"/>
                <a:gd name="T86" fmla="*/ 29 w 77"/>
                <a:gd name="T87" fmla="*/ 42 h 77"/>
                <a:gd name="T88" fmla="*/ 31 w 77"/>
                <a:gd name="T89" fmla="*/ 47 h 77"/>
                <a:gd name="T90" fmla="*/ 31 w 77"/>
                <a:gd name="T91" fmla="*/ 56 h 77"/>
                <a:gd name="T92" fmla="*/ 21 w 77"/>
                <a:gd name="T93" fmla="*/ 6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" h="77">
                  <a:moveTo>
                    <a:pt x="38" y="0"/>
                  </a:moveTo>
                  <a:cubicBezTo>
                    <a:pt x="43" y="0"/>
                    <a:pt x="48" y="1"/>
                    <a:pt x="53" y="3"/>
                  </a:cubicBezTo>
                  <a:cubicBezTo>
                    <a:pt x="58" y="5"/>
                    <a:pt x="62" y="8"/>
                    <a:pt x="65" y="11"/>
                  </a:cubicBezTo>
                  <a:cubicBezTo>
                    <a:pt x="69" y="15"/>
                    <a:pt x="72" y="19"/>
                    <a:pt x="74" y="24"/>
                  </a:cubicBezTo>
                  <a:cubicBezTo>
                    <a:pt x="76" y="28"/>
                    <a:pt x="77" y="33"/>
                    <a:pt x="77" y="38"/>
                  </a:cubicBezTo>
                  <a:cubicBezTo>
                    <a:pt x="77" y="44"/>
                    <a:pt x="76" y="49"/>
                    <a:pt x="74" y="53"/>
                  </a:cubicBezTo>
                  <a:cubicBezTo>
                    <a:pt x="72" y="58"/>
                    <a:pt x="69" y="62"/>
                    <a:pt x="65" y="66"/>
                  </a:cubicBezTo>
                  <a:cubicBezTo>
                    <a:pt x="62" y="69"/>
                    <a:pt x="58" y="72"/>
                    <a:pt x="53" y="74"/>
                  </a:cubicBezTo>
                  <a:cubicBezTo>
                    <a:pt x="48" y="76"/>
                    <a:pt x="43" y="77"/>
                    <a:pt x="38" y="77"/>
                  </a:cubicBezTo>
                  <a:cubicBezTo>
                    <a:pt x="33" y="77"/>
                    <a:pt x="28" y="76"/>
                    <a:pt x="23" y="74"/>
                  </a:cubicBezTo>
                  <a:cubicBezTo>
                    <a:pt x="19" y="72"/>
                    <a:pt x="14" y="69"/>
                    <a:pt x="11" y="66"/>
                  </a:cubicBezTo>
                  <a:cubicBezTo>
                    <a:pt x="7" y="62"/>
                    <a:pt x="5" y="58"/>
                    <a:pt x="3" y="53"/>
                  </a:cubicBezTo>
                  <a:cubicBezTo>
                    <a:pt x="1" y="49"/>
                    <a:pt x="0" y="44"/>
                    <a:pt x="0" y="38"/>
                  </a:cubicBezTo>
                  <a:cubicBezTo>
                    <a:pt x="0" y="33"/>
                    <a:pt x="1" y="28"/>
                    <a:pt x="3" y="24"/>
                  </a:cubicBezTo>
                  <a:cubicBezTo>
                    <a:pt x="5" y="19"/>
                    <a:pt x="7" y="15"/>
                    <a:pt x="11" y="11"/>
                  </a:cubicBezTo>
                  <a:cubicBezTo>
                    <a:pt x="14" y="8"/>
                    <a:pt x="19" y="5"/>
                    <a:pt x="23" y="3"/>
                  </a:cubicBezTo>
                  <a:cubicBezTo>
                    <a:pt x="28" y="1"/>
                    <a:pt x="33" y="0"/>
                    <a:pt x="38" y="0"/>
                  </a:cubicBezTo>
                  <a:close/>
                  <a:moveTo>
                    <a:pt x="38" y="3"/>
                  </a:moveTo>
                  <a:cubicBezTo>
                    <a:pt x="33" y="3"/>
                    <a:pt x="29" y="4"/>
                    <a:pt x="24" y="6"/>
                  </a:cubicBezTo>
                  <a:cubicBezTo>
                    <a:pt x="20" y="8"/>
                    <a:pt x="16" y="10"/>
                    <a:pt x="13" y="14"/>
                  </a:cubicBezTo>
                  <a:cubicBezTo>
                    <a:pt x="10" y="17"/>
                    <a:pt x="8" y="21"/>
                    <a:pt x="6" y="25"/>
                  </a:cubicBezTo>
                  <a:cubicBezTo>
                    <a:pt x="4" y="29"/>
                    <a:pt x="3" y="34"/>
                    <a:pt x="3" y="38"/>
                  </a:cubicBezTo>
                  <a:cubicBezTo>
                    <a:pt x="3" y="41"/>
                    <a:pt x="3" y="43"/>
                    <a:pt x="3" y="45"/>
                  </a:cubicBezTo>
                  <a:cubicBezTo>
                    <a:pt x="4" y="47"/>
                    <a:pt x="4" y="49"/>
                    <a:pt x="5" y="51"/>
                  </a:cubicBezTo>
                  <a:cubicBezTo>
                    <a:pt x="6" y="53"/>
                    <a:pt x="7" y="55"/>
                    <a:pt x="8" y="56"/>
                  </a:cubicBezTo>
                  <a:cubicBezTo>
                    <a:pt x="9" y="58"/>
                    <a:pt x="10" y="60"/>
                    <a:pt x="11" y="61"/>
                  </a:cubicBezTo>
                  <a:cubicBezTo>
                    <a:pt x="12" y="61"/>
                    <a:pt x="13" y="60"/>
                    <a:pt x="15" y="60"/>
                  </a:cubicBezTo>
                  <a:cubicBezTo>
                    <a:pt x="16" y="59"/>
                    <a:pt x="17" y="59"/>
                    <a:pt x="19" y="58"/>
                  </a:cubicBezTo>
                  <a:cubicBezTo>
                    <a:pt x="20" y="58"/>
                    <a:pt x="22" y="57"/>
                    <a:pt x="24" y="57"/>
                  </a:cubicBezTo>
                  <a:cubicBezTo>
                    <a:pt x="25" y="56"/>
                    <a:pt x="27" y="56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9" y="55"/>
                    <a:pt x="29" y="54"/>
                    <a:pt x="29" y="53"/>
                  </a:cubicBezTo>
                  <a:cubicBezTo>
                    <a:pt x="29" y="52"/>
                    <a:pt x="29" y="51"/>
                    <a:pt x="28" y="51"/>
                  </a:cubicBezTo>
                  <a:cubicBezTo>
                    <a:pt x="28" y="50"/>
                    <a:pt x="28" y="49"/>
                    <a:pt x="28" y="49"/>
                  </a:cubicBezTo>
                  <a:cubicBezTo>
                    <a:pt x="28" y="48"/>
                    <a:pt x="27" y="47"/>
                    <a:pt x="27" y="46"/>
                  </a:cubicBezTo>
                  <a:cubicBezTo>
                    <a:pt x="27" y="45"/>
                    <a:pt x="26" y="44"/>
                    <a:pt x="26" y="43"/>
                  </a:cubicBezTo>
                  <a:cubicBezTo>
                    <a:pt x="26" y="42"/>
                    <a:pt x="25" y="42"/>
                    <a:pt x="25" y="41"/>
                  </a:cubicBezTo>
                  <a:cubicBezTo>
                    <a:pt x="24" y="40"/>
                    <a:pt x="24" y="39"/>
                    <a:pt x="24" y="37"/>
                  </a:cubicBezTo>
                  <a:cubicBezTo>
                    <a:pt x="23" y="35"/>
                    <a:pt x="23" y="34"/>
                    <a:pt x="23" y="34"/>
                  </a:cubicBezTo>
                  <a:cubicBezTo>
                    <a:pt x="23" y="33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1"/>
                    <a:pt x="24" y="30"/>
                    <a:pt x="24" y="29"/>
                  </a:cubicBezTo>
                  <a:cubicBezTo>
                    <a:pt x="24" y="27"/>
                    <a:pt x="24" y="26"/>
                    <a:pt x="23" y="24"/>
                  </a:cubicBezTo>
                  <a:cubicBezTo>
                    <a:pt x="23" y="23"/>
                    <a:pt x="23" y="22"/>
                    <a:pt x="24" y="20"/>
                  </a:cubicBezTo>
                  <a:cubicBezTo>
                    <a:pt x="24" y="18"/>
                    <a:pt x="25" y="17"/>
                    <a:pt x="26" y="15"/>
                  </a:cubicBezTo>
                  <a:cubicBezTo>
                    <a:pt x="27" y="14"/>
                    <a:pt x="27" y="14"/>
                    <a:pt x="28" y="13"/>
                  </a:cubicBezTo>
                  <a:cubicBezTo>
                    <a:pt x="28" y="13"/>
                    <a:pt x="29" y="12"/>
                    <a:pt x="30" y="12"/>
                  </a:cubicBezTo>
                  <a:cubicBezTo>
                    <a:pt x="31" y="11"/>
                    <a:pt x="32" y="11"/>
                    <a:pt x="33" y="10"/>
                  </a:cubicBezTo>
                  <a:cubicBezTo>
                    <a:pt x="34" y="10"/>
                    <a:pt x="35" y="10"/>
                    <a:pt x="37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2" y="10"/>
                    <a:pt x="43" y="10"/>
                    <a:pt x="44" y="10"/>
                  </a:cubicBezTo>
                  <a:cubicBezTo>
                    <a:pt x="45" y="11"/>
                    <a:pt x="46" y="11"/>
                    <a:pt x="47" y="12"/>
                  </a:cubicBezTo>
                  <a:cubicBezTo>
                    <a:pt x="48" y="12"/>
                    <a:pt x="49" y="13"/>
                    <a:pt x="49" y="13"/>
                  </a:cubicBezTo>
                  <a:cubicBezTo>
                    <a:pt x="50" y="14"/>
                    <a:pt x="50" y="14"/>
                    <a:pt x="51" y="15"/>
                  </a:cubicBezTo>
                  <a:cubicBezTo>
                    <a:pt x="52" y="17"/>
                    <a:pt x="53" y="18"/>
                    <a:pt x="53" y="20"/>
                  </a:cubicBezTo>
                  <a:cubicBezTo>
                    <a:pt x="54" y="22"/>
                    <a:pt x="54" y="23"/>
                    <a:pt x="54" y="24"/>
                  </a:cubicBezTo>
                  <a:cubicBezTo>
                    <a:pt x="53" y="26"/>
                    <a:pt x="53" y="27"/>
                    <a:pt x="53" y="29"/>
                  </a:cubicBezTo>
                  <a:cubicBezTo>
                    <a:pt x="53" y="30"/>
                    <a:pt x="53" y="31"/>
                    <a:pt x="53" y="32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32"/>
                    <a:pt x="54" y="33"/>
                    <a:pt x="54" y="34"/>
                  </a:cubicBezTo>
                  <a:cubicBezTo>
                    <a:pt x="54" y="34"/>
                    <a:pt x="54" y="35"/>
                    <a:pt x="53" y="37"/>
                  </a:cubicBezTo>
                  <a:cubicBezTo>
                    <a:pt x="53" y="39"/>
                    <a:pt x="53" y="40"/>
                    <a:pt x="52" y="41"/>
                  </a:cubicBezTo>
                  <a:cubicBezTo>
                    <a:pt x="52" y="42"/>
                    <a:pt x="51" y="42"/>
                    <a:pt x="51" y="43"/>
                  </a:cubicBezTo>
                  <a:cubicBezTo>
                    <a:pt x="51" y="44"/>
                    <a:pt x="50" y="45"/>
                    <a:pt x="50" y="46"/>
                  </a:cubicBezTo>
                  <a:cubicBezTo>
                    <a:pt x="50" y="47"/>
                    <a:pt x="49" y="48"/>
                    <a:pt x="49" y="49"/>
                  </a:cubicBezTo>
                  <a:cubicBezTo>
                    <a:pt x="49" y="49"/>
                    <a:pt x="48" y="50"/>
                    <a:pt x="48" y="51"/>
                  </a:cubicBezTo>
                  <a:cubicBezTo>
                    <a:pt x="48" y="52"/>
                    <a:pt x="48" y="52"/>
                    <a:pt x="48" y="53"/>
                  </a:cubicBezTo>
                  <a:cubicBezTo>
                    <a:pt x="48" y="54"/>
                    <a:pt x="48" y="55"/>
                    <a:pt x="48" y="55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50" y="56"/>
                    <a:pt x="51" y="56"/>
                    <a:pt x="53" y="56"/>
                  </a:cubicBezTo>
                  <a:cubicBezTo>
                    <a:pt x="54" y="57"/>
                    <a:pt x="56" y="57"/>
                    <a:pt x="57" y="58"/>
                  </a:cubicBezTo>
                  <a:cubicBezTo>
                    <a:pt x="59" y="59"/>
                    <a:pt x="60" y="59"/>
                    <a:pt x="62" y="60"/>
                  </a:cubicBezTo>
                  <a:cubicBezTo>
                    <a:pt x="63" y="60"/>
                    <a:pt x="64" y="61"/>
                    <a:pt x="65" y="61"/>
                  </a:cubicBezTo>
                  <a:cubicBezTo>
                    <a:pt x="66" y="59"/>
                    <a:pt x="68" y="58"/>
                    <a:pt x="69" y="56"/>
                  </a:cubicBezTo>
                  <a:cubicBezTo>
                    <a:pt x="70" y="54"/>
                    <a:pt x="71" y="53"/>
                    <a:pt x="71" y="51"/>
                  </a:cubicBezTo>
                  <a:cubicBezTo>
                    <a:pt x="72" y="49"/>
                    <a:pt x="72" y="47"/>
                    <a:pt x="73" y="45"/>
                  </a:cubicBezTo>
                  <a:cubicBezTo>
                    <a:pt x="73" y="43"/>
                    <a:pt x="73" y="41"/>
                    <a:pt x="73" y="38"/>
                  </a:cubicBezTo>
                  <a:cubicBezTo>
                    <a:pt x="73" y="34"/>
                    <a:pt x="72" y="29"/>
                    <a:pt x="71" y="25"/>
                  </a:cubicBezTo>
                  <a:cubicBezTo>
                    <a:pt x="69" y="21"/>
                    <a:pt x="66" y="17"/>
                    <a:pt x="63" y="14"/>
                  </a:cubicBezTo>
                  <a:cubicBezTo>
                    <a:pt x="60" y="10"/>
                    <a:pt x="56" y="8"/>
                    <a:pt x="52" y="6"/>
                  </a:cubicBezTo>
                  <a:cubicBezTo>
                    <a:pt x="48" y="4"/>
                    <a:pt x="43" y="3"/>
                    <a:pt x="38" y="3"/>
                  </a:cubicBezTo>
                  <a:close/>
                  <a:moveTo>
                    <a:pt x="14" y="64"/>
                  </a:moveTo>
                  <a:cubicBezTo>
                    <a:pt x="15" y="65"/>
                    <a:pt x="17" y="67"/>
                    <a:pt x="19" y="68"/>
                  </a:cubicBezTo>
                  <a:cubicBezTo>
                    <a:pt x="21" y="69"/>
                    <a:pt x="23" y="70"/>
                    <a:pt x="25" y="71"/>
                  </a:cubicBezTo>
                  <a:cubicBezTo>
                    <a:pt x="27" y="72"/>
                    <a:pt x="29" y="72"/>
                    <a:pt x="31" y="73"/>
                  </a:cubicBezTo>
                  <a:cubicBezTo>
                    <a:pt x="33" y="73"/>
                    <a:pt x="36" y="74"/>
                    <a:pt x="38" y="74"/>
                  </a:cubicBezTo>
                  <a:cubicBezTo>
                    <a:pt x="41" y="74"/>
                    <a:pt x="43" y="73"/>
                    <a:pt x="45" y="73"/>
                  </a:cubicBezTo>
                  <a:cubicBezTo>
                    <a:pt x="47" y="72"/>
                    <a:pt x="50" y="72"/>
                    <a:pt x="52" y="71"/>
                  </a:cubicBezTo>
                  <a:cubicBezTo>
                    <a:pt x="54" y="70"/>
                    <a:pt x="56" y="69"/>
                    <a:pt x="58" y="68"/>
                  </a:cubicBezTo>
                  <a:cubicBezTo>
                    <a:pt x="60" y="66"/>
                    <a:pt x="61" y="65"/>
                    <a:pt x="63" y="63"/>
                  </a:cubicBezTo>
                  <a:cubicBezTo>
                    <a:pt x="62" y="63"/>
                    <a:pt x="61" y="63"/>
                    <a:pt x="59" y="62"/>
                  </a:cubicBezTo>
                  <a:cubicBezTo>
                    <a:pt x="58" y="62"/>
                    <a:pt x="57" y="61"/>
                    <a:pt x="55" y="61"/>
                  </a:cubicBezTo>
                  <a:cubicBezTo>
                    <a:pt x="54" y="60"/>
                    <a:pt x="53" y="60"/>
                    <a:pt x="51" y="59"/>
                  </a:cubicBezTo>
                  <a:cubicBezTo>
                    <a:pt x="50" y="59"/>
                    <a:pt x="48" y="59"/>
                    <a:pt x="47" y="58"/>
                  </a:cubicBezTo>
                  <a:cubicBezTo>
                    <a:pt x="46" y="58"/>
                    <a:pt x="45" y="57"/>
                    <a:pt x="45" y="56"/>
                  </a:cubicBezTo>
                  <a:cubicBezTo>
                    <a:pt x="45" y="55"/>
                    <a:pt x="45" y="54"/>
                    <a:pt x="45" y="53"/>
                  </a:cubicBezTo>
                  <a:cubicBezTo>
                    <a:pt x="45" y="52"/>
                    <a:pt x="45" y="51"/>
                    <a:pt x="45" y="50"/>
                  </a:cubicBezTo>
                  <a:cubicBezTo>
                    <a:pt x="45" y="49"/>
                    <a:pt x="46" y="48"/>
                    <a:pt x="46" y="47"/>
                  </a:cubicBezTo>
                  <a:cubicBezTo>
                    <a:pt x="46" y="47"/>
                    <a:pt x="47" y="46"/>
                    <a:pt x="47" y="45"/>
                  </a:cubicBezTo>
                  <a:cubicBezTo>
                    <a:pt x="47" y="44"/>
                    <a:pt x="48" y="43"/>
                    <a:pt x="48" y="42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8" y="41"/>
                    <a:pt x="49" y="40"/>
                    <a:pt x="49" y="40"/>
                  </a:cubicBezTo>
                  <a:cubicBezTo>
                    <a:pt x="49" y="39"/>
                    <a:pt x="50" y="38"/>
                    <a:pt x="50" y="36"/>
                  </a:cubicBezTo>
                  <a:cubicBezTo>
                    <a:pt x="50" y="35"/>
                    <a:pt x="50" y="34"/>
                    <a:pt x="50" y="34"/>
                  </a:cubicBezTo>
                  <a:cubicBezTo>
                    <a:pt x="50" y="34"/>
                    <a:pt x="50" y="33"/>
                    <a:pt x="50" y="33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33"/>
                    <a:pt x="50" y="32"/>
                    <a:pt x="50" y="32"/>
                  </a:cubicBezTo>
                  <a:cubicBezTo>
                    <a:pt x="50" y="32"/>
                    <a:pt x="50" y="30"/>
                    <a:pt x="50" y="29"/>
                  </a:cubicBezTo>
                  <a:cubicBezTo>
                    <a:pt x="50" y="27"/>
                    <a:pt x="50" y="25"/>
                    <a:pt x="51" y="24"/>
                  </a:cubicBezTo>
                  <a:cubicBezTo>
                    <a:pt x="51" y="23"/>
                    <a:pt x="50" y="22"/>
                    <a:pt x="50" y="21"/>
                  </a:cubicBezTo>
                  <a:cubicBezTo>
                    <a:pt x="50" y="19"/>
                    <a:pt x="49" y="18"/>
                    <a:pt x="48" y="17"/>
                  </a:cubicBezTo>
                  <a:cubicBezTo>
                    <a:pt x="48" y="16"/>
                    <a:pt x="47" y="16"/>
                    <a:pt x="47" y="15"/>
                  </a:cubicBezTo>
                  <a:cubicBezTo>
                    <a:pt x="46" y="15"/>
                    <a:pt x="46" y="14"/>
                    <a:pt x="45" y="14"/>
                  </a:cubicBezTo>
                  <a:cubicBezTo>
                    <a:pt x="44" y="14"/>
                    <a:pt x="43" y="13"/>
                    <a:pt x="43" y="13"/>
                  </a:cubicBezTo>
                  <a:cubicBezTo>
                    <a:pt x="42" y="13"/>
                    <a:pt x="41" y="13"/>
                    <a:pt x="40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6" y="13"/>
                    <a:pt x="35" y="13"/>
                    <a:pt x="34" y="13"/>
                  </a:cubicBezTo>
                  <a:cubicBezTo>
                    <a:pt x="33" y="13"/>
                    <a:pt x="33" y="14"/>
                    <a:pt x="32" y="14"/>
                  </a:cubicBezTo>
                  <a:cubicBezTo>
                    <a:pt x="31" y="14"/>
                    <a:pt x="31" y="15"/>
                    <a:pt x="30" y="15"/>
                  </a:cubicBezTo>
                  <a:cubicBezTo>
                    <a:pt x="30" y="16"/>
                    <a:pt x="29" y="16"/>
                    <a:pt x="29" y="17"/>
                  </a:cubicBezTo>
                  <a:cubicBezTo>
                    <a:pt x="28" y="18"/>
                    <a:pt x="27" y="19"/>
                    <a:pt x="27" y="21"/>
                  </a:cubicBezTo>
                  <a:cubicBezTo>
                    <a:pt x="26" y="22"/>
                    <a:pt x="26" y="23"/>
                    <a:pt x="27" y="24"/>
                  </a:cubicBezTo>
                  <a:cubicBezTo>
                    <a:pt x="27" y="25"/>
                    <a:pt x="27" y="27"/>
                    <a:pt x="27" y="29"/>
                  </a:cubicBezTo>
                  <a:cubicBezTo>
                    <a:pt x="27" y="30"/>
                    <a:pt x="27" y="32"/>
                    <a:pt x="27" y="32"/>
                  </a:cubicBezTo>
                  <a:cubicBezTo>
                    <a:pt x="27" y="32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4"/>
                    <a:pt x="27" y="34"/>
                  </a:cubicBezTo>
                  <a:cubicBezTo>
                    <a:pt x="27" y="34"/>
                    <a:pt x="27" y="35"/>
                    <a:pt x="27" y="36"/>
                  </a:cubicBezTo>
                  <a:cubicBezTo>
                    <a:pt x="27" y="38"/>
                    <a:pt x="27" y="39"/>
                    <a:pt x="28" y="40"/>
                  </a:cubicBezTo>
                  <a:cubicBezTo>
                    <a:pt x="28" y="40"/>
                    <a:pt x="29" y="41"/>
                    <a:pt x="29" y="41"/>
                  </a:cubicBezTo>
                  <a:cubicBezTo>
                    <a:pt x="29" y="41"/>
                    <a:pt x="29" y="41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3"/>
                    <a:pt x="30" y="44"/>
                    <a:pt x="30" y="45"/>
                  </a:cubicBezTo>
                  <a:cubicBezTo>
                    <a:pt x="30" y="46"/>
                    <a:pt x="30" y="47"/>
                    <a:pt x="31" y="47"/>
                  </a:cubicBezTo>
                  <a:cubicBezTo>
                    <a:pt x="31" y="48"/>
                    <a:pt x="32" y="49"/>
                    <a:pt x="32" y="50"/>
                  </a:cubicBezTo>
                  <a:cubicBezTo>
                    <a:pt x="32" y="51"/>
                    <a:pt x="32" y="52"/>
                    <a:pt x="32" y="53"/>
                  </a:cubicBezTo>
                  <a:cubicBezTo>
                    <a:pt x="32" y="54"/>
                    <a:pt x="32" y="55"/>
                    <a:pt x="31" y="56"/>
                  </a:cubicBezTo>
                  <a:cubicBezTo>
                    <a:pt x="31" y="57"/>
                    <a:pt x="31" y="58"/>
                    <a:pt x="29" y="58"/>
                  </a:cubicBezTo>
                  <a:cubicBezTo>
                    <a:pt x="28" y="59"/>
                    <a:pt x="27" y="59"/>
                    <a:pt x="25" y="59"/>
                  </a:cubicBezTo>
                  <a:cubicBezTo>
                    <a:pt x="24" y="60"/>
                    <a:pt x="22" y="60"/>
                    <a:pt x="21" y="61"/>
                  </a:cubicBezTo>
                  <a:cubicBezTo>
                    <a:pt x="20" y="61"/>
                    <a:pt x="18" y="62"/>
                    <a:pt x="17" y="62"/>
                  </a:cubicBezTo>
                  <a:cubicBezTo>
                    <a:pt x="16" y="63"/>
                    <a:pt x="14" y="63"/>
                    <a:pt x="14" y="64"/>
                  </a:cubicBez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34" name="Freeform 11">
              <a:extLst>
                <a:ext uri="{FF2B5EF4-FFF2-40B4-BE49-F238E27FC236}">
                  <a16:creationId xmlns:a16="http://schemas.microsoft.com/office/drawing/2014/main" xmlns="" id="{70D7CCDD-8D83-4840-907D-E7F6F8FFD1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97300" y="1710521"/>
              <a:ext cx="239713" cy="290513"/>
            </a:xfrm>
            <a:custGeom>
              <a:avLst/>
              <a:gdLst>
                <a:gd name="T0" fmla="*/ 0 w 151"/>
                <a:gd name="T1" fmla="*/ 145 h 183"/>
                <a:gd name="T2" fmla="*/ 0 w 151"/>
                <a:gd name="T3" fmla="*/ 0 h 183"/>
                <a:gd name="T4" fmla="*/ 151 w 151"/>
                <a:gd name="T5" fmla="*/ 0 h 183"/>
                <a:gd name="T6" fmla="*/ 151 w 151"/>
                <a:gd name="T7" fmla="*/ 145 h 183"/>
                <a:gd name="T8" fmla="*/ 95 w 151"/>
                <a:gd name="T9" fmla="*/ 145 h 183"/>
                <a:gd name="T10" fmla="*/ 95 w 151"/>
                <a:gd name="T11" fmla="*/ 138 h 183"/>
                <a:gd name="T12" fmla="*/ 144 w 151"/>
                <a:gd name="T13" fmla="*/ 138 h 183"/>
                <a:gd name="T14" fmla="*/ 144 w 151"/>
                <a:gd name="T15" fmla="*/ 8 h 183"/>
                <a:gd name="T16" fmla="*/ 7 w 151"/>
                <a:gd name="T17" fmla="*/ 8 h 183"/>
                <a:gd name="T18" fmla="*/ 7 w 151"/>
                <a:gd name="T19" fmla="*/ 138 h 183"/>
                <a:gd name="T20" fmla="*/ 57 w 151"/>
                <a:gd name="T21" fmla="*/ 138 h 183"/>
                <a:gd name="T22" fmla="*/ 57 w 151"/>
                <a:gd name="T23" fmla="*/ 145 h 183"/>
                <a:gd name="T24" fmla="*/ 0 w 151"/>
                <a:gd name="T25" fmla="*/ 145 h 183"/>
                <a:gd name="T26" fmla="*/ 81 w 151"/>
                <a:gd name="T27" fmla="*/ 62 h 183"/>
                <a:gd name="T28" fmla="*/ 81 w 151"/>
                <a:gd name="T29" fmla="*/ 183 h 183"/>
                <a:gd name="T30" fmla="*/ 71 w 151"/>
                <a:gd name="T31" fmla="*/ 183 h 183"/>
                <a:gd name="T32" fmla="*/ 71 w 151"/>
                <a:gd name="T33" fmla="*/ 62 h 183"/>
                <a:gd name="T34" fmla="*/ 43 w 151"/>
                <a:gd name="T35" fmla="*/ 93 h 183"/>
                <a:gd name="T36" fmla="*/ 38 w 151"/>
                <a:gd name="T37" fmla="*/ 86 h 183"/>
                <a:gd name="T38" fmla="*/ 76 w 151"/>
                <a:gd name="T39" fmla="*/ 48 h 183"/>
                <a:gd name="T40" fmla="*/ 114 w 151"/>
                <a:gd name="T41" fmla="*/ 86 h 183"/>
                <a:gd name="T42" fmla="*/ 109 w 151"/>
                <a:gd name="T43" fmla="*/ 93 h 183"/>
                <a:gd name="T44" fmla="*/ 81 w 151"/>
                <a:gd name="T45" fmla="*/ 6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1" h="183">
                  <a:moveTo>
                    <a:pt x="0" y="145"/>
                  </a:moveTo>
                  <a:lnTo>
                    <a:pt x="0" y="0"/>
                  </a:lnTo>
                  <a:lnTo>
                    <a:pt x="151" y="0"/>
                  </a:lnTo>
                  <a:lnTo>
                    <a:pt x="151" y="145"/>
                  </a:lnTo>
                  <a:lnTo>
                    <a:pt x="95" y="145"/>
                  </a:lnTo>
                  <a:lnTo>
                    <a:pt x="95" y="138"/>
                  </a:lnTo>
                  <a:lnTo>
                    <a:pt x="144" y="138"/>
                  </a:lnTo>
                  <a:lnTo>
                    <a:pt x="144" y="8"/>
                  </a:lnTo>
                  <a:lnTo>
                    <a:pt x="7" y="8"/>
                  </a:lnTo>
                  <a:lnTo>
                    <a:pt x="7" y="138"/>
                  </a:lnTo>
                  <a:lnTo>
                    <a:pt x="57" y="138"/>
                  </a:lnTo>
                  <a:lnTo>
                    <a:pt x="57" y="145"/>
                  </a:lnTo>
                  <a:lnTo>
                    <a:pt x="0" y="145"/>
                  </a:lnTo>
                  <a:close/>
                  <a:moveTo>
                    <a:pt x="81" y="62"/>
                  </a:moveTo>
                  <a:lnTo>
                    <a:pt x="81" y="183"/>
                  </a:lnTo>
                  <a:lnTo>
                    <a:pt x="71" y="183"/>
                  </a:lnTo>
                  <a:lnTo>
                    <a:pt x="71" y="62"/>
                  </a:lnTo>
                  <a:lnTo>
                    <a:pt x="43" y="93"/>
                  </a:lnTo>
                  <a:lnTo>
                    <a:pt x="38" y="86"/>
                  </a:lnTo>
                  <a:lnTo>
                    <a:pt x="76" y="48"/>
                  </a:lnTo>
                  <a:lnTo>
                    <a:pt x="114" y="86"/>
                  </a:lnTo>
                  <a:lnTo>
                    <a:pt x="109" y="93"/>
                  </a:lnTo>
                  <a:lnTo>
                    <a:pt x="81" y="62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35" name="Freeform 12">
              <a:extLst>
                <a:ext uri="{FF2B5EF4-FFF2-40B4-BE49-F238E27FC236}">
                  <a16:creationId xmlns:a16="http://schemas.microsoft.com/office/drawing/2014/main" xmlns="" id="{D8D3DEFE-014B-470B-80E3-F79F9B4772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38638" y="1669246"/>
              <a:ext cx="239713" cy="312738"/>
            </a:xfrm>
            <a:custGeom>
              <a:avLst/>
              <a:gdLst>
                <a:gd name="T0" fmla="*/ 54 w 64"/>
                <a:gd name="T1" fmla="*/ 40 h 83"/>
                <a:gd name="T2" fmla="*/ 64 w 64"/>
                <a:gd name="T3" fmla="*/ 40 h 83"/>
                <a:gd name="T4" fmla="*/ 64 w 64"/>
                <a:gd name="T5" fmla="*/ 83 h 83"/>
                <a:gd name="T6" fmla="*/ 0 w 64"/>
                <a:gd name="T7" fmla="*/ 83 h 83"/>
                <a:gd name="T8" fmla="*/ 0 w 64"/>
                <a:gd name="T9" fmla="*/ 40 h 83"/>
                <a:gd name="T10" fmla="*/ 11 w 64"/>
                <a:gd name="T11" fmla="*/ 40 h 83"/>
                <a:gd name="T12" fmla="*/ 11 w 64"/>
                <a:gd name="T13" fmla="*/ 21 h 83"/>
                <a:gd name="T14" fmla="*/ 13 w 64"/>
                <a:gd name="T15" fmla="*/ 13 h 83"/>
                <a:gd name="T16" fmla="*/ 18 w 64"/>
                <a:gd name="T17" fmla="*/ 6 h 83"/>
                <a:gd name="T18" fmla="*/ 24 w 64"/>
                <a:gd name="T19" fmla="*/ 2 h 83"/>
                <a:gd name="T20" fmla="*/ 32 w 64"/>
                <a:gd name="T21" fmla="*/ 0 h 83"/>
                <a:gd name="T22" fmla="*/ 40 w 64"/>
                <a:gd name="T23" fmla="*/ 2 h 83"/>
                <a:gd name="T24" fmla="*/ 47 w 64"/>
                <a:gd name="T25" fmla="*/ 6 h 83"/>
                <a:gd name="T26" fmla="*/ 51 w 64"/>
                <a:gd name="T27" fmla="*/ 13 h 83"/>
                <a:gd name="T28" fmla="*/ 53 w 64"/>
                <a:gd name="T29" fmla="*/ 21 h 83"/>
                <a:gd name="T30" fmla="*/ 53 w 64"/>
                <a:gd name="T31" fmla="*/ 27 h 83"/>
                <a:gd name="T32" fmla="*/ 50 w 64"/>
                <a:gd name="T33" fmla="*/ 27 h 83"/>
                <a:gd name="T34" fmla="*/ 50 w 64"/>
                <a:gd name="T35" fmla="*/ 21 h 83"/>
                <a:gd name="T36" fmla="*/ 48 w 64"/>
                <a:gd name="T37" fmla="*/ 14 h 83"/>
                <a:gd name="T38" fmla="*/ 45 w 64"/>
                <a:gd name="T39" fmla="*/ 8 h 83"/>
                <a:gd name="T40" fmla="*/ 39 w 64"/>
                <a:gd name="T41" fmla="*/ 4 h 83"/>
                <a:gd name="T42" fmla="*/ 32 w 64"/>
                <a:gd name="T43" fmla="*/ 3 h 83"/>
                <a:gd name="T44" fmla="*/ 25 w 64"/>
                <a:gd name="T45" fmla="*/ 4 h 83"/>
                <a:gd name="T46" fmla="*/ 20 w 64"/>
                <a:gd name="T47" fmla="*/ 8 h 83"/>
                <a:gd name="T48" fmla="*/ 16 w 64"/>
                <a:gd name="T49" fmla="*/ 14 h 83"/>
                <a:gd name="T50" fmla="*/ 15 w 64"/>
                <a:gd name="T51" fmla="*/ 21 h 83"/>
                <a:gd name="T52" fmla="*/ 15 w 64"/>
                <a:gd name="T53" fmla="*/ 40 h 83"/>
                <a:gd name="T54" fmla="*/ 54 w 64"/>
                <a:gd name="T55" fmla="*/ 40 h 83"/>
                <a:gd name="T56" fmla="*/ 61 w 64"/>
                <a:gd name="T57" fmla="*/ 80 h 83"/>
                <a:gd name="T58" fmla="*/ 61 w 64"/>
                <a:gd name="T59" fmla="*/ 43 h 83"/>
                <a:gd name="T60" fmla="*/ 3 w 64"/>
                <a:gd name="T61" fmla="*/ 43 h 83"/>
                <a:gd name="T62" fmla="*/ 3 w 64"/>
                <a:gd name="T63" fmla="*/ 80 h 83"/>
                <a:gd name="T64" fmla="*/ 61 w 64"/>
                <a:gd name="T65" fmla="*/ 8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" h="83">
                  <a:moveTo>
                    <a:pt x="54" y="4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18"/>
                    <a:pt x="12" y="15"/>
                    <a:pt x="13" y="13"/>
                  </a:cubicBezTo>
                  <a:cubicBezTo>
                    <a:pt x="14" y="10"/>
                    <a:pt x="16" y="8"/>
                    <a:pt x="18" y="6"/>
                  </a:cubicBezTo>
                  <a:cubicBezTo>
                    <a:pt x="19" y="4"/>
                    <a:pt x="22" y="3"/>
                    <a:pt x="24" y="2"/>
                  </a:cubicBezTo>
                  <a:cubicBezTo>
                    <a:pt x="27" y="0"/>
                    <a:pt x="29" y="0"/>
                    <a:pt x="32" y="0"/>
                  </a:cubicBezTo>
                  <a:cubicBezTo>
                    <a:pt x="35" y="0"/>
                    <a:pt x="38" y="0"/>
                    <a:pt x="40" y="2"/>
                  </a:cubicBezTo>
                  <a:cubicBezTo>
                    <a:pt x="43" y="3"/>
                    <a:pt x="45" y="4"/>
                    <a:pt x="47" y="6"/>
                  </a:cubicBezTo>
                  <a:cubicBezTo>
                    <a:pt x="49" y="8"/>
                    <a:pt x="50" y="10"/>
                    <a:pt x="51" y="13"/>
                  </a:cubicBezTo>
                  <a:cubicBezTo>
                    <a:pt x="52" y="15"/>
                    <a:pt x="53" y="18"/>
                    <a:pt x="53" y="21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18"/>
                    <a:pt x="49" y="16"/>
                    <a:pt x="48" y="14"/>
                  </a:cubicBezTo>
                  <a:cubicBezTo>
                    <a:pt x="47" y="12"/>
                    <a:pt x="46" y="10"/>
                    <a:pt x="45" y="8"/>
                  </a:cubicBezTo>
                  <a:cubicBezTo>
                    <a:pt x="43" y="7"/>
                    <a:pt x="41" y="5"/>
                    <a:pt x="39" y="4"/>
                  </a:cubicBezTo>
                  <a:cubicBezTo>
                    <a:pt x="37" y="4"/>
                    <a:pt x="35" y="3"/>
                    <a:pt x="32" y="3"/>
                  </a:cubicBezTo>
                  <a:cubicBezTo>
                    <a:pt x="30" y="3"/>
                    <a:pt x="27" y="4"/>
                    <a:pt x="25" y="4"/>
                  </a:cubicBezTo>
                  <a:cubicBezTo>
                    <a:pt x="23" y="5"/>
                    <a:pt x="21" y="7"/>
                    <a:pt x="20" y="8"/>
                  </a:cubicBezTo>
                  <a:cubicBezTo>
                    <a:pt x="18" y="10"/>
                    <a:pt x="17" y="12"/>
                    <a:pt x="16" y="14"/>
                  </a:cubicBezTo>
                  <a:cubicBezTo>
                    <a:pt x="15" y="16"/>
                    <a:pt x="15" y="18"/>
                    <a:pt x="15" y="21"/>
                  </a:cubicBezTo>
                  <a:cubicBezTo>
                    <a:pt x="15" y="40"/>
                    <a:pt x="15" y="40"/>
                    <a:pt x="15" y="40"/>
                  </a:cubicBezTo>
                  <a:lnTo>
                    <a:pt x="54" y="40"/>
                  </a:lnTo>
                  <a:close/>
                  <a:moveTo>
                    <a:pt x="61" y="80"/>
                  </a:moveTo>
                  <a:cubicBezTo>
                    <a:pt x="61" y="43"/>
                    <a:pt x="61" y="43"/>
                    <a:pt x="61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80"/>
                    <a:pt x="3" y="80"/>
                    <a:pt x="3" y="80"/>
                  </a:cubicBezTo>
                  <a:lnTo>
                    <a:pt x="61" y="80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36" name="Freeform 13">
              <a:extLst>
                <a:ext uri="{FF2B5EF4-FFF2-40B4-BE49-F238E27FC236}">
                  <a16:creationId xmlns:a16="http://schemas.microsoft.com/office/drawing/2014/main" xmlns="" id="{F361FD00-0F23-46AB-B214-209BEE9825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18063" y="1658133"/>
              <a:ext cx="360363" cy="334963"/>
            </a:xfrm>
            <a:custGeom>
              <a:avLst/>
              <a:gdLst>
                <a:gd name="T0" fmla="*/ 68 w 96"/>
                <a:gd name="T1" fmla="*/ 9 h 89"/>
                <a:gd name="T2" fmla="*/ 92 w 96"/>
                <a:gd name="T3" fmla="*/ 34 h 89"/>
                <a:gd name="T4" fmla="*/ 96 w 96"/>
                <a:gd name="T5" fmla="*/ 55 h 89"/>
                <a:gd name="T6" fmla="*/ 93 w 96"/>
                <a:gd name="T7" fmla="*/ 57 h 89"/>
                <a:gd name="T8" fmla="*/ 90 w 96"/>
                <a:gd name="T9" fmla="*/ 50 h 89"/>
                <a:gd name="T10" fmla="*/ 83 w 96"/>
                <a:gd name="T11" fmla="*/ 48 h 89"/>
                <a:gd name="T12" fmla="*/ 76 w 96"/>
                <a:gd name="T13" fmla="*/ 51 h 89"/>
                <a:gd name="T14" fmla="*/ 73 w 96"/>
                <a:gd name="T15" fmla="*/ 58 h 89"/>
                <a:gd name="T16" fmla="*/ 69 w 96"/>
                <a:gd name="T17" fmla="*/ 54 h 89"/>
                <a:gd name="T18" fmla="*/ 64 w 96"/>
                <a:gd name="T19" fmla="*/ 48 h 89"/>
                <a:gd name="T20" fmla="*/ 56 w 96"/>
                <a:gd name="T21" fmla="*/ 48 h 89"/>
                <a:gd name="T22" fmla="*/ 51 w 96"/>
                <a:gd name="T23" fmla="*/ 54 h 89"/>
                <a:gd name="T24" fmla="*/ 50 w 96"/>
                <a:gd name="T25" fmla="*/ 82 h 89"/>
                <a:gd name="T26" fmla="*/ 54 w 96"/>
                <a:gd name="T27" fmla="*/ 86 h 89"/>
                <a:gd name="T28" fmla="*/ 58 w 96"/>
                <a:gd name="T29" fmla="*/ 82 h 89"/>
                <a:gd name="T30" fmla="*/ 60 w 96"/>
                <a:gd name="T31" fmla="*/ 85 h 89"/>
                <a:gd name="T32" fmla="*/ 56 w 96"/>
                <a:gd name="T33" fmla="*/ 89 h 89"/>
                <a:gd name="T34" fmla="*/ 51 w 96"/>
                <a:gd name="T35" fmla="*/ 89 h 89"/>
                <a:gd name="T36" fmla="*/ 47 w 96"/>
                <a:gd name="T37" fmla="*/ 85 h 89"/>
                <a:gd name="T38" fmla="*/ 46 w 96"/>
                <a:gd name="T39" fmla="*/ 57 h 89"/>
                <a:gd name="T40" fmla="*/ 44 w 96"/>
                <a:gd name="T41" fmla="*/ 50 h 89"/>
                <a:gd name="T42" fmla="*/ 37 w 96"/>
                <a:gd name="T43" fmla="*/ 48 h 89"/>
                <a:gd name="T44" fmla="*/ 30 w 96"/>
                <a:gd name="T45" fmla="*/ 51 h 89"/>
                <a:gd name="T46" fmla="*/ 27 w 96"/>
                <a:gd name="T47" fmla="*/ 58 h 89"/>
                <a:gd name="T48" fmla="*/ 23 w 96"/>
                <a:gd name="T49" fmla="*/ 54 h 89"/>
                <a:gd name="T50" fmla="*/ 17 w 96"/>
                <a:gd name="T51" fmla="*/ 48 h 89"/>
                <a:gd name="T52" fmla="*/ 10 w 96"/>
                <a:gd name="T53" fmla="*/ 48 h 89"/>
                <a:gd name="T54" fmla="*/ 5 w 96"/>
                <a:gd name="T55" fmla="*/ 53 h 89"/>
                <a:gd name="T56" fmla="*/ 1 w 96"/>
                <a:gd name="T57" fmla="*/ 57 h 89"/>
                <a:gd name="T58" fmla="*/ 0 w 96"/>
                <a:gd name="T59" fmla="*/ 52 h 89"/>
                <a:gd name="T60" fmla="*/ 14 w 96"/>
                <a:gd name="T61" fmla="*/ 19 h 89"/>
                <a:gd name="T62" fmla="*/ 46 w 96"/>
                <a:gd name="T63" fmla="*/ 5 h 89"/>
                <a:gd name="T64" fmla="*/ 50 w 96"/>
                <a:gd name="T65" fmla="*/ 0 h 89"/>
                <a:gd name="T66" fmla="*/ 83 w 96"/>
                <a:gd name="T67" fmla="*/ 44 h 89"/>
                <a:gd name="T68" fmla="*/ 88 w 96"/>
                <a:gd name="T69" fmla="*/ 46 h 89"/>
                <a:gd name="T70" fmla="*/ 93 w 96"/>
                <a:gd name="T71" fmla="*/ 49 h 89"/>
                <a:gd name="T72" fmla="*/ 79 w 96"/>
                <a:gd name="T73" fmla="*/ 20 h 89"/>
                <a:gd name="T74" fmla="*/ 48 w 96"/>
                <a:gd name="T75" fmla="*/ 8 h 89"/>
                <a:gd name="T76" fmla="*/ 18 w 96"/>
                <a:gd name="T77" fmla="*/ 20 h 89"/>
                <a:gd name="T78" fmla="*/ 4 w 96"/>
                <a:gd name="T79" fmla="*/ 49 h 89"/>
                <a:gd name="T80" fmla="*/ 8 w 96"/>
                <a:gd name="T81" fmla="*/ 46 h 89"/>
                <a:gd name="T82" fmla="*/ 13 w 96"/>
                <a:gd name="T83" fmla="*/ 44 h 89"/>
                <a:gd name="T84" fmla="*/ 20 w 96"/>
                <a:gd name="T85" fmla="*/ 46 h 89"/>
                <a:gd name="T86" fmla="*/ 25 w 96"/>
                <a:gd name="T87" fmla="*/ 51 h 89"/>
                <a:gd name="T88" fmla="*/ 30 w 96"/>
                <a:gd name="T89" fmla="*/ 46 h 89"/>
                <a:gd name="T90" fmla="*/ 37 w 96"/>
                <a:gd name="T91" fmla="*/ 44 h 89"/>
                <a:gd name="T92" fmla="*/ 43 w 96"/>
                <a:gd name="T93" fmla="*/ 46 h 89"/>
                <a:gd name="T94" fmla="*/ 48 w 96"/>
                <a:gd name="T95" fmla="*/ 51 h 89"/>
                <a:gd name="T96" fmla="*/ 53 w 96"/>
                <a:gd name="T97" fmla="*/ 46 h 89"/>
                <a:gd name="T98" fmla="*/ 60 w 96"/>
                <a:gd name="T99" fmla="*/ 44 h 89"/>
                <a:gd name="T100" fmla="*/ 67 w 96"/>
                <a:gd name="T101" fmla="*/ 46 h 89"/>
                <a:gd name="T102" fmla="*/ 71 w 96"/>
                <a:gd name="T103" fmla="*/ 51 h 89"/>
                <a:gd name="T104" fmla="*/ 76 w 96"/>
                <a:gd name="T105" fmla="*/ 46 h 89"/>
                <a:gd name="T106" fmla="*/ 83 w 96"/>
                <a:gd name="T107" fmla="*/ 4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6" h="89">
                  <a:moveTo>
                    <a:pt x="50" y="5"/>
                  </a:moveTo>
                  <a:cubicBezTo>
                    <a:pt x="56" y="5"/>
                    <a:pt x="62" y="6"/>
                    <a:pt x="68" y="9"/>
                  </a:cubicBezTo>
                  <a:cubicBezTo>
                    <a:pt x="73" y="11"/>
                    <a:pt x="78" y="15"/>
                    <a:pt x="83" y="19"/>
                  </a:cubicBezTo>
                  <a:cubicBezTo>
                    <a:pt x="87" y="23"/>
                    <a:pt x="90" y="28"/>
                    <a:pt x="92" y="34"/>
                  </a:cubicBezTo>
                  <a:cubicBezTo>
                    <a:pt x="95" y="40"/>
                    <a:pt x="96" y="46"/>
                    <a:pt x="96" y="52"/>
                  </a:cubicBezTo>
                  <a:cubicBezTo>
                    <a:pt x="96" y="53"/>
                    <a:pt x="96" y="54"/>
                    <a:pt x="96" y="55"/>
                  </a:cubicBezTo>
                  <a:cubicBezTo>
                    <a:pt x="96" y="56"/>
                    <a:pt x="96" y="56"/>
                    <a:pt x="96" y="57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56"/>
                    <a:pt x="92" y="55"/>
                    <a:pt x="92" y="53"/>
                  </a:cubicBezTo>
                  <a:cubicBezTo>
                    <a:pt x="91" y="52"/>
                    <a:pt x="90" y="51"/>
                    <a:pt x="90" y="50"/>
                  </a:cubicBezTo>
                  <a:cubicBezTo>
                    <a:pt x="89" y="50"/>
                    <a:pt x="88" y="49"/>
                    <a:pt x="86" y="48"/>
                  </a:cubicBezTo>
                  <a:cubicBezTo>
                    <a:pt x="85" y="48"/>
                    <a:pt x="84" y="48"/>
                    <a:pt x="83" y="48"/>
                  </a:cubicBezTo>
                  <a:cubicBezTo>
                    <a:pt x="81" y="48"/>
                    <a:pt x="80" y="48"/>
                    <a:pt x="79" y="48"/>
                  </a:cubicBezTo>
                  <a:cubicBezTo>
                    <a:pt x="78" y="49"/>
                    <a:pt x="77" y="50"/>
                    <a:pt x="76" y="51"/>
                  </a:cubicBezTo>
                  <a:cubicBezTo>
                    <a:pt x="75" y="52"/>
                    <a:pt x="74" y="53"/>
                    <a:pt x="74" y="54"/>
                  </a:cubicBezTo>
                  <a:cubicBezTo>
                    <a:pt x="73" y="55"/>
                    <a:pt x="73" y="56"/>
                    <a:pt x="73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0" y="56"/>
                    <a:pt x="69" y="55"/>
                    <a:pt x="69" y="54"/>
                  </a:cubicBezTo>
                  <a:cubicBezTo>
                    <a:pt x="68" y="53"/>
                    <a:pt x="68" y="52"/>
                    <a:pt x="67" y="51"/>
                  </a:cubicBezTo>
                  <a:cubicBezTo>
                    <a:pt x="66" y="50"/>
                    <a:pt x="65" y="49"/>
                    <a:pt x="64" y="48"/>
                  </a:cubicBezTo>
                  <a:cubicBezTo>
                    <a:pt x="62" y="48"/>
                    <a:pt x="61" y="48"/>
                    <a:pt x="60" y="48"/>
                  </a:cubicBezTo>
                  <a:cubicBezTo>
                    <a:pt x="58" y="48"/>
                    <a:pt x="57" y="48"/>
                    <a:pt x="56" y="48"/>
                  </a:cubicBezTo>
                  <a:cubicBezTo>
                    <a:pt x="55" y="49"/>
                    <a:pt x="54" y="50"/>
                    <a:pt x="53" y="51"/>
                  </a:cubicBezTo>
                  <a:cubicBezTo>
                    <a:pt x="52" y="52"/>
                    <a:pt x="51" y="53"/>
                    <a:pt x="51" y="54"/>
                  </a:cubicBezTo>
                  <a:cubicBezTo>
                    <a:pt x="50" y="55"/>
                    <a:pt x="50" y="56"/>
                    <a:pt x="50" y="58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3"/>
                    <a:pt x="50" y="84"/>
                    <a:pt x="51" y="85"/>
                  </a:cubicBezTo>
                  <a:cubicBezTo>
                    <a:pt x="52" y="86"/>
                    <a:pt x="53" y="86"/>
                    <a:pt x="54" y="86"/>
                  </a:cubicBezTo>
                  <a:cubicBezTo>
                    <a:pt x="55" y="86"/>
                    <a:pt x="56" y="86"/>
                    <a:pt x="56" y="85"/>
                  </a:cubicBezTo>
                  <a:cubicBezTo>
                    <a:pt x="57" y="84"/>
                    <a:pt x="58" y="83"/>
                    <a:pt x="58" y="82"/>
                  </a:cubicBezTo>
                  <a:cubicBezTo>
                    <a:pt x="61" y="82"/>
                    <a:pt x="61" y="82"/>
                    <a:pt x="61" y="82"/>
                  </a:cubicBezTo>
                  <a:cubicBezTo>
                    <a:pt x="61" y="83"/>
                    <a:pt x="61" y="84"/>
                    <a:pt x="60" y="85"/>
                  </a:cubicBezTo>
                  <a:cubicBezTo>
                    <a:pt x="60" y="86"/>
                    <a:pt x="59" y="87"/>
                    <a:pt x="59" y="87"/>
                  </a:cubicBezTo>
                  <a:cubicBezTo>
                    <a:pt x="58" y="88"/>
                    <a:pt x="57" y="88"/>
                    <a:pt x="56" y="89"/>
                  </a:cubicBezTo>
                  <a:cubicBezTo>
                    <a:pt x="56" y="89"/>
                    <a:pt x="55" y="89"/>
                    <a:pt x="54" y="89"/>
                  </a:cubicBezTo>
                  <a:cubicBezTo>
                    <a:pt x="53" y="89"/>
                    <a:pt x="52" y="89"/>
                    <a:pt x="51" y="89"/>
                  </a:cubicBezTo>
                  <a:cubicBezTo>
                    <a:pt x="50" y="88"/>
                    <a:pt x="49" y="88"/>
                    <a:pt x="49" y="87"/>
                  </a:cubicBezTo>
                  <a:cubicBezTo>
                    <a:pt x="48" y="87"/>
                    <a:pt x="47" y="86"/>
                    <a:pt x="47" y="85"/>
                  </a:cubicBezTo>
                  <a:cubicBezTo>
                    <a:pt x="47" y="84"/>
                    <a:pt x="46" y="83"/>
                    <a:pt x="46" y="82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6"/>
                    <a:pt x="46" y="55"/>
                    <a:pt x="46" y="54"/>
                  </a:cubicBezTo>
                  <a:cubicBezTo>
                    <a:pt x="45" y="52"/>
                    <a:pt x="45" y="51"/>
                    <a:pt x="44" y="50"/>
                  </a:cubicBezTo>
                  <a:cubicBezTo>
                    <a:pt x="43" y="50"/>
                    <a:pt x="42" y="49"/>
                    <a:pt x="40" y="48"/>
                  </a:cubicBezTo>
                  <a:cubicBezTo>
                    <a:pt x="39" y="48"/>
                    <a:pt x="38" y="48"/>
                    <a:pt x="37" y="48"/>
                  </a:cubicBezTo>
                  <a:cubicBezTo>
                    <a:pt x="35" y="48"/>
                    <a:pt x="34" y="48"/>
                    <a:pt x="33" y="48"/>
                  </a:cubicBezTo>
                  <a:cubicBezTo>
                    <a:pt x="32" y="49"/>
                    <a:pt x="30" y="50"/>
                    <a:pt x="30" y="51"/>
                  </a:cubicBezTo>
                  <a:cubicBezTo>
                    <a:pt x="29" y="52"/>
                    <a:pt x="28" y="53"/>
                    <a:pt x="28" y="54"/>
                  </a:cubicBezTo>
                  <a:cubicBezTo>
                    <a:pt x="27" y="55"/>
                    <a:pt x="27" y="56"/>
                    <a:pt x="27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56"/>
                    <a:pt x="23" y="55"/>
                    <a:pt x="23" y="54"/>
                  </a:cubicBezTo>
                  <a:cubicBezTo>
                    <a:pt x="22" y="53"/>
                    <a:pt x="21" y="52"/>
                    <a:pt x="21" y="51"/>
                  </a:cubicBezTo>
                  <a:cubicBezTo>
                    <a:pt x="20" y="50"/>
                    <a:pt x="19" y="49"/>
                    <a:pt x="17" y="48"/>
                  </a:cubicBezTo>
                  <a:cubicBezTo>
                    <a:pt x="16" y="48"/>
                    <a:pt x="15" y="48"/>
                    <a:pt x="13" y="48"/>
                  </a:cubicBezTo>
                  <a:cubicBezTo>
                    <a:pt x="12" y="48"/>
                    <a:pt x="11" y="48"/>
                    <a:pt x="10" y="48"/>
                  </a:cubicBezTo>
                  <a:cubicBezTo>
                    <a:pt x="9" y="49"/>
                    <a:pt x="8" y="50"/>
                    <a:pt x="7" y="50"/>
                  </a:cubicBezTo>
                  <a:cubicBezTo>
                    <a:pt x="6" y="51"/>
                    <a:pt x="5" y="52"/>
                    <a:pt x="5" y="53"/>
                  </a:cubicBezTo>
                  <a:cubicBezTo>
                    <a:pt x="4" y="55"/>
                    <a:pt x="4" y="56"/>
                    <a:pt x="4" y="57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6"/>
                    <a:pt x="0" y="55"/>
                  </a:cubicBezTo>
                  <a:cubicBezTo>
                    <a:pt x="0" y="54"/>
                    <a:pt x="0" y="53"/>
                    <a:pt x="0" y="52"/>
                  </a:cubicBezTo>
                  <a:cubicBezTo>
                    <a:pt x="0" y="46"/>
                    <a:pt x="1" y="40"/>
                    <a:pt x="4" y="34"/>
                  </a:cubicBezTo>
                  <a:cubicBezTo>
                    <a:pt x="6" y="28"/>
                    <a:pt x="10" y="23"/>
                    <a:pt x="14" y="19"/>
                  </a:cubicBezTo>
                  <a:cubicBezTo>
                    <a:pt x="18" y="15"/>
                    <a:pt x="23" y="11"/>
                    <a:pt x="28" y="9"/>
                  </a:cubicBezTo>
                  <a:cubicBezTo>
                    <a:pt x="34" y="6"/>
                    <a:pt x="40" y="5"/>
                    <a:pt x="46" y="5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50" y="5"/>
                  </a:lnTo>
                  <a:close/>
                  <a:moveTo>
                    <a:pt x="83" y="44"/>
                  </a:moveTo>
                  <a:cubicBezTo>
                    <a:pt x="84" y="44"/>
                    <a:pt x="85" y="45"/>
                    <a:pt x="86" y="45"/>
                  </a:cubicBezTo>
                  <a:cubicBezTo>
                    <a:pt x="87" y="45"/>
                    <a:pt x="88" y="45"/>
                    <a:pt x="88" y="46"/>
                  </a:cubicBezTo>
                  <a:cubicBezTo>
                    <a:pt x="89" y="46"/>
                    <a:pt x="90" y="47"/>
                    <a:pt x="91" y="47"/>
                  </a:cubicBezTo>
                  <a:cubicBezTo>
                    <a:pt x="91" y="48"/>
                    <a:pt x="92" y="48"/>
                    <a:pt x="93" y="49"/>
                  </a:cubicBezTo>
                  <a:cubicBezTo>
                    <a:pt x="92" y="43"/>
                    <a:pt x="91" y="38"/>
                    <a:pt x="88" y="33"/>
                  </a:cubicBezTo>
                  <a:cubicBezTo>
                    <a:pt x="86" y="28"/>
                    <a:pt x="83" y="23"/>
                    <a:pt x="79" y="20"/>
                  </a:cubicBezTo>
                  <a:cubicBezTo>
                    <a:pt x="75" y="16"/>
                    <a:pt x="70" y="13"/>
                    <a:pt x="65" y="11"/>
                  </a:cubicBezTo>
                  <a:cubicBezTo>
                    <a:pt x="60" y="9"/>
                    <a:pt x="54" y="8"/>
                    <a:pt x="48" y="8"/>
                  </a:cubicBezTo>
                  <a:cubicBezTo>
                    <a:pt x="42" y="8"/>
                    <a:pt x="37" y="9"/>
                    <a:pt x="31" y="11"/>
                  </a:cubicBezTo>
                  <a:cubicBezTo>
                    <a:pt x="26" y="13"/>
                    <a:pt x="22" y="16"/>
                    <a:pt x="18" y="20"/>
                  </a:cubicBezTo>
                  <a:cubicBezTo>
                    <a:pt x="14" y="23"/>
                    <a:pt x="10" y="28"/>
                    <a:pt x="8" y="33"/>
                  </a:cubicBezTo>
                  <a:cubicBezTo>
                    <a:pt x="5" y="38"/>
                    <a:pt x="4" y="43"/>
                    <a:pt x="4" y="49"/>
                  </a:cubicBezTo>
                  <a:cubicBezTo>
                    <a:pt x="4" y="48"/>
                    <a:pt x="5" y="48"/>
                    <a:pt x="5" y="47"/>
                  </a:cubicBezTo>
                  <a:cubicBezTo>
                    <a:pt x="6" y="47"/>
                    <a:pt x="7" y="46"/>
                    <a:pt x="8" y="46"/>
                  </a:cubicBezTo>
                  <a:cubicBezTo>
                    <a:pt x="9" y="45"/>
                    <a:pt x="10" y="45"/>
                    <a:pt x="11" y="45"/>
                  </a:cubicBezTo>
                  <a:cubicBezTo>
                    <a:pt x="11" y="45"/>
                    <a:pt x="12" y="44"/>
                    <a:pt x="13" y="44"/>
                  </a:cubicBezTo>
                  <a:cubicBezTo>
                    <a:pt x="15" y="44"/>
                    <a:pt x="16" y="45"/>
                    <a:pt x="17" y="45"/>
                  </a:cubicBezTo>
                  <a:cubicBezTo>
                    <a:pt x="18" y="45"/>
                    <a:pt x="19" y="46"/>
                    <a:pt x="20" y="46"/>
                  </a:cubicBezTo>
                  <a:cubicBezTo>
                    <a:pt x="21" y="47"/>
                    <a:pt x="22" y="48"/>
                    <a:pt x="23" y="49"/>
                  </a:cubicBezTo>
                  <a:cubicBezTo>
                    <a:pt x="24" y="49"/>
                    <a:pt x="25" y="50"/>
                    <a:pt x="25" y="51"/>
                  </a:cubicBezTo>
                  <a:cubicBezTo>
                    <a:pt x="26" y="50"/>
                    <a:pt x="26" y="49"/>
                    <a:pt x="27" y="49"/>
                  </a:cubicBezTo>
                  <a:cubicBezTo>
                    <a:pt x="28" y="48"/>
                    <a:pt x="29" y="47"/>
                    <a:pt x="30" y="46"/>
                  </a:cubicBezTo>
                  <a:cubicBezTo>
                    <a:pt x="31" y="46"/>
                    <a:pt x="32" y="45"/>
                    <a:pt x="33" y="45"/>
                  </a:cubicBezTo>
                  <a:cubicBezTo>
                    <a:pt x="34" y="45"/>
                    <a:pt x="35" y="44"/>
                    <a:pt x="37" y="44"/>
                  </a:cubicBezTo>
                  <a:cubicBezTo>
                    <a:pt x="38" y="44"/>
                    <a:pt x="39" y="45"/>
                    <a:pt x="40" y="45"/>
                  </a:cubicBezTo>
                  <a:cubicBezTo>
                    <a:pt x="41" y="45"/>
                    <a:pt x="42" y="46"/>
                    <a:pt x="43" y="46"/>
                  </a:cubicBezTo>
                  <a:cubicBezTo>
                    <a:pt x="44" y="47"/>
                    <a:pt x="45" y="48"/>
                    <a:pt x="46" y="49"/>
                  </a:cubicBezTo>
                  <a:cubicBezTo>
                    <a:pt x="47" y="49"/>
                    <a:pt x="48" y="50"/>
                    <a:pt x="48" y="51"/>
                  </a:cubicBezTo>
                  <a:cubicBezTo>
                    <a:pt x="49" y="50"/>
                    <a:pt x="49" y="49"/>
                    <a:pt x="50" y="49"/>
                  </a:cubicBezTo>
                  <a:cubicBezTo>
                    <a:pt x="51" y="48"/>
                    <a:pt x="52" y="47"/>
                    <a:pt x="53" y="46"/>
                  </a:cubicBezTo>
                  <a:cubicBezTo>
                    <a:pt x="54" y="46"/>
                    <a:pt x="55" y="45"/>
                    <a:pt x="56" y="45"/>
                  </a:cubicBezTo>
                  <a:cubicBezTo>
                    <a:pt x="57" y="45"/>
                    <a:pt x="59" y="44"/>
                    <a:pt x="60" y="44"/>
                  </a:cubicBezTo>
                  <a:cubicBezTo>
                    <a:pt x="61" y="44"/>
                    <a:pt x="62" y="45"/>
                    <a:pt x="63" y="45"/>
                  </a:cubicBezTo>
                  <a:cubicBezTo>
                    <a:pt x="64" y="45"/>
                    <a:pt x="66" y="46"/>
                    <a:pt x="67" y="46"/>
                  </a:cubicBezTo>
                  <a:cubicBezTo>
                    <a:pt x="68" y="47"/>
                    <a:pt x="68" y="48"/>
                    <a:pt x="69" y="49"/>
                  </a:cubicBezTo>
                  <a:cubicBezTo>
                    <a:pt x="70" y="49"/>
                    <a:pt x="71" y="50"/>
                    <a:pt x="71" y="51"/>
                  </a:cubicBezTo>
                  <a:cubicBezTo>
                    <a:pt x="72" y="50"/>
                    <a:pt x="73" y="49"/>
                    <a:pt x="73" y="49"/>
                  </a:cubicBezTo>
                  <a:cubicBezTo>
                    <a:pt x="74" y="48"/>
                    <a:pt x="75" y="47"/>
                    <a:pt x="76" y="46"/>
                  </a:cubicBezTo>
                  <a:cubicBezTo>
                    <a:pt x="77" y="46"/>
                    <a:pt x="78" y="45"/>
                    <a:pt x="79" y="45"/>
                  </a:cubicBezTo>
                  <a:cubicBezTo>
                    <a:pt x="80" y="45"/>
                    <a:pt x="82" y="44"/>
                    <a:pt x="83" y="44"/>
                  </a:cubicBez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37" name="Freeform 14">
              <a:extLst>
                <a:ext uri="{FF2B5EF4-FFF2-40B4-BE49-F238E27FC236}">
                  <a16:creationId xmlns:a16="http://schemas.microsoft.com/office/drawing/2014/main" xmlns="" id="{C33DB19E-86CD-495D-9B96-95E6BEA6C5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26075" y="1677183"/>
              <a:ext cx="230188" cy="296863"/>
            </a:xfrm>
            <a:custGeom>
              <a:avLst/>
              <a:gdLst>
                <a:gd name="T0" fmla="*/ 61 w 61"/>
                <a:gd name="T1" fmla="*/ 9 h 79"/>
                <a:gd name="T2" fmla="*/ 61 w 61"/>
                <a:gd name="T3" fmla="*/ 12 h 79"/>
                <a:gd name="T4" fmla="*/ 57 w 61"/>
                <a:gd name="T5" fmla="*/ 12 h 79"/>
                <a:gd name="T6" fmla="*/ 54 w 61"/>
                <a:gd name="T7" fmla="*/ 73 h 79"/>
                <a:gd name="T8" fmla="*/ 54 w 61"/>
                <a:gd name="T9" fmla="*/ 76 h 79"/>
                <a:gd name="T10" fmla="*/ 52 w 61"/>
                <a:gd name="T11" fmla="*/ 78 h 79"/>
                <a:gd name="T12" fmla="*/ 50 w 61"/>
                <a:gd name="T13" fmla="*/ 79 h 79"/>
                <a:gd name="T14" fmla="*/ 48 w 61"/>
                <a:gd name="T15" fmla="*/ 79 h 79"/>
                <a:gd name="T16" fmla="*/ 13 w 61"/>
                <a:gd name="T17" fmla="*/ 79 h 79"/>
                <a:gd name="T18" fmla="*/ 10 w 61"/>
                <a:gd name="T19" fmla="*/ 79 h 79"/>
                <a:gd name="T20" fmla="*/ 8 w 61"/>
                <a:gd name="T21" fmla="*/ 78 h 79"/>
                <a:gd name="T22" fmla="*/ 7 w 61"/>
                <a:gd name="T23" fmla="*/ 76 h 79"/>
                <a:gd name="T24" fmla="*/ 6 w 61"/>
                <a:gd name="T25" fmla="*/ 73 h 79"/>
                <a:gd name="T26" fmla="*/ 3 w 61"/>
                <a:gd name="T27" fmla="*/ 12 h 79"/>
                <a:gd name="T28" fmla="*/ 0 w 61"/>
                <a:gd name="T29" fmla="*/ 12 h 79"/>
                <a:gd name="T30" fmla="*/ 0 w 61"/>
                <a:gd name="T31" fmla="*/ 9 h 79"/>
                <a:gd name="T32" fmla="*/ 16 w 61"/>
                <a:gd name="T33" fmla="*/ 9 h 79"/>
                <a:gd name="T34" fmla="*/ 16 w 61"/>
                <a:gd name="T35" fmla="*/ 6 h 79"/>
                <a:gd name="T36" fmla="*/ 16 w 61"/>
                <a:gd name="T37" fmla="*/ 3 h 79"/>
                <a:gd name="T38" fmla="*/ 18 w 61"/>
                <a:gd name="T39" fmla="*/ 1 h 79"/>
                <a:gd name="T40" fmla="*/ 20 w 61"/>
                <a:gd name="T41" fmla="*/ 0 h 79"/>
                <a:gd name="T42" fmla="*/ 22 w 61"/>
                <a:gd name="T43" fmla="*/ 0 h 79"/>
                <a:gd name="T44" fmla="*/ 38 w 61"/>
                <a:gd name="T45" fmla="*/ 0 h 79"/>
                <a:gd name="T46" fmla="*/ 41 w 61"/>
                <a:gd name="T47" fmla="*/ 0 h 79"/>
                <a:gd name="T48" fmla="*/ 43 w 61"/>
                <a:gd name="T49" fmla="*/ 1 h 79"/>
                <a:gd name="T50" fmla="*/ 44 w 61"/>
                <a:gd name="T51" fmla="*/ 3 h 79"/>
                <a:gd name="T52" fmla="*/ 45 w 61"/>
                <a:gd name="T53" fmla="*/ 6 h 79"/>
                <a:gd name="T54" fmla="*/ 45 w 61"/>
                <a:gd name="T55" fmla="*/ 9 h 79"/>
                <a:gd name="T56" fmla="*/ 61 w 61"/>
                <a:gd name="T57" fmla="*/ 9 h 79"/>
                <a:gd name="T58" fmla="*/ 51 w 61"/>
                <a:gd name="T59" fmla="*/ 73 h 79"/>
                <a:gd name="T60" fmla="*/ 54 w 61"/>
                <a:gd name="T61" fmla="*/ 12 h 79"/>
                <a:gd name="T62" fmla="*/ 6 w 61"/>
                <a:gd name="T63" fmla="*/ 12 h 79"/>
                <a:gd name="T64" fmla="*/ 10 w 61"/>
                <a:gd name="T65" fmla="*/ 73 h 79"/>
                <a:gd name="T66" fmla="*/ 10 w 61"/>
                <a:gd name="T67" fmla="*/ 73 h 79"/>
                <a:gd name="T68" fmla="*/ 10 w 61"/>
                <a:gd name="T69" fmla="*/ 75 h 79"/>
                <a:gd name="T70" fmla="*/ 13 w 61"/>
                <a:gd name="T71" fmla="*/ 76 h 79"/>
                <a:gd name="T72" fmla="*/ 48 w 61"/>
                <a:gd name="T73" fmla="*/ 76 h 79"/>
                <a:gd name="T74" fmla="*/ 50 w 61"/>
                <a:gd name="T75" fmla="*/ 75 h 79"/>
                <a:gd name="T76" fmla="*/ 51 w 61"/>
                <a:gd name="T77" fmla="*/ 73 h 79"/>
                <a:gd name="T78" fmla="*/ 19 w 61"/>
                <a:gd name="T79" fmla="*/ 70 h 79"/>
                <a:gd name="T80" fmla="*/ 16 w 61"/>
                <a:gd name="T81" fmla="*/ 19 h 79"/>
                <a:gd name="T82" fmla="*/ 19 w 61"/>
                <a:gd name="T83" fmla="*/ 19 h 79"/>
                <a:gd name="T84" fmla="*/ 22 w 61"/>
                <a:gd name="T85" fmla="*/ 70 h 79"/>
                <a:gd name="T86" fmla="*/ 19 w 61"/>
                <a:gd name="T87" fmla="*/ 70 h 79"/>
                <a:gd name="T88" fmla="*/ 19 w 61"/>
                <a:gd name="T89" fmla="*/ 6 h 79"/>
                <a:gd name="T90" fmla="*/ 19 w 61"/>
                <a:gd name="T91" fmla="*/ 9 h 79"/>
                <a:gd name="T92" fmla="*/ 41 w 61"/>
                <a:gd name="T93" fmla="*/ 9 h 79"/>
                <a:gd name="T94" fmla="*/ 41 w 61"/>
                <a:gd name="T95" fmla="*/ 6 h 79"/>
                <a:gd name="T96" fmla="*/ 40 w 61"/>
                <a:gd name="T97" fmla="*/ 4 h 79"/>
                <a:gd name="T98" fmla="*/ 38 w 61"/>
                <a:gd name="T99" fmla="*/ 3 h 79"/>
                <a:gd name="T100" fmla="*/ 22 w 61"/>
                <a:gd name="T101" fmla="*/ 3 h 79"/>
                <a:gd name="T102" fmla="*/ 20 w 61"/>
                <a:gd name="T103" fmla="*/ 4 h 79"/>
                <a:gd name="T104" fmla="*/ 19 w 61"/>
                <a:gd name="T105" fmla="*/ 6 h 79"/>
                <a:gd name="T106" fmla="*/ 28 w 61"/>
                <a:gd name="T107" fmla="*/ 19 h 79"/>
                <a:gd name="T108" fmla="*/ 28 w 61"/>
                <a:gd name="T109" fmla="*/ 70 h 79"/>
                <a:gd name="T110" fmla="*/ 32 w 61"/>
                <a:gd name="T111" fmla="*/ 70 h 79"/>
                <a:gd name="T112" fmla="*/ 32 w 61"/>
                <a:gd name="T113" fmla="*/ 19 h 79"/>
                <a:gd name="T114" fmla="*/ 28 w 61"/>
                <a:gd name="T115" fmla="*/ 19 h 79"/>
                <a:gd name="T116" fmla="*/ 41 w 61"/>
                <a:gd name="T117" fmla="*/ 70 h 79"/>
                <a:gd name="T118" fmla="*/ 38 w 61"/>
                <a:gd name="T119" fmla="*/ 70 h 79"/>
                <a:gd name="T120" fmla="*/ 41 w 61"/>
                <a:gd name="T121" fmla="*/ 19 h 79"/>
                <a:gd name="T122" fmla="*/ 45 w 61"/>
                <a:gd name="T123" fmla="*/ 19 h 79"/>
                <a:gd name="T124" fmla="*/ 41 w 61"/>
                <a:gd name="T125" fmla="*/ 7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1" h="79">
                  <a:moveTo>
                    <a:pt x="61" y="9"/>
                  </a:moveTo>
                  <a:cubicBezTo>
                    <a:pt x="61" y="12"/>
                    <a:pt x="61" y="12"/>
                    <a:pt x="61" y="1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4"/>
                    <a:pt x="54" y="75"/>
                    <a:pt x="54" y="76"/>
                  </a:cubicBezTo>
                  <a:cubicBezTo>
                    <a:pt x="53" y="76"/>
                    <a:pt x="53" y="77"/>
                    <a:pt x="52" y="78"/>
                  </a:cubicBezTo>
                  <a:cubicBezTo>
                    <a:pt x="52" y="78"/>
                    <a:pt x="51" y="79"/>
                    <a:pt x="50" y="79"/>
                  </a:cubicBezTo>
                  <a:cubicBezTo>
                    <a:pt x="49" y="79"/>
                    <a:pt x="49" y="79"/>
                    <a:pt x="48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2" y="79"/>
                    <a:pt x="11" y="79"/>
                    <a:pt x="10" y="79"/>
                  </a:cubicBezTo>
                  <a:cubicBezTo>
                    <a:pt x="9" y="79"/>
                    <a:pt x="9" y="78"/>
                    <a:pt x="8" y="78"/>
                  </a:cubicBezTo>
                  <a:cubicBezTo>
                    <a:pt x="8" y="77"/>
                    <a:pt x="7" y="76"/>
                    <a:pt x="7" y="76"/>
                  </a:cubicBezTo>
                  <a:cubicBezTo>
                    <a:pt x="6" y="75"/>
                    <a:pt x="6" y="74"/>
                    <a:pt x="6" y="7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5"/>
                    <a:pt x="16" y="4"/>
                    <a:pt x="16" y="3"/>
                  </a:cubicBezTo>
                  <a:cubicBezTo>
                    <a:pt x="17" y="3"/>
                    <a:pt x="17" y="2"/>
                    <a:pt x="18" y="1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20" y="0"/>
                    <a:pt x="21" y="0"/>
                    <a:pt x="2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0"/>
                    <a:pt x="41" y="0"/>
                  </a:cubicBezTo>
                  <a:cubicBezTo>
                    <a:pt x="41" y="0"/>
                    <a:pt x="42" y="1"/>
                    <a:pt x="43" y="1"/>
                  </a:cubicBezTo>
                  <a:cubicBezTo>
                    <a:pt x="43" y="2"/>
                    <a:pt x="44" y="3"/>
                    <a:pt x="44" y="3"/>
                  </a:cubicBezTo>
                  <a:cubicBezTo>
                    <a:pt x="44" y="4"/>
                    <a:pt x="45" y="5"/>
                    <a:pt x="45" y="6"/>
                  </a:cubicBezTo>
                  <a:cubicBezTo>
                    <a:pt x="45" y="9"/>
                    <a:pt x="45" y="9"/>
                    <a:pt x="45" y="9"/>
                  </a:cubicBezTo>
                  <a:lnTo>
                    <a:pt x="61" y="9"/>
                  </a:lnTo>
                  <a:close/>
                  <a:moveTo>
                    <a:pt x="51" y="73"/>
                  </a:moveTo>
                  <a:cubicBezTo>
                    <a:pt x="54" y="12"/>
                    <a:pt x="54" y="12"/>
                    <a:pt x="54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4"/>
                    <a:pt x="10" y="75"/>
                    <a:pt x="10" y="75"/>
                  </a:cubicBezTo>
                  <a:cubicBezTo>
                    <a:pt x="11" y="76"/>
                    <a:pt x="12" y="76"/>
                    <a:pt x="13" y="7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9" y="76"/>
                    <a:pt x="49" y="76"/>
                    <a:pt x="50" y="75"/>
                  </a:cubicBezTo>
                  <a:cubicBezTo>
                    <a:pt x="51" y="75"/>
                    <a:pt x="51" y="74"/>
                    <a:pt x="51" y="73"/>
                  </a:cubicBezTo>
                  <a:close/>
                  <a:moveTo>
                    <a:pt x="19" y="70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2" y="70"/>
                    <a:pt x="22" y="70"/>
                    <a:pt x="22" y="70"/>
                  </a:cubicBezTo>
                  <a:lnTo>
                    <a:pt x="19" y="70"/>
                  </a:lnTo>
                  <a:close/>
                  <a:moveTo>
                    <a:pt x="19" y="6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5"/>
                    <a:pt x="41" y="4"/>
                    <a:pt x="40" y="4"/>
                  </a:cubicBezTo>
                  <a:cubicBezTo>
                    <a:pt x="40" y="3"/>
                    <a:pt x="39" y="3"/>
                    <a:pt x="38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3"/>
                    <a:pt x="20" y="3"/>
                    <a:pt x="20" y="4"/>
                  </a:cubicBezTo>
                  <a:cubicBezTo>
                    <a:pt x="19" y="4"/>
                    <a:pt x="19" y="5"/>
                    <a:pt x="19" y="6"/>
                  </a:cubicBezTo>
                  <a:close/>
                  <a:moveTo>
                    <a:pt x="28" y="19"/>
                  </a:moveTo>
                  <a:cubicBezTo>
                    <a:pt x="28" y="70"/>
                    <a:pt x="28" y="70"/>
                    <a:pt x="28" y="70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32" y="19"/>
                    <a:pt x="32" y="19"/>
                    <a:pt x="32" y="19"/>
                  </a:cubicBezTo>
                  <a:lnTo>
                    <a:pt x="28" y="19"/>
                  </a:lnTo>
                  <a:close/>
                  <a:moveTo>
                    <a:pt x="41" y="70"/>
                  </a:moveTo>
                  <a:cubicBezTo>
                    <a:pt x="38" y="70"/>
                    <a:pt x="38" y="70"/>
                    <a:pt x="38" y="70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5" y="19"/>
                    <a:pt x="45" y="19"/>
                    <a:pt x="45" y="19"/>
                  </a:cubicBezTo>
                  <a:lnTo>
                    <a:pt x="41" y="70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38" name="Freeform 26">
              <a:extLst>
                <a:ext uri="{FF2B5EF4-FFF2-40B4-BE49-F238E27FC236}">
                  <a16:creationId xmlns:a16="http://schemas.microsoft.com/office/drawing/2014/main" xmlns="" id="{38F3B3E7-64DA-4CD4-BCA6-BFED8BAE2A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1813" y="2113746"/>
              <a:ext cx="288925" cy="288925"/>
            </a:xfrm>
            <a:custGeom>
              <a:avLst/>
              <a:gdLst>
                <a:gd name="T0" fmla="*/ 0 w 77"/>
                <a:gd name="T1" fmla="*/ 0 h 77"/>
                <a:gd name="T2" fmla="*/ 77 w 77"/>
                <a:gd name="T3" fmla="*/ 0 h 77"/>
                <a:gd name="T4" fmla="*/ 77 w 77"/>
                <a:gd name="T5" fmla="*/ 77 h 77"/>
                <a:gd name="T6" fmla="*/ 0 w 77"/>
                <a:gd name="T7" fmla="*/ 77 h 77"/>
                <a:gd name="T8" fmla="*/ 0 w 77"/>
                <a:gd name="T9" fmla="*/ 0 h 77"/>
                <a:gd name="T10" fmla="*/ 73 w 77"/>
                <a:gd name="T11" fmla="*/ 74 h 77"/>
                <a:gd name="T12" fmla="*/ 73 w 77"/>
                <a:gd name="T13" fmla="*/ 3 h 77"/>
                <a:gd name="T14" fmla="*/ 3 w 77"/>
                <a:gd name="T15" fmla="*/ 3 h 77"/>
                <a:gd name="T16" fmla="*/ 3 w 77"/>
                <a:gd name="T17" fmla="*/ 74 h 77"/>
                <a:gd name="T18" fmla="*/ 73 w 77"/>
                <a:gd name="T19" fmla="*/ 74 h 77"/>
                <a:gd name="T20" fmla="*/ 17 w 77"/>
                <a:gd name="T21" fmla="*/ 31 h 77"/>
                <a:gd name="T22" fmla="*/ 17 w 77"/>
                <a:gd name="T23" fmla="*/ 20 h 77"/>
                <a:gd name="T24" fmla="*/ 14 w 77"/>
                <a:gd name="T25" fmla="*/ 20 h 77"/>
                <a:gd name="T26" fmla="*/ 14 w 77"/>
                <a:gd name="T27" fmla="*/ 16 h 77"/>
                <a:gd name="T28" fmla="*/ 24 w 77"/>
                <a:gd name="T29" fmla="*/ 16 h 77"/>
                <a:gd name="T30" fmla="*/ 24 w 77"/>
                <a:gd name="T31" fmla="*/ 20 h 77"/>
                <a:gd name="T32" fmla="*/ 21 w 77"/>
                <a:gd name="T33" fmla="*/ 20 h 77"/>
                <a:gd name="T34" fmla="*/ 21 w 77"/>
                <a:gd name="T35" fmla="*/ 31 h 77"/>
                <a:gd name="T36" fmla="*/ 22 w 77"/>
                <a:gd name="T37" fmla="*/ 38 h 77"/>
                <a:gd name="T38" fmla="*/ 26 w 77"/>
                <a:gd name="T39" fmla="*/ 43 h 77"/>
                <a:gd name="T40" fmla="*/ 31 w 77"/>
                <a:gd name="T41" fmla="*/ 47 h 77"/>
                <a:gd name="T42" fmla="*/ 38 w 77"/>
                <a:gd name="T43" fmla="*/ 48 h 77"/>
                <a:gd name="T44" fmla="*/ 45 w 77"/>
                <a:gd name="T45" fmla="*/ 47 h 77"/>
                <a:gd name="T46" fmla="*/ 51 w 77"/>
                <a:gd name="T47" fmla="*/ 43 h 77"/>
                <a:gd name="T48" fmla="*/ 54 w 77"/>
                <a:gd name="T49" fmla="*/ 38 h 77"/>
                <a:gd name="T50" fmla="*/ 56 w 77"/>
                <a:gd name="T51" fmla="*/ 31 h 77"/>
                <a:gd name="T52" fmla="*/ 56 w 77"/>
                <a:gd name="T53" fmla="*/ 20 h 77"/>
                <a:gd name="T54" fmla="*/ 53 w 77"/>
                <a:gd name="T55" fmla="*/ 20 h 77"/>
                <a:gd name="T56" fmla="*/ 53 w 77"/>
                <a:gd name="T57" fmla="*/ 16 h 77"/>
                <a:gd name="T58" fmla="*/ 62 w 77"/>
                <a:gd name="T59" fmla="*/ 16 h 77"/>
                <a:gd name="T60" fmla="*/ 62 w 77"/>
                <a:gd name="T61" fmla="*/ 20 h 77"/>
                <a:gd name="T62" fmla="*/ 59 w 77"/>
                <a:gd name="T63" fmla="*/ 20 h 77"/>
                <a:gd name="T64" fmla="*/ 59 w 77"/>
                <a:gd name="T65" fmla="*/ 31 h 77"/>
                <a:gd name="T66" fmla="*/ 57 w 77"/>
                <a:gd name="T67" fmla="*/ 39 h 77"/>
                <a:gd name="T68" fmla="*/ 53 w 77"/>
                <a:gd name="T69" fmla="*/ 45 h 77"/>
                <a:gd name="T70" fmla="*/ 46 w 77"/>
                <a:gd name="T71" fmla="*/ 50 h 77"/>
                <a:gd name="T72" fmla="*/ 38 w 77"/>
                <a:gd name="T73" fmla="*/ 51 h 77"/>
                <a:gd name="T74" fmla="*/ 30 w 77"/>
                <a:gd name="T75" fmla="*/ 50 h 77"/>
                <a:gd name="T76" fmla="*/ 24 w 77"/>
                <a:gd name="T77" fmla="*/ 45 h 77"/>
                <a:gd name="T78" fmla="*/ 19 w 77"/>
                <a:gd name="T79" fmla="*/ 39 h 77"/>
                <a:gd name="T80" fmla="*/ 17 w 77"/>
                <a:gd name="T81" fmla="*/ 3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" h="77">
                  <a:moveTo>
                    <a:pt x="0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0" y="77"/>
                    <a:pt x="0" y="77"/>
                    <a:pt x="0" y="77"/>
                  </a:cubicBezTo>
                  <a:lnTo>
                    <a:pt x="0" y="0"/>
                  </a:lnTo>
                  <a:close/>
                  <a:moveTo>
                    <a:pt x="73" y="74"/>
                  </a:moveTo>
                  <a:cubicBezTo>
                    <a:pt x="73" y="3"/>
                    <a:pt x="73" y="3"/>
                    <a:pt x="7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74"/>
                    <a:pt x="3" y="74"/>
                    <a:pt x="3" y="74"/>
                  </a:cubicBezTo>
                  <a:lnTo>
                    <a:pt x="73" y="74"/>
                  </a:lnTo>
                  <a:close/>
                  <a:moveTo>
                    <a:pt x="17" y="31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3"/>
                    <a:pt x="21" y="35"/>
                    <a:pt x="22" y="38"/>
                  </a:cubicBezTo>
                  <a:cubicBezTo>
                    <a:pt x="23" y="40"/>
                    <a:pt x="24" y="42"/>
                    <a:pt x="26" y="43"/>
                  </a:cubicBezTo>
                  <a:cubicBezTo>
                    <a:pt x="27" y="45"/>
                    <a:pt x="29" y="46"/>
                    <a:pt x="31" y="47"/>
                  </a:cubicBezTo>
                  <a:cubicBezTo>
                    <a:pt x="33" y="48"/>
                    <a:pt x="36" y="48"/>
                    <a:pt x="38" y="48"/>
                  </a:cubicBezTo>
                  <a:cubicBezTo>
                    <a:pt x="41" y="48"/>
                    <a:pt x="43" y="48"/>
                    <a:pt x="45" y="47"/>
                  </a:cubicBezTo>
                  <a:cubicBezTo>
                    <a:pt x="47" y="46"/>
                    <a:pt x="49" y="45"/>
                    <a:pt x="51" y="43"/>
                  </a:cubicBezTo>
                  <a:cubicBezTo>
                    <a:pt x="52" y="42"/>
                    <a:pt x="53" y="40"/>
                    <a:pt x="54" y="38"/>
                  </a:cubicBezTo>
                  <a:cubicBezTo>
                    <a:pt x="55" y="35"/>
                    <a:pt x="56" y="33"/>
                    <a:pt x="56" y="31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9" y="33"/>
                    <a:pt x="58" y="36"/>
                    <a:pt x="57" y="39"/>
                  </a:cubicBezTo>
                  <a:cubicBezTo>
                    <a:pt x="56" y="41"/>
                    <a:pt x="55" y="44"/>
                    <a:pt x="53" y="45"/>
                  </a:cubicBezTo>
                  <a:cubicBezTo>
                    <a:pt x="51" y="47"/>
                    <a:pt x="49" y="49"/>
                    <a:pt x="46" y="50"/>
                  </a:cubicBezTo>
                  <a:cubicBezTo>
                    <a:pt x="44" y="51"/>
                    <a:pt x="41" y="51"/>
                    <a:pt x="38" y="51"/>
                  </a:cubicBezTo>
                  <a:cubicBezTo>
                    <a:pt x="35" y="51"/>
                    <a:pt x="33" y="51"/>
                    <a:pt x="30" y="50"/>
                  </a:cubicBezTo>
                  <a:cubicBezTo>
                    <a:pt x="28" y="49"/>
                    <a:pt x="25" y="47"/>
                    <a:pt x="24" y="45"/>
                  </a:cubicBezTo>
                  <a:cubicBezTo>
                    <a:pt x="22" y="44"/>
                    <a:pt x="20" y="41"/>
                    <a:pt x="19" y="39"/>
                  </a:cubicBezTo>
                  <a:cubicBezTo>
                    <a:pt x="18" y="36"/>
                    <a:pt x="17" y="33"/>
                    <a:pt x="17" y="31"/>
                  </a:cubicBez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39" name="Freeform 27">
              <a:extLst>
                <a:ext uri="{FF2B5EF4-FFF2-40B4-BE49-F238E27FC236}">
                  <a16:creationId xmlns:a16="http://schemas.microsoft.com/office/drawing/2014/main" xmlns="" id="{3A181D74-0124-4A6B-B265-0143E08250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4100" y="2135971"/>
              <a:ext cx="322263" cy="244475"/>
            </a:xfrm>
            <a:custGeom>
              <a:avLst/>
              <a:gdLst>
                <a:gd name="T0" fmla="*/ 56 w 86"/>
                <a:gd name="T1" fmla="*/ 1 h 65"/>
                <a:gd name="T2" fmla="*/ 78 w 86"/>
                <a:gd name="T3" fmla="*/ 13 h 65"/>
                <a:gd name="T4" fmla="*/ 84 w 86"/>
                <a:gd name="T5" fmla="*/ 25 h 65"/>
                <a:gd name="T6" fmla="*/ 67 w 86"/>
                <a:gd name="T7" fmla="*/ 9 h 65"/>
                <a:gd name="T8" fmla="*/ 43 w 86"/>
                <a:gd name="T9" fmla="*/ 3 h 65"/>
                <a:gd name="T10" fmla="*/ 20 w 86"/>
                <a:gd name="T11" fmla="*/ 9 h 65"/>
                <a:gd name="T12" fmla="*/ 2 w 86"/>
                <a:gd name="T13" fmla="*/ 25 h 65"/>
                <a:gd name="T14" fmla="*/ 8 w 86"/>
                <a:gd name="T15" fmla="*/ 13 h 65"/>
                <a:gd name="T16" fmla="*/ 30 w 86"/>
                <a:gd name="T17" fmla="*/ 1 h 65"/>
                <a:gd name="T18" fmla="*/ 43 w 86"/>
                <a:gd name="T19" fmla="*/ 13 h 65"/>
                <a:gd name="T20" fmla="*/ 63 w 86"/>
                <a:gd name="T21" fmla="*/ 18 h 65"/>
                <a:gd name="T22" fmla="*/ 77 w 86"/>
                <a:gd name="T23" fmla="*/ 31 h 65"/>
                <a:gd name="T24" fmla="*/ 69 w 86"/>
                <a:gd name="T25" fmla="*/ 26 h 65"/>
                <a:gd name="T26" fmla="*/ 53 w 86"/>
                <a:gd name="T27" fmla="*/ 17 h 65"/>
                <a:gd name="T28" fmla="*/ 33 w 86"/>
                <a:gd name="T29" fmla="*/ 17 h 65"/>
                <a:gd name="T30" fmla="*/ 17 w 86"/>
                <a:gd name="T31" fmla="*/ 27 h 65"/>
                <a:gd name="T32" fmla="*/ 9 w 86"/>
                <a:gd name="T33" fmla="*/ 32 h 65"/>
                <a:gd name="T34" fmla="*/ 23 w 86"/>
                <a:gd name="T35" fmla="*/ 18 h 65"/>
                <a:gd name="T36" fmla="*/ 43 w 86"/>
                <a:gd name="T37" fmla="*/ 13 h 65"/>
                <a:gd name="T38" fmla="*/ 51 w 86"/>
                <a:gd name="T39" fmla="*/ 27 h 65"/>
                <a:gd name="T40" fmla="*/ 63 w 86"/>
                <a:gd name="T41" fmla="*/ 35 h 65"/>
                <a:gd name="T42" fmla="*/ 65 w 86"/>
                <a:gd name="T43" fmla="*/ 43 h 65"/>
                <a:gd name="T44" fmla="*/ 56 w 86"/>
                <a:gd name="T45" fmla="*/ 33 h 65"/>
                <a:gd name="T46" fmla="*/ 43 w 86"/>
                <a:gd name="T47" fmla="*/ 29 h 65"/>
                <a:gd name="T48" fmla="*/ 30 w 86"/>
                <a:gd name="T49" fmla="*/ 33 h 65"/>
                <a:gd name="T50" fmla="*/ 21 w 86"/>
                <a:gd name="T51" fmla="*/ 43 h 65"/>
                <a:gd name="T52" fmla="*/ 23 w 86"/>
                <a:gd name="T53" fmla="*/ 35 h 65"/>
                <a:gd name="T54" fmla="*/ 35 w 86"/>
                <a:gd name="T55" fmla="*/ 27 h 65"/>
                <a:gd name="T56" fmla="*/ 43 w 86"/>
                <a:gd name="T57" fmla="*/ 40 h 65"/>
                <a:gd name="T58" fmla="*/ 52 w 86"/>
                <a:gd name="T59" fmla="*/ 44 h 65"/>
                <a:gd name="T60" fmla="*/ 56 w 86"/>
                <a:gd name="T61" fmla="*/ 53 h 65"/>
                <a:gd name="T62" fmla="*/ 52 w 86"/>
                <a:gd name="T63" fmla="*/ 62 h 65"/>
                <a:gd name="T64" fmla="*/ 43 w 86"/>
                <a:gd name="T65" fmla="*/ 65 h 65"/>
                <a:gd name="T66" fmla="*/ 34 w 86"/>
                <a:gd name="T67" fmla="*/ 62 h 65"/>
                <a:gd name="T68" fmla="*/ 30 w 86"/>
                <a:gd name="T69" fmla="*/ 53 h 65"/>
                <a:gd name="T70" fmla="*/ 34 w 86"/>
                <a:gd name="T71" fmla="*/ 44 h 65"/>
                <a:gd name="T72" fmla="*/ 43 w 86"/>
                <a:gd name="T73" fmla="*/ 40 h 65"/>
                <a:gd name="T74" fmla="*/ 47 w 86"/>
                <a:gd name="T75" fmla="*/ 62 h 65"/>
                <a:gd name="T76" fmla="*/ 52 w 86"/>
                <a:gd name="T77" fmla="*/ 56 h 65"/>
                <a:gd name="T78" fmla="*/ 52 w 86"/>
                <a:gd name="T79" fmla="*/ 49 h 65"/>
                <a:gd name="T80" fmla="*/ 47 w 86"/>
                <a:gd name="T81" fmla="*/ 44 h 65"/>
                <a:gd name="T82" fmla="*/ 39 w 86"/>
                <a:gd name="T83" fmla="*/ 44 h 65"/>
                <a:gd name="T84" fmla="*/ 34 w 86"/>
                <a:gd name="T85" fmla="*/ 49 h 65"/>
                <a:gd name="T86" fmla="*/ 34 w 86"/>
                <a:gd name="T87" fmla="*/ 56 h 65"/>
                <a:gd name="T88" fmla="*/ 39 w 86"/>
                <a:gd name="T89" fmla="*/ 6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6" h="65">
                  <a:moveTo>
                    <a:pt x="43" y="0"/>
                  </a:moveTo>
                  <a:cubicBezTo>
                    <a:pt x="48" y="0"/>
                    <a:pt x="52" y="0"/>
                    <a:pt x="56" y="1"/>
                  </a:cubicBezTo>
                  <a:cubicBezTo>
                    <a:pt x="60" y="3"/>
                    <a:pt x="64" y="4"/>
                    <a:pt x="68" y="6"/>
                  </a:cubicBezTo>
                  <a:cubicBezTo>
                    <a:pt x="72" y="8"/>
                    <a:pt x="75" y="10"/>
                    <a:pt x="78" y="13"/>
                  </a:cubicBezTo>
                  <a:cubicBezTo>
                    <a:pt x="81" y="16"/>
                    <a:pt x="84" y="19"/>
                    <a:pt x="86" y="22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2" y="21"/>
                    <a:pt x="79" y="18"/>
                    <a:pt x="76" y="16"/>
                  </a:cubicBezTo>
                  <a:cubicBezTo>
                    <a:pt x="73" y="13"/>
                    <a:pt x="70" y="11"/>
                    <a:pt x="67" y="9"/>
                  </a:cubicBezTo>
                  <a:cubicBezTo>
                    <a:pt x="63" y="7"/>
                    <a:pt x="59" y="6"/>
                    <a:pt x="55" y="5"/>
                  </a:cubicBezTo>
                  <a:cubicBezTo>
                    <a:pt x="51" y="4"/>
                    <a:pt x="47" y="3"/>
                    <a:pt x="43" y="3"/>
                  </a:cubicBezTo>
                  <a:cubicBezTo>
                    <a:pt x="39" y="3"/>
                    <a:pt x="35" y="4"/>
                    <a:pt x="31" y="5"/>
                  </a:cubicBezTo>
                  <a:cubicBezTo>
                    <a:pt x="27" y="6"/>
                    <a:pt x="23" y="7"/>
                    <a:pt x="20" y="9"/>
                  </a:cubicBezTo>
                  <a:cubicBezTo>
                    <a:pt x="16" y="11"/>
                    <a:pt x="13" y="13"/>
                    <a:pt x="10" y="16"/>
                  </a:cubicBezTo>
                  <a:cubicBezTo>
                    <a:pt x="7" y="18"/>
                    <a:pt x="5" y="21"/>
                    <a:pt x="2" y="2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" y="19"/>
                    <a:pt x="5" y="16"/>
                    <a:pt x="8" y="13"/>
                  </a:cubicBezTo>
                  <a:cubicBezTo>
                    <a:pt x="11" y="10"/>
                    <a:pt x="15" y="8"/>
                    <a:pt x="19" y="6"/>
                  </a:cubicBezTo>
                  <a:cubicBezTo>
                    <a:pt x="22" y="4"/>
                    <a:pt x="26" y="3"/>
                    <a:pt x="30" y="1"/>
                  </a:cubicBezTo>
                  <a:cubicBezTo>
                    <a:pt x="34" y="0"/>
                    <a:pt x="39" y="0"/>
                    <a:pt x="43" y="0"/>
                  </a:cubicBezTo>
                  <a:close/>
                  <a:moveTo>
                    <a:pt x="43" y="13"/>
                  </a:moveTo>
                  <a:cubicBezTo>
                    <a:pt x="47" y="13"/>
                    <a:pt x="50" y="13"/>
                    <a:pt x="54" y="14"/>
                  </a:cubicBezTo>
                  <a:cubicBezTo>
                    <a:pt x="57" y="15"/>
                    <a:pt x="60" y="16"/>
                    <a:pt x="63" y="18"/>
                  </a:cubicBezTo>
                  <a:cubicBezTo>
                    <a:pt x="66" y="19"/>
                    <a:pt x="68" y="21"/>
                    <a:pt x="71" y="24"/>
                  </a:cubicBezTo>
                  <a:cubicBezTo>
                    <a:pt x="73" y="26"/>
                    <a:pt x="75" y="29"/>
                    <a:pt x="77" y="31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3" y="31"/>
                    <a:pt x="71" y="29"/>
                    <a:pt x="69" y="26"/>
                  </a:cubicBezTo>
                  <a:cubicBezTo>
                    <a:pt x="67" y="24"/>
                    <a:pt x="64" y="22"/>
                    <a:pt x="62" y="21"/>
                  </a:cubicBezTo>
                  <a:cubicBezTo>
                    <a:pt x="59" y="19"/>
                    <a:pt x="56" y="18"/>
                    <a:pt x="53" y="17"/>
                  </a:cubicBezTo>
                  <a:cubicBezTo>
                    <a:pt x="50" y="16"/>
                    <a:pt x="47" y="16"/>
                    <a:pt x="43" y="16"/>
                  </a:cubicBezTo>
                  <a:cubicBezTo>
                    <a:pt x="40" y="16"/>
                    <a:pt x="37" y="16"/>
                    <a:pt x="33" y="17"/>
                  </a:cubicBezTo>
                  <a:cubicBezTo>
                    <a:pt x="30" y="18"/>
                    <a:pt x="28" y="19"/>
                    <a:pt x="25" y="21"/>
                  </a:cubicBezTo>
                  <a:cubicBezTo>
                    <a:pt x="22" y="22"/>
                    <a:pt x="20" y="24"/>
                    <a:pt x="17" y="27"/>
                  </a:cubicBezTo>
                  <a:cubicBezTo>
                    <a:pt x="15" y="29"/>
                    <a:pt x="13" y="31"/>
                    <a:pt x="12" y="34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1" y="29"/>
                    <a:pt x="13" y="26"/>
                    <a:pt x="15" y="24"/>
                  </a:cubicBezTo>
                  <a:cubicBezTo>
                    <a:pt x="18" y="21"/>
                    <a:pt x="21" y="19"/>
                    <a:pt x="23" y="18"/>
                  </a:cubicBezTo>
                  <a:cubicBezTo>
                    <a:pt x="26" y="16"/>
                    <a:pt x="29" y="15"/>
                    <a:pt x="33" y="14"/>
                  </a:cubicBezTo>
                  <a:cubicBezTo>
                    <a:pt x="36" y="13"/>
                    <a:pt x="40" y="13"/>
                    <a:pt x="43" y="13"/>
                  </a:cubicBezTo>
                  <a:close/>
                  <a:moveTo>
                    <a:pt x="43" y="26"/>
                  </a:moveTo>
                  <a:cubicBezTo>
                    <a:pt x="46" y="26"/>
                    <a:pt x="48" y="26"/>
                    <a:pt x="51" y="27"/>
                  </a:cubicBezTo>
                  <a:cubicBezTo>
                    <a:pt x="53" y="27"/>
                    <a:pt x="56" y="28"/>
                    <a:pt x="58" y="30"/>
                  </a:cubicBezTo>
                  <a:cubicBezTo>
                    <a:pt x="60" y="31"/>
                    <a:pt x="62" y="33"/>
                    <a:pt x="63" y="35"/>
                  </a:cubicBezTo>
                  <a:cubicBezTo>
                    <a:pt x="65" y="37"/>
                    <a:pt x="66" y="39"/>
                    <a:pt x="68" y="41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4" y="41"/>
                    <a:pt x="63" y="39"/>
                    <a:pt x="62" y="37"/>
                  </a:cubicBezTo>
                  <a:cubicBezTo>
                    <a:pt x="60" y="36"/>
                    <a:pt x="58" y="34"/>
                    <a:pt x="56" y="33"/>
                  </a:cubicBezTo>
                  <a:cubicBezTo>
                    <a:pt x="55" y="31"/>
                    <a:pt x="52" y="30"/>
                    <a:pt x="50" y="30"/>
                  </a:cubicBezTo>
                  <a:cubicBezTo>
                    <a:pt x="48" y="29"/>
                    <a:pt x="46" y="29"/>
                    <a:pt x="43" y="29"/>
                  </a:cubicBezTo>
                  <a:cubicBezTo>
                    <a:pt x="41" y="29"/>
                    <a:pt x="38" y="29"/>
                    <a:pt x="36" y="30"/>
                  </a:cubicBezTo>
                  <a:cubicBezTo>
                    <a:pt x="34" y="30"/>
                    <a:pt x="32" y="31"/>
                    <a:pt x="30" y="33"/>
                  </a:cubicBezTo>
                  <a:cubicBezTo>
                    <a:pt x="28" y="34"/>
                    <a:pt x="26" y="36"/>
                    <a:pt x="25" y="37"/>
                  </a:cubicBezTo>
                  <a:cubicBezTo>
                    <a:pt x="23" y="39"/>
                    <a:pt x="22" y="41"/>
                    <a:pt x="21" y="43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0" y="39"/>
                    <a:pt x="21" y="37"/>
                    <a:pt x="23" y="35"/>
                  </a:cubicBezTo>
                  <a:cubicBezTo>
                    <a:pt x="24" y="33"/>
                    <a:pt x="26" y="31"/>
                    <a:pt x="28" y="30"/>
                  </a:cubicBezTo>
                  <a:cubicBezTo>
                    <a:pt x="30" y="28"/>
                    <a:pt x="33" y="27"/>
                    <a:pt x="35" y="27"/>
                  </a:cubicBezTo>
                  <a:cubicBezTo>
                    <a:pt x="38" y="26"/>
                    <a:pt x="40" y="26"/>
                    <a:pt x="43" y="26"/>
                  </a:cubicBezTo>
                  <a:close/>
                  <a:moveTo>
                    <a:pt x="43" y="40"/>
                  </a:moveTo>
                  <a:cubicBezTo>
                    <a:pt x="45" y="40"/>
                    <a:pt x="47" y="40"/>
                    <a:pt x="48" y="41"/>
                  </a:cubicBezTo>
                  <a:cubicBezTo>
                    <a:pt x="50" y="42"/>
                    <a:pt x="51" y="42"/>
                    <a:pt x="52" y="44"/>
                  </a:cubicBezTo>
                  <a:cubicBezTo>
                    <a:pt x="53" y="45"/>
                    <a:pt x="54" y="46"/>
                    <a:pt x="55" y="48"/>
                  </a:cubicBezTo>
                  <a:cubicBezTo>
                    <a:pt x="56" y="49"/>
                    <a:pt x="56" y="51"/>
                    <a:pt x="56" y="53"/>
                  </a:cubicBezTo>
                  <a:cubicBezTo>
                    <a:pt x="56" y="54"/>
                    <a:pt x="56" y="56"/>
                    <a:pt x="55" y="58"/>
                  </a:cubicBezTo>
                  <a:cubicBezTo>
                    <a:pt x="54" y="59"/>
                    <a:pt x="53" y="61"/>
                    <a:pt x="52" y="62"/>
                  </a:cubicBezTo>
                  <a:cubicBezTo>
                    <a:pt x="51" y="63"/>
                    <a:pt x="50" y="64"/>
                    <a:pt x="48" y="64"/>
                  </a:cubicBezTo>
                  <a:cubicBezTo>
                    <a:pt x="47" y="65"/>
                    <a:pt x="45" y="65"/>
                    <a:pt x="43" y="65"/>
                  </a:cubicBezTo>
                  <a:cubicBezTo>
                    <a:pt x="41" y="65"/>
                    <a:pt x="40" y="65"/>
                    <a:pt x="38" y="64"/>
                  </a:cubicBezTo>
                  <a:cubicBezTo>
                    <a:pt x="37" y="64"/>
                    <a:pt x="35" y="63"/>
                    <a:pt x="34" y="62"/>
                  </a:cubicBezTo>
                  <a:cubicBezTo>
                    <a:pt x="33" y="61"/>
                    <a:pt x="32" y="59"/>
                    <a:pt x="31" y="58"/>
                  </a:cubicBezTo>
                  <a:cubicBezTo>
                    <a:pt x="31" y="56"/>
                    <a:pt x="30" y="54"/>
                    <a:pt x="30" y="53"/>
                  </a:cubicBezTo>
                  <a:cubicBezTo>
                    <a:pt x="30" y="51"/>
                    <a:pt x="31" y="49"/>
                    <a:pt x="31" y="48"/>
                  </a:cubicBezTo>
                  <a:cubicBezTo>
                    <a:pt x="32" y="46"/>
                    <a:pt x="33" y="45"/>
                    <a:pt x="34" y="44"/>
                  </a:cubicBezTo>
                  <a:cubicBezTo>
                    <a:pt x="35" y="42"/>
                    <a:pt x="37" y="42"/>
                    <a:pt x="38" y="41"/>
                  </a:cubicBezTo>
                  <a:cubicBezTo>
                    <a:pt x="40" y="40"/>
                    <a:pt x="41" y="40"/>
                    <a:pt x="43" y="40"/>
                  </a:cubicBezTo>
                  <a:close/>
                  <a:moveTo>
                    <a:pt x="43" y="62"/>
                  </a:moveTo>
                  <a:cubicBezTo>
                    <a:pt x="44" y="62"/>
                    <a:pt x="46" y="62"/>
                    <a:pt x="47" y="62"/>
                  </a:cubicBezTo>
                  <a:cubicBezTo>
                    <a:pt x="48" y="61"/>
                    <a:pt x="49" y="60"/>
                    <a:pt x="50" y="59"/>
                  </a:cubicBezTo>
                  <a:cubicBezTo>
                    <a:pt x="51" y="59"/>
                    <a:pt x="51" y="58"/>
                    <a:pt x="52" y="56"/>
                  </a:cubicBezTo>
                  <a:cubicBezTo>
                    <a:pt x="52" y="55"/>
                    <a:pt x="53" y="54"/>
                    <a:pt x="53" y="53"/>
                  </a:cubicBezTo>
                  <a:cubicBezTo>
                    <a:pt x="53" y="51"/>
                    <a:pt x="52" y="50"/>
                    <a:pt x="52" y="49"/>
                  </a:cubicBezTo>
                  <a:cubicBezTo>
                    <a:pt x="51" y="48"/>
                    <a:pt x="51" y="47"/>
                    <a:pt x="50" y="46"/>
                  </a:cubicBezTo>
                  <a:cubicBezTo>
                    <a:pt x="49" y="45"/>
                    <a:pt x="48" y="44"/>
                    <a:pt x="47" y="44"/>
                  </a:cubicBezTo>
                  <a:cubicBezTo>
                    <a:pt x="46" y="43"/>
                    <a:pt x="44" y="43"/>
                    <a:pt x="43" y="43"/>
                  </a:cubicBezTo>
                  <a:cubicBezTo>
                    <a:pt x="42" y="43"/>
                    <a:pt x="40" y="43"/>
                    <a:pt x="39" y="44"/>
                  </a:cubicBezTo>
                  <a:cubicBezTo>
                    <a:pt x="38" y="44"/>
                    <a:pt x="37" y="45"/>
                    <a:pt x="36" y="46"/>
                  </a:cubicBezTo>
                  <a:cubicBezTo>
                    <a:pt x="35" y="47"/>
                    <a:pt x="35" y="48"/>
                    <a:pt x="34" y="49"/>
                  </a:cubicBezTo>
                  <a:cubicBezTo>
                    <a:pt x="34" y="50"/>
                    <a:pt x="33" y="51"/>
                    <a:pt x="33" y="53"/>
                  </a:cubicBezTo>
                  <a:cubicBezTo>
                    <a:pt x="33" y="54"/>
                    <a:pt x="34" y="55"/>
                    <a:pt x="34" y="56"/>
                  </a:cubicBezTo>
                  <a:cubicBezTo>
                    <a:pt x="35" y="58"/>
                    <a:pt x="35" y="59"/>
                    <a:pt x="36" y="59"/>
                  </a:cubicBezTo>
                  <a:cubicBezTo>
                    <a:pt x="37" y="60"/>
                    <a:pt x="38" y="61"/>
                    <a:pt x="39" y="62"/>
                  </a:cubicBezTo>
                  <a:cubicBezTo>
                    <a:pt x="40" y="62"/>
                    <a:pt x="42" y="62"/>
                    <a:pt x="43" y="62"/>
                  </a:cubicBez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40" name="Freeform 28">
              <a:extLst>
                <a:ext uri="{FF2B5EF4-FFF2-40B4-BE49-F238E27FC236}">
                  <a16:creationId xmlns:a16="http://schemas.microsoft.com/office/drawing/2014/main" xmlns="" id="{30C23248-8249-4D4C-81E8-F4C1869699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4800" y="2143908"/>
              <a:ext cx="360363" cy="228600"/>
            </a:xfrm>
            <a:custGeom>
              <a:avLst/>
              <a:gdLst>
                <a:gd name="T0" fmla="*/ 0 w 96"/>
                <a:gd name="T1" fmla="*/ 20 h 61"/>
                <a:gd name="T2" fmla="*/ 37 w 96"/>
                <a:gd name="T3" fmla="*/ 20 h 61"/>
                <a:gd name="T4" fmla="*/ 61 w 96"/>
                <a:gd name="T5" fmla="*/ 0 h 61"/>
                <a:gd name="T6" fmla="*/ 61 w 96"/>
                <a:gd name="T7" fmla="*/ 61 h 61"/>
                <a:gd name="T8" fmla="*/ 37 w 96"/>
                <a:gd name="T9" fmla="*/ 42 h 61"/>
                <a:gd name="T10" fmla="*/ 13 w 96"/>
                <a:gd name="T11" fmla="*/ 42 h 61"/>
                <a:gd name="T12" fmla="*/ 13 w 96"/>
                <a:gd name="T13" fmla="*/ 61 h 61"/>
                <a:gd name="T14" fmla="*/ 10 w 96"/>
                <a:gd name="T15" fmla="*/ 61 h 61"/>
                <a:gd name="T16" fmla="*/ 10 w 96"/>
                <a:gd name="T17" fmla="*/ 42 h 61"/>
                <a:gd name="T18" fmla="*/ 0 w 96"/>
                <a:gd name="T19" fmla="*/ 42 h 61"/>
                <a:gd name="T20" fmla="*/ 0 w 96"/>
                <a:gd name="T21" fmla="*/ 20 h 61"/>
                <a:gd name="T22" fmla="*/ 3 w 96"/>
                <a:gd name="T23" fmla="*/ 39 h 61"/>
                <a:gd name="T24" fmla="*/ 16 w 96"/>
                <a:gd name="T25" fmla="*/ 39 h 61"/>
                <a:gd name="T26" fmla="*/ 16 w 96"/>
                <a:gd name="T27" fmla="*/ 23 h 61"/>
                <a:gd name="T28" fmla="*/ 3 w 96"/>
                <a:gd name="T29" fmla="*/ 23 h 61"/>
                <a:gd name="T30" fmla="*/ 3 w 96"/>
                <a:gd name="T31" fmla="*/ 39 h 61"/>
                <a:gd name="T32" fmla="*/ 39 w 96"/>
                <a:gd name="T33" fmla="*/ 22 h 61"/>
                <a:gd name="T34" fmla="*/ 38 w 96"/>
                <a:gd name="T35" fmla="*/ 23 h 61"/>
                <a:gd name="T36" fmla="*/ 19 w 96"/>
                <a:gd name="T37" fmla="*/ 23 h 61"/>
                <a:gd name="T38" fmla="*/ 19 w 96"/>
                <a:gd name="T39" fmla="*/ 39 h 61"/>
                <a:gd name="T40" fmla="*/ 39 w 96"/>
                <a:gd name="T41" fmla="*/ 39 h 61"/>
                <a:gd name="T42" fmla="*/ 58 w 96"/>
                <a:gd name="T43" fmla="*/ 54 h 61"/>
                <a:gd name="T44" fmla="*/ 58 w 96"/>
                <a:gd name="T45" fmla="*/ 7 h 61"/>
                <a:gd name="T46" fmla="*/ 39 w 96"/>
                <a:gd name="T47" fmla="*/ 22 h 61"/>
                <a:gd name="T48" fmla="*/ 73 w 96"/>
                <a:gd name="T49" fmla="*/ 13 h 61"/>
                <a:gd name="T50" fmla="*/ 76 w 96"/>
                <a:gd name="T51" fmla="*/ 17 h 61"/>
                <a:gd name="T52" fmla="*/ 79 w 96"/>
                <a:gd name="T53" fmla="*/ 21 h 61"/>
                <a:gd name="T54" fmla="*/ 81 w 96"/>
                <a:gd name="T55" fmla="*/ 25 h 61"/>
                <a:gd name="T56" fmla="*/ 82 w 96"/>
                <a:gd name="T57" fmla="*/ 30 h 61"/>
                <a:gd name="T58" fmla="*/ 81 w 96"/>
                <a:gd name="T59" fmla="*/ 36 h 61"/>
                <a:gd name="T60" fmla="*/ 79 w 96"/>
                <a:gd name="T61" fmla="*/ 41 h 61"/>
                <a:gd name="T62" fmla="*/ 76 w 96"/>
                <a:gd name="T63" fmla="*/ 45 h 61"/>
                <a:gd name="T64" fmla="*/ 72 w 96"/>
                <a:gd name="T65" fmla="*/ 48 h 61"/>
                <a:gd name="T66" fmla="*/ 70 w 96"/>
                <a:gd name="T67" fmla="*/ 46 h 61"/>
                <a:gd name="T68" fmla="*/ 73 w 96"/>
                <a:gd name="T69" fmla="*/ 43 h 61"/>
                <a:gd name="T70" fmla="*/ 76 w 96"/>
                <a:gd name="T71" fmla="*/ 39 h 61"/>
                <a:gd name="T72" fmla="*/ 78 w 96"/>
                <a:gd name="T73" fmla="*/ 35 h 61"/>
                <a:gd name="T74" fmla="*/ 79 w 96"/>
                <a:gd name="T75" fmla="*/ 30 h 61"/>
                <a:gd name="T76" fmla="*/ 78 w 96"/>
                <a:gd name="T77" fmla="*/ 26 h 61"/>
                <a:gd name="T78" fmla="*/ 76 w 96"/>
                <a:gd name="T79" fmla="*/ 22 h 61"/>
                <a:gd name="T80" fmla="*/ 74 w 96"/>
                <a:gd name="T81" fmla="*/ 18 h 61"/>
                <a:gd name="T82" fmla="*/ 70 w 96"/>
                <a:gd name="T83" fmla="*/ 16 h 61"/>
                <a:gd name="T84" fmla="*/ 73 w 96"/>
                <a:gd name="T85" fmla="*/ 13 h 61"/>
                <a:gd name="T86" fmla="*/ 83 w 96"/>
                <a:gd name="T87" fmla="*/ 3 h 61"/>
                <a:gd name="T88" fmla="*/ 88 w 96"/>
                <a:gd name="T89" fmla="*/ 9 h 61"/>
                <a:gd name="T90" fmla="*/ 93 w 96"/>
                <a:gd name="T91" fmla="*/ 15 h 61"/>
                <a:gd name="T92" fmla="*/ 95 w 96"/>
                <a:gd name="T93" fmla="*/ 22 h 61"/>
                <a:gd name="T94" fmla="*/ 96 w 96"/>
                <a:gd name="T95" fmla="*/ 30 h 61"/>
                <a:gd name="T96" fmla="*/ 95 w 96"/>
                <a:gd name="T97" fmla="*/ 39 h 61"/>
                <a:gd name="T98" fmla="*/ 92 w 96"/>
                <a:gd name="T99" fmla="*/ 46 h 61"/>
                <a:gd name="T100" fmla="*/ 88 w 96"/>
                <a:gd name="T101" fmla="*/ 53 h 61"/>
                <a:gd name="T102" fmla="*/ 82 w 96"/>
                <a:gd name="T103" fmla="*/ 58 h 61"/>
                <a:gd name="T104" fmla="*/ 80 w 96"/>
                <a:gd name="T105" fmla="*/ 56 h 61"/>
                <a:gd name="T106" fmla="*/ 85 w 96"/>
                <a:gd name="T107" fmla="*/ 51 h 61"/>
                <a:gd name="T108" fmla="*/ 89 w 96"/>
                <a:gd name="T109" fmla="*/ 45 h 61"/>
                <a:gd name="T110" fmla="*/ 92 w 96"/>
                <a:gd name="T111" fmla="*/ 38 h 61"/>
                <a:gd name="T112" fmla="*/ 93 w 96"/>
                <a:gd name="T113" fmla="*/ 30 h 61"/>
                <a:gd name="T114" fmla="*/ 92 w 96"/>
                <a:gd name="T115" fmla="*/ 23 h 61"/>
                <a:gd name="T116" fmla="*/ 90 w 96"/>
                <a:gd name="T117" fmla="*/ 16 h 61"/>
                <a:gd name="T118" fmla="*/ 86 w 96"/>
                <a:gd name="T119" fmla="*/ 10 h 61"/>
                <a:gd name="T120" fmla="*/ 81 w 96"/>
                <a:gd name="T121" fmla="*/ 5 h 61"/>
                <a:gd name="T122" fmla="*/ 83 w 96"/>
                <a:gd name="T123" fmla="*/ 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6" h="61">
                  <a:moveTo>
                    <a:pt x="0" y="20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0" y="42"/>
                    <a:pt x="0" y="42"/>
                    <a:pt x="0" y="42"/>
                  </a:cubicBezTo>
                  <a:lnTo>
                    <a:pt x="0" y="20"/>
                  </a:lnTo>
                  <a:close/>
                  <a:moveTo>
                    <a:pt x="3" y="39"/>
                  </a:moveTo>
                  <a:cubicBezTo>
                    <a:pt x="16" y="39"/>
                    <a:pt x="16" y="39"/>
                    <a:pt x="16" y="3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3" y="23"/>
                    <a:pt x="3" y="23"/>
                    <a:pt x="3" y="23"/>
                  </a:cubicBezTo>
                  <a:lnTo>
                    <a:pt x="3" y="39"/>
                  </a:lnTo>
                  <a:close/>
                  <a:moveTo>
                    <a:pt x="39" y="22"/>
                  </a:moveTo>
                  <a:cubicBezTo>
                    <a:pt x="38" y="23"/>
                    <a:pt x="38" y="23"/>
                    <a:pt x="38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8" y="7"/>
                    <a:pt x="58" y="7"/>
                    <a:pt x="58" y="7"/>
                  </a:cubicBezTo>
                  <a:lnTo>
                    <a:pt x="39" y="22"/>
                  </a:lnTo>
                  <a:close/>
                  <a:moveTo>
                    <a:pt x="73" y="13"/>
                  </a:moveTo>
                  <a:cubicBezTo>
                    <a:pt x="74" y="14"/>
                    <a:pt x="75" y="15"/>
                    <a:pt x="76" y="17"/>
                  </a:cubicBezTo>
                  <a:cubicBezTo>
                    <a:pt x="78" y="18"/>
                    <a:pt x="79" y="19"/>
                    <a:pt x="79" y="21"/>
                  </a:cubicBezTo>
                  <a:cubicBezTo>
                    <a:pt x="80" y="22"/>
                    <a:pt x="81" y="24"/>
                    <a:pt x="81" y="25"/>
                  </a:cubicBezTo>
                  <a:cubicBezTo>
                    <a:pt x="82" y="27"/>
                    <a:pt x="82" y="29"/>
                    <a:pt x="82" y="30"/>
                  </a:cubicBezTo>
                  <a:cubicBezTo>
                    <a:pt x="82" y="32"/>
                    <a:pt x="82" y="34"/>
                    <a:pt x="81" y="36"/>
                  </a:cubicBezTo>
                  <a:cubicBezTo>
                    <a:pt x="81" y="38"/>
                    <a:pt x="80" y="39"/>
                    <a:pt x="79" y="41"/>
                  </a:cubicBezTo>
                  <a:cubicBezTo>
                    <a:pt x="78" y="42"/>
                    <a:pt x="77" y="44"/>
                    <a:pt x="76" y="45"/>
                  </a:cubicBezTo>
                  <a:cubicBezTo>
                    <a:pt x="75" y="46"/>
                    <a:pt x="73" y="47"/>
                    <a:pt x="72" y="48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71" y="45"/>
                    <a:pt x="72" y="44"/>
                    <a:pt x="73" y="43"/>
                  </a:cubicBezTo>
                  <a:cubicBezTo>
                    <a:pt x="74" y="42"/>
                    <a:pt x="75" y="41"/>
                    <a:pt x="76" y="39"/>
                  </a:cubicBezTo>
                  <a:cubicBezTo>
                    <a:pt x="77" y="38"/>
                    <a:pt x="78" y="37"/>
                    <a:pt x="78" y="35"/>
                  </a:cubicBezTo>
                  <a:cubicBezTo>
                    <a:pt x="78" y="34"/>
                    <a:pt x="79" y="32"/>
                    <a:pt x="79" y="30"/>
                  </a:cubicBezTo>
                  <a:cubicBezTo>
                    <a:pt x="79" y="29"/>
                    <a:pt x="78" y="27"/>
                    <a:pt x="78" y="26"/>
                  </a:cubicBezTo>
                  <a:cubicBezTo>
                    <a:pt x="78" y="24"/>
                    <a:pt x="77" y="23"/>
                    <a:pt x="76" y="22"/>
                  </a:cubicBezTo>
                  <a:cubicBezTo>
                    <a:pt x="76" y="21"/>
                    <a:pt x="75" y="19"/>
                    <a:pt x="74" y="18"/>
                  </a:cubicBezTo>
                  <a:cubicBezTo>
                    <a:pt x="73" y="17"/>
                    <a:pt x="72" y="16"/>
                    <a:pt x="70" y="16"/>
                  </a:cubicBezTo>
                  <a:lnTo>
                    <a:pt x="73" y="13"/>
                  </a:lnTo>
                  <a:close/>
                  <a:moveTo>
                    <a:pt x="83" y="3"/>
                  </a:moveTo>
                  <a:cubicBezTo>
                    <a:pt x="85" y="5"/>
                    <a:pt x="87" y="7"/>
                    <a:pt x="88" y="9"/>
                  </a:cubicBezTo>
                  <a:cubicBezTo>
                    <a:pt x="90" y="11"/>
                    <a:pt x="91" y="13"/>
                    <a:pt x="93" y="15"/>
                  </a:cubicBezTo>
                  <a:cubicBezTo>
                    <a:pt x="94" y="17"/>
                    <a:pt x="95" y="20"/>
                    <a:pt x="95" y="22"/>
                  </a:cubicBezTo>
                  <a:cubicBezTo>
                    <a:pt x="96" y="25"/>
                    <a:pt x="96" y="28"/>
                    <a:pt x="96" y="30"/>
                  </a:cubicBezTo>
                  <a:cubicBezTo>
                    <a:pt x="96" y="33"/>
                    <a:pt x="96" y="36"/>
                    <a:pt x="95" y="39"/>
                  </a:cubicBezTo>
                  <a:cubicBezTo>
                    <a:pt x="95" y="42"/>
                    <a:pt x="94" y="44"/>
                    <a:pt x="92" y="46"/>
                  </a:cubicBezTo>
                  <a:cubicBezTo>
                    <a:pt x="91" y="49"/>
                    <a:pt x="90" y="51"/>
                    <a:pt x="88" y="53"/>
                  </a:cubicBezTo>
                  <a:cubicBezTo>
                    <a:pt x="86" y="55"/>
                    <a:pt x="84" y="57"/>
                    <a:pt x="82" y="58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82" y="55"/>
                    <a:pt x="84" y="53"/>
                    <a:pt x="85" y="51"/>
                  </a:cubicBezTo>
                  <a:cubicBezTo>
                    <a:pt x="87" y="49"/>
                    <a:pt x="88" y="47"/>
                    <a:pt x="89" y="45"/>
                  </a:cubicBezTo>
                  <a:cubicBezTo>
                    <a:pt x="91" y="43"/>
                    <a:pt x="91" y="41"/>
                    <a:pt x="92" y="38"/>
                  </a:cubicBezTo>
                  <a:cubicBezTo>
                    <a:pt x="93" y="36"/>
                    <a:pt x="93" y="33"/>
                    <a:pt x="93" y="30"/>
                  </a:cubicBezTo>
                  <a:cubicBezTo>
                    <a:pt x="93" y="28"/>
                    <a:pt x="93" y="26"/>
                    <a:pt x="92" y="23"/>
                  </a:cubicBezTo>
                  <a:cubicBezTo>
                    <a:pt x="92" y="21"/>
                    <a:pt x="91" y="18"/>
                    <a:pt x="90" y="16"/>
                  </a:cubicBezTo>
                  <a:cubicBezTo>
                    <a:pt x="89" y="14"/>
                    <a:pt x="87" y="12"/>
                    <a:pt x="86" y="10"/>
                  </a:cubicBezTo>
                  <a:cubicBezTo>
                    <a:pt x="84" y="9"/>
                    <a:pt x="83" y="7"/>
                    <a:pt x="81" y="5"/>
                  </a:cubicBezTo>
                  <a:lnTo>
                    <a:pt x="83" y="3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41" name="Freeform 29">
              <a:extLst>
                <a:ext uri="{FF2B5EF4-FFF2-40B4-BE49-F238E27FC236}">
                  <a16:creationId xmlns:a16="http://schemas.microsoft.com/office/drawing/2014/main" xmlns="" id="{83D0DA95-2012-4C9E-8640-342E92F806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5188" y="2105808"/>
              <a:ext cx="322263" cy="307975"/>
            </a:xfrm>
            <a:custGeom>
              <a:avLst/>
              <a:gdLst>
                <a:gd name="T0" fmla="*/ 125 w 203"/>
                <a:gd name="T1" fmla="*/ 74 h 194"/>
                <a:gd name="T2" fmla="*/ 203 w 203"/>
                <a:gd name="T3" fmla="*/ 74 h 194"/>
                <a:gd name="T4" fmla="*/ 142 w 203"/>
                <a:gd name="T5" fmla="*/ 119 h 194"/>
                <a:gd name="T6" fmla="*/ 165 w 203"/>
                <a:gd name="T7" fmla="*/ 194 h 194"/>
                <a:gd name="T8" fmla="*/ 101 w 203"/>
                <a:gd name="T9" fmla="*/ 147 h 194"/>
                <a:gd name="T10" fmla="*/ 40 w 203"/>
                <a:gd name="T11" fmla="*/ 194 h 194"/>
                <a:gd name="T12" fmla="*/ 64 w 203"/>
                <a:gd name="T13" fmla="*/ 119 h 194"/>
                <a:gd name="T14" fmla="*/ 0 w 203"/>
                <a:gd name="T15" fmla="*/ 74 h 194"/>
                <a:gd name="T16" fmla="*/ 78 w 203"/>
                <a:gd name="T17" fmla="*/ 74 h 194"/>
                <a:gd name="T18" fmla="*/ 101 w 203"/>
                <a:gd name="T19" fmla="*/ 0 h 194"/>
                <a:gd name="T20" fmla="*/ 125 w 203"/>
                <a:gd name="T21" fmla="*/ 74 h 194"/>
                <a:gd name="T22" fmla="*/ 132 w 203"/>
                <a:gd name="T23" fmla="*/ 121 h 194"/>
                <a:gd name="T24" fmla="*/ 132 w 203"/>
                <a:gd name="T25" fmla="*/ 116 h 194"/>
                <a:gd name="T26" fmla="*/ 179 w 203"/>
                <a:gd name="T27" fmla="*/ 81 h 194"/>
                <a:gd name="T28" fmla="*/ 120 w 203"/>
                <a:gd name="T29" fmla="*/ 81 h 194"/>
                <a:gd name="T30" fmla="*/ 101 w 203"/>
                <a:gd name="T31" fmla="*/ 24 h 194"/>
                <a:gd name="T32" fmla="*/ 82 w 203"/>
                <a:gd name="T33" fmla="*/ 81 h 194"/>
                <a:gd name="T34" fmla="*/ 23 w 203"/>
                <a:gd name="T35" fmla="*/ 81 h 194"/>
                <a:gd name="T36" fmla="*/ 68 w 203"/>
                <a:gd name="T37" fmla="*/ 114 h 194"/>
                <a:gd name="T38" fmla="*/ 73 w 203"/>
                <a:gd name="T39" fmla="*/ 116 h 194"/>
                <a:gd name="T40" fmla="*/ 54 w 203"/>
                <a:gd name="T41" fmla="*/ 173 h 194"/>
                <a:gd name="T42" fmla="*/ 101 w 203"/>
                <a:gd name="T43" fmla="*/ 138 h 194"/>
                <a:gd name="T44" fmla="*/ 151 w 203"/>
                <a:gd name="T45" fmla="*/ 173 h 194"/>
                <a:gd name="T46" fmla="*/ 132 w 203"/>
                <a:gd name="T47" fmla="*/ 12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3" h="194">
                  <a:moveTo>
                    <a:pt x="125" y="74"/>
                  </a:moveTo>
                  <a:lnTo>
                    <a:pt x="203" y="74"/>
                  </a:lnTo>
                  <a:lnTo>
                    <a:pt x="142" y="119"/>
                  </a:lnTo>
                  <a:lnTo>
                    <a:pt x="165" y="194"/>
                  </a:lnTo>
                  <a:lnTo>
                    <a:pt x="101" y="147"/>
                  </a:lnTo>
                  <a:lnTo>
                    <a:pt x="40" y="194"/>
                  </a:lnTo>
                  <a:lnTo>
                    <a:pt x="64" y="119"/>
                  </a:lnTo>
                  <a:lnTo>
                    <a:pt x="0" y="74"/>
                  </a:lnTo>
                  <a:lnTo>
                    <a:pt x="78" y="74"/>
                  </a:lnTo>
                  <a:lnTo>
                    <a:pt x="101" y="0"/>
                  </a:lnTo>
                  <a:lnTo>
                    <a:pt x="125" y="74"/>
                  </a:lnTo>
                  <a:close/>
                  <a:moveTo>
                    <a:pt x="132" y="121"/>
                  </a:moveTo>
                  <a:lnTo>
                    <a:pt x="132" y="116"/>
                  </a:lnTo>
                  <a:lnTo>
                    <a:pt x="179" y="81"/>
                  </a:lnTo>
                  <a:lnTo>
                    <a:pt x="120" y="81"/>
                  </a:lnTo>
                  <a:lnTo>
                    <a:pt x="101" y="24"/>
                  </a:lnTo>
                  <a:lnTo>
                    <a:pt x="82" y="81"/>
                  </a:lnTo>
                  <a:lnTo>
                    <a:pt x="23" y="81"/>
                  </a:lnTo>
                  <a:lnTo>
                    <a:pt x="68" y="114"/>
                  </a:lnTo>
                  <a:lnTo>
                    <a:pt x="73" y="116"/>
                  </a:lnTo>
                  <a:lnTo>
                    <a:pt x="54" y="173"/>
                  </a:lnTo>
                  <a:lnTo>
                    <a:pt x="101" y="138"/>
                  </a:lnTo>
                  <a:lnTo>
                    <a:pt x="151" y="173"/>
                  </a:lnTo>
                  <a:lnTo>
                    <a:pt x="132" y="121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42" name="Freeform 30">
              <a:extLst>
                <a:ext uri="{FF2B5EF4-FFF2-40B4-BE49-F238E27FC236}">
                  <a16:creationId xmlns:a16="http://schemas.microsoft.com/office/drawing/2014/main" xmlns="" id="{4C8D7BDF-7EEB-48EC-B369-B0A4BEB3CC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7163" y="2110571"/>
              <a:ext cx="277813" cy="300038"/>
            </a:xfrm>
            <a:custGeom>
              <a:avLst/>
              <a:gdLst>
                <a:gd name="T0" fmla="*/ 64 w 74"/>
                <a:gd name="T1" fmla="*/ 18 h 80"/>
                <a:gd name="T2" fmla="*/ 68 w 74"/>
                <a:gd name="T3" fmla="*/ 23 h 80"/>
                <a:gd name="T4" fmla="*/ 71 w 74"/>
                <a:gd name="T5" fmla="*/ 29 h 80"/>
                <a:gd name="T6" fmla="*/ 73 w 74"/>
                <a:gd name="T7" fmla="*/ 36 h 80"/>
                <a:gd name="T8" fmla="*/ 74 w 74"/>
                <a:gd name="T9" fmla="*/ 43 h 80"/>
                <a:gd name="T10" fmla="*/ 71 w 74"/>
                <a:gd name="T11" fmla="*/ 57 h 80"/>
                <a:gd name="T12" fmla="*/ 63 w 74"/>
                <a:gd name="T13" fmla="*/ 69 h 80"/>
                <a:gd name="T14" fmla="*/ 51 w 74"/>
                <a:gd name="T15" fmla="*/ 77 h 80"/>
                <a:gd name="T16" fmla="*/ 37 w 74"/>
                <a:gd name="T17" fmla="*/ 80 h 80"/>
                <a:gd name="T18" fmla="*/ 23 w 74"/>
                <a:gd name="T19" fmla="*/ 77 h 80"/>
                <a:gd name="T20" fmla="*/ 11 w 74"/>
                <a:gd name="T21" fmla="*/ 69 h 80"/>
                <a:gd name="T22" fmla="*/ 3 w 74"/>
                <a:gd name="T23" fmla="*/ 57 h 80"/>
                <a:gd name="T24" fmla="*/ 0 w 74"/>
                <a:gd name="T25" fmla="*/ 43 h 80"/>
                <a:gd name="T26" fmla="*/ 3 w 74"/>
                <a:gd name="T27" fmla="*/ 29 h 80"/>
                <a:gd name="T28" fmla="*/ 10 w 74"/>
                <a:gd name="T29" fmla="*/ 18 h 80"/>
                <a:gd name="T30" fmla="*/ 21 w 74"/>
                <a:gd name="T31" fmla="*/ 10 h 80"/>
                <a:gd name="T32" fmla="*/ 35 w 74"/>
                <a:gd name="T33" fmla="*/ 6 h 80"/>
                <a:gd name="T34" fmla="*/ 35 w 74"/>
                <a:gd name="T35" fmla="*/ 0 h 80"/>
                <a:gd name="T36" fmla="*/ 40 w 74"/>
                <a:gd name="T37" fmla="*/ 0 h 80"/>
                <a:gd name="T38" fmla="*/ 40 w 74"/>
                <a:gd name="T39" fmla="*/ 6 h 80"/>
                <a:gd name="T40" fmla="*/ 46 w 74"/>
                <a:gd name="T41" fmla="*/ 7 h 80"/>
                <a:gd name="T42" fmla="*/ 52 w 74"/>
                <a:gd name="T43" fmla="*/ 9 h 80"/>
                <a:gd name="T44" fmla="*/ 57 w 74"/>
                <a:gd name="T45" fmla="*/ 12 h 80"/>
                <a:gd name="T46" fmla="*/ 62 w 74"/>
                <a:gd name="T47" fmla="*/ 16 h 80"/>
                <a:gd name="T48" fmla="*/ 65 w 74"/>
                <a:gd name="T49" fmla="*/ 13 h 80"/>
                <a:gd name="T50" fmla="*/ 62 w 74"/>
                <a:gd name="T51" fmla="*/ 10 h 80"/>
                <a:gd name="T52" fmla="*/ 65 w 74"/>
                <a:gd name="T53" fmla="*/ 7 h 80"/>
                <a:gd name="T54" fmla="*/ 73 w 74"/>
                <a:gd name="T55" fmla="*/ 15 h 80"/>
                <a:gd name="T56" fmla="*/ 70 w 74"/>
                <a:gd name="T57" fmla="*/ 18 h 80"/>
                <a:gd name="T58" fmla="*/ 67 w 74"/>
                <a:gd name="T59" fmla="*/ 15 h 80"/>
                <a:gd name="T60" fmla="*/ 64 w 74"/>
                <a:gd name="T61" fmla="*/ 18 h 80"/>
                <a:gd name="T62" fmla="*/ 37 w 74"/>
                <a:gd name="T63" fmla="*/ 76 h 80"/>
                <a:gd name="T64" fmla="*/ 50 w 74"/>
                <a:gd name="T65" fmla="*/ 74 h 80"/>
                <a:gd name="T66" fmla="*/ 61 w 74"/>
                <a:gd name="T67" fmla="*/ 67 h 80"/>
                <a:gd name="T68" fmla="*/ 68 w 74"/>
                <a:gd name="T69" fmla="*/ 56 h 80"/>
                <a:gd name="T70" fmla="*/ 71 w 74"/>
                <a:gd name="T71" fmla="*/ 43 h 80"/>
                <a:gd name="T72" fmla="*/ 68 w 74"/>
                <a:gd name="T73" fmla="*/ 30 h 80"/>
                <a:gd name="T74" fmla="*/ 61 w 74"/>
                <a:gd name="T75" fmla="*/ 19 h 80"/>
                <a:gd name="T76" fmla="*/ 50 w 74"/>
                <a:gd name="T77" fmla="*/ 12 h 80"/>
                <a:gd name="T78" fmla="*/ 37 w 74"/>
                <a:gd name="T79" fmla="*/ 9 h 80"/>
                <a:gd name="T80" fmla="*/ 24 w 74"/>
                <a:gd name="T81" fmla="*/ 12 h 80"/>
                <a:gd name="T82" fmla="*/ 13 w 74"/>
                <a:gd name="T83" fmla="*/ 19 h 80"/>
                <a:gd name="T84" fmla="*/ 6 w 74"/>
                <a:gd name="T85" fmla="*/ 30 h 80"/>
                <a:gd name="T86" fmla="*/ 4 w 74"/>
                <a:gd name="T87" fmla="*/ 43 h 80"/>
                <a:gd name="T88" fmla="*/ 6 w 74"/>
                <a:gd name="T89" fmla="*/ 56 h 80"/>
                <a:gd name="T90" fmla="*/ 13 w 74"/>
                <a:gd name="T91" fmla="*/ 67 h 80"/>
                <a:gd name="T92" fmla="*/ 24 w 74"/>
                <a:gd name="T93" fmla="*/ 74 h 80"/>
                <a:gd name="T94" fmla="*/ 37 w 74"/>
                <a:gd name="T95" fmla="*/ 76 h 80"/>
                <a:gd name="T96" fmla="*/ 39 w 74"/>
                <a:gd name="T97" fmla="*/ 38 h 80"/>
                <a:gd name="T98" fmla="*/ 41 w 74"/>
                <a:gd name="T99" fmla="*/ 40 h 80"/>
                <a:gd name="T100" fmla="*/ 42 w 74"/>
                <a:gd name="T101" fmla="*/ 43 h 80"/>
                <a:gd name="T102" fmla="*/ 41 w 74"/>
                <a:gd name="T103" fmla="*/ 46 h 80"/>
                <a:gd name="T104" fmla="*/ 39 w 74"/>
                <a:gd name="T105" fmla="*/ 47 h 80"/>
                <a:gd name="T106" fmla="*/ 39 w 74"/>
                <a:gd name="T107" fmla="*/ 54 h 80"/>
                <a:gd name="T108" fmla="*/ 35 w 74"/>
                <a:gd name="T109" fmla="*/ 54 h 80"/>
                <a:gd name="T110" fmla="*/ 35 w 74"/>
                <a:gd name="T111" fmla="*/ 47 h 80"/>
                <a:gd name="T112" fmla="*/ 33 w 74"/>
                <a:gd name="T113" fmla="*/ 46 h 80"/>
                <a:gd name="T114" fmla="*/ 32 w 74"/>
                <a:gd name="T115" fmla="*/ 43 h 80"/>
                <a:gd name="T116" fmla="*/ 33 w 74"/>
                <a:gd name="T117" fmla="*/ 40 h 80"/>
                <a:gd name="T118" fmla="*/ 35 w 74"/>
                <a:gd name="T119" fmla="*/ 38 h 80"/>
                <a:gd name="T120" fmla="*/ 35 w 74"/>
                <a:gd name="T121" fmla="*/ 17 h 80"/>
                <a:gd name="T122" fmla="*/ 39 w 74"/>
                <a:gd name="T123" fmla="*/ 17 h 80"/>
                <a:gd name="T124" fmla="*/ 39 w 74"/>
                <a:gd name="T125" fmla="*/ 3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4" h="80">
                  <a:moveTo>
                    <a:pt x="64" y="18"/>
                  </a:moveTo>
                  <a:cubicBezTo>
                    <a:pt x="66" y="20"/>
                    <a:pt x="67" y="21"/>
                    <a:pt x="68" y="23"/>
                  </a:cubicBezTo>
                  <a:cubicBezTo>
                    <a:pt x="70" y="25"/>
                    <a:pt x="71" y="27"/>
                    <a:pt x="71" y="29"/>
                  </a:cubicBezTo>
                  <a:cubicBezTo>
                    <a:pt x="72" y="31"/>
                    <a:pt x="73" y="34"/>
                    <a:pt x="73" y="36"/>
                  </a:cubicBezTo>
                  <a:cubicBezTo>
                    <a:pt x="74" y="38"/>
                    <a:pt x="74" y="40"/>
                    <a:pt x="74" y="43"/>
                  </a:cubicBezTo>
                  <a:cubicBezTo>
                    <a:pt x="74" y="48"/>
                    <a:pt x="73" y="53"/>
                    <a:pt x="71" y="57"/>
                  </a:cubicBezTo>
                  <a:cubicBezTo>
                    <a:pt x="69" y="62"/>
                    <a:pt x="66" y="66"/>
                    <a:pt x="63" y="69"/>
                  </a:cubicBezTo>
                  <a:cubicBezTo>
                    <a:pt x="60" y="72"/>
                    <a:pt x="56" y="75"/>
                    <a:pt x="51" y="77"/>
                  </a:cubicBezTo>
                  <a:cubicBezTo>
                    <a:pt x="47" y="79"/>
                    <a:pt x="42" y="80"/>
                    <a:pt x="37" y="80"/>
                  </a:cubicBezTo>
                  <a:cubicBezTo>
                    <a:pt x="32" y="80"/>
                    <a:pt x="27" y="79"/>
                    <a:pt x="23" y="77"/>
                  </a:cubicBezTo>
                  <a:cubicBezTo>
                    <a:pt x="18" y="75"/>
                    <a:pt x="14" y="72"/>
                    <a:pt x="11" y="69"/>
                  </a:cubicBezTo>
                  <a:cubicBezTo>
                    <a:pt x="8" y="66"/>
                    <a:pt x="5" y="62"/>
                    <a:pt x="3" y="57"/>
                  </a:cubicBezTo>
                  <a:cubicBezTo>
                    <a:pt x="1" y="53"/>
                    <a:pt x="0" y="48"/>
                    <a:pt x="0" y="43"/>
                  </a:cubicBezTo>
                  <a:cubicBezTo>
                    <a:pt x="0" y="38"/>
                    <a:pt x="1" y="33"/>
                    <a:pt x="3" y="29"/>
                  </a:cubicBezTo>
                  <a:cubicBezTo>
                    <a:pt x="5" y="25"/>
                    <a:pt x="7" y="21"/>
                    <a:pt x="10" y="18"/>
                  </a:cubicBezTo>
                  <a:cubicBezTo>
                    <a:pt x="13" y="14"/>
                    <a:pt x="17" y="12"/>
                    <a:pt x="21" y="10"/>
                  </a:cubicBezTo>
                  <a:cubicBezTo>
                    <a:pt x="25" y="8"/>
                    <a:pt x="30" y="6"/>
                    <a:pt x="35" y="6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2" y="6"/>
                    <a:pt x="44" y="7"/>
                    <a:pt x="46" y="7"/>
                  </a:cubicBezTo>
                  <a:cubicBezTo>
                    <a:pt x="48" y="8"/>
                    <a:pt x="50" y="8"/>
                    <a:pt x="52" y="9"/>
                  </a:cubicBezTo>
                  <a:cubicBezTo>
                    <a:pt x="54" y="10"/>
                    <a:pt x="55" y="11"/>
                    <a:pt x="57" y="12"/>
                  </a:cubicBezTo>
                  <a:cubicBezTo>
                    <a:pt x="59" y="13"/>
                    <a:pt x="61" y="14"/>
                    <a:pt x="62" y="16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67" y="15"/>
                    <a:pt x="67" y="15"/>
                    <a:pt x="67" y="15"/>
                  </a:cubicBezTo>
                  <a:lnTo>
                    <a:pt x="64" y="18"/>
                  </a:lnTo>
                  <a:close/>
                  <a:moveTo>
                    <a:pt x="37" y="76"/>
                  </a:moveTo>
                  <a:cubicBezTo>
                    <a:pt x="42" y="76"/>
                    <a:pt x="46" y="76"/>
                    <a:pt x="50" y="74"/>
                  </a:cubicBezTo>
                  <a:cubicBezTo>
                    <a:pt x="54" y="72"/>
                    <a:pt x="58" y="70"/>
                    <a:pt x="61" y="67"/>
                  </a:cubicBezTo>
                  <a:cubicBezTo>
                    <a:pt x="64" y="64"/>
                    <a:pt x="66" y="60"/>
                    <a:pt x="68" y="56"/>
                  </a:cubicBezTo>
                  <a:cubicBezTo>
                    <a:pt x="70" y="52"/>
                    <a:pt x="71" y="47"/>
                    <a:pt x="71" y="43"/>
                  </a:cubicBezTo>
                  <a:cubicBezTo>
                    <a:pt x="71" y="38"/>
                    <a:pt x="70" y="34"/>
                    <a:pt x="68" y="30"/>
                  </a:cubicBezTo>
                  <a:cubicBezTo>
                    <a:pt x="66" y="26"/>
                    <a:pt x="64" y="22"/>
                    <a:pt x="61" y="19"/>
                  </a:cubicBezTo>
                  <a:cubicBezTo>
                    <a:pt x="58" y="16"/>
                    <a:pt x="54" y="14"/>
                    <a:pt x="50" y="12"/>
                  </a:cubicBezTo>
                  <a:cubicBezTo>
                    <a:pt x="46" y="10"/>
                    <a:pt x="42" y="9"/>
                    <a:pt x="37" y="9"/>
                  </a:cubicBezTo>
                  <a:cubicBezTo>
                    <a:pt x="33" y="9"/>
                    <a:pt x="28" y="10"/>
                    <a:pt x="24" y="12"/>
                  </a:cubicBezTo>
                  <a:cubicBezTo>
                    <a:pt x="20" y="14"/>
                    <a:pt x="16" y="16"/>
                    <a:pt x="13" y="19"/>
                  </a:cubicBezTo>
                  <a:cubicBezTo>
                    <a:pt x="10" y="22"/>
                    <a:pt x="8" y="26"/>
                    <a:pt x="6" y="30"/>
                  </a:cubicBezTo>
                  <a:cubicBezTo>
                    <a:pt x="4" y="34"/>
                    <a:pt x="4" y="38"/>
                    <a:pt x="4" y="43"/>
                  </a:cubicBezTo>
                  <a:cubicBezTo>
                    <a:pt x="4" y="47"/>
                    <a:pt x="4" y="52"/>
                    <a:pt x="6" y="56"/>
                  </a:cubicBezTo>
                  <a:cubicBezTo>
                    <a:pt x="8" y="60"/>
                    <a:pt x="10" y="64"/>
                    <a:pt x="13" y="67"/>
                  </a:cubicBezTo>
                  <a:cubicBezTo>
                    <a:pt x="16" y="70"/>
                    <a:pt x="20" y="72"/>
                    <a:pt x="24" y="74"/>
                  </a:cubicBezTo>
                  <a:cubicBezTo>
                    <a:pt x="28" y="76"/>
                    <a:pt x="33" y="76"/>
                    <a:pt x="37" y="76"/>
                  </a:cubicBezTo>
                  <a:close/>
                  <a:moveTo>
                    <a:pt x="39" y="38"/>
                  </a:moveTo>
                  <a:cubicBezTo>
                    <a:pt x="40" y="39"/>
                    <a:pt x="40" y="39"/>
                    <a:pt x="41" y="40"/>
                  </a:cubicBezTo>
                  <a:cubicBezTo>
                    <a:pt x="42" y="41"/>
                    <a:pt x="42" y="42"/>
                    <a:pt x="42" y="43"/>
                  </a:cubicBezTo>
                  <a:cubicBezTo>
                    <a:pt x="42" y="44"/>
                    <a:pt x="42" y="45"/>
                    <a:pt x="41" y="46"/>
                  </a:cubicBezTo>
                  <a:cubicBezTo>
                    <a:pt x="40" y="46"/>
                    <a:pt x="40" y="47"/>
                    <a:pt x="39" y="47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7"/>
                    <a:pt x="34" y="46"/>
                    <a:pt x="33" y="46"/>
                  </a:cubicBezTo>
                  <a:cubicBezTo>
                    <a:pt x="33" y="45"/>
                    <a:pt x="32" y="44"/>
                    <a:pt x="32" y="43"/>
                  </a:cubicBezTo>
                  <a:cubicBezTo>
                    <a:pt x="32" y="42"/>
                    <a:pt x="33" y="41"/>
                    <a:pt x="33" y="40"/>
                  </a:cubicBezTo>
                  <a:cubicBezTo>
                    <a:pt x="34" y="39"/>
                    <a:pt x="35" y="39"/>
                    <a:pt x="35" y="38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9" y="17"/>
                    <a:pt x="39" y="17"/>
                    <a:pt x="39" y="17"/>
                  </a:cubicBezTo>
                  <a:lnTo>
                    <a:pt x="39" y="38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43" name="Freeform 31">
              <a:extLst>
                <a:ext uri="{FF2B5EF4-FFF2-40B4-BE49-F238E27FC236}">
                  <a16:creationId xmlns:a16="http://schemas.microsoft.com/office/drawing/2014/main" xmlns="" id="{31E450A5-8D81-4449-8277-DDEE004382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05163" y="2121683"/>
              <a:ext cx="347663" cy="277813"/>
            </a:xfrm>
            <a:custGeom>
              <a:avLst/>
              <a:gdLst>
                <a:gd name="T0" fmla="*/ 219 w 219"/>
                <a:gd name="T1" fmla="*/ 52 h 175"/>
                <a:gd name="T2" fmla="*/ 172 w 219"/>
                <a:gd name="T3" fmla="*/ 80 h 175"/>
                <a:gd name="T4" fmla="*/ 172 w 219"/>
                <a:gd name="T5" fmla="*/ 175 h 175"/>
                <a:gd name="T6" fmla="*/ 44 w 219"/>
                <a:gd name="T7" fmla="*/ 175 h 175"/>
                <a:gd name="T8" fmla="*/ 44 w 219"/>
                <a:gd name="T9" fmla="*/ 80 h 175"/>
                <a:gd name="T10" fmla="*/ 21 w 219"/>
                <a:gd name="T11" fmla="*/ 66 h 175"/>
                <a:gd name="T12" fmla="*/ 21 w 219"/>
                <a:gd name="T13" fmla="*/ 144 h 175"/>
                <a:gd name="T14" fmla="*/ 14 w 219"/>
                <a:gd name="T15" fmla="*/ 144 h 175"/>
                <a:gd name="T16" fmla="*/ 14 w 219"/>
                <a:gd name="T17" fmla="*/ 61 h 175"/>
                <a:gd name="T18" fmla="*/ 0 w 219"/>
                <a:gd name="T19" fmla="*/ 52 h 175"/>
                <a:gd name="T20" fmla="*/ 108 w 219"/>
                <a:gd name="T21" fmla="*/ 0 h 175"/>
                <a:gd name="T22" fmla="*/ 219 w 219"/>
                <a:gd name="T23" fmla="*/ 52 h 175"/>
                <a:gd name="T24" fmla="*/ 108 w 219"/>
                <a:gd name="T25" fmla="*/ 7 h 175"/>
                <a:gd name="T26" fmla="*/ 14 w 219"/>
                <a:gd name="T27" fmla="*/ 54 h 175"/>
                <a:gd name="T28" fmla="*/ 108 w 219"/>
                <a:gd name="T29" fmla="*/ 111 h 175"/>
                <a:gd name="T30" fmla="*/ 203 w 219"/>
                <a:gd name="T31" fmla="*/ 54 h 175"/>
                <a:gd name="T32" fmla="*/ 108 w 219"/>
                <a:gd name="T33" fmla="*/ 7 h 175"/>
                <a:gd name="T34" fmla="*/ 165 w 219"/>
                <a:gd name="T35" fmla="*/ 166 h 175"/>
                <a:gd name="T36" fmla="*/ 165 w 219"/>
                <a:gd name="T37" fmla="*/ 85 h 175"/>
                <a:gd name="T38" fmla="*/ 108 w 219"/>
                <a:gd name="T39" fmla="*/ 118 h 175"/>
                <a:gd name="T40" fmla="*/ 52 w 219"/>
                <a:gd name="T41" fmla="*/ 85 h 175"/>
                <a:gd name="T42" fmla="*/ 52 w 219"/>
                <a:gd name="T43" fmla="*/ 166 h 175"/>
                <a:gd name="T44" fmla="*/ 165 w 219"/>
                <a:gd name="T45" fmla="*/ 166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9" h="175">
                  <a:moveTo>
                    <a:pt x="219" y="52"/>
                  </a:moveTo>
                  <a:lnTo>
                    <a:pt x="172" y="80"/>
                  </a:lnTo>
                  <a:lnTo>
                    <a:pt x="172" y="175"/>
                  </a:lnTo>
                  <a:lnTo>
                    <a:pt x="44" y="175"/>
                  </a:lnTo>
                  <a:lnTo>
                    <a:pt x="44" y="80"/>
                  </a:lnTo>
                  <a:lnTo>
                    <a:pt x="21" y="66"/>
                  </a:lnTo>
                  <a:lnTo>
                    <a:pt x="21" y="144"/>
                  </a:lnTo>
                  <a:lnTo>
                    <a:pt x="14" y="144"/>
                  </a:lnTo>
                  <a:lnTo>
                    <a:pt x="14" y="61"/>
                  </a:lnTo>
                  <a:lnTo>
                    <a:pt x="0" y="52"/>
                  </a:lnTo>
                  <a:lnTo>
                    <a:pt x="108" y="0"/>
                  </a:lnTo>
                  <a:lnTo>
                    <a:pt x="219" y="52"/>
                  </a:lnTo>
                  <a:close/>
                  <a:moveTo>
                    <a:pt x="108" y="7"/>
                  </a:moveTo>
                  <a:lnTo>
                    <a:pt x="14" y="54"/>
                  </a:lnTo>
                  <a:lnTo>
                    <a:pt x="108" y="111"/>
                  </a:lnTo>
                  <a:lnTo>
                    <a:pt x="203" y="54"/>
                  </a:lnTo>
                  <a:lnTo>
                    <a:pt x="108" y="7"/>
                  </a:lnTo>
                  <a:close/>
                  <a:moveTo>
                    <a:pt x="165" y="166"/>
                  </a:moveTo>
                  <a:lnTo>
                    <a:pt x="165" y="85"/>
                  </a:lnTo>
                  <a:lnTo>
                    <a:pt x="108" y="118"/>
                  </a:lnTo>
                  <a:lnTo>
                    <a:pt x="52" y="85"/>
                  </a:lnTo>
                  <a:lnTo>
                    <a:pt x="52" y="166"/>
                  </a:lnTo>
                  <a:lnTo>
                    <a:pt x="165" y="166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44" name="Freeform 32">
              <a:extLst>
                <a:ext uri="{FF2B5EF4-FFF2-40B4-BE49-F238E27FC236}">
                  <a16:creationId xmlns:a16="http://schemas.microsoft.com/office/drawing/2014/main" xmlns="" id="{D12325A6-2801-4320-9D83-0D8E34EFAD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63963" y="2110571"/>
              <a:ext cx="311150" cy="300038"/>
            </a:xfrm>
            <a:custGeom>
              <a:avLst/>
              <a:gdLst>
                <a:gd name="T0" fmla="*/ 81 w 83"/>
                <a:gd name="T1" fmla="*/ 16 h 80"/>
                <a:gd name="T2" fmla="*/ 82 w 83"/>
                <a:gd name="T3" fmla="*/ 16 h 80"/>
                <a:gd name="T4" fmla="*/ 83 w 83"/>
                <a:gd name="T5" fmla="*/ 17 h 80"/>
                <a:gd name="T6" fmla="*/ 83 w 83"/>
                <a:gd name="T7" fmla="*/ 65 h 80"/>
                <a:gd name="T8" fmla="*/ 82 w 83"/>
                <a:gd name="T9" fmla="*/ 66 h 80"/>
                <a:gd name="T10" fmla="*/ 81 w 83"/>
                <a:gd name="T11" fmla="*/ 67 h 80"/>
                <a:gd name="T12" fmla="*/ 63 w 83"/>
                <a:gd name="T13" fmla="*/ 67 h 80"/>
                <a:gd name="T14" fmla="*/ 63 w 83"/>
                <a:gd name="T15" fmla="*/ 80 h 80"/>
                <a:gd name="T16" fmla="*/ 19 w 83"/>
                <a:gd name="T17" fmla="*/ 80 h 80"/>
                <a:gd name="T18" fmla="*/ 19 w 83"/>
                <a:gd name="T19" fmla="*/ 67 h 80"/>
                <a:gd name="T20" fmla="*/ 1 w 83"/>
                <a:gd name="T21" fmla="*/ 67 h 80"/>
                <a:gd name="T22" fmla="*/ 0 w 83"/>
                <a:gd name="T23" fmla="*/ 66 h 80"/>
                <a:gd name="T24" fmla="*/ 0 w 83"/>
                <a:gd name="T25" fmla="*/ 65 h 80"/>
                <a:gd name="T26" fmla="*/ 0 w 83"/>
                <a:gd name="T27" fmla="*/ 17 h 80"/>
                <a:gd name="T28" fmla="*/ 0 w 83"/>
                <a:gd name="T29" fmla="*/ 16 h 80"/>
                <a:gd name="T30" fmla="*/ 1 w 83"/>
                <a:gd name="T31" fmla="*/ 16 h 80"/>
                <a:gd name="T32" fmla="*/ 19 w 83"/>
                <a:gd name="T33" fmla="*/ 16 h 80"/>
                <a:gd name="T34" fmla="*/ 19 w 83"/>
                <a:gd name="T35" fmla="*/ 0 h 80"/>
                <a:gd name="T36" fmla="*/ 63 w 83"/>
                <a:gd name="T37" fmla="*/ 0 h 80"/>
                <a:gd name="T38" fmla="*/ 63 w 83"/>
                <a:gd name="T39" fmla="*/ 16 h 80"/>
                <a:gd name="T40" fmla="*/ 81 w 83"/>
                <a:gd name="T41" fmla="*/ 16 h 80"/>
                <a:gd name="T42" fmla="*/ 80 w 83"/>
                <a:gd name="T43" fmla="*/ 64 h 80"/>
                <a:gd name="T44" fmla="*/ 80 w 83"/>
                <a:gd name="T45" fmla="*/ 19 h 80"/>
                <a:gd name="T46" fmla="*/ 3 w 83"/>
                <a:gd name="T47" fmla="*/ 19 h 80"/>
                <a:gd name="T48" fmla="*/ 3 w 83"/>
                <a:gd name="T49" fmla="*/ 64 h 80"/>
                <a:gd name="T50" fmla="*/ 19 w 83"/>
                <a:gd name="T51" fmla="*/ 64 h 80"/>
                <a:gd name="T52" fmla="*/ 19 w 83"/>
                <a:gd name="T53" fmla="*/ 45 h 80"/>
                <a:gd name="T54" fmla="*/ 63 w 83"/>
                <a:gd name="T55" fmla="*/ 45 h 80"/>
                <a:gd name="T56" fmla="*/ 63 w 83"/>
                <a:gd name="T57" fmla="*/ 64 h 80"/>
                <a:gd name="T58" fmla="*/ 80 w 83"/>
                <a:gd name="T59" fmla="*/ 64 h 80"/>
                <a:gd name="T60" fmla="*/ 16 w 83"/>
                <a:gd name="T61" fmla="*/ 28 h 80"/>
                <a:gd name="T62" fmla="*/ 18 w 83"/>
                <a:gd name="T63" fmla="*/ 29 h 80"/>
                <a:gd name="T64" fmla="*/ 19 w 83"/>
                <a:gd name="T65" fmla="*/ 32 h 80"/>
                <a:gd name="T66" fmla="*/ 18 w 83"/>
                <a:gd name="T67" fmla="*/ 34 h 80"/>
                <a:gd name="T68" fmla="*/ 16 w 83"/>
                <a:gd name="T69" fmla="*/ 35 h 80"/>
                <a:gd name="T70" fmla="*/ 13 w 83"/>
                <a:gd name="T71" fmla="*/ 34 h 80"/>
                <a:gd name="T72" fmla="*/ 12 w 83"/>
                <a:gd name="T73" fmla="*/ 32 h 80"/>
                <a:gd name="T74" fmla="*/ 13 w 83"/>
                <a:gd name="T75" fmla="*/ 29 h 80"/>
                <a:gd name="T76" fmla="*/ 16 w 83"/>
                <a:gd name="T77" fmla="*/ 28 h 80"/>
                <a:gd name="T78" fmla="*/ 22 w 83"/>
                <a:gd name="T79" fmla="*/ 3 h 80"/>
                <a:gd name="T80" fmla="*/ 22 w 83"/>
                <a:gd name="T81" fmla="*/ 16 h 80"/>
                <a:gd name="T82" fmla="*/ 60 w 83"/>
                <a:gd name="T83" fmla="*/ 16 h 80"/>
                <a:gd name="T84" fmla="*/ 60 w 83"/>
                <a:gd name="T85" fmla="*/ 3 h 80"/>
                <a:gd name="T86" fmla="*/ 22 w 83"/>
                <a:gd name="T87" fmla="*/ 3 h 80"/>
                <a:gd name="T88" fmla="*/ 25 w 83"/>
                <a:gd name="T89" fmla="*/ 28 h 80"/>
                <a:gd name="T90" fmla="*/ 27 w 83"/>
                <a:gd name="T91" fmla="*/ 29 h 80"/>
                <a:gd name="T92" fmla="*/ 28 w 83"/>
                <a:gd name="T93" fmla="*/ 32 h 80"/>
                <a:gd name="T94" fmla="*/ 27 w 83"/>
                <a:gd name="T95" fmla="*/ 34 h 80"/>
                <a:gd name="T96" fmla="*/ 25 w 83"/>
                <a:gd name="T97" fmla="*/ 35 h 80"/>
                <a:gd name="T98" fmla="*/ 23 w 83"/>
                <a:gd name="T99" fmla="*/ 34 h 80"/>
                <a:gd name="T100" fmla="*/ 22 w 83"/>
                <a:gd name="T101" fmla="*/ 32 h 80"/>
                <a:gd name="T102" fmla="*/ 23 w 83"/>
                <a:gd name="T103" fmla="*/ 29 h 80"/>
                <a:gd name="T104" fmla="*/ 25 w 83"/>
                <a:gd name="T105" fmla="*/ 28 h 80"/>
                <a:gd name="T106" fmla="*/ 60 w 83"/>
                <a:gd name="T107" fmla="*/ 76 h 80"/>
                <a:gd name="T108" fmla="*/ 60 w 83"/>
                <a:gd name="T109" fmla="*/ 48 h 80"/>
                <a:gd name="T110" fmla="*/ 22 w 83"/>
                <a:gd name="T111" fmla="*/ 48 h 80"/>
                <a:gd name="T112" fmla="*/ 22 w 83"/>
                <a:gd name="T113" fmla="*/ 76 h 80"/>
                <a:gd name="T114" fmla="*/ 60 w 83"/>
                <a:gd name="T115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3" h="80">
                  <a:moveTo>
                    <a:pt x="81" y="16"/>
                  </a:moveTo>
                  <a:cubicBezTo>
                    <a:pt x="82" y="16"/>
                    <a:pt x="82" y="16"/>
                    <a:pt x="82" y="16"/>
                  </a:cubicBezTo>
                  <a:cubicBezTo>
                    <a:pt x="83" y="16"/>
                    <a:pt x="83" y="17"/>
                    <a:pt x="83" y="17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6"/>
                    <a:pt x="83" y="66"/>
                    <a:pt x="82" y="66"/>
                  </a:cubicBezTo>
                  <a:cubicBezTo>
                    <a:pt x="82" y="67"/>
                    <a:pt x="82" y="67"/>
                    <a:pt x="81" y="67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0" y="67"/>
                    <a:pt x="0" y="66"/>
                  </a:cubicBezTo>
                  <a:cubicBezTo>
                    <a:pt x="0" y="66"/>
                    <a:pt x="0" y="66"/>
                    <a:pt x="0" y="6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6"/>
                    <a:pt x="0" y="16"/>
                  </a:cubicBezTo>
                  <a:cubicBezTo>
                    <a:pt x="0" y="16"/>
                    <a:pt x="1" y="16"/>
                    <a:pt x="1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16"/>
                    <a:pt x="63" y="16"/>
                    <a:pt x="63" y="16"/>
                  </a:cubicBezTo>
                  <a:lnTo>
                    <a:pt x="81" y="16"/>
                  </a:lnTo>
                  <a:close/>
                  <a:moveTo>
                    <a:pt x="80" y="64"/>
                  </a:moveTo>
                  <a:cubicBezTo>
                    <a:pt x="80" y="19"/>
                    <a:pt x="80" y="19"/>
                    <a:pt x="80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63" y="45"/>
                    <a:pt x="63" y="45"/>
                    <a:pt x="63" y="45"/>
                  </a:cubicBezTo>
                  <a:cubicBezTo>
                    <a:pt x="63" y="64"/>
                    <a:pt x="63" y="64"/>
                    <a:pt x="63" y="64"/>
                  </a:cubicBezTo>
                  <a:lnTo>
                    <a:pt x="80" y="64"/>
                  </a:lnTo>
                  <a:close/>
                  <a:moveTo>
                    <a:pt x="16" y="28"/>
                  </a:moveTo>
                  <a:cubicBezTo>
                    <a:pt x="17" y="28"/>
                    <a:pt x="17" y="29"/>
                    <a:pt x="18" y="29"/>
                  </a:cubicBezTo>
                  <a:cubicBezTo>
                    <a:pt x="19" y="30"/>
                    <a:pt x="19" y="31"/>
                    <a:pt x="19" y="32"/>
                  </a:cubicBezTo>
                  <a:cubicBezTo>
                    <a:pt x="19" y="32"/>
                    <a:pt x="19" y="33"/>
                    <a:pt x="18" y="34"/>
                  </a:cubicBezTo>
                  <a:cubicBezTo>
                    <a:pt x="17" y="34"/>
                    <a:pt x="17" y="35"/>
                    <a:pt x="16" y="35"/>
                  </a:cubicBezTo>
                  <a:cubicBezTo>
                    <a:pt x="15" y="35"/>
                    <a:pt x="14" y="34"/>
                    <a:pt x="13" y="34"/>
                  </a:cubicBezTo>
                  <a:cubicBezTo>
                    <a:pt x="13" y="33"/>
                    <a:pt x="12" y="32"/>
                    <a:pt x="12" y="32"/>
                  </a:cubicBezTo>
                  <a:cubicBezTo>
                    <a:pt x="12" y="31"/>
                    <a:pt x="13" y="30"/>
                    <a:pt x="13" y="29"/>
                  </a:cubicBezTo>
                  <a:cubicBezTo>
                    <a:pt x="14" y="29"/>
                    <a:pt x="15" y="28"/>
                    <a:pt x="16" y="28"/>
                  </a:cubicBezTo>
                  <a:close/>
                  <a:moveTo>
                    <a:pt x="22" y="3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3"/>
                    <a:pt x="60" y="3"/>
                    <a:pt x="60" y="3"/>
                  </a:cubicBezTo>
                  <a:lnTo>
                    <a:pt x="22" y="3"/>
                  </a:lnTo>
                  <a:close/>
                  <a:moveTo>
                    <a:pt x="25" y="28"/>
                  </a:moveTo>
                  <a:cubicBezTo>
                    <a:pt x="26" y="28"/>
                    <a:pt x="27" y="29"/>
                    <a:pt x="27" y="29"/>
                  </a:cubicBezTo>
                  <a:cubicBezTo>
                    <a:pt x="28" y="30"/>
                    <a:pt x="28" y="31"/>
                    <a:pt x="28" y="32"/>
                  </a:cubicBezTo>
                  <a:cubicBezTo>
                    <a:pt x="28" y="32"/>
                    <a:pt x="28" y="33"/>
                    <a:pt x="27" y="34"/>
                  </a:cubicBezTo>
                  <a:cubicBezTo>
                    <a:pt x="27" y="34"/>
                    <a:pt x="26" y="35"/>
                    <a:pt x="25" y="35"/>
                  </a:cubicBezTo>
                  <a:cubicBezTo>
                    <a:pt x="24" y="35"/>
                    <a:pt x="24" y="34"/>
                    <a:pt x="23" y="34"/>
                  </a:cubicBezTo>
                  <a:cubicBezTo>
                    <a:pt x="22" y="33"/>
                    <a:pt x="22" y="32"/>
                    <a:pt x="22" y="32"/>
                  </a:cubicBezTo>
                  <a:cubicBezTo>
                    <a:pt x="22" y="31"/>
                    <a:pt x="22" y="30"/>
                    <a:pt x="23" y="29"/>
                  </a:cubicBezTo>
                  <a:cubicBezTo>
                    <a:pt x="24" y="29"/>
                    <a:pt x="24" y="28"/>
                    <a:pt x="25" y="28"/>
                  </a:cubicBezTo>
                  <a:close/>
                  <a:moveTo>
                    <a:pt x="60" y="76"/>
                  </a:moveTo>
                  <a:cubicBezTo>
                    <a:pt x="60" y="48"/>
                    <a:pt x="60" y="48"/>
                    <a:pt x="60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76"/>
                    <a:pt x="22" y="76"/>
                    <a:pt x="22" y="76"/>
                  </a:cubicBezTo>
                  <a:lnTo>
                    <a:pt x="60" y="76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45" name="Freeform 33">
              <a:extLst>
                <a:ext uri="{FF2B5EF4-FFF2-40B4-BE49-F238E27FC236}">
                  <a16:creationId xmlns:a16="http://schemas.microsoft.com/office/drawing/2014/main" xmlns="" id="{C20FE048-D583-4488-9375-F9FEBDD3DD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89425" y="2162958"/>
              <a:ext cx="338138" cy="192088"/>
            </a:xfrm>
            <a:custGeom>
              <a:avLst/>
              <a:gdLst>
                <a:gd name="T0" fmla="*/ 0 w 213"/>
                <a:gd name="T1" fmla="*/ 61 h 121"/>
                <a:gd name="T2" fmla="*/ 106 w 213"/>
                <a:gd name="T3" fmla="*/ 0 h 121"/>
                <a:gd name="T4" fmla="*/ 106 w 213"/>
                <a:gd name="T5" fmla="*/ 121 h 121"/>
                <a:gd name="T6" fmla="*/ 0 w 213"/>
                <a:gd name="T7" fmla="*/ 61 h 121"/>
                <a:gd name="T8" fmla="*/ 99 w 213"/>
                <a:gd name="T9" fmla="*/ 109 h 121"/>
                <a:gd name="T10" fmla="*/ 99 w 213"/>
                <a:gd name="T11" fmla="*/ 14 h 121"/>
                <a:gd name="T12" fmla="*/ 16 w 213"/>
                <a:gd name="T13" fmla="*/ 61 h 121"/>
                <a:gd name="T14" fmla="*/ 99 w 213"/>
                <a:gd name="T15" fmla="*/ 109 h 121"/>
                <a:gd name="T16" fmla="*/ 106 w 213"/>
                <a:gd name="T17" fmla="*/ 61 h 121"/>
                <a:gd name="T18" fmla="*/ 213 w 213"/>
                <a:gd name="T19" fmla="*/ 0 h 121"/>
                <a:gd name="T20" fmla="*/ 213 w 213"/>
                <a:gd name="T21" fmla="*/ 121 h 121"/>
                <a:gd name="T22" fmla="*/ 106 w 213"/>
                <a:gd name="T23" fmla="*/ 61 h 121"/>
                <a:gd name="T24" fmla="*/ 206 w 213"/>
                <a:gd name="T25" fmla="*/ 109 h 121"/>
                <a:gd name="T26" fmla="*/ 206 w 213"/>
                <a:gd name="T27" fmla="*/ 14 h 121"/>
                <a:gd name="T28" fmla="*/ 123 w 213"/>
                <a:gd name="T29" fmla="*/ 61 h 121"/>
                <a:gd name="T30" fmla="*/ 206 w 213"/>
                <a:gd name="T31" fmla="*/ 10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3" h="121">
                  <a:moveTo>
                    <a:pt x="0" y="61"/>
                  </a:moveTo>
                  <a:lnTo>
                    <a:pt x="106" y="0"/>
                  </a:lnTo>
                  <a:lnTo>
                    <a:pt x="106" y="121"/>
                  </a:lnTo>
                  <a:lnTo>
                    <a:pt x="0" y="61"/>
                  </a:lnTo>
                  <a:close/>
                  <a:moveTo>
                    <a:pt x="99" y="109"/>
                  </a:moveTo>
                  <a:lnTo>
                    <a:pt x="99" y="14"/>
                  </a:lnTo>
                  <a:lnTo>
                    <a:pt x="16" y="61"/>
                  </a:lnTo>
                  <a:lnTo>
                    <a:pt x="99" y="109"/>
                  </a:lnTo>
                  <a:close/>
                  <a:moveTo>
                    <a:pt x="106" y="61"/>
                  </a:moveTo>
                  <a:lnTo>
                    <a:pt x="213" y="0"/>
                  </a:lnTo>
                  <a:lnTo>
                    <a:pt x="213" y="121"/>
                  </a:lnTo>
                  <a:lnTo>
                    <a:pt x="106" y="61"/>
                  </a:lnTo>
                  <a:close/>
                  <a:moveTo>
                    <a:pt x="206" y="109"/>
                  </a:moveTo>
                  <a:lnTo>
                    <a:pt x="206" y="14"/>
                  </a:lnTo>
                  <a:lnTo>
                    <a:pt x="123" y="61"/>
                  </a:lnTo>
                  <a:lnTo>
                    <a:pt x="206" y="109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46" name="Freeform 34">
              <a:extLst>
                <a:ext uri="{FF2B5EF4-FFF2-40B4-BE49-F238E27FC236}">
                  <a16:creationId xmlns:a16="http://schemas.microsoft.com/office/drawing/2014/main" xmlns="" id="{ADE1829A-31E3-4E92-8DEC-72068B8962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6163" y="2110571"/>
              <a:ext cx="288925" cy="300038"/>
            </a:xfrm>
            <a:custGeom>
              <a:avLst/>
              <a:gdLst>
                <a:gd name="T0" fmla="*/ 54 w 77"/>
                <a:gd name="T1" fmla="*/ 6 h 80"/>
                <a:gd name="T2" fmla="*/ 63 w 77"/>
                <a:gd name="T3" fmla="*/ 12 h 80"/>
                <a:gd name="T4" fmla="*/ 70 w 77"/>
                <a:gd name="T5" fmla="*/ 20 h 80"/>
                <a:gd name="T6" fmla="*/ 75 w 77"/>
                <a:gd name="T7" fmla="*/ 30 h 80"/>
                <a:gd name="T8" fmla="*/ 77 w 77"/>
                <a:gd name="T9" fmla="*/ 41 h 80"/>
                <a:gd name="T10" fmla="*/ 74 w 77"/>
                <a:gd name="T11" fmla="*/ 56 h 80"/>
                <a:gd name="T12" fmla="*/ 65 w 77"/>
                <a:gd name="T13" fmla="*/ 68 h 80"/>
                <a:gd name="T14" fmla="*/ 53 w 77"/>
                <a:gd name="T15" fmla="*/ 77 h 80"/>
                <a:gd name="T16" fmla="*/ 38 w 77"/>
                <a:gd name="T17" fmla="*/ 80 h 80"/>
                <a:gd name="T18" fmla="*/ 23 w 77"/>
                <a:gd name="T19" fmla="*/ 77 h 80"/>
                <a:gd name="T20" fmla="*/ 11 w 77"/>
                <a:gd name="T21" fmla="*/ 68 h 80"/>
                <a:gd name="T22" fmla="*/ 3 w 77"/>
                <a:gd name="T23" fmla="*/ 56 h 80"/>
                <a:gd name="T24" fmla="*/ 0 w 77"/>
                <a:gd name="T25" fmla="*/ 41 h 80"/>
                <a:gd name="T26" fmla="*/ 1 w 77"/>
                <a:gd name="T27" fmla="*/ 30 h 80"/>
                <a:gd name="T28" fmla="*/ 6 w 77"/>
                <a:gd name="T29" fmla="*/ 21 h 80"/>
                <a:gd name="T30" fmla="*/ 13 w 77"/>
                <a:gd name="T31" fmla="*/ 12 h 80"/>
                <a:gd name="T32" fmla="*/ 22 w 77"/>
                <a:gd name="T33" fmla="*/ 7 h 80"/>
                <a:gd name="T34" fmla="*/ 22 w 77"/>
                <a:gd name="T35" fmla="*/ 10 h 80"/>
                <a:gd name="T36" fmla="*/ 14 w 77"/>
                <a:gd name="T37" fmla="*/ 16 h 80"/>
                <a:gd name="T38" fmla="*/ 8 w 77"/>
                <a:gd name="T39" fmla="*/ 23 h 80"/>
                <a:gd name="T40" fmla="*/ 4 w 77"/>
                <a:gd name="T41" fmla="*/ 32 h 80"/>
                <a:gd name="T42" fmla="*/ 3 w 77"/>
                <a:gd name="T43" fmla="*/ 41 h 80"/>
                <a:gd name="T44" fmla="*/ 6 w 77"/>
                <a:gd name="T45" fmla="*/ 55 h 80"/>
                <a:gd name="T46" fmla="*/ 13 w 77"/>
                <a:gd name="T47" fmla="*/ 66 h 80"/>
                <a:gd name="T48" fmla="*/ 24 w 77"/>
                <a:gd name="T49" fmla="*/ 74 h 80"/>
                <a:gd name="T50" fmla="*/ 38 w 77"/>
                <a:gd name="T51" fmla="*/ 76 h 80"/>
                <a:gd name="T52" fmla="*/ 52 w 77"/>
                <a:gd name="T53" fmla="*/ 74 h 80"/>
                <a:gd name="T54" fmla="*/ 63 w 77"/>
                <a:gd name="T55" fmla="*/ 66 h 80"/>
                <a:gd name="T56" fmla="*/ 71 w 77"/>
                <a:gd name="T57" fmla="*/ 55 h 80"/>
                <a:gd name="T58" fmla="*/ 73 w 77"/>
                <a:gd name="T59" fmla="*/ 41 h 80"/>
                <a:gd name="T60" fmla="*/ 72 w 77"/>
                <a:gd name="T61" fmla="*/ 31 h 80"/>
                <a:gd name="T62" fmla="*/ 68 w 77"/>
                <a:gd name="T63" fmla="*/ 22 h 80"/>
                <a:gd name="T64" fmla="*/ 62 w 77"/>
                <a:gd name="T65" fmla="*/ 15 h 80"/>
                <a:gd name="T66" fmla="*/ 54 w 77"/>
                <a:gd name="T67" fmla="*/ 10 h 80"/>
                <a:gd name="T68" fmla="*/ 54 w 77"/>
                <a:gd name="T69" fmla="*/ 6 h 80"/>
                <a:gd name="T70" fmla="*/ 36 w 77"/>
                <a:gd name="T71" fmla="*/ 0 h 80"/>
                <a:gd name="T72" fmla="*/ 36 w 77"/>
                <a:gd name="T73" fmla="*/ 38 h 80"/>
                <a:gd name="T74" fmla="*/ 39 w 77"/>
                <a:gd name="T75" fmla="*/ 38 h 80"/>
                <a:gd name="T76" fmla="*/ 39 w 77"/>
                <a:gd name="T77" fmla="*/ 0 h 80"/>
                <a:gd name="T78" fmla="*/ 36 w 77"/>
                <a:gd name="T7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7" h="80">
                  <a:moveTo>
                    <a:pt x="54" y="6"/>
                  </a:moveTo>
                  <a:cubicBezTo>
                    <a:pt x="57" y="8"/>
                    <a:pt x="60" y="10"/>
                    <a:pt x="63" y="12"/>
                  </a:cubicBezTo>
                  <a:cubicBezTo>
                    <a:pt x="66" y="14"/>
                    <a:pt x="68" y="17"/>
                    <a:pt x="70" y="20"/>
                  </a:cubicBezTo>
                  <a:cubicBezTo>
                    <a:pt x="72" y="23"/>
                    <a:pt x="74" y="26"/>
                    <a:pt x="75" y="30"/>
                  </a:cubicBezTo>
                  <a:cubicBezTo>
                    <a:pt x="76" y="34"/>
                    <a:pt x="77" y="37"/>
                    <a:pt x="77" y="41"/>
                  </a:cubicBezTo>
                  <a:cubicBezTo>
                    <a:pt x="77" y="47"/>
                    <a:pt x="76" y="52"/>
                    <a:pt x="74" y="56"/>
                  </a:cubicBezTo>
                  <a:cubicBezTo>
                    <a:pt x="72" y="61"/>
                    <a:pt x="69" y="65"/>
                    <a:pt x="65" y="68"/>
                  </a:cubicBezTo>
                  <a:cubicBezTo>
                    <a:pt x="62" y="72"/>
                    <a:pt x="58" y="75"/>
                    <a:pt x="53" y="77"/>
                  </a:cubicBezTo>
                  <a:cubicBezTo>
                    <a:pt x="48" y="79"/>
                    <a:pt x="43" y="80"/>
                    <a:pt x="38" y="80"/>
                  </a:cubicBezTo>
                  <a:cubicBezTo>
                    <a:pt x="33" y="80"/>
                    <a:pt x="28" y="79"/>
                    <a:pt x="23" y="77"/>
                  </a:cubicBezTo>
                  <a:cubicBezTo>
                    <a:pt x="19" y="75"/>
                    <a:pt x="14" y="72"/>
                    <a:pt x="11" y="68"/>
                  </a:cubicBezTo>
                  <a:cubicBezTo>
                    <a:pt x="7" y="65"/>
                    <a:pt x="5" y="61"/>
                    <a:pt x="3" y="56"/>
                  </a:cubicBezTo>
                  <a:cubicBezTo>
                    <a:pt x="1" y="52"/>
                    <a:pt x="0" y="47"/>
                    <a:pt x="0" y="41"/>
                  </a:cubicBezTo>
                  <a:cubicBezTo>
                    <a:pt x="0" y="37"/>
                    <a:pt x="0" y="34"/>
                    <a:pt x="1" y="30"/>
                  </a:cubicBezTo>
                  <a:cubicBezTo>
                    <a:pt x="2" y="27"/>
                    <a:pt x="4" y="24"/>
                    <a:pt x="6" y="21"/>
                  </a:cubicBezTo>
                  <a:cubicBezTo>
                    <a:pt x="8" y="18"/>
                    <a:pt x="10" y="15"/>
                    <a:pt x="13" y="12"/>
                  </a:cubicBezTo>
                  <a:cubicBezTo>
                    <a:pt x="15" y="10"/>
                    <a:pt x="18" y="8"/>
                    <a:pt x="22" y="7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19" y="12"/>
                    <a:pt x="16" y="14"/>
                    <a:pt x="14" y="16"/>
                  </a:cubicBezTo>
                  <a:cubicBezTo>
                    <a:pt x="12" y="18"/>
                    <a:pt x="10" y="20"/>
                    <a:pt x="8" y="23"/>
                  </a:cubicBezTo>
                  <a:cubicBezTo>
                    <a:pt x="7" y="26"/>
                    <a:pt x="5" y="28"/>
                    <a:pt x="4" y="32"/>
                  </a:cubicBezTo>
                  <a:cubicBezTo>
                    <a:pt x="3" y="35"/>
                    <a:pt x="3" y="38"/>
                    <a:pt x="3" y="41"/>
                  </a:cubicBezTo>
                  <a:cubicBezTo>
                    <a:pt x="3" y="46"/>
                    <a:pt x="4" y="51"/>
                    <a:pt x="6" y="55"/>
                  </a:cubicBezTo>
                  <a:cubicBezTo>
                    <a:pt x="8" y="59"/>
                    <a:pt x="10" y="63"/>
                    <a:pt x="13" y="66"/>
                  </a:cubicBezTo>
                  <a:cubicBezTo>
                    <a:pt x="16" y="69"/>
                    <a:pt x="20" y="72"/>
                    <a:pt x="24" y="74"/>
                  </a:cubicBezTo>
                  <a:cubicBezTo>
                    <a:pt x="29" y="76"/>
                    <a:pt x="33" y="76"/>
                    <a:pt x="38" y="76"/>
                  </a:cubicBezTo>
                  <a:cubicBezTo>
                    <a:pt x="43" y="76"/>
                    <a:pt x="48" y="76"/>
                    <a:pt x="52" y="74"/>
                  </a:cubicBezTo>
                  <a:cubicBezTo>
                    <a:pt x="56" y="72"/>
                    <a:pt x="60" y="69"/>
                    <a:pt x="63" y="66"/>
                  </a:cubicBezTo>
                  <a:cubicBezTo>
                    <a:pt x="66" y="63"/>
                    <a:pt x="69" y="59"/>
                    <a:pt x="71" y="55"/>
                  </a:cubicBezTo>
                  <a:cubicBezTo>
                    <a:pt x="72" y="51"/>
                    <a:pt x="73" y="46"/>
                    <a:pt x="73" y="41"/>
                  </a:cubicBezTo>
                  <a:cubicBezTo>
                    <a:pt x="73" y="38"/>
                    <a:pt x="73" y="35"/>
                    <a:pt x="72" y="31"/>
                  </a:cubicBezTo>
                  <a:cubicBezTo>
                    <a:pt x="71" y="28"/>
                    <a:pt x="70" y="25"/>
                    <a:pt x="68" y="22"/>
                  </a:cubicBezTo>
                  <a:cubicBezTo>
                    <a:pt x="66" y="20"/>
                    <a:pt x="64" y="17"/>
                    <a:pt x="62" y="15"/>
                  </a:cubicBezTo>
                  <a:cubicBezTo>
                    <a:pt x="59" y="13"/>
                    <a:pt x="57" y="11"/>
                    <a:pt x="54" y="10"/>
                  </a:cubicBezTo>
                  <a:lnTo>
                    <a:pt x="54" y="6"/>
                  </a:lnTo>
                  <a:close/>
                  <a:moveTo>
                    <a:pt x="36" y="0"/>
                  </a:moveTo>
                  <a:cubicBezTo>
                    <a:pt x="36" y="38"/>
                    <a:pt x="36" y="38"/>
                    <a:pt x="36" y="38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9" y="0"/>
                    <a:pt x="39" y="0"/>
                    <a:pt x="39" y="0"/>
                  </a:cubicBezTo>
                  <a:lnTo>
                    <a:pt x="36" y="0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47" name="Freeform 35">
              <a:extLst>
                <a:ext uri="{FF2B5EF4-FFF2-40B4-BE49-F238E27FC236}">
                  <a16:creationId xmlns:a16="http://schemas.microsoft.com/office/drawing/2014/main" xmlns="" id="{97F4EFA0-CABC-4647-94F1-815BDD358C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95913" y="2128033"/>
              <a:ext cx="288925" cy="260350"/>
            </a:xfrm>
            <a:custGeom>
              <a:avLst/>
              <a:gdLst>
                <a:gd name="T0" fmla="*/ 116 w 182"/>
                <a:gd name="T1" fmla="*/ 19 h 164"/>
                <a:gd name="T2" fmla="*/ 182 w 182"/>
                <a:gd name="T3" fmla="*/ 19 h 164"/>
                <a:gd name="T4" fmla="*/ 182 w 182"/>
                <a:gd name="T5" fmla="*/ 164 h 164"/>
                <a:gd name="T6" fmla="*/ 0 w 182"/>
                <a:gd name="T7" fmla="*/ 164 h 164"/>
                <a:gd name="T8" fmla="*/ 0 w 182"/>
                <a:gd name="T9" fmla="*/ 19 h 164"/>
                <a:gd name="T10" fmla="*/ 64 w 182"/>
                <a:gd name="T11" fmla="*/ 19 h 164"/>
                <a:gd name="T12" fmla="*/ 64 w 182"/>
                <a:gd name="T13" fmla="*/ 0 h 164"/>
                <a:gd name="T14" fmla="*/ 116 w 182"/>
                <a:gd name="T15" fmla="*/ 0 h 164"/>
                <a:gd name="T16" fmla="*/ 116 w 182"/>
                <a:gd name="T17" fmla="*/ 19 h 164"/>
                <a:gd name="T18" fmla="*/ 64 w 182"/>
                <a:gd name="T19" fmla="*/ 26 h 164"/>
                <a:gd name="T20" fmla="*/ 7 w 182"/>
                <a:gd name="T21" fmla="*/ 26 h 164"/>
                <a:gd name="T22" fmla="*/ 7 w 182"/>
                <a:gd name="T23" fmla="*/ 88 h 164"/>
                <a:gd name="T24" fmla="*/ 64 w 182"/>
                <a:gd name="T25" fmla="*/ 88 h 164"/>
                <a:gd name="T26" fmla="*/ 64 w 182"/>
                <a:gd name="T27" fmla="*/ 74 h 164"/>
                <a:gd name="T28" fmla="*/ 116 w 182"/>
                <a:gd name="T29" fmla="*/ 74 h 164"/>
                <a:gd name="T30" fmla="*/ 116 w 182"/>
                <a:gd name="T31" fmla="*/ 88 h 164"/>
                <a:gd name="T32" fmla="*/ 173 w 182"/>
                <a:gd name="T33" fmla="*/ 88 h 164"/>
                <a:gd name="T34" fmla="*/ 173 w 182"/>
                <a:gd name="T35" fmla="*/ 26 h 164"/>
                <a:gd name="T36" fmla="*/ 64 w 182"/>
                <a:gd name="T37" fmla="*/ 26 h 164"/>
                <a:gd name="T38" fmla="*/ 7 w 182"/>
                <a:gd name="T39" fmla="*/ 157 h 164"/>
                <a:gd name="T40" fmla="*/ 173 w 182"/>
                <a:gd name="T41" fmla="*/ 157 h 164"/>
                <a:gd name="T42" fmla="*/ 173 w 182"/>
                <a:gd name="T43" fmla="*/ 95 h 164"/>
                <a:gd name="T44" fmla="*/ 116 w 182"/>
                <a:gd name="T45" fmla="*/ 95 h 164"/>
                <a:gd name="T46" fmla="*/ 116 w 182"/>
                <a:gd name="T47" fmla="*/ 112 h 164"/>
                <a:gd name="T48" fmla="*/ 64 w 182"/>
                <a:gd name="T49" fmla="*/ 112 h 164"/>
                <a:gd name="T50" fmla="*/ 64 w 182"/>
                <a:gd name="T51" fmla="*/ 95 h 164"/>
                <a:gd name="T52" fmla="*/ 7 w 182"/>
                <a:gd name="T53" fmla="*/ 95 h 164"/>
                <a:gd name="T54" fmla="*/ 7 w 182"/>
                <a:gd name="T55" fmla="*/ 157 h 164"/>
                <a:gd name="T56" fmla="*/ 71 w 182"/>
                <a:gd name="T57" fmla="*/ 10 h 164"/>
                <a:gd name="T58" fmla="*/ 71 w 182"/>
                <a:gd name="T59" fmla="*/ 19 h 164"/>
                <a:gd name="T60" fmla="*/ 109 w 182"/>
                <a:gd name="T61" fmla="*/ 19 h 164"/>
                <a:gd name="T62" fmla="*/ 109 w 182"/>
                <a:gd name="T63" fmla="*/ 10 h 164"/>
                <a:gd name="T64" fmla="*/ 71 w 182"/>
                <a:gd name="T65" fmla="*/ 10 h 164"/>
                <a:gd name="T66" fmla="*/ 109 w 182"/>
                <a:gd name="T67" fmla="*/ 81 h 164"/>
                <a:gd name="T68" fmla="*/ 71 w 182"/>
                <a:gd name="T69" fmla="*/ 81 h 164"/>
                <a:gd name="T70" fmla="*/ 71 w 182"/>
                <a:gd name="T71" fmla="*/ 102 h 164"/>
                <a:gd name="T72" fmla="*/ 109 w 182"/>
                <a:gd name="T73" fmla="*/ 102 h 164"/>
                <a:gd name="T74" fmla="*/ 109 w 182"/>
                <a:gd name="T75" fmla="*/ 8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2" h="164">
                  <a:moveTo>
                    <a:pt x="116" y="19"/>
                  </a:moveTo>
                  <a:lnTo>
                    <a:pt x="182" y="19"/>
                  </a:lnTo>
                  <a:lnTo>
                    <a:pt x="182" y="164"/>
                  </a:lnTo>
                  <a:lnTo>
                    <a:pt x="0" y="164"/>
                  </a:lnTo>
                  <a:lnTo>
                    <a:pt x="0" y="19"/>
                  </a:lnTo>
                  <a:lnTo>
                    <a:pt x="64" y="19"/>
                  </a:lnTo>
                  <a:lnTo>
                    <a:pt x="64" y="0"/>
                  </a:lnTo>
                  <a:lnTo>
                    <a:pt x="116" y="0"/>
                  </a:lnTo>
                  <a:lnTo>
                    <a:pt x="116" y="19"/>
                  </a:lnTo>
                  <a:close/>
                  <a:moveTo>
                    <a:pt x="64" y="26"/>
                  </a:moveTo>
                  <a:lnTo>
                    <a:pt x="7" y="26"/>
                  </a:lnTo>
                  <a:lnTo>
                    <a:pt x="7" y="88"/>
                  </a:lnTo>
                  <a:lnTo>
                    <a:pt x="64" y="88"/>
                  </a:lnTo>
                  <a:lnTo>
                    <a:pt x="64" y="74"/>
                  </a:lnTo>
                  <a:lnTo>
                    <a:pt x="116" y="74"/>
                  </a:lnTo>
                  <a:lnTo>
                    <a:pt x="116" y="88"/>
                  </a:lnTo>
                  <a:lnTo>
                    <a:pt x="173" y="88"/>
                  </a:lnTo>
                  <a:lnTo>
                    <a:pt x="173" y="26"/>
                  </a:lnTo>
                  <a:lnTo>
                    <a:pt x="64" y="26"/>
                  </a:lnTo>
                  <a:close/>
                  <a:moveTo>
                    <a:pt x="7" y="157"/>
                  </a:moveTo>
                  <a:lnTo>
                    <a:pt x="173" y="157"/>
                  </a:lnTo>
                  <a:lnTo>
                    <a:pt x="173" y="95"/>
                  </a:lnTo>
                  <a:lnTo>
                    <a:pt x="116" y="95"/>
                  </a:lnTo>
                  <a:lnTo>
                    <a:pt x="116" y="112"/>
                  </a:lnTo>
                  <a:lnTo>
                    <a:pt x="64" y="112"/>
                  </a:lnTo>
                  <a:lnTo>
                    <a:pt x="64" y="95"/>
                  </a:lnTo>
                  <a:lnTo>
                    <a:pt x="7" y="95"/>
                  </a:lnTo>
                  <a:lnTo>
                    <a:pt x="7" y="157"/>
                  </a:lnTo>
                  <a:close/>
                  <a:moveTo>
                    <a:pt x="71" y="10"/>
                  </a:moveTo>
                  <a:lnTo>
                    <a:pt x="71" y="19"/>
                  </a:lnTo>
                  <a:lnTo>
                    <a:pt x="109" y="19"/>
                  </a:lnTo>
                  <a:lnTo>
                    <a:pt x="109" y="10"/>
                  </a:lnTo>
                  <a:lnTo>
                    <a:pt x="71" y="10"/>
                  </a:lnTo>
                  <a:close/>
                  <a:moveTo>
                    <a:pt x="109" y="81"/>
                  </a:moveTo>
                  <a:lnTo>
                    <a:pt x="71" y="81"/>
                  </a:lnTo>
                  <a:lnTo>
                    <a:pt x="71" y="102"/>
                  </a:lnTo>
                  <a:lnTo>
                    <a:pt x="109" y="102"/>
                  </a:lnTo>
                  <a:lnTo>
                    <a:pt x="109" y="81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48" name="Freeform 47">
              <a:extLst>
                <a:ext uri="{FF2B5EF4-FFF2-40B4-BE49-F238E27FC236}">
                  <a16:creationId xmlns:a16="http://schemas.microsoft.com/office/drawing/2014/main" xmlns="" id="{AF3B8BCE-5D93-4A64-966B-58C85B7889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3713" y="2613808"/>
              <a:ext cx="360363" cy="158750"/>
            </a:xfrm>
            <a:custGeom>
              <a:avLst/>
              <a:gdLst>
                <a:gd name="T0" fmla="*/ 25 w 96"/>
                <a:gd name="T1" fmla="*/ 38 h 42"/>
                <a:gd name="T2" fmla="*/ 31 w 96"/>
                <a:gd name="T3" fmla="*/ 35 h 42"/>
                <a:gd name="T4" fmla="*/ 36 w 96"/>
                <a:gd name="T5" fmla="*/ 35 h 42"/>
                <a:gd name="T6" fmla="*/ 29 w 96"/>
                <a:gd name="T7" fmla="*/ 40 h 42"/>
                <a:gd name="T8" fmla="*/ 21 w 96"/>
                <a:gd name="T9" fmla="*/ 42 h 42"/>
                <a:gd name="T10" fmla="*/ 6 w 96"/>
                <a:gd name="T11" fmla="*/ 36 h 42"/>
                <a:gd name="T12" fmla="*/ 0 w 96"/>
                <a:gd name="T13" fmla="*/ 21 h 42"/>
                <a:gd name="T14" fmla="*/ 6 w 96"/>
                <a:gd name="T15" fmla="*/ 6 h 42"/>
                <a:gd name="T16" fmla="*/ 21 w 96"/>
                <a:gd name="T17" fmla="*/ 0 h 42"/>
                <a:gd name="T18" fmla="*/ 29 w 96"/>
                <a:gd name="T19" fmla="*/ 2 h 42"/>
                <a:gd name="T20" fmla="*/ 35 w 96"/>
                <a:gd name="T21" fmla="*/ 6 h 42"/>
                <a:gd name="T22" fmla="*/ 42 w 96"/>
                <a:gd name="T23" fmla="*/ 12 h 42"/>
                <a:gd name="T24" fmla="*/ 45 w 96"/>
                <a:gd name="T25" fmla="*/ 6 h 42"/>
                <a:gd name="T26" fmla="*/ 34 w 96"/>
                <a:gd name="T27" fmla="*/ 18 h 42"/>
                <a:gd name="T28" fmla="*/ 40 w 96"/>
                <a:gd name="T29" fmla="*/ 15 h 42"/>
                <a:gd name="T30" fmla="*/ 33 w 96"/>
                <a:gd name="T31" fmla="*/ 8 h 42"/>
                <a:gd name="T32" fmla="*/ 28 w 96"/>
                <a:gd name="T33" fmla="*/ 5 h 42"/>
                <a:gd name="T34" fmla="*/ 21 w 96"/>
                <a:gd name="T35" fmla="*/ 3 h 42"/>
                <a:gd name="T36" fmla="*/ 9 w 96"/>
                <a:gd name="T37" fmla="*/ 9 h 42"/>
                <a:gd name="T38" fmla="*/ 3 w 96"/>
                <a:gd name="T39" fmla="*/ 21 h 42"/>
                <a:gd name="T40" fmla="*/ 9 w 96"/>
                <a:gd name="T41" fmla="*/ 33 h 42"/>
                <a:gd name="T42" fmla="*/ 21 w 96"/>
                <a:gd name="T43" fmla="*/ 39 h 42"/>
                <a:gd name="T44" fmla="*/ 36 w 96"/>
                <a:gd name="T45" fmla="*/ 35 h 42"/>
                <a:gd name="T46" fmla="*/ 61 w 96"/>
                <a:gd name="T47" fmla="*/ 5 h 42"/>
                <a:gd name="T48" fmla="*/ 75 w 96"/>
                <a:gd name="T49" fmla="*/ 0 h 42"/>
                <a:gd name="T50" fmla="*/ 90 w 96"/>
                <a:gd name="T51" fmla="*/ 6 h 42"/>
                <a:gd name="T52" fmla="*/ 96 w 96"/>
                <a:gd name="T53" fmla="*/ 21 h 42"/>
                <a:gd name="T54" fmla="*/ 90 w 96"/>
                <a:gd name="T55" fmla="*/ 36 h 42"/>
                <a:gd name="T56" fmla="*/ 75 w 96"/>
                <a:gd name="T57" fmla="*/ 42 h 42"/>
                <a:gd name="T58" fmla="*/ 67 w 96"/>
                <a:gd name="T59" fmla="*/ 40 h 42"/>
                <a:gd name="T60" fmla="*/ 61 w 96"/>
                <a:gd name="T61" fmla="*/ 36 h 42"/>
                <a:gd name="T62" fmla="*/ 50 w 96"/>
                <a:gd name="T63" fmla="*/ 25 h 42"/>
                <a:gd name="T64" fmla="*/ 63 w 96"/>
                <a:gd name="T65" fmla="*/ 34 h 42"/>
                <a:gd name="T66" fmla="*/ 69 w 96"/>
                <a:gd name="T67" fmla="*/ 37 h 42"/>
                <a:gd name="T68" fmla="*/ 75 w 96"/>
                <a:gd name="T69" fmla="*/ 39 h 42"/>
                <a:gd name="T70" fmla="*/ 88 w 96"/>
                <a:gd name="T71" fmla="*/ 33 h 42"/>
                <a:gd name="T72" fmla="*/ 93 w 96"/>
                <a:gd name="T73" fmla="*/ 21 h 42"/>
                <a:gd name="T74" fmla="*/ 88 w 96"/>
                <a:gd name="T75" fmla="*/ 9 h 42"/>
                <a:gd name="T76" fmla="*/ 75 w 96"/>
                <a:gd name="T77" fmla="*/ 3 h 42"/>
                <a:gd name="T78" fmla="*/ 69 w 96"/>
                <a:gd name="T79" fmla="*/ 4 h 42"/>
                <a:gd name="T80" fmla="*/ 64 w 96"/>
                <a:gd name="T81" fmla="*/ 8 h 42"/>
                <a:gd name="T82" fmla="*/ 65 w 96"/>
                <a:gd name="T83" fmla="*/ 3 h 42"/>
                <a:gd name="T84" fmla="*/ 71 w 96"/>
                <a:gd name="T8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6" h="42">
                  <a:moveTo>
                    <a:pt x="21" y="39"/>
                  </a:moveTo>
                  <a:cubicBezTo>
                    <a:pt x="22" y="39"/>
                    <a:pt x="23" y="38"/>
                    <a:pt x="25" y="38"/>
                  </a:cubicBezTo>
                  <a:cubicBezTo>
                    <a:pt x="26" y="38"/>
                    <a:pt x="27" y="38"/>
                    <a:pt x="28" y="37"/>
                  </a:cubicBezTo>
                  <a:cubicBezTo>
                    <a:pt x="29" y="37"/>
                    <a:pt x="30" y="36"/>
                    <a:pt x="31" y="35"/>
                  </a:cubicBezTo>
                  <a:cubicBezTo>
                    <a:pt x="32" y="35"/>
                    <a:pt x="33" y="34"/>
                    <a:pt x="34" y="33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5" y="36"/>
                    <a:pt x="34" y="37"/>
                    <a:pt x="33" y="38"/>
                  </a:cubicBezTo>
                  <a:cubicBezTo>
                    <a:pt x="32" y="39"/>
                    <a:pt x="31" y="39"/>
                    <a:pt x="29" y="40"/>
                  </a:cubicBezTo>
                  <a:cubicBezTo>
                    <a:pt x="28" y="41"/>
                    <a:pt x="27" y="41"/>
                    <a:pt x="25" y="41"/>
                  </a:cubicBezTo>
                  <a:cubicBezTo>
                    <a:pt x="24" y="42"/>
                    <a:pt x="22" y="42"/>
                    <a:pt x="21" y="42"/>
                  </a:cubicBezTo>
                  <a:cubicBezTo>
                    <a:pt x="18" y="42"/>
                    <a:pt x="15" y="41"/>
                    <a:pt x="13" y="40"/>
                  </a:cubicBezTo>
                  <a:cubicBezTo>
                    <a:pt x="10" y="39"/>
                    <a:pt x="8" y="37"/>
                    <a:pt x="6" y="36"/>
                  </a:cubicBezTo>
                  <a:cubicBezTo>
                    <a:pt x="4" y="34"/>
                    <a:pt x="3" y="31"/>
                    <a:pt x="2" y="29"/>
                  </a:cubicBezTo>
                  <a:cubicBezTo>
                    <a:pt x="1" y="26"/>
                    <a:pt x="0" y="24"/>
                    <a:pt x="0" y="21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3" y="2"/>
                  </a:cubicBezTo>
                  <a:cubicBezTo>
                    <a:pt x="15" y="1"/>
                    <a:pt x="18" y="0"/>
                    <a:pt x="21" y="0"/>
                  </a:cubicBezTo>
                  <a:cubicBezTo>
                    <a:pt x="22" y="0"/>
                    <a:pt x="24" y="0"/>
                    <a:pt x="25" y="1"/>
                  </a:cubicBezTo>
                  <a:cubicBezTo>
                    <a:pt x="26" y="1"/>
                    <a:pt x="28" y="1"/>
                    <a:pt x="29" y="2"/>
                  </a:cubicBezTo>
                  <a:cubicBezTo>
                    <a:pt x="30" y="2"/>
                    <a:pt x="31" y="3"/>
                    <a:pt x="32" y="4"/>
                  </a:cubicBezTo>
                  <a:cubicBezTo>
                    <a:pt x="34" y="4"/>
                    <a:pt x="35" y="5"/>
                    <a:pt x="35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7"/>
                    <a:pt x="31" y="7"/>
                    <a:pt x="31" y="6"/>
                  </a:cubicBezTo>
                  <a:cubicBezTo>
                    <a:pt x="30" y="6"/>
                    <a:pt x="29" y="5"/>
                    <a:pt x="28" y="5"/>
                  </a:cubicBezTo>
                  <a:cubicBezTo>
                    <a:pt x="27" y="4"/>
                    <a:pt x="25" y="4"/>
                    <a:pt x="24" y="4"/>
                  </a:cubicBezTo>
                  <a:cubicBezTo>
                    <a:pt x="23" y="3"/>
                    <a:pt x="22" y="3"/>
                    <a:pt x="21" y="3"/>
                  </a:cubicBezTo>
                  <a:cubicBezTo>
                    <a:pt x="19" y="3"/>
                    <a:pt x="16" y="4"/>
                    <a:pt x="14" y="5"/>
                  </a:cubicBezTo>
                  <a:cubicBezTo>
                    <a:pt x="12" y="6"/>
                    <a:pt x="10" y="7"/>
                    <a:pt x="9" y="9"/>
                  </a:cubicBezTo>
                  <a:cubicBezTo>
                    <a:pt x="7" y="10"/>
                    <a:pt x="6" y="12"/>
                    <a:pt x="5" y="14"/>
                  </a:cubicBezTo>
                  <a:cubicBezTo>
                    <a:pt x="4" y="16"/>
                    <a:pt x="3" y="19"/>
                    <a:pt x="3" y="21"/>
                  </a:cubicBezTo>
                  <a:cubicBezTo>
                    <a:pt x="3" y="23"/>
                    <a:pt x="4" y="26"/>
                    <a:pt x="5" y="28"/>
                  </a:cubicBezTo>
                  <a:cubicBezTo>
                    <a:pt x="6" y="30"/>
                    <a:pt x="7" y="32"/>
                    <a:pt x="9" y="33"/>
                  </a:cubicBezTo>
                  <a:cubicBezTo>
                    <a:pt x="10" y="35"/>
                    <a:pt x="12" y="36"/>
                    <a:pt x="14" y="37"/>
                  </a:cubicBezTo>
                  <a:cubicBezTo>
                    <a:pt x="16" y="38"/>
                    <a:pt x="19" y="39"/>
                    <a:pt x="21" y="39"/>
                  </a:cubicBezTo>
                  <a:close/>
                  <a:moveTo>
                    <a:pt x="64" y="8"/>
                  </a:moveTo>
                  <a:cubicBezTo>
                    <a:pt x="36" y="35"/>
                    <a:pt x="36" y="35"/>
                    <a:pt x="36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61" y="5"/>
                    <a:pt x="61" y="5"/>
                    <a:pt x="61" y="5"/>
                  </a:cubicBezTo>
                  <a:lnTo>
                    <a:pt x="64" y="8"/>
                  </a:lnTo>
                  <a:close/>
                  <a:moveTo>
                    <a:pt x="75" y="0"/>
                  </a:moveTo>
                  <a:cubicBezTo>
                    <a:pt x="78" y="0"/>
                    <a:pt x="81" y="1"/>
                    <a:pt x="83" y="2"/>
                  </a:cubicBezTo>
                  <a:cubicBezTo>
                    <a:pt x="86" y="3"/>
                    <a:pt x="88" y="4"/>
                    <a:pt x="90" y="6"/>
                  </a:cubicBezTo>
                  <a:cubicBezTo>
                    <a:pt x="92" y="8"/>
                    <a:pt x="93" y="10"/>
                    <a:pt x="94" y="13"/>
                  </a:cubicBezTo>
                  <a:cubicBezTo>
                    <a:pt x="96" y="15"/>
                    <a:pt x="96" y="18"/>
                    <a:pt x="96" y="21"/>
                  </a:cubicBezTo>
                  <a:cubicBezTo>
                    <a:pt x="96" y="24"/>
                    <a:pt x="96" y="26"/>
                    <a:pt x="94" y="29"/>
                  </a:cubicBezTo>
                  <a:cubicBezTo>
                    <a:pt x="93" y="31"/>
                    <a:pt x="92" y="34"/>
                    <a:pt x="90" y="36"/>
                  </a:cubicBezTo>
                  <a:cubicBezTo>
                    <a:pt x="88" y="37"/>
                    <a:pt x="86" y="39"/>
                    <a:pt x="83" y="40"/>
                  </a:cubicBezTo>
                  <a:cubicBezTo>
                    <a:pt x="81" y="41"/>
                    <a:pt x="78" y="42"/>
                    <a:pt x="75" y="42"/>
                  </a:cubicBezTo>
                  <a:cubicBezTo>
                    <a:pt x="74" y="42"/>
                    <a:pt x="73" y="42"/>
                    <a:pt x="71" y="41"/>
                  </a:cubicBezTo>
                  <a:cubicBezTo>
                    <a:pt x="70" y="41"/>
                    <a:pt x="69" y="41"/>
                    <a:pt x="67" y="40"/>
                  </a:cubicBezTo>
                  <a:cubicBezTo>
                    <a:pt x="66" y="40"/>
                    <a:pt x="65" y="39"/>
                    <a:pt x="64" y="38"/>
                  </a:cubicBezTo>
                  <a:cubicBezTo>
                    <a:pt x="63" y="38"/>
                    <a:pt x="62" y="37"/>
                    <a:pt x="61" y="3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4" y="34"/>
                    <a:pt x="65" y="35"/>
                    <a:pt x="66" y="36"/>
                  </a:cubicBezTo>
                  <a:cubicBezTo>
                    <a:pt x="67" y="36"/>
                    <a:pt x="68" y="37"/>
                    <a:pt x="69" y="37"/>
                  </a:cubicBezTo>
                  <a:cubicBezTo>
                    <a:pt x="70" y="38"/>
                    <a:pt x="71" y="38"/>
                    <a:pt x="72" y="38"/>
                  </a:cubicBezTo>
                  <a:cubicBezTo>
                    <a:pt x="73" y="38"/>
                    <a:pt x="74" y="39"/>
                    <a:pt x="75" y="39"/>
                  </a:cubicBezTo>
                  <a:cubicBezTo>
                    <a:pt x="78" y="39"/>
                    <a:pt x="80" y="38"/>
                    <a:pt x="82" y="37"/>
                  </a:cubicBezTo>
                  <a:cubicBezTo>
                    <a:pt x="84" y="36"/>
                    <a:pt x="86" y="35"/>
                    <a:pt x="88" y="33"/>
                  </a:cubicBezTo>
                  <a:cubicBezTo>
                    <a:pt x="89" y="32"/>
                    <a:pt x="91" y="30"/>
                    <a:pt x="92" y="28"/>
                  </a:cubicBezTo>
                  <a:cubicBezTo>
                    <a:pt x="92" y="26"/>
                    <a:pt x="93" y="23"/>
                    <a:pt x="93" y="21"/>
                  </a:cubicBezTo>
                  <a:cubicBezTo>
                    <a:pt x="93" y="19"/>
                    <a:pt x="92" y="16"/>
                    <a:pt x="92" y="14"/>
                  </a:cubicBezTo>
                  <a:cubicBezTo>
                    <a:pt x="91" y="12"/>
                    <a:pt x="89" y="10"/>
                    <a:pt x="88" y="9"/>
                  </a:cubicBezTo>
                  <a:cubicBezTo>
                    <a:pt x="86" y="7"/>
                    <a:pt x="84" y="6"/>
                    <a:pt x="82" y="5"/>
                  </a:cubicBezTo>
                  <a:cubicBezTo>
                    <a:pt x="80" y="4"/>
                    <a:pt x="78" y="3"/>
                    <a:pt x="75" y="3"/>
                  </a:cubicBezTo>
                  <a:cubicBezTo>
                    <a:pt x="74" y="3"/>
                    <a:pt x="73" y="3"/>
                    <a:pt x="72" y="4"/>
                  </a:cubicBezTo>
                  <a:cubicBezTo>
                    <a:pt x="71" y="4"/>
                    <a:pt x="70" y="4"/>
                    <a:pt x="69" y="4"/>
                  </a:cubicBezTo>
                  <a:cubicBezTo>
                    <a:pt x="68" y="5"/>
                    <a:pt x="67" y="5"/>
                    <a:pt x="66" y="6"/>
                  </a:cubicBezTo>
                  <a:cubicBezTo>
                    <a:pt x="65" y="6"/>
                    <a:pt x="65" y="7"/>
                    <a:pt x="64" y="8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2" y="5"/>
                    <a:pt x="63" y="4"/>
                    <a:pt x="65" y="3"/>
                  </a:cubicBezTo>
                  <a:cubicBezTo>
                    <a:pt x="66" y="2"/>
                    <a:pt x="67" y="2"/>
                    <a:pt x="68" y="2"/>
                  </a:cubicBezTo>
                  <a:cubicBezTo>
                    <a:pt x="69" y="1"/>
                    <a:pt x="70" y="1"/>
                    <a:pt x="71" y="0"/>
                  </a:cubicBezTo>
                  <a:cubicBezTo>
                    <a:pt x="73" y="0"/>
                    <a:pt x="74" y="0"/>
                    <a:pt x="75" y="0"/>
                  </a:cubicBez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49" name="Freeform 48">
              <a:extLst>
                <a:ext uri="{FF2B5EF4-FFF2-40B4-BE49-F238E27FC236}">
                  <a16:creationId xmlns:a16="http://schemas.microsoft.com/office/drawing/2014/main" xmlns="" id="{79D3D5D4-127D-4B83-AEB6-72A01A49E9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4263" y="2542371"/>
              <a:ext cx="261938" cy="301625"/>
            </a:xfrm>
            <a:custGeom>
              <a:avLst/>
              <a:gdLst>
                <a:gd name="T0" fmla="*/ 51 w 70"/>
                <a:gd name="T1" fmla="*/ 0 h 80"/>
                <a:gd name="T2" fmla="*/ 70 w 70"/>
                <a:gd name="T3" fmla="*/ 0 h 80"/>
                <a:gd name="T4" fmla="*/ 70 w 70"/>
                <a:gd name="T5" fmla="*/ 45 h 80"/>
                <a:gd name="T6" fmla="*/ 68 w 70"/>
                <a:gd name="T7" fmla="*/ 58 h 80"/>
                <a:gd name="T8" fmla="*/ 60 w 70"/>
                <a:gd name="T9" fmla="*/ 70 h 80"/>
                <a:gd name="T10" fmla="*/ 49 w 70"/>
                <a:gd name="T11" fmla="*/ 77 h 80"/>
                <a:gd name="T12" fmla="*/ 35 w 70"/>
                <a:gd name="T13" fmla="*/ 80 h 80"/>
                <a:gd name="T14" fmla="*/ 21 w 70"/>
                <a:gd name="T15" fmla="*/ 77 h 80"/>
                <a:gd name="T16" fmla="*/ 10 w 70"/>
                <a:gd name="T17" fmla="*/ 70 h 80"/>
                <a:gd name="T18" fmla="*/ 3 w 70"/>
                <a:gd name="T19" fmla="*/ 58 h 80"/>
                <a:gd name="T20" fmla="*/ 0 w 70"/>
                <a:gd name="T21" fmla="*/ 45 h 80"/>
                <a:gd name="T22" fmla="*/ 0 w 70"/>
                <a:gd name="T23" fmla="*/ 0 h 80"/>
                <a:gd name="T24" fmla="*/ 19 w 70"/>
                <a:gd name="T25" fmla="*/ 0 h 80"/>
                <a:gd name="T26" fmla="*/ 19 w 70"/>
                <a:gd name="T27" fmla="*/ 45 h 80"/>
                <a:gd name="T28" fmla="*/ 20 w 70"/>
                <a:gd name="T29" fmla="*/ 51 h 80"/>
                <a:gd name="T30" fmla="*/ 24 w 70"/>
                <a:gd name="T31" fmla="*/ 56 h 80"/>
                <a:gd name="T32" fmla="*/ 29 w 70"/>
                <a:gd name="T33" fmla="*/ 59 h 80"/>
                <a:gd name="T34" fmla="*/ 35 w 70"/>
                <a:gd name="T35" fmla="*/ 61 h 80"/>
                <a:gd name="T36" fmla="*/ 41 w 70"/>
                <a:gd name="T37" fmla="*/ 59 h 80"/>
                <a:gd name="T38" fmla="*/ 46 w 70"/>
                <a:gd name="T39" fmla="*/ 56 h 80"/>
                <a:gd name="T40" fmla="*/ 50 w 70"/>
                <a:gd name="T41" fmla="*/ 51 h 80"/>
                <a:gd name="T42" fmla="*/ 51 w 70"/>
                <a:gd name="T43" fmla="*/ 45 h 80"/>
                <a:gd name="T44" fmla="*/ 51 w 70"/>
                <a:gd name="T45" fmla="*/ 0 h 80"/>
                <a:gd name="T46" fmla="*/ 16 w 70"/>
                <a:gd name="T47" fmla="*/ 3 h 80"/>
                <a:gd name="T48" fmla="*/ 3 w 70"/>
                <a:gd name="T49" fmla="*/ 3 h 80"/>
                <a:gd name="T50" fmla="*/ 3 w 70"/>
                <a:gd name="T51" fmla="*/ 13 h 80"/>
                <a:gd name="T52" fmla="*/ 16 w 70"/>
                <a:gd name="T53" fmla="*/ 13 h 80"/>
                <a:gd name="T54" fmla="*/ 16 w 70"/>
                <a:gd name="T55" fmla="*/ 3 h 80"/>
                <a:gd name="T56" fmla="*/ 35 w 70"/>
                <a:gd name="T57" fmla="*/ 77 h 80"/>
                <a:gd name="T58" fmla="*/ 48 w 70"/>
                <a:gd name="T59" fmla="*/ 74 h 80"/>
                <a:gd name="T60" fmla="*/ 58 w 70"/>
                <a:gd name="T61" fmla="*/ 67 h 80"/>
                <a:gd name="T62" fmla="*/ 65 w 70"/>
                <a:gd name="T63" fmla="*/ 57 h 80"/>
                <a:gd name="T64" fmla="*/ 67 w 70"/>
                <a:gd name="T65" fmla="*/ 45 h 80"/>
                <a:gd name="T66" fmla="*/ 67 w 70"/>
                <a:gd name="T67" fmla="*/ 16 h 80"/>
                <a:gd name="T68" fmla="*/ 54 w 70"/>
                <a:gd name="T69" fmla="*/ 16 h 80"/>
                <a:gd name="T70" fmla="*/ 54 w 70"/>
                <a:gd name="T71" fmla="*/ 45 h 80"/>
                <a:gd name="T72" fmla="*/ 53 w 70"/>
                <a:gd name="T73" fmla="*/ 52 h 80"/>
                <a:gd name="T74" fmla="*/ 49 w 70"/>
                <a:gd name="T75" fmla="*/ 58 h 80"/>
                <a:gd name="T76" fmla="*/ 43 w 70"/>
                <a:gd name="T77" fmla="*/ 62 h 80"/>
                <a:gd name="T78" fmla="*/ 35 w 70"/>
                <a:gd name="T79" fmla="*/ 64 h 80"/>
                <a:gd name="T80" fmla="*/ 28 w 70"/>
                <a:gd name="T81" fmla="*/ 62 h 80"/>
                <a:gd name="T82" fmla="*/ 22 w 70"/>
                <a:gd name="T83" fmla="*/ 58 h 80"/>
                <a:gd name="T84" fmla="*/ 17 w 70"/>
                <a:gd name="T85" fmla="*/ 52 h 80"/>
                <a:gd name="T86" fmla="*/ 16 w 70"/>
                <a:gd name="T87" fmla="*/ 45 h 80"/>
                <a:gd name="T88" fmla="*/ 16 w 70"/>
                <a:gd name="T89" fmla="*/ 16 h 80"/>
                <a:gd name="T90" fmla="*/ 3 w 70"/>
                <a:gd name="T91" fmla="*/ 16 h 80"/>
                <a:gd name="T92" fmla="*/ 3 w 70"/>
                <a:gd name="T93" fmla="*/ 45 h 80"/>
                <a:gd name="T94" fmla="*/ 6 w 70"/>
                <a:gd name="T95" fmla="*/ 57 h 80"/>
                <a:gd name="T96" fmla="*/ 12 w 70"/>
                <a:gd name="T97" fmla="*/ 67 h 80"/>
                <a:gd name="T98" fmla="*/ 23 w 70"/>
                <a:gd name="T99" fmla="*/ 74 h 80"/>
                <a:gd name="T100" fmla="*/ 35 w 70"/>
                <a:gd name="T101" fmla="*/ 77 h 80"/>
                <a:gd name="T102" fmla="*/ 67 w 70"/>
                <a:gd name="T103" fmla="*/ 3 h 80"/>
                <a:gd name="T104" fmla="*/ 54 w 70"/>
                <a:gd name="T105" fmla="*/ 3 h 80"/>
                <a:gd name="T106" fmla="*/ 54 w 70"/>
                <a:gd name="T107" fmla="*/ 13 h 80"/>
                <a:gd name="T108" fmla="*/ 67 w 70"/>
                <a:gd name="T109" fmla="*/ 13 h 80"/>
                <a:gd name="T110" fmla="*/ 67 w 70"/>
                <a:gd name="T111" fmla="*/ 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0" h="80">
                  <a:moveTo>
                    <a:pt x="51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50"/>
                    <a:pt x="69" y="54"/>
                    <a:pt x="68" y="58"/>
                  </a:cubicBezTo>
                  <a:cubicBezTo>
                    <a:pt x="66" y="63"/>
                    <a:pt x="63" y="66"/>
                    <a:pt x="60" y="70"/>
                  </a:cubicBezTo>
                  <a:cubicBezTo>
                    <a:pt x="57" y="73"/>
                    <a:pt x="53" y="75"/>
                    <a:pt x="49" y="77"/>
                  </a:cubicBezTo>
                  <a:cubicBezTo>
                    <a:pt x="45" y="79"/>
                    <a:pt x="40" y="80"/>
                    <a:pt x="35" y="80"/>
                  </a:cubicBezTo>
                  <a:cubicBezTo>
                    <a:pt x="30" y="80"/>
                    <a:pt x="26" y="79"/>
                    <a:pt x="21" y="77"/>
                  </a:cubicBezTo>
                  <a:cubicBezTo>
                    <a:pt x="17" y="75"/>
                    <a:pt x="13" y="73"/>
                    <a:pt x="10" y="70"/>
                  </a:cubicBezTo>
                  <a:cubicBezTo>
                    <a:pt x="7" y="66"/>
                    <a:pt x="5" y="63"/>
                    <a:pt x="3" y="58"/>
                  </a:cubicBezTo>
                  <a:cubicBezTo>
                    <a:pt x="1" y="54"/>
                    <a:pt x="0" y="50"/>
                    <a:pt x="0" y="4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7"/>
                    <a:pt x="19" y="49"/>
                    <a:pt x="20" y="51"/>
                  </a:cubicBezTo>
                  <a:cubicBezTo>
                    <a:pt x="21" y="53"/>
                    <a:pt x="22" y="55"/>
                    <a:pt x="24" y="56"/>
                  </a:cubicBezTo>
                  <a:cubicBezTo>
                    <a:pt x="25" y="57"/>
                    <a:pt x="27" y="59"/>
                    <a:pt x="29" y="59"/>
                  </a:cubicBezTo>
                  <a:cubicBezTo>
                    <a:pt x="31" y="60"/>
                    <a:pt x="33" y="61"/>
                    <a:pt x="35" y="61"/>
                  </a:cubicBezTo>
                  <a:cubicBezTo>
                    <a:pt x="37" y="61"/>
                    <a:pt x="39" y="60"/>
                    <a:pt x="41" y="59"/>
                  </a:cubicBezTo>
                  <a:cubicBezTo>
                    <a:pt x="43" y="59"/>
                    <a:pt x="45" y="57"/>
                    <a:pt x="46" y="56"/>
                  </a:cubicBezTo>
                  <a:cubicBezTo>
                    <a:pt x="48" y="55"/>
                    <a:pt x="49" y="53"/>
                    <a:pt x="50" y="51"/>
                  </a:cubicBezTo>
                  <a:cubicBezTo>
                    <a:pt x="51" y="49"/>
                    <a:pt x="51" y="47"/>
                    <a:pt x="51" y="45"/>
                  </a:cubicBezTo>
                  <a:lnTo>
                    <a:pt x="51" y="0"/>
                  </a:lnTo>
                  <a:close/>
                  <a:moveTo>
                    <a:pt x="16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6" y="13"/>
                    <a:pt x="16" y="13"/>
                    <a:pt x="16" y="13"/>
                  </a:cubicBezTo>
                  <a:lnTo>
                    <a:pt x="16" y="3"/>
                  </a:lnTo>
                  <a:close/>
                  <a:moveTo>
                    <a:pt x="35" y="77"/>
                  </a:moveTo>
                  <a:cubicBezTo>
                    <a:pt x="40" y="77"/>
                    <a:pt x="44" y="76"/>
                    <a:pt x="48" y="74"/>
                  </a:cubicBezTo>
                  <a:cubicBezTo>
                    <a:pt x="51" y="72"/>
                    <a:pt x="55" y="70"/>
                    <a:pt x="58" y="67"/>
                  </a:cubicBezTo>
                  <a:cubicBezTo>
                    <a:pt x="61" y="64"/>
                    <a:pt x="63" y="61"/>
                    <a:pt x="65" y="57"/>
                  </a:cubicBezTo>
                  <a:cubicBezTo>
                    <a:pt x="66" y="53"/>
                    <a:pt x="67" y="49"/>
                    <a:pt x="67" y="45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4" y="47"/>
                    <a:pt x="54" y="50"/>
                    <a:pt x="53" y="52"/>
                  </a:cubicBezTo>
                  <a:cubicBezTo>
                    <a:pt x="52" y="54"/>
                    <a:pt x="50" y="57"/>
                    <a:pt x="49" y="58"/>
                  </a:cubicBezTo>
                  <a:cubicBezTo>
                    <a:pt x="47" y="60"/>
                    <a:pt x="45" y="61"/>
                    <a:pt x="43" y="62"/>
                  </a:cubicBezTo>
                  <a:cubicBezTo>
                    <a:pt x="40" y="63"/>
                    <a:pt x="38" y="64"/>
                    <a:pt x="35" y="64"/>
                  </a:cubicBezTo>
                  <a:cubicBezTo>
                    <a:pt x="33" y="64"/>
                    <a:pt x="30" y="63"/>
                    <a:pt x="28" y="62"/>
                  </a:cubicBezTo>
                  <a:cubicBezTo>
                    <a:pt x="25" y="61"/>
                    <a:pt x="23" y="60"/>
                    <a:pt x="22" y="58"/>
                  </a:cubicBezTo>
                  <a:cubicBezTo>
                    <a:pt x="20" y="57"/>
                    <a:pt x="18" y="54"/>
                    <a:pt x="17" y="52"/>
                  </a:cubicBezTo>
                  <a:cubicBezTo>
                    <a:pt x="16" y="50"/>
                    <a:pt x="16" y="47"/>
                    <a:pt x="16" y="4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9"/>
                    <a:pt x="4" y="53"/>
                    <a:pt x="6" y="57"/>
                  </a:cubicBezTo>
                  <a:cubicBezTo>
                    <a:pt x="7" y="61"/>
                    <a:pt x="10" y="64"/>
                    <a:pt x="12" y="67"/>
                  </a:cubicBezTo>
                  <a:cubicBezTo>
                    <a:pt x="15" y="70"/>
                    <a:pt x="19" y="72"/>
                    <a:pt x="23" y="74"/>
                  </a:cubicBezTo>
                  <a:cubicBezTo>
                    <a:pt x="27" y="76"/>
                    <a:pt x="31" y="77"/>
                    <a:pt x="35" y="77"/>
                  </a:cubicBezTo>
                  <a:close/>
                  <a:moveTo>
                    <a:pt x="67" y="3"/>
                  </a:moveTo>
                  <a:cubicBezTo>
                    <a:pt x="54" y="3"/>
                    <a:pt x="54" y="3"/>
                    <a:pt x="54" y="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67" y="13"/>
                    <a:pt x="67" y="13"/>
                    <a:pt x="67" y="13"/>
                  </a:cubicBezTo>
                  <a:lnTo>
                    <a:pt x="67" y="3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50" name="Freeform 49">
              <a:extLst>
                <a:ext uri="{FF2B5EF4-FFF2-40B4-BE49-F238E27FC236}">
                  <a16:creationId xmlns:a16="http://schemas.microsoft.com/office/drawing/2014/main" xmlns="" id="{023106AC-16F9-497D-92B4-6F9EE52A2A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04963" y="2523321"/>
              <a:ext cx="300038" cy="338138"/>
            </a:xfrm>
            <a:custGeom>
              <a:avLst/>
              <a:gdLst>
                <a:gd name="T0" fmla="*/ 80 w 80"/>
                <a:gd name="T1" fmla="*/ 37 h 90"/>
                <a:gd name="T2" fmla="*/ 80 w 80"/>
                <a:gd name="T3" fmla="*/ 37 h 90"/>
                <a:gd name="T4" fmla="*/ 80 w 80"/>
                <a:gd name="T5" fmla="*/ 90 h 90"/>
                <a:gd name="T6" fmla="*/ 0 w 80"/>
                <a:gd name="T7" fmla="*/ 90 h 90"/>
                <a:gd name="T8" fmla="*/ 0 w 80"/>
                <a:gd name="T9" fmla="*/ 37 h 90"/>
                <a:gd name="T10" fmla="*/ 35 w 80"/>
                <a:gd name="T11" fmla="*/ 2 h 90"/>
                <a:gd name="T12" fmla="*/ 38 w 80"/>
                <a:gd name="T13" fmla="*/ 1 h 90"/>
                <a:gd name="T14" fmla="*/ 40 w 80"/>
                <a:gd name="T15" fmla="*/ 0 h 90"/>
                <a:gd name="T16" fmla="*/ 43 w 80"/>
                <a:gd name="T17" fmla="*/ 1 h 90"/>
                <a:gd name="T18" fmla="*/ 45 w 80"/>
                <a:gd name="T19" fmla="*/ 2 h 90"/>
                <a:gd name="T20" fmla="*/ 80 w 80"/>
                <a:gd name="T21" fmla="*/ 37 h 90"/>
                <a:gd name="T22" fmla="*/ 24 w 80"/>
                <a:gd name="T23" fmla="*/ 63 h 90"/>
                <a:gd name="T24" fmla="*/ 3 w 80"/>
                <a:gd name="T25" fmla="*/ 42 h 90"/>
                <a:gd name="T26" fmla="*/ 3 w 80"/>
                <a:gd name="T27" fmla="*/ 84 h 90"/>
                <a:gd name="T28" fmla="*/ 24 w 80"/>
                <a:gd name="T29" fmla="*/ 64 h 90"/>
                <a:gd name="T30" fmla="*/ 24 w 80"/>
                <a:gd name="T31" fmla="*/ 63 h 90"/>
                <a:gd name="T32" fmla="*/ 5 w 80"/>
                <a:gd name="T33" fmla="*/ 37 h 90"/>
                <a:gd name="T34" fmla="*/ 4 w 80"/>
                <a:gd name="T35" fmla="*/ 38 h 90"/>
                <a:gd name="T36" fmla="*/ 27 w 80"/>
                <a:gd name="T37" fmla="*/ 61 h 90"/>
                <a:gd name="T38" fmla="*/ 35 w 80"/>
                <a:gd name="T39" fmla="*/ 53 h 90"/>
                <a:gd name="T40" fmla="*/ 38 w 80"/>
                <a:gd name="T41" fmla="*/ 51 h 90"/>
                <a:gd name="T42" fmla="*/ 40 w 80"/>
                <a:gd name="T43" fmla="*/ 51 h 90"/>
                <a:gd name="T44" fmla="*/ 43 w 80"/>
                <a:gd name="T45" fmla="*/ 51 h 90"/>
                <a:gd name="T46" fmla="*/ 45 w 80"/>
                <a:gd name="T47" fmla="*/ 53 h 90"/>
                <a:gd name="T48" fmla="*/ 53 w 80"/>
                <a:gd name="T49" fmla="*/ 61 h 90"/>
                <a:gd name="T50" fmla="*/ 77 w 80"/>
                <a:gd name="T51" fmla="*/ 38 h 90"/>
                <a:gd name="T52" fmla="*/ 43 w 80"/>
                <a:gd name="T53" fmla="*/ 4 h 90"/>
                <a:gd name="T54" fmla="*/ 40 w 80"/>
                <a:gd name="T55" fmla="*/ 3 h 90"/>
                <a:gd name="T56" fmla="*/ 38 w 80"/>
                <a:gd name="T57" fmla="*/ 4 h 90"/>
                <a:gd name="T58" fmla="*/ 5 w 80"/>
                <a:gd name="T59" fmla="*/ 37 h 90"/>
                <a:gd name="T60" fmla="*/ 6 w 80"/>
                <a:gd name="T61" fmla="*/ 87 h 90"/>
                <a:gd name="T62" fmla="*/ 74 w 80"/>
                <a:gd name="T63" fmla="*/ 87 h 90"/>
                <a:gd name="T64" fmla="*/ 43 w 80"/>
                <a:gd name="T65" fmla="*/ 55 h 90"/>
                <a:gd name="T66" fmla="*/ 40 w 80"/>
                <a:gd name="T67" fmla="*/ 54 h 90"/>
                <a:gd name="T68" fmla="*/ 38 w 80"/>
                <a:gd name="T69" fmla="*/ 55 h 90"/>
                <a:gd name="T70" fmla="*/ 8 w 80"/>
                <a:gd name="T71" fmla="*/ 85 h 90"/>
                <a:gd name="T72" fmla="*/ 6 w 80"/>
                <a:gd name="T73" fmla="*/ 87 h 90"/>
                <a:gd name="T74" fmla="*/ 77 w 80"/>
                <a:gd name="T75" fmla="*/ 44 h 90"/>
                <a:gd name="T76" fmla="*/ 77 w 80"/>
                <a:gd name="T77" fmla="*/ 42 h 90"/>
                <a:gd name="T78" fmla="*/ 56 w 80"/>
                <a:gd name="T79" fmla="*/ 63 h 90"/>
                <a:gd name="T80" fmla="*/ 77 w 80"/>
                <a:gd name="T81" fmla="*/ 84 h 90"/>
                <a:gd name="T82" fmla="*/ 77 w 80"/>
                <a:gd name="T83" fmla="*/ 4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0" h="90">
                  <a:moveTo>
                    <a:pt x="80" y="37"/>
                  </a:moveTo>
                  <a:cubicBezTo>
                    <a:pt x="80" y="37"/>
                    <a:pt x="80" y="37"/>
                    <a:pt x="80" y="37"/>
                  </a:cubicBezTo>
                  <a:cubicBezTo>
                    <a:pt x="80" y="90"/>
                    <a:pt x="80" y="90"/>
                    <a:pt x="8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6" y="2"/>
                    <a:pt x="37" y="1"/>
                    <a:pt x="38" y="1"/>
                  </a:cubicBezTo>
                  <a:cubicBezTo>
                    <a:pt x="38" y="0"/>
                    <a:pt x="39" y="0"/>
                    <a:pt x="40" y="0"/>
                  </a:cubicBezTo>
                  <a:cubicBezTo>
                    <a:pt x="41" y="0"/>
                    <a:pt x="42" y="0"/>
                    <a:pt x="43" y="1"/>
                  </a:cubicBezTo>
                  <a:cubicBezTo>
                    <a:pt x="44" y="1"/>
                    <a:pt x="44" y="2"/>
                    <a:pt x="45" y="2"/>
                  </a:cubicBezTo>
                  <a:lnTo>
                    <a:pt x="80" y="37"/>
                  </a:lnTo>
                  <a:close/>
                  <a:moveTo>
                    <a:pt x="24" y="63"/>
                  </a:moveTo>
                  <a:cubicBezTo>
                    <a:pt x="3" y="42"/>
                    <a:pt x="3" y="42"/>
                    <a:pt x="3" y="42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24" y="64"/>
                    <a:pt x="24" y="64"/>
                    <a:pt x="24" y="64"/>
                  </a:cubicBezTo>
                  <a:lnTo>
                    <a:pt x="24" y="63"/>
                  </a:lnTo>
                  <a:close/>
                  <a:moveTo>
                    <a:pt x="5" y="37"/>
                  </a:moveTo>
                  <a:cubicBezTo>
                    <a:pt x="4" y="38"/>
                    <a:pt x="4" y="38"/>
                    <a:pt x="4" y="38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6" y="52"/>
                    <a:pt x="37" y="51"/>
                    <a:pt x="38" y="51"/>
                  </a:cubicBezTo>
                  <a:cubicBezTo>
                    <a:pt x="38" y="51"/>
                    <a:pt x="39" y="51"/>
                    <a:pt x="40" y="51"/>
                  </a:cubicBezTo>
                  <a:cubicBezTo>
                    <a:pt x="41" y="51"/>
                    <a:pt x="42" y="51"/>
                    <a:pt x="43" y="51"/>
                  </a:cubicBezTo>
                  <a:cubicBezTo>
                    <a:pt x="44" y="51"/>
                    <a:pt x="44" y="52"/>
                    <a:pt x="45" y="53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4"/>
                    <a:pt x="41" y="3"/>
                    <a:pt x="40" y="3"/>
                  </a:cubicBezTo>
                  <a:cubicBezTo>
                    <a:pt x="39" y="3"/>
                    <a:pt x="38" y="4"/>
                    <a:pt x="38" y="4"/>
                  </a:cubicBezTo>
                  <a:lnTo>
                    <a:pt x="5" y="37"/>
                  </a:lnTo>
                  <a:close/>
                  <a:moveTo>
                    <a:pt x="6" y="87"/>
                  </a:moveTo>
                  <a:cubicBezTo>
                    <a:pt x="74" y="87"/>
                    <a:pt x="74" y="87"/>
                    <a:pt x="74" y="87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2" y="54"/>
                    <a:pt x="41" y="54"/>
                    <a:pt x="40" y="54"/>
                  </a:cubicBezTo>
                  <a:cubicBezTo>
                    <a:pt x="39" y="54"/>
                    <a:pt x="38" y="54"/>
                    <a:pt x="38" y="55"/>
                  </a:cubicBezTo>
                  <a:cubicBezTo>
                    <a:pt x="8" y="85"/>
                    <a:pt x="8" y="85"/>
                    <a:pt x="8" y="85"/>
                  </a:cubicBezTo>
                  <a:lnTo>
                    <a:pt x="6" y="87"/>
                  </a:lnTo>
                  <a:close/>
                  <a:moveTo>
                    <a:pt x="77" y="44"/>
                  </a:moveTo>
                  <a:cubicBezTo>
                    <a:pt x="77" y="42"/>
                    <a:pt x="77" y="42"/>
                    <a:pt x="77" y="42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77" y="84"/>
                    <a:pt x="77" y="84"/>
                    <a:pt x="77" y="84"/>
                  </a:cubicBezTo>
                  <a:lnTo>
                    <a:pt x="77" y="44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51" name="Freeform 50">
              <a:extLst>
                <a:ext uri="{FF2B5EF4-FFF2-40B4-BE49-F238E27FC236}">
                  <a16:creationId xmlns:a16="http://schemas.microsoft.com/office/drawing/2014/main" xmlns="" id="{AF698209-B778-4162-A12F-BED0887D18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6463" y="2512208"/>
              <a:ext cx="239713" cy="360363"/>
            </a:xfrm>
            <a:custGeom>
              <a:avLst/>
              <a:gdLst>
                <a:gd name="T0" fmla="*/ 45 w 64"/>
                <a:gd name="T1" fmla="*/ 2 h 96"/>
                <a:gd name="T2" fmla="*/ 62 w 64"/>
                <a:gd name="T3" fmla="*/ 19 h 96"/>
                <a:gd name="T4" fmla="*/ 64 w 64"/>
                <a:gd name="T5" fmla="*/ 36 h 96"/>
                <a:gd name="T6" fmla="*/ 62 w 64"/>
                <a:gd name="T7" fmla="*/ 44 h 96"/>
                <a:gd name="T8" fmla="*/ 32 w 64"/>
                <a:gd name="T9" fmla="*/ 96 h 96"/>
                <a:gd name="T10" fmla="*/ 3 w 64"/>
                <a:gd name="T11" fmla="*/ 44 h 96"/>
                <a:gd name="T12" fmla="*/ 0 w 64"/>
                <a:gd name="T13" fmla="*/ 36 h 96"/>
                <a:gd name="T14" fmla="*/ 3 w 64"/>
                <a:gd name="T15" fmla="*/ 19 h 96"/>
                <a:gd name="T16" fmla="*/ 20 w 64"/>
                <a:gd name="T17" fmla="*/ 2 h 96"/>
                <a:gd name="T18" fmla="*/ 32 w 64"/>
                <a:gd name="T19" fmla="*/ 3 h 96"/>
                <a:gd name="T20" fmla="*/ 12 w 64"/>
                <a:gd name="T21" fmla="*/ 12 h 96"/>
                <a:gd name="T22" fmla="*/ 3 w 64"/>
                <a:gd name="T23" fmla="*/ 32 h 96"/>
                <a:gd name="T24" fmla="*/ 4 w 64"/>
                <a:gd name="T25" fmla="*/ 39 h 96"/>
                <a:gd name="T26" fmla="*/ 7 w 64"/>
                <a:gd name="T27" fmla="*/ 46 h 96"/>
                <a:gd name="T28" fmla="*/ 57 w 64"/>
                <a:gd name="T29" fmla="*/ 46 h 96"/>
                <a:gd name="T30" fmla="*/ 60 w 64"/>
                <a:gd name="T31" fmla="*/ 39 h 96"/>
                <a:gd name="T32" fmla="*/ 61 w 64"/>
                <a:gd name="T33" fmla="*/ 32 h 96"/>
                <a:gd name="T34" fmla="*/ 53 w 64"/>
                <a:gd name="T35" fmla="*/ 12 h 96"/>
                <a:gd name="T36" fmla="*/ 32 w 64"/>
                <a:gd name="T37" fmla="*/ 3 h 96"/>
                <a:gd name="T38" fmla="*/ 28 w 64"/>
                <a:gd name="T39" fmla="*/ 42 h 96"/>
                <a:gd name="T40" fmla="*/ 22 w 64"/>
                <a:gd name="T41" fmla="*/ 36 h 96"/>
                <a:gd name="T42" fmla="*/ 22 w 64"/>
                <a:gd name="T43" fmla="*/ 28 h 96"/>
                <a:gd name="T44" fmla="*/ 28 w 64"/>
                <a:gd name="T45" fmla="*/ 22 h 96"/>
                <a:gd name="T46" fmla="*/ 36 w 64"/>
                <a:gd name="T47" fmla="*/ 22 h 96"/>
                <a:gd name="T48" fmla="*/ 42 w 64"/>
                <a:gd name="T49" fmla="*/ 28 h 96"/>
                <a:gd name="T50" fmla="*/ 42 w 64"/>
                <a:gd name="T51" fmla="*/ 36 h 96"/>
                <a:gd name="T52" fmla="*/ 36 w 64"/>
                <a:gd name="T53" fmla="*/ 42 h 96"/>
                <a:gd name="T54" fmla="*/ 32 w 64"/>
                <a:gd name="T55" fmla="*/ 40 h 96"/>
                <a:gd name="T56" fmla="*/ 38 w 64"/>
                <a:gd name="T57" fmla="*/ 38 h 96"/>
                <a:gd name="T58" fmla="*/ 40 w 64"/>
                <a:gd name="T59" fmla="*/ 32 h 96"/>
                <a:gd name="T60" fmla="*/ 38 w 64"/>
                <a:gd name="T61" fmla="*/ 26 h 96"/>
                <a:gd name="T62" fmla="*/ 32 w 64"/>
                <a:gd name="T63" fmla="*/ 24 h 96"/>
                <a:gd name="T64" fmla="*/ 27 w 64"/>
                <a:gd name="T65" fmla="*/ 26 h 96"/>
                <a:gd name="T66" fmla="*/ 24 w 64"/>
                <a:gd name="T67" fmla="*/ 32 h 96"/>
                <a:gd name="T68" fmla="*/ 27 w 64"/>
                <a:gd name="T69" fmla="*/ 38 h 96"/>
                <a:gd name="T70" fmla="*/ 32 w 64"/>
                <a:gd name="T71" fmla="*/ 4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4" h="96">
                  <a:moveTo>
                    <a:pt x="32" y="0"/>
                  </a:moveTo>
                  <a:cubicBezTo>
                    <a:pt x="37" y="0"/>
                    <a:pt x="41" y="1"/>
                    <a:pt x="45" y="2"/>
                  </a:cubicBezTo>
                  <a:cubicBezTo>
                    <a:pt x="48" y="4"/>
                    <a:pt x="52" y="6"/>
                    <a:pt x="55" y="9"/>
                  </a:cubicBezTo>
                  <a:cubicBezTo>
                    <a:pt x="58" y="12"/>
                    <a:pt x="60" y="16"/>
                    <a:pt x="62" y="19"/>
                  </a:cubicBezTo>
                  <a:cubicBezTo>
                    <a:pt x="63" y="23"/>
                    <a:pt x="64" y="27"/>
                    <a:pt x="64" y="32"/>
                  </a:cubicBezTo>
                  <a:cubicBezTo>
                    <a:pt x="64" y="33"/>
                    <a:pt x="64" y="35"/>
                    <a:pt x="64" y="36"/>
                  </a:cubicBezTo>
                  <a:cubicBezTo>
                    <a:pt x="64" y="38"/>
                    <a:pt x="63" y="39"/>
                    <a:pt x="63" y="40"/>
                  </a:cubicBezTo>
                  <a:cubicBezTo>
                    <a:pt x="63" y="42"/>
                    <a:pt x="62" y="43"/>
                    <a:pt x="62" y="44"/>
                  </a:cubicBezTo>
                  <a:cubicBezTo>
                    <a:pt x="61" y="46"/>
                    <a:pt x="61" y="47"/>
                    <a:pt x="60" y="48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7"/>
                    <a:pt x="3" y="46"/>
                    <a:pt x="3" y="44"/>
                  </a:cubicBezTo>
                  <a:cubicBezTo>
                    <a:pt x="2" y="43"/>
                    <a:pt x="2" y="42"/>
                    <a:pt x="1" y="40"/>
                  </a:cubicBezTo>
                  <a:cubicBezTo>
                    <a:pt x="1" y="39"/>
                    <a:pt x="1" y="38"/>
                    <a:pt x="0" y="36"/>
                  </a:cubicBezTo>
                  <a:cubicBezTo>
                    <a:pt x="0" y="35"/>
                    <a:pt x="0" y="33"/>
                    <a:pt x="0" y="32"/>
                  </a:cubicBezTo>
                  <a:cubicBezTo>
                    <a:pt x="0" y="27"/>
                    <a:pt x="1" y="23"/>
                    <a:pt x="3" y="19"/>
                  </a:cubicBezTo>
                  <a:cubicBezTo>
                    <a:pt x="4" y="16"/>
                    <a:pt x="7" y="12"/>
                    <a:pt x="9" y="9"/>
                  </a:cubicBezTo>
                  <a:cubicBezTo>
                    <a:pt x="12" y="6"/>
                    <a:pt x="16" y="4"/>
                    <a:pt x="20" y="2"/>
                  </a:cubicBezTo>
                  <a:cubicBezTo>
                    <a:pt x="24" y="1"/>
                    <a:pt x="28" y="0"/>
                    <a:pt x="32" y="0"/>
                  </a:cubicBezTo>
                  <a:close/>
                  <a:moveTo>
                    <a:pt x="32" y="3"/>
                  </a:moveTo>
                  <a:cubicBezTo>
                    <a:pt x="28" y="3"/>
                    <a:pt x="24" y="4"/>
                    <a:pt x="21" y="5"/>
                  </a:cubicBezTo>
                  <a:cubicBezTo>
                    <a:pt x="17" y="7"/>
                    <a:pt x="14" y="9"/>
                    <a:pt x="12" y="12"/>
                  </a:cubicBezTo>
                  <a:cubicBezTo>
                    <a:pt x="9" y="14"/>
                    <a:pt x="7" y="17"/>
                    <a:pt x="6" y="21"/>
                  </a:cubicBezTo>
                  <a:cubicBezTo>
                    <a:pt x="4" y="24"/>
                    <a:pt x="3" y="28"/>
                    <a:pt x="3" y="32"/>
                  </a:cubicBezTo>
                  <a:cubicBezTo>
                    <a:pt x="3" y="33"/>
                    <a:pt x="3" y="34"/>
                    <a:pt x="4" y="36"/>
                  </a:cubicBezTo>
                  <a:cubicBezTo>
                    <a:pt x="4" y="37"/>
                    <a:pt x="4" y="38"/>
                    <a:pt x="4" y="39"/>
                  </a:cubicBezTo>
                  <a:cubicBezTo>
                    <a:pt x="5" y="41"/>
                    <a:pt x="5" y="42"/>
                    <a:pt x="6" y="43"/>
                  </a:cubicBezTo>
                  <a:cubicBezTo>
                    <a:pt x="6" y="44"/>
                    <a:pt x="7" y="45"/>
                    <a:pt x="7" y="46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8" y="45"/>
                    <a:pt x="58" y="44"/>
                    <a:pt x="59" y="43"/>
                  </a:cubicBezTo>
                  <a:cubicBezTo>
                    <a:pt x="59" y="42"/>
                    <a:pt x="60" y="41"/>
                    <a:pt x="60" y="39"/>
                  </a:cubicBezTo>
                  <a:cubicBezTo>
                    <a:pt x="60" y="38"/>
                    <a:pt x="61" y="37"/>
                    <a:pt x="61" y="36"/>
                  </a:cubicBezTo>
                  <a:cubicBezTo>
                    <a:pt x="61" y="34"/>
                    <a:pt x="61" y="33"/>
                    <a:pt x="61" y="32"/>
                  </a:cubicBezTo>
                  <a:cubicBezTo>
                    <a:pt x="61" y="28"/>
                    <a:pt x="60" y="24"/>
                    <a:pt x="59" y="21"/>
                  </a:cubicBezTo>
                  <a:cubicBezTo>
                    <a:pt x="57" y="17"/>
                    <a:pt x="55" y="14"/>
                    <a:pt x="53" y="12"/>
                  </a:cubicBezTo>
                  <a:cubicBezTo>
                    <a:pt x="50" y="9"/>
                    <a:pt x="47" y="7"/>
                    <a:pt x="43" y="5"/>
                  </a:cubicBezTo>
                  <a:cubicBezTo>
                    <a:pt x="40" y="4"/>
                    <a:pt x="36" y="3"/>
                    <a:pt x="32" y="3"/>
                  </a:cubicBezTo>
                  <a:close/>
                  <a:moveTo>
                    <a:pt x="32" y="43"/>
                  </a:moveTo>
                  <a:cubicBezTo>
                    <a:pt x="31" y="43"/>
                    <a:pt x="29" y="43"/>
                    <a:pt x="28" y="42"/>
                  </a:cubicBezTo>
                  <a:cubicBezTo>
                    <a:pt x="26" y="42"/>
                    <a:pt x="25" y="41"/>
                    <a:pt x="24" y="40"/>
                  </a:cubicBezTo>
                  <a:cubicBezTo>
                    <a:pt x="23" y="39"/>
                    <a:pt x="22" y="38"/>
                    <a:pt x="22" y="36"/>
                  </a:cubicBezTo>
                  <a:cubicBezTo>
                    <a:pt x="21" y="35"/>
                    <a:pt x="21" y="33"/>
                    <a:pt x="21" y="32"/>
                  </a:cubicBezTo>
                  <a:cubicBezTo>
                    <a:pt x="21" y="30"/>
                    <a:pt x="21" y="29"/>
                    <a:pt x="22" y="28"/>
                  </a:cubicBezTo>
                  <a:cubicBezTo>
                    <a:pt x="22" y="26"/>
                    <a:pt x="23" y="25"/>
                    <a:pt x="24" y="24"/>
                  </a:cubicBezTo>
                  <a:cubicBezTo>
                    <a:pt x="25" y="23"/>
                    <a:pt x="26" y="22"/>
                    <a:pt x="28" y="22"/>
                  </a:cubicBezTo>
                  <a:cubicBezTo>
                    <a:pt x="29" y="21"/>
                    <a:pt x="31" y="21"/>
                    <a:pt x="32" y="21"/>
                  </a:cubicBezTo>
                  <a:cubicBezTo>
                    <a:pt x="34" y="21"/>
                    <a:pt x="35" y="21"/>
                    <a:pt x="36" y="22"/>
                  </a:cubicBezTo>
                  <a:cubicBezTo>
                    <a:pt x="38" y="22"/>
                    <a:pt x="39" y="23"/>
                    <a:pt x="40" y="24"/>
                  </a:cubicBezTo>
                  <a:cubicBezTo>
                    <a:pt x="41" y="25"/>
                    <a:pt x="42" y="26"/>
                    <a:pt x="42" y="28"/>
                  </a:cubicBezTo>
                  <a:cubicBezTo>
                    <a:pt x="43" y="29"/>
                    <a:pt x="43" y="30"/>
                    <a:pt x="43" y="32"/>
                  </a:cubicBezTo>
                  <a:cubicBezTo>
                    <a:pt x="43" y="33"/>
                    <a:pt x="43" y="35"/>
                    <a:pt x="42" y="36"/>
                  </a:cubicBezTo>
                  <a:cubicBezTo>
                    <a:pt x="42" y="38"/>
                    <a:pt x="41" y="39"/>
                    <a:pt x="40" y="40"/>
                  </a:cubicBezTo>
                  <a:cubicBezTo>
                    <a:pt x="39" y="41"/>
                    <a:pt x="38" y="42"/>
                    <a:pt x="36" y="42"/>
                  </a:cubicBezTo>
                  <a:cubicBezTo>
                    <a:pt x="35" y="43"/>
                    <a:pt x="34" y="43"/>
                    <a:pt x="32" y="43"/>
                  </a:cubicBezTo>
                  <a:close/>
                  <a:moveTo>
                    <a:pt x="32" y="40"/>
                  </a:moveTo>
                  <a:cubicBezTo>
                    <a:pt x="33" y="40"/>
                    <a:pt x="34" y="40"/>
                    <a:pt x="35" y="39"/>
                  </a:cubicBezTo>
                  <a:cubicBezTo>
                    <a:pt x="36" y="39"/>
                    <a:pt x="37" y="38"/>
                    <a:pt x="38" y="38"/>
                  </a:cubicBezTo>
                  <a:cubicBezTo>
                    <a:pt x="39" y="37"/>
                    <a:pt x="39" y="36"/>
                    <a:pt x="40" y="35"/>
                  </a:cubicBezTo>
                  <a:cubicBezTo>
                    <a:pt x="40" y="34"/>
                    <a:pt x="40" y="33"/>
                    <a:pt x="40" y="32"/>
                  </a:cubicBezTo>
                  <a:cubicBezTo>
                    <a:pt x="40" y="31"/>
                    <a:pt x="40" y="30"/>
                    <a:pt x="40" y="29"/>
                  </a:cubicBezTo>
                  <a:cubicBezTo>
                    <a:pt x="39" y="28"/>
                    <a:pt x="39" y="27"/>
                    <a:pt x="38" y="26"/>
                  </a:cubicBezTo>
                  <a:cubicBezTo>
                    <a:pt x="37" y="26"/>
                    <a:pt x="36" y="25"/>
                    <a:pt x="35" y="25"/>
                  </a:cubicBezTo>
                  <a:cubicBezTo>
                    <a:pt x="34" y="24"/>
                    <a:pt x="33" y="24"/>
                    <a:pt x="32" y="24"/>
                  </a:cubicBezTo>
                  <a:cubicBezTo>
                    <a:pt x="31" y="24"/>
                    <a:pt x="30" y="24"/>
                    <a:pt x="29" y="25"/>
                  </a:cubicBezTo>
                  <a:cubicBezTo>
                    <a:pt x="28" y="25"/>
                    <a:pt x="27" y="26"/>
                    <a:pt x="27" y="26"/>
                  </a:cubicBezTo>
                  <a:cubicBezTo>
                    <a:pt x="26" y="27"/>
                    <a:pt x="25" y="28"/>
                    <a:pt x="25" y="29"/>
                  </a:cubicBezTo>
                  <a:cubicBezTo>
                    <a:pt x="24" y="30"/>
                    <a:pt x="24" y="31"/>
                    <a:pt x="24" y="32"/>
                  </a:cubicBezTo>
                  <a:cubicBezTo>
                    <a:pt x="24" y="33"/>
                    <a:pt x="24" y="34"/>
                    <a:pt x="25" y="35"/>
                  </a:cubicBezTo>
                  <a:cubicBezTo>
                    <a:pt x="25" y="36"/>
                    <a:pt x="26" y="37"/>
                    <a:pt x="27" y="38"/>
                  </a:cubicBezTo>
                  <a:cubicBezTo>
                    <a:pt x="27" y="38"/>
                    <a:pt x="28" y="39"/>
                    <a:pt x="29" y="39"/>
                  </a:cubicBezTo>
                  <a:cubicBezTo>
                    <a:pt x="30" y="40"/>
                    <a:pt x="31" y="40"/>
                    <a:pt x="32" y="40"/>
                  </a:cubicBez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52" name="Freeform 51">
              <a:extLst>
                <a:ext uri="{FF2B5EF4-FFF2-40B4-BE49-F238E27FC236}">
                  <a16:creationId xmlns:a16="http://schemas.microsoft.com/office/drawing/2014/main" xmlns="" id="{DF86D610-A54F-44BB-9062-635B8BB2B6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86050" y="2545546"/>
              <a:ext cx="300038" cy="293688"/>
            </a:xfrm>
            <a:custGeom>
              <a:avLst/>
              <a:gdLst>
                <a:gd name="T0" fmla="*/ 144 w 189"/>
                <a:gd name="T1" fmla="*/ 3 h 185"/>
                <a:gd name="T2" fmla="*/ 189 w 189"/>
                <a:gd name="T3" fmla="*/ 26 h 185"/>
                <a:gd name="T4" fmla="*/ 189 w 189"/>
                <a:gd name="T5" fmla="*/ 185 h 185"/>
                <a:gd name="T6" fmla="*/ 140 w 189"/>
                <a:gd name="T7" fmla="*/ 159 h 185"/>
                <a:gd name="T8" fmla="*/ 95 w 189"/>
                <a:gd name="T9" fmla="*/ 183 h 185"/>
                <a:gd name="T10" fmla="*/ 50 w 189"/>
                <a:gd name="T11" fmla="*/ 159 h 185"/>
                <a:gd name="T12" fmla="*/ 0 w 189"/>
                <a:gd name="T13" fmla="*/ 185 h 185"/>
                <a:gd name="T14" fmla="*/ 0 w 189"/>
                <a:gd name="T15" fmla="*/ 26 h 185"/>
                <a:gd name="T16" fmla="*/ 50 w 189"/>
                <a:gd name="T17" fmla="*/ 0 h 185"/>
                <a:gd name="T18" fmla="*/ 95 w 189"/>
                <a:gd name="T19" fmla="*/ 24 h 185"/>
                <a:gd name="T20" fmla="*/ 137 w 189"/>
                <a:gd name="T21" fmla="*/ 3 h 185"/>
                <a:gd name="T22" fmla="*/ 140 w 189"/>
                <a:gd name="T23" fmla="*/ 0 h 185"/>
                <a:gd name="T24" fmla="*/ 144 w 189"/>
                <a:gd name="T25" fmla="*/ 3 h 185"/>
                <a:gd name="T26" fmla="*/ 45 w 189"/>
                <a:gd name="T27" fmla="*/ 154 h 185"/>
                <a:gd name="T28" fmla="*/ 45 w 189"/>
                <a:gd name="T29" fmla="*/ 10 h 185"/>
                <a:gd name="T30" fmla="*/ 7 w 189"/>
                <a:gd name="T31" fmla="*/ 29 h 185"/>
                <a:gd name="T32" fmla="*/ 7 w 189"/>
                <a:gd name="T33" fmla="*/ 171 h 185"/>
                <a:gd name="T34" fmla="*/ 45 w 189"/>
                <a:gd name="T35" fmla="*/ 154 h 185"/>
                <a:gd name="T36" fmla="*/ 90 w 189"/>
                <a:gd name="T37" fmla="*/ 171 h 185"/>
                <a:gd name="T38" fmla="*/ 90 w 189"/>
                <a:gd name="T39" fmla="*/ 29 h 185"/>
                <a:gd name="T40" fmla="*/ 55 w 189"/>
                <a:gd name="T41" fmla="*/ 10 h 185"/>
                <a:gd name="T42" fmla="*/ 55 w 189"/>
                <a:gd name="T43" fmla="*/ 154 h 185"/>
                <a:gd name="T44" fmla="*/ 90 w 189"/>
                <a:gd name="T45" fmla="*/ 171 h 185"/>
                <a:gd name="T46" fmla="*/ 137 w 189"/>
                <a:gd name="T47" fmla="*/ 154 h 185"/>
                <a:gd name="T48" fmla="*/ 137 w 189"/>
                <a:gd name="T49" fmla="*/ 10 h 185"/>
                <a:gd name="T50" fmla="*/ 100 w 189"/>
                <a:gd name="T51" fmla="*/ 29 h 185"/>
                <a:gd name="T52" fmla="*/ 100 w 189"/>
                <a:gd name="T53" fmla="*/ 171 h 185"/>
                <a:gd name="T54" fmla="*/ 137 w 189"/>
                <a:gd name="T55" fmla="*/ 154 h 185"/>
                <a:gd name="T56" fmla="*/ 182 w 189"/>
                <a:gd name="T57" fmla="*/ 171 h 185"/>
                <a:gd name="T58" fmla="*/ 182 w 189"/>
                <a:gd name="T59" fmla="*/ 29 h 185"/>
                <a:gd name="T60" fmla="*/ 144 w 189"/>
                <a:gd name="T61" fmla="*/ 10 h 185"/>
                <a:gd name="T62" fmla="*/ 144 w 189"/>
                <a:gd name="T63" fmla="*/ 154 h 185"/>
                <a:gd name="T64" fmla="*/ 182 w 189"/>
                <a:gd name="T65" fmla="*/ 17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9" h="185">
                  <a:moveTo>
                    <a:pt x="144" y="3"/>
                  </a:moveTo>
                  <a:lnTo>
                    <a:pt x="189" y="26"/>
                  </a:lnTo>
                  <a:lnTo>
                    <a:pt x="189" y="185"/>
                  </a:lnTo>
                  <a:lnTo>
                    <a:pt x="140" y="159"/>
                  </a:lnTo>
                  <a:lnTo>
                    <a:pt x="95" y="183"/>
                  </a:lnTo>
                  <a:lnTo>
                    <a:pt x="50" y="159"/>
                  </a:lnTo>
                  <a:lnTo>
                    <a:pt x="0" y="185"/>
                  </a:lnTo>
                  <a:lnTo>
                    <a:pt x="0" y="26"/>
                  </a:lnTo>
                  <a:lnTo>
                    <a:pt x="50" y="0"/>
                  </a:lnTo>
                  <a:lnTo>
                    <a:pt x="95" y="24"/>
                  </a:lnTo>
                  <a:lnTo>
                    <a:pt x="137" y="3"/>
                  </a:lnTo>
                  <a:lnTo>
                    <a:pt x="140" y="0"/>
                  </a:lnTo>
                  <a:lnTo>
                    <a:pt x="144" y="3"/>
                  </a:lnTo>
                  <a:close/>
                  <a:moveTo>
                    <a:pt x="45" y="154"/>
                  </a:moveTo>
                  <a:lnTo>
                    <a:pt x="45" y="10"/>
                  </a:lnTo>
                  <a:lnTo>
                    <a:pt x="7" y="29"/>
                  </a:lnTo>
                  <a:lnTo>
                    <a:pt x="7" y="171"/>
                  </a:lnTo>
                  <a:lnTo>
                    <a:pt x="45" y="154"/>
                  </a:lnTo>
                  <a:close/>
                  <a:moveTo>
                    <a:pt x="90" y="171"/>
                  </a:moveTo>
                  <a:lnTo>
                    <a:pt x="90" y="29"/>
                  </a:lnTo>
                  <a:lnTo>
                    <a:pt x="55" y="10"/>
                  </a:lnTo>
                  <a:lnTo>
                    <a:pt x="55" y="154"/>
                  </a:lnTo>
                  <a:lnTo>
                    <a:pt x="90" y="171"/>
                  </a:lnTo>
                  <a:close/>
                  <a:moveTo>
                    <a:pt x="137" y="154"/>
                  </a:moveTo>
                  <a:lnTo>
                    <a:pt x="137" y="10"/>
                  </a:lnTo>
                  <a:lnTo>
                    <a:pt x="100" y="29"/>
                  </a:lnTo>
                  <a:lnTo>
                    <a:pt x="100" y="171"/>
                  </a:lnTo>
                  <a:lnTo>
                    <a:pt x="137" y="154"/>
                  </a:lnTo>
                  <a:close/>
                  <a:moveTo>
                    <a:pt x="182" y="171"/>
                  </a:moveTo>
                  <a:lnTo>
                    <a:pt x="182" y="29"/>
                  </a:lnTo>
                  <a:lnTo>
                    <a:pt x="144" y="10"/>
                  </a:lnTo>
                  <a:lnTo>
                    <a:pt x="144" y="154"/>
                  </a:lnTo>
                  <a:lnTo>
                    <a:pt x="182" y="171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53" name="Freeform 52">
              <a:extLst>
                <a:ext uri="{FF2B5EF4-FFF2-40B4-BE49-F238E27FC236}">
                  <a16:creationId xmlns:a16="http://schemas.microsoft.com/office/drawing/2014/main" xmlns="" id="{D980BB50-DC1E-4E8D-9936-B37EF4D709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3738" y="2591583"/>
              <a:ext cx="290513" cy="203200"/>
            </a:xfrm>
            <a:custGeom>
              <a:avLst/>
              <a:gdLst>
                <a:gd name="T0" fmla="*/ 0 w 183"/>
                <a:gd name="T1" fmla="*/ 0 h 128"/>
                <a:gd name="T2" fmla="*/ 183 w 183"/>
                <a:gd name="T3" fmla="*/ 0 h 128"/>
                <a:gd name="T4" fmla="*/ 183 w 183"/>
                <a:gd name="T5" fmla="*/ 28 h 128"/>
                <a:gd name="T6" fmla="*/ 0 w 183"/>
                <a:gd name="T7" fmla="*/ 28 h 128"/>
                <a:gd name="T8" fmla="*/ 0 w 183"/>
                <a:gd name="T9" fmla="*/ 0 h 128"/>
                <a:gd name="T10" fmla="*/ 0 w 183"/>
                <a:gd name="T11" fmla="*/ 78 h 128"/>
                <a:gd name="T12" fmla="*/ 0 w 183"/>
                <a:gd name="T13" fmla="*/ 50 h 128"/>
                <a:gd name="T14" fmla="*/ 183 w 183"/>
                <a:gd name="T15" fmla="*/ 50 h 128"/>
                <a:gd name="T16" fmla="*/ 183 w 183"/>
                <a:gd name="T17" fmla="*/ 78 h 128"/>
                <a:gd name="T18" fmla="*/ 0 w 183"/>
                <a:gd name="T19" fmla="*/ 78 h 128"/>
                <a:gd name="T20" fmla="*/ 0 w 183"/>
                <a:gd name="T21" fmla="*/ 128 h 128"/>
                <a:gd name="T22" fmla="*/ 0 w 183"/>
                <a:gd name="T23" fmla="*/ 97 h 128"/>
                <a:gd name="T24" fmla="*/ 183 w 183"/>
                <a:gd name="T25" fmla="*/ 97 h 128"/>
                <a:gd name="T26" fmla="*/ 183 w 183"/>
                <a:gd name="T27" fmla="*/ 128 h 128"/>
                <a:gd name="T28" fmla="*/ 0 w 183"/>
                <a:gd name="T29" fmla="*/ 128 h 128"/>
                <a:gd name="T30" fmla="*/ 173 w 183"/>
                <a:gd name="T31" fmla="*/ 21 h 128"/>
                <a:gd name="T32" fmla="*/ 173 w 183"/>
                <a:gd name="T33" fmla="*/ 7 h 128"/>
                <a:gd name="T34" fmla="*/ 8 w 183"/>
                <a:gd name="T35" fmla="*/ 7 h 128"/>
                <a:gd name="T36" fmla="*/ 8 w 183"/>
                <a:gd name="T37" fmla="*/ 21 h 128"/>
                <a:gd name="T38" fmla="*/ 173 w 183"/>
                <a:gd name="T39" fmla="*/ 21 h 128"/>
                <a:gd name="T40" fmla="*/ 8 w 183"/>
                <a:gd name="T41" fmla="*/ 57 h 128"/>
                <a:gd name="T42" fmla="*/ 8 w 183"/>
                <a:gd name="T43" fmla="*/ 71 h 128"/>
                <a:gd name="T44" fmla="*/ 173 w 183"/>
                <a:gd name="T45" fmla="*/ 71 h 128"/>
                <a:gd name="T46" fmla="*/ 173 w 183"/>
                <a:gd name="T47" fmla="*/ 57 h 128"/>
                <a:gd name="T48" fmla="*/ 8 w 183"/>
                <a:gd name="T49" fmla="*/ 57 h 128"/>
                <a:gd name="T50" fmla="*/ 8 w 183"/>
                <a:gd name="T51" fmla="*/ 106 h 128"/>
                <a:gd name="T52" fmla="*/ 8 w 183"/>
                <a:gd name="T53" fmla="*/ 121 h 128"/>
                <a:gd name="T54" fmla="*/ 173 w 183"/>
                <a:gd name="T55" fmla="*/ 121 h 128"/>
                <a:gd name="T56" fmla="*/ 173 w 183"/>
                <a:gd name="T57" fmla="*/ 106 h 128"/>
                <a:gd name="T58" fmla="*/ 8 w 183"/>
                <a:gd name="T59" fmla="*/ 10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3" h="128">
                  <a:moveTo>
                    <a:pt x="0" y="0"/>
                  </a:moveTo>
                  <a:lnTo>
                    <a:pt x="183" y="0"/>
                  </a:lnTo>
                  <a:lnTo>
                    <a:pt x="183" y="28"/>
                  </a:lnTo>
                  <a:lnTo>
                    <a:pt x="0" y="28"/>
                  </a:lnTo>
                  <a:lnTo>
                    <a:pt x="0" y="0"/>
                  </a:lnTo>
                  <a:close/>
                  <a:moveTo>
                    <a:pt x="0" y="78"/>
                  </a:moveTo>
                  <a:lnTo>
                    <a:pt x="0" y="50"/>
                  </a:lnTo>
                  <a:lnTo>
                    <a:pt x="183" y="50"/>
                  </a:lnTo>
                  <a:lnTo>
                    <a:pt x="183" y="78"/>
                  </a:lnTo>
                  <a:lnTo>
                    <a:pt x="0" y="78"/>
                  </a:lnTo>
                  <a:close/>
                  <a:moveTo>
                    <a:pt x="0" y="128"/>
                  </a:moveTo>
                  <a:lnTo>
                    <a:pt x="0" y="97"/>
                  </a:lnTo>
                  <a:lnTo>
                    <a:pt x="183" y="97"/>
                  </a:lnTo>
                  <a:lnTo>
                    <a:pt x="183" y="128"/>
                  </a:lnTo>
                  <a:lnTo>
                    <a:pt x="0" y="128"/>
                  </a:lnTo>
                  <a:close/>
                  <a:moveTo>
                    <a:pt x="173" y="21"/>
                  </a:moveTo>
                  <a:lnTo>
                    <a:pt x="173" y="7"/>
                  </a:lnTo>
                  <a:lnTo>
                    <a:pt x="8" y="7"/>
                  </a:lnTo>
                  <a:lnTo>
                    <a:pt x="8" y="21"/>
                  </a:lnTo>
                  <a:lnTo>
                    <a:pt x="173" y="21"/>
                  </a:lnTo>
                  <a:close/>
                  <a:moveTo>
                    <a:pt x="8" y="57"/>
                  </a:moveTo>
                  <a:lnTo>
                    <a:pt x="8" y="71"/>
                  </a:lnTo>
                  <a:lnTo>
                    <a:pt x="173" y="71"/>
                  </a:lnTo>
                  <a:lnTo>
                    <a:pt x="173" y="57"/>
                  </a:lnTo>
                  <a:lnTo>
                    <a:pt x="8" y="57"/>
                  </a:lnTo>
                  <a:close/>
                  <a:moveTo>
                    <a:pt x="8" y="106"/>
                  </a:moveTo>
                  <a:lnTo>
                    <a:pt x="8" y="121"/>
                  </a:lnTo>
                  <a:lnTo>
                    <a:pt x="173" y="121"/>
                  </a:lnTo>
                  <a:lnTo>
                    <a:pt x="173" y="106"/>
                  </a:lnTo>
                  <a:lnTo>
                    <a:pt x="8" y="106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54" name="Freeform 53">
              <a:extLst>
                <a:ext uri="{FF2B5EF4-FFF2-40B4-BE49-F238E27FC236}">
                  <a16:creationId xmlns:a16="http://schemas.microsoft.com/office/drawing/2014/main" xmlns="" id="{E789DB86-E189-4C10-9050-EF505B3D8B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16350" y="2512208"/>
              <a:ext cx="203200" cy="360363"/>
            </a:xfrm>
            <a:custGeom>
              <a:avLst/>
              <a:gdLst>
                <a:gd name="T0" fmla="*/ 54 w 54"/>
                <a:gd name="T1" fmla="*/ 33 h 96"/>
                <a:gd name="T2" fmla="*/ 52 w 54"/>
                <a:gd name="T3" fmla="*/ 60 h 96"/>
                <a:gd name="T4" fmla="*/ 39 w 54"/>
                <a:gd name="T5" fmla="*/ 74 h 96"/>
                <a:gd name="T6" fmla="*/ 29 w 54"/>
                <a:gd name="T7" fmla="*/ 77 h 96"/>
                <a:gd name="T8" fmla="*/ 43 w 54"/>
                <a:gd name="T9" fmla="*/ 93 h 96"/>
                <a:gd name="T10" fmla="*/ 11 w 54"/>
                <a:gd name="T11" fmla="*/ 96 h 96"/>
                <a:gd name="T12" fmla="*/ 26 w 54"/>
                <a:gd name="T13" fmla="*/ 93 h 96"/>
                <a:gd name="T14" fmla="*/ 26 w 54"/>
                <a:gd name="T15" fmla="*/ 77 h 96"/>
                <a:gd name="T16" fmla="*/ 7 w 54"/>
                <a:gd name="T17" fmla="*/ 68 h 96"/>
                <a:gd name="T18" fmla="*/ 0 w 54"/>
                <a:gd name="T19" fmla="*/ 49 h 96"/>
                <a:gd name="T20" fmla="*/ 3 w 54"/>
                <a:gd name="T21" fmla="*/ 33 h 96"/>
                <a:gd name="T22" fmla="*/ 5 w 54"/>
                <a:gd name="T23" fmla="*/ 59 h 96"/>
                <a:gd name="T24" fmla="*/ 18 w 54"/>
                <a:gd name="T25" fmla="*/ 72 h 96"/>
                <a:gd name="T26" fmla="*/ 36 w 54"/>
                <a:gd name="T27" fmla="*/ 72 h 96"/>
                <a:gd name="T28" fmla="*/ 49 w 54"/>
                <a:gd name="T29" fmla="*/ 59 h 96"/>
                <a:gd name="T30" fmla="*/ 51 w 54"/>
                <a:gd name="T31" fmla="*/ 33 h 96"/>
                <a:gd name="T32" fmla="*/ 20 w 54"/>
                <a:gd name="T33" fmla="*/ 66 h 96"/>
                <a:gd name="T34" fmla="*/ 11 w 54"/>
                <a:gd name="T35" fmla="*/ 56 h 96"/>
                <a:gd name="T36" fmla="*/ 10 w 54"/>
                <a:gd name="T37" fmla="*/ 18 h 96"/>
                <a:gd name="T38" fmla="*/ 15 w 54"/>
                <a:gd name="T39" fmla="*/ 5 h 96"/>
                <a:gd name="T40" fmla="*/ 27 w 54"/>
                <a:gd name="T41" fmla="*/ 0 h 96"/>
                <a:gd name="T42" fmla="*/ 40 w 54"/>
                <a:gd name="T43" fmla="*/ 5 h 96"/>
                <a:gd name="T44" fmla="*/ 45 w 54"/>
                <a:gd name="T45" fmla="*/ 18 h 96"/>
                <a:gd name="T46" fmla="*/ 43 w 54"/>
                <a:gd name="T47" fmla="*/ 56 h 96"/>
                <a:gd name="T48" fmla="*/ 34 w 54"/>
                <a:gd name="T49" fmla="*/ 66 h 96"/>
                <a:gd name="T50" fmla="*/ 13 w 54"/>
                <a:gd name="T51" fmla="*/ 18 h 96"/>
                <a:gd name="T52" fmla="*/ 14 w 54"/>
                <a:gd name="T53" fmla="*/ 55 h 96"/>
                <a:gd name="T54" fmla="*/ 22 w 54"/>
                <a:gd name="T55" fmla="*/ 63 h 96"/>
                <a:gd name="T56" fmla="*/ 33 w 54"/>
                <a:gd name="T57" fmla="*/ 63 h 96"/>
                <a:gd name="T58" fmla="*/ 40 w 54"/>
                <a:gd name="T59" fmla="*/ 55 h 96"/>
                <a:gd name="T60" fmla="*/ 42 w 54"/>
                <a:gd name="T61" fmla="*/ 18 h 96"/>
                <a:gd name="T62" fmla="*/ 37 w 54"/>
                <a:gd name="T63" fmla="*/ 7 h 96"/>
                <a:gd name="T64" fmla="*/ 27 w 54"/>
                <a:gd name="T65" fmla="*/ 3 h 96"/>
                <a:gd name="T66" fmla="*/ 17 w 54"/>
                <a:gd name="T67" fmla="*/ 7 h 96"/>
                <a:gd name="T68" fmla="*/ 13 w 54"/>
                <a:gd name="T6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" h="96">
                  <a:moveTo>
                    <a:pt x="51" y="33"/>
                  </a:moveTo>
                  <a:cubicBezTo>
                    <a:pt x="54" y="33"/>
                    <a:pt x="54" y="33"/>
                    <a:pt x="54" y="33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4" y="53"/>
                    <a:pt x="54" y="56"/>
                    <a:pt x="52" y="60"/>
                  </a:cubicBezTo>
                  <a:cubicBezTo>
                    <a:pt x="51" y="63"/>
                    <a:pt x="49" y="66"/>
                    <a:pt x="47" y="68"/>
                  </a:cubicBezTo>
                  <a:cubicBezTo>
                    <a:pt x="44" y="71"/>
                    <a:pt x="42" y="73"/>
                    <a:pt x="39" y="74"/>
                  </a:cubicBezTo>
                  <a:cubicBezTo>
                    <a:pt x="35" y="75"/>
                    <a:pt x="32" y="76"/>
                    <a:pt x="28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43" y="93"/>
                    <a:pt x="43" y="93"/>
                    <a:pt x="43" y="93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26" y="93"/>
                    <a:pt x="26" y="93"/>
                    <a:pt x="26" y="93"/>
                  </a:cubicBezTo>
                  <a:cubicBezTo>
                    <a:pt x="26" y="77"/>
                    <a:pt x="26" y="77"/>
                    <a:pt x="26" y="77"/>
                  </a:cubicBezTo>
                  <a:cubicBezTo>
                    <a:pt x="26" y="77"/>
                    <a:pt x="26" y="77"/>
                    <a:pt x="26" y="77"/>
                  </a:cubicBezTo>
                  <a:cubicBezTo>
                    <a:pt x="22" y="76"/>
                    <a:pt x="19" y="75"/>
                    <a:pt x="16" y="74"/>
                  </a:cubicBezTo>
                  <a:cubicBezTo>
                    <a:pt x="13" y="73"/>
                    <a:pt x="10" y="71"/>
                    <a:pt x="7" y="68"/>
                  </a:cubicBezTo>
                  <a:cubicBezTo>
                    <a:pt x="5" y="66"/>
                    <a:pt x="3" y="63"/>
                    <a:pt x="2" y="60"/>
                  </a:cubicBezTo>
                  <a:cubicBezTo>
                    <a:pt x="1" y="56"/>
                    <a:pt x="0" y="53"/>
                    <a:pt x="0" y="4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53"/>
                    <a:pt x="4" y="56"/>
                    <a:pt x="5" y="59"/>
                  </a:cubicBezTo>
                  <a:cubicBezTo>
                    <a:pt x="6" y="62"/>
                    <a:pt x="8" y="64"/>
                    <a:pt x="10" y="66"/>
                  </a:cubicBezTo>
                  <a:cubicBezTo>
                    <a:pt x="12" y="69"/>
                    <a:pt x="15" y="70"/>
                    <a:pt x="18" y="72"/>
                  </a:cubicBezTo>
                  <a:cubicBezTo>
                    <a:pt x="21" y="73"/>
                    <a:pt x="24" y="73"/>
                    <a:pt x="27" y="73"/>
                  </a:cubicBezTo>
                  <a:cubicBezTo>
                    <a:pt x="30" y="73"/>
                    <a:pt x="33" y="73"/>
                    <a:pt x="36" y="72"/>
                  </a:cubicBezTo>
                  <a:cubicBezTo>
                    <a:pt x="39" y="70"/>
                    <a:pt x="42" y="69"/>
                    <a:pt x="44" y="66"/>
                  </a:cubicBezTo>
                  <a:cubicBezTo>
                    <a:pt x="46" y="64"/>
                    <a:pt x="48" y="62"/>
                    <a:pt x="49" y="59"/>
                  </a:cubicBezTo>
                  <a:cubicBezTo>
                    <a:pt x="51" y="56"/>
                    <a:pt x="51" y="53"/>
                    <a:pt x="51" y="49"/>
                  </a:cubicBezTo>
                  <a:lnTo>
                    <a:pt x="51" y="33"/>
                  </a:lnTo>
                  <a:close/>
                  <a:moveTo>
                    <a:pt x="27" y="67"/>
                  </a:moveTo>
                  <a:cubicBezTo>
                    <a:pt x="25" y="67"/>
                    <a:pt x="23" y="67"/>
                    <a:pt x="20" y="66"/>
                  </a:cubicBezTo>
                  <a:cubicBezTo>
                    <a:pt x="18" y="65"/>
                    <a:pt x="16" y="63"/>
                    <a:pt x="15" y="62"/>
                  </a:cubicBezTo>
                  <a:cubicBezTo>
                    <a:pt x="13" y="60"/>
                    <a:pt x="12" y="58"/>
                    <a:pt x="11" y="56"/>
                  </a:cubicBezTo>
                  <a:cubicBezTo>
                    <a:pt x="10" y="54"/>
                    <a:pt x="10" y="52"/>
                    <a:pt x="10" y="4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5"/>
                    <a:pt x="10" y="13"/>
                    <a:pt x="11" y="11"/>
                  </a:cubicBezTo>
                  <a:cubicBezTo>
                    <a:pt x="12" y="9"/>
                    <a:pt x="13" y="7"/>
                    <a:pt x="15" y="5"/>
                  </a:cubicBezTo>
                  <a:cubicBezTo>
                    <a:pt x="16" y="4"/>
                    <a:pt x="18" y="2"/>
                    <a:pt x="20" y="1"/>
                  </a:cubicBezTo>
                  <a:cubicBezTo>
                    <a:pt x="23" y="1"/>
                    <a:pt x="25" y="0"/>
                    <a:pt x="27" y="0"/>
                  </a:cubicBezTo>
                  <a:cubicBezTo>
                    <a:pt x="30" y="0"/>
                    <a:pt x="32" y="1"/>
                    <a:pt x="34" y="1"/>
                  </a:cubicBezTo>
                  <a:cubicBezTo>
                    <a:pt x="36" y="2"/>
                    <a:pt x="38" y="4"/>
                    <a:pt x="40" y="5"/>
                  </a:cubicBezTo>
                  <a:cubicBezTo>
                    <a:pt x="41" y="7"/>
                    <a:pt x="42" y="9"/>
                    <a:pt x="43" y="11"/>
                  </a:cubicBezTo>
                  <a:cubicBezTo>
                    <a:pt x="44" y="13"/>
                    <a:pt x="45" y="15"/>
                    <a:pt x="45" y="18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5" y="52"/>
                    <a:pt x="44" y="54"/>
                    <a:pt x="43" y="56"/>
                  </a:cubicBezTo>
                  <a:cubicBezTo>
                    <a:pt x="42" y="58"/>
                    <a:pt x="41" y="60"/>
                    <a:pt x="40" y="62"/>
                  </a:cubicBezTo>
                  <a:cubicBezTo>
                    <a:pt x="38" y="63"/>
                    <a:pt x="36" y="65"/>
                    <a:pt x="34" y="66"/>
                  </a:cubicBezTo>
                  <a:cubicBezTo>
                    <a:pt x="32" y="67"/>
                    <a:pt x="30" y="67"/>
                    <a:pt x="27" y="67"/>
                  </a:cubicBezTo>
                  <a:close/>
                  <a:moveTo>
                    <a:pt x="13" y="18"/>
                  </a:moveTo>
                  <a:cubicBezTo>
                    <a:pt x="13" y="49"/>
                    <a:pt x="13" y="49"/>
                    <a:pt x="13" y="49"/>
                  </a:cubicBezTo>
                  <a:cubicBezTo>
                    <a:pt x="13" y="51"/>
                    <a:pt x="13" y="53"/>
                    <a:pt x="14" y="55"/>
                  </a:cubicBezTo>
                  <a:cubicBezTo>
                    <a:pt x="15" y="57"/>
                    <a:pt x="16" y="58"/>
                    <a:pt x="17" y="60"/>
                  </a:cubicBezTo>
                  <a:cubicBezTo>
                    <a:pt x="18" y="61"/>
                    <a:pt x="20" y="62"/>
                    <a:pt x="22" y="63"/>
                  </a:cubicBezTo>
                  <a:cubicBezTo>
                    <a:pt x="23" y="63"/>
                    <a:pt x="25" y="64"/>
                    <a:pt x="27" y="64"/>
                  </a:cubicBezTo>
                  <a:cubicBezTo>
                    <a:pt x="29" y="64"/>
                    <a:pt x="31" y="63"/>
                    <a:pt x="33" y="63"/>
                  </a:cubicBezTo>
                  <a:cubicBezTo>
                    <a:pt x="35" y="62"/>
                    <a:pt x="36" y="61"/>
                    <a:pt x="37" y="60"/>
                  </a:cubicBezTo>
                  <a:cubicBezTo>
                    <a:pt x="39" y="58"/>
                    <a:pt x="40" y="57"/>
                    <a:pt x="40" y="55"/>
                  </a:cubicBezTo>
                  <a:cubicBezTo>
                    <a:pt x="41" y="53"/>
                    <a:pt x="42" y="51"/>
                    <a:pt x="42" y="49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16"/>
                    <a:pt x="41" y="14"/>
                    <a:pt x="40" y="12"/>
                  </a:cubicBezTo>
                  <a:cubicBezTo>
                    <a:pt x="40" y="10"/>
                    <a:pt x="39" y="9"/>
                    <a:pt x="37" y="7"/>
                  </a:cubicBezTo>
                  <a:cubicBezTo>
                    <a:pt x="36" y="6"/>
                    <a:pt x="35" y="5"/>
                    <a:pt x="33" y="4"/>
                  </a:cubicBezTo>
                  <a:cubicBezTo>
                    <a:pt x="31" y="4"/>
                    <a:pt x="29" y="3"/>
                    <a:pt x="27" y="3"/>
                  </a:cubicBezTo>
                  <a:cubicBezTo>
                    <a:pt x="25" y="3"/>
                    <a:pt x="23" y="4"/>
                    <a:pt x="22" y="4"/>
                  </a:cubicBezTo>
                  <a:cubicBezTo>
                    <a:pt x="20" y="5"/>
                    <a:pt x="18" y="6"/>
                    <a:pt x="17" y="7"/>
                  </a:cubicBezTo>
                  <a:cubicBezTo>
                    <a:pt x="16" y="9"/>
                    <a:pt x="15" y="10"/>
                    <a:pt x="14" y="12"/>
                  </a:cubicBezTo>
                  <a:cubicBezTo>
                    <a:pt x="13" y="14"/>
                    <a:pt x="13" y="16"/>
                    <a:pt x="13" y="18"/>
                  </a:cubicBez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55" name="Freeform 54">
              <a:extLst>
                <a:ext uri="{FF2B5EF4-FFF2-40B4-BE49-F238E27FC236}">
                  <a16:creationId xmlns:a16="http://schemas.microsoft.com/office/drawing/2014/main" xmlns="" id="{130C5186-9819-4CB2-A631-92C81DF1DF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03713" y="2553483"/>
              <a:ext cx="312738" cy="277813"/>
            </a:xfrm>
            <a:custGeom>
              <a:avLst/>
              <a:gdLst>
                <a:gd name="T0" fmla="*/ 197 w 197"/>
                <a:gd name="T1" fmla="*/ 138 h 175"/>
                <a:gd name="T2" fmla="*/ 102 w 197"/>
                <a:gd name="T3" fmla="*/ 138 h 175"/>
                <a:gd name="T4" fmla="*/ 102 w 197"/>
                <a:gd name="T5" fmla="*/ 166 h 175"/>
                <a:gd name="T6" fmla="*/ 128 w 197"/>
                <a:gd name="T7" fmla="*/ 166 h 175"/>
                <a:gd name="T8" fmla="*/ 128 w 197"/>
                <a:gd name="T9" fmla="*/ 175 h 175"/>
                <a:gd name="T10" fmla="*/ 67 w 197"/>
                <a:gd name="T11" fmla="*/ 175 h 175"/>
                <a:gd name="T12" fmla="*/ 67 w 197"/>
                <a:gd name="T13" fmla="*/ 166 h 175"/>
                <a:gd name="T14" fmla="*/ 93 w 197"/>
                <a:gd name="T15" fmla="*/ 166 h 175"/>
                <a:gd name="T16" fmla="*/ 93 w 197"/>
                <a:gd name="T17" fmla="*/ 138 h 175"/>
                <a:gd name="T18" fmla="*/ 0 w 197"/>
                <a:gd name="T19" fmla="*/ 138 h 175"/>
                <a:gd name="T20" fmla="*/ 0 w 197"/>
                <a:gd name="T21" fmla="*/ 0 h 175"/>
                <a:gd name="T22" fmla="*/ 197 w 197"/>
                <a:gd name="T23" fmla="*/ 0 h 175"/>
                <a:gd name="T24" fmla="*/ 197 w 197"/>
                <a:gd name="T25" fmla="*/ 138 h 175"/>
                <a:gd name="T26" fmla="*/ 7 w 197"/>
                <a:gd name="T27" fmla="*/ 7 h 175"/>
                <a:gd name="T28" fmla="*/ 7 w 197"/>
                <a:gd name="T29" fmla="*/ 130 h 175"/>
                <a:gd name="T30" fmla="*/ 189 w 197"/>
                <a:gd name="T31" fmla="*/ 130 h 175"/>
                <a:gd name="T32" fmla="*/ 189 w 197"/>
                <a:gd name="T33" fmla="*/ 7 h 175"/>
                <a:gd name="T34" fmla="*/ 7 w 197"/>
                <a:gd name="T35" fmla="*/ 7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7" h="175">
                  <a:moveTo>
                    <a:pt x="197" y="138"/>
                  </a:moveTo>
                  <a:lnTo>
                    <a:pt x="102" y="138"/>
                  </a:lnTo>
                  <a:lnTo>
                    <a:pt x="102" y="166"/>
                  </a:lnTo>
                  <a:lnTo>
                    <a:pt x="128" y="166"/>
                  </a:lnTo>
                  <a:lnTo>
                    <a:pt x="128" y="175"/>
                  </a:lnTo>
                  <a:lnTo>
                    <a:pt x="67" y="175"/>
                  </a:lnTo>
                  <a:lnTo>
                    <a:pt x="67" y="166"/>
                  </a:lnTo>
                  <a:lnTo>
                    <a:pt x="93" y="166"/>
                  </a:lnTo>
                  <a:lnTo>
                    <a:pt x="93" y="138"/>
                  </a:lnTo>
                  <a:lnTo>
                    <a:pt x="0" y="138"/>
                  </a:lnTo>
                  <a:lnTo>
                    <a:pt x="0" y="0"/>
                  </a:lnTo>
                  <a:lnTo>
                    <a:pt x="197" y="0"/>
                  </a:lnTo>
                  <a:lnTo>
                    <a:pt x="197" y="138"/>
                  </a:lnTo>
                  <a:close/>
                  <a:moveTo>
                    <a:pt x="7" y="7"/>
                  </a:moveTo>
                  <a:lnTo>
                    <a:pt x="7" y="130"/>
                  </a:lnTo>
                  <a:lnTo>
                    <a:pt x="189" y="130"/>
                  </a:lnTo>
                  <a:lnTo>
                    <a:pt x="189" y="7"/>
                  </a:lnTo>
                  <a:lnTo>
                    <a:pt x="7" y="7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56" name="Freeform 55">
              <a:extLst>
                <a:ext uri="{FF2B5EF4-FFF2-40B4-BE49-F238E27FC236}">
                  <a16:creationId xmlns:a16="http://schemas.microsoft.com/office/drawing/2014/main" xmlns="" id="{393C241B-F322-473F-A482-0DDA686C39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18063" y="2655083"/>
              <a:ext cx="360363" cy="71438"/>
            </a:xfrm>
            <a:custGeom>
              <a:avLst/>
              <a:gdLst>
                <a:gd name="T0" fmla="*/ 14 w 96"/>
                <a:gd name="T1" fmla="*/ 1 h 19"/>
                <a:gd name="T2" fmla="*/ 19 w 96"/>
                <a:gd name="T3" fmla="*/ 6 h 19"/>
                <a:gd name="T4" fmla="*/ 19 w 96"/>
                <a:gd name="T5" fmla="*/ 14 h 19"/>
                <a:gd name="T6" fmla="*/ 14 w 96"/>
                <a:gd name="T7" fmla="*/ 19 h 19"/>
                <a:gd name="T8" fmla="*/ 6 w 96"/>
                <a:gd name="T9" fmla="*/ 19 h 19"/>
                <a:gd name="T10" fmla="*/ 1 w 96"/>
                <a:gd name="T11" fmla="*/ 14 h 19"/>
                <a:gd name="T12" fmla="*/ 1 w 96"/>
                <a:gd name="T13" fmla="*/ 6 h 19"/>
                <a:gd name="T14" fmla="*/ 6 w 96"/>
                <a:gd name="T15" fmla="*/ 1 h 19"/>
                <a:gd name="T16" fmla="*/ 10 w 96"/>
                <a:gd name="T17" fmla="*/ 16 h 19"/>
                <a:gd name="T18" fmla="*/ 14 w 96"/>
                <a:gd name="T19" fmla="*/ 14 h 19"/>
                <a:gd name="T20" fmla="*/ 16 w 96"/>
                <a:gd name="T21" fmla="*/ 10 h 19"/>
                <a:gd name="T22" fmla="*/ 14 w 96"/>
                <a:gd name="T23" fmla="*/ 5 h 19"/>
                <a:gd name="T24" fmla="*/ 10 w 96"/>
                <a:gd name="T25" fmla="*/ 4 h 19"/>
                <a:gd name="T26" fmla="*/ 5 w 96"/>
                <a:gd name="T27" fmla="*/ 5 h 19"/>
                <a:gd name="T28" fmla="*/ 3 w 96"/>
                <a:gd name="T29" fmla="*/ 10 h 19"/>
                <a:gd name="T30" fmla="*/ 5 w 96"/>
                <a:gd name="T31" fmla="*/ 14 h 19"/>
                <a:gd name="T32" fmla="*/ 10 w 96"/>
                <a:gd name="T33" fmla="*/ 16 h 19"/>
                <a:gd name="T34" fmla="*/ 52 w 96"/>
                <a:gd name="T35" fmla="*/ 1 h 19"/>
                <a:gd name="T36" fmla="*/ 57 w 96"/>
                <a:gd name="T37" fmla="*/ 6 h 19"/>
                <a:gd name="T38" fmla="*/ 57 w 96"/>
                <a:gd name="T39" fmla="*/ 14 h 19"/>
                <a:gd name="T40" fmla="*/ 52 w 96"/>
                <a:gd name="T41" fmla="*/ 19 h 19"/>
                <a:gd name="T42" fmla="*/ 44 w 96"/>
                <a:gd name="T43" fmla="*/ 19 h 19"/>
                <a:gd name="T44" fmla="*/ 39 w 96"/>
                <a:gd name="T45" fmla="*/ 14 h 19"/>
                <a:gd name="T46" fmla="*/ 39 w 96"/>
                <a:gd name="T47" fmla="*/ 6 h 19"/>
                <a:gd name="T48" fmla="*/ 44 w 96"/>
                <a:gd name="T49" fmla="*/ 1 h 19"/>
                <a:gd name="T50" fmla="*/ 48 w 96"/>
                <a:gd name="T51" fmla="*/ 16 h 19"/>
                <a:gd name="T52" fmla="*/ 53 w 96"/>
                <a:gd name="T53" fmla="*/ 14 h 19"/>
                <a:gd name="T54" fmla="*/ 55 w 96"/>
                <a:gd name="T55" fmla="*/ 10 h 19"/>
                <a:gd name="T56" fmla="*/ 53 w 96"/>
                <a:gd name="T57" fmla="*/ 5 h 19"/>
                <a:gd name="T58" fmla="*/ 48 w 96"/>
                <a:gd name="T59" fmla="*/ 4 h 19"/>
                <a:gd name="T60" fmla="*/ 44 w 96"/>
                <a:gd name="T61" fmla="*/ 5 h 19"/>
                <a:gd name="T62" fmla="*/ 42 w 96"/>
                <a:gd name="T63" fmla="*/ 10 h 19"/>
                <a:gd name="T64" fmla="*/ 44 w 96"/>
                <a:gd name="T65" fmla="*/ 14 h 19"/>
                <a:gd name="T66" fmla="*/ 48 w 96"/>
                <a:gd name="T67" fmla="*/ 16 h 19"/>
                <a:gd name="T68" fmla="*/ 90 w 96"/>
                <a:gd name="T69" fmla="*/ 1 h 19"/>
                <a:gd name="T70" fmla="*/ 95 w 96"/>
                <a:gd name="T71" fmla="*/ 6 h 19"/>
                <a:gd name="T72" fmla="*/ 95 w 96"/>
                <a:gd name="T73" fmla="*/ 14 h 19"/>
                <a:gd name="T74" fmla="*/ 90 w 96"/>
                <a:gd name="T75" fmla="*/ 19 h 19"/>
                <a:gd name="T76" fmla="*/ 83 w 96"/>
                <a:gd name="T77" fmla="*/ 19 h 19"/>
                <a:gd name="T78" fmla="*/ 78 w 96"/>
                <a:gd name="T79" fmla="*/ 14 h 19"/>
                <a:gd name="T80" fmla="*/ 78 w 96"/>
                <a:gd name="T81" fmla="*/ 6 h 19"/>
                <a:gd name="T82" fmla="*/ 83 w 96"/>
                <a:gd name="T83" fmla="*/ 1 h 19"/>
                <a:gd name="T84" fmla="*/ 87 w 96"/>
                <a:gd name="T85" fmla="*/ 16 h 19"/>
                <a:gd name="T86" fmla="*/ 91 w 96"/>
                <a:gd name="T87" fmla="*/ 14 h 19"/>
                <a:gd name="T88" fmla="*/ 93 w 96"/>
                <a:gd name="T89" fmla="*/ 10 h 19"/>
                <a:gd name="T90" fmla="*/ 91 w 96"/>
                <a:gd name="T91" fmla="*/ 5 h 19"/>
                <a:gd name="T92" fmla="*/ 87 w 96"/>
                <a:gd name="T93" fmla="*/ 4 h 19"/>
                <a:gd name="T94" fmla="*/ 82 w 96"/>
                <a:gd name="T95" fmla="*/ 5 h 19"/>
                <a:gd name="T96" fmla="*/ 80 w 96"/>
                <a:gd name="T97" fmla="*/ 10 h 19"/>
                <a:gd name="T98" fmla="*/ 82 w 96"/>
                <a:gd name="T99" fmla="*/ 14 h 19"/>
                <a:gd name="T100" fmla="*/ 87 w 96"/>
                <a:gd name="T101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" h="19">
                  <a:moveTo>
                    <a:pt x="10" y="0"/>
                  </a:moveTo>
                  <a:cubicBezTo>
                    <a:pt x="11" y="0"/>
                    <a:pt x="12" y="1"/>
                    <a:pt x="14" y="1"/>
                  </a:cubicBezTo>
                  <a:cubicBezTo>
                    <a:pt x="15" y="2"/>
                    <a:pt x="16" y="2"/>
                    <a:pt x="16" y="3"/>
                  </a:cubicBezTo>
                  <a:cubicBezTo>
                    <a:pt x="17" y="4"/>
                    <a:pt x="18" y="5"/>
                    <a:pt x="19" y="6"/>
                  </a:cubicBezTo>
                  <a:cubicBezTo>
                    <a:pt x="19" y="7"/>
                    <a:pt x="19" y="9"/>
                    <a:pt x="19" y="10"/>
                  </a:cubicBezTo>
                  <a:cubicBezTo>
                    <a:pt x="19" y="11"/>
                    <a:pt x="19" y="13"/>
                    <a:pt x="19" y="14"/>
                  </a:cubicBezTo>
                  <a:cubicBezTo>
                    <a:pt x="18" y="15"/>
                    <a:pt x="17" y="16"/>
                    <a:pt x="16" y="17"/>
                  </a:cubicBezTo>
                  <a:cubicBezTo>
                    <a:pt x="16" y="18"/>
                    <a:pt x="15" y="18"/>
                    <a:pt x="14" y="19"/>
                  </a:cubicBezTo>
                  <a:cubicBezTo>
                    <a:pt x="12" y="19"/>
                    <a:pt x="11" y="19"/>
                    <a:pt x="10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5" y="18"/>
                    <a:pt x="4" y="18"/>
                    <a:pt x="3" y="17"/>
                  </a:cubicBezTo>
                  <a:cubicBezTo>
                    <a:pt x="2" y="16"/>
                    <a:pt x="1" y="15"/>
                    <a:pt x="1" y="14"/>
                  </a:cubicBezTo>
                  <a:cubicBezTo>
                    <a:pt x="0" y="13"/>
                    <a:pt x="0" y="11"/>
                    <a:pt x="0" y="10"/>
                  </a:cubicBezTo>
                  <a:cubicBezTo>
                    <a:pt x="0" y="9"/>
                    <a:pt x="0" y="7"/>
                    <a:pt x="1" y="6"/>
                  </a:cubicBezTo>
                  <a:cubicBezTo>
                    <a:pt x="1" y="5"/>
                    <a:pt x="2" y="4"/>
                    <a:pt x="3" y="3"/>
                  </a:cubicBezTo>
                  <a:cubicBezTo>
                    <a:pt x="4" y="2"/>
                    <a:pt x="5" y="2"/>
                    <a:pt x="6" y="1"/>
                  </a:cubicBezTo>
                  <a:cubicBezTo>
                    <a:pt x="7" y="1"/>
                    <a:pt x="8" y="0"/>
                    <a:pt x="10" y="0"/>
                  </a:cubicBezTo>
                  <a:close/>
                  <a:moveTo>
                    <a:pt x="10" y="16"/>
                  </a:moveTo>
                  <a:cubicBezTo>
                    <a:pt x="11" y="16"/>
                    <a:pt x="11" y="16"/>
                    <a:pt x="12" y="16"/>
                  </a:cubicBezTo>
                  <a:cubicBezTo>
                    <a:pt x="13" y="15"/>
                    <a:pt x="14" y="15"/>
                    <a:pt x="14" y="14"/>
                  </a:cubicBezTo>
                  <a:cubicBezTo>
                    <a:pt x="15" y="14"/>
                    <a:pt x="15" y="13"/>
                    <a:pt x="16" y="12"/>
                  </a:cubicBezTo>
                  <a:cubicBezTo>
                    <a:pt x="16" y="12"/>
                    <a:pt x="16" y="11"/>
                    <a:pt x="16" y="10"/>
                  </a:cubicBezTo>
                  <a:cubicBezTo>
                    <a:pt x="16" y="9"/>
                    <a:pt x="16" y="8"/>
                    <a:pt x="16" y="7"/>
                  </a:cubicBezTo>
                  <a:cubicBezTo>
                    <a:pt x="15" y="7"/>
                    <a:pt x="15" y="6"/>
                    <a:pt x="14" y="5"/>
                  </a:cubicBezTo>
                  <a:cubicBezTo>
                    <a:pt x="14" y="5"/>
                    <a:pt x="13" y="4"/>
                    <a:pt x="12" y="4"/>
                  </a:cubicBezTo>
                  <a:cubicBezTo>
                    <a:pt x="11" y="4"/>
                    <a:pt x="11" y="4"/>
                    <a:pt x="10" y="4"/>
                  </a:cubicBezTo>
                  <a:cubicBezTo>
                    <a:pt x="9" y="4"/>
                    <a:pt x="8" y="4"/>
                    <a:pt x="7" y="4"/>
                  </a:cubicBezTo>
                  <a:cubicBezTo>
                    <a:pt x="7" y="4"/>
                    <a:pt x="6" y="5"/>
                    <a:pt x="5" y="5"/>
                  </a:cubicBezTo>
                  <a:cubicBezTo>
                    <a:pt x="5" y="6"/>
                    <a:pt x="4" y="7"/>
                    <a:pt x="4" y="7"/>
                  </a:cubicBezTo>
                  <a:cubicBezTo>
                    <a:pt x="4" y="8"/>
                    <a:pt x="3" y="9"/>
                    <a:pt x="3" y="10"/>
                  </a:cubicBezTo>
                  <a:cubicBezTo>
                    <a:pt x="3" y="11"/>
                    <a:pt x="4" y="12"/>
                    <a:pt x="4" y="12"/>
                  </a:cubicBezTo>
                  <a:cubicBezTo>
                    <a:pt x="4" y="13"/>
                    <a:pt x="5" y="14"/>
                    <a:pt x="5" y="14"/>
                  </a:cubicBezTo>
                  <a:cubicBezTo>
                    <a:pt x="6" y="15"/>
                    <a:pt x="7" y="15"/>
                    <a:pt x="7" y="16"/>
                  </a:cubicBezTo>
                  <a:cubicBezTo>
                    <a:pt x="8" y="16"/>
                    <a:pt x="9" y="16"/>
                    <a:pt x="10" y="16"/>
                  </a:cubicBezTo>
                  <a:close/>
                  <a:moveTo>
                    <a:pt x="48" y="0"/>
                  </a:moveTo>
                  <a:cubicBezTo>
                    <a:pt x="50" y="0"/>
                    <a:pt x="51" y="1"/>
                    <a:pt x="52" y="1"/>
                  </a:cubicBezTo>
                  <a:cubicBezTo>
                    <a:pt x="53" y="2"/>
                    <a:pt x="54" y="2"/>
                    <a:pt x="55" y="3"/>
                  </a:cubicBezTo>
                  <a:cubicBezTo>
                    <a:pt x="56" y="4"/>
                    <a:pt x="56" y="5"/>
                    <a:pt x="57" y="6"/>
                  </a:cubicBezTo>
                  <a:cubicBezTo>
                    <a:pt x="57" y="7"/>
                    <a:pt x="58" y="9"/>
                    <a:pt x="58" y="10"/>
                  </a:cubicBezTo>
                  <a:cubicBezTo>
                    <a:pt x="58" y="11"/>
                    <a:pt x="57" y="13"/>
                    <a:pt x="57" y="14"/>
                  </a:cubicBezTo>
                  <a:cubicBezTo>
                    <a:pt x="56" y="15"/>
                    <a:pt x="56" y="16"/>
                    <a:pt x="55" y="17"/>
                  </a:cubicBezTo>
                  <a:cubicBezTo>
                    <a:pt x="54" y="18"/>
                    <a:pt x="53" y="18"/>
                    <a:pt x="52" y="19"/>
                  </a:cubicBezTo>
                  <a:cubicBezTo>
                    <a:pt x="51" y="19"/>
                    <a:pt x="50" y="19"/>
                    <a:pt x="48" y="19"/>
                  </a:cubicBezTo>
                  <a:cubicBezTo>
                    <a:pt x="47" y="19"/>
                    <a:pt x="46" y="19"/>
                    <a:pt x="44" y="19"/>
                  </a:cubicBezTo>
                  <a:cubicBezTo>
                    <a:pt x="43" y="18"/>
                    <a:pt x="42" y="18"/>
                    <a:pt x="41" y="17"/>
                  </a:cubicBezTo>
                  <a:cubicBezTo>
                    <a:pt x="41" y="16"/>
                    <a:pt x="40" y="15"/>
                    <a:pt x="39" y="14"/>
                  </a:cubicBezTo>
                  <a:cubicBezTo>
                    <a:pt x="39" y="13"/>
                    <a:pt x="39" y="11"/>
                    <a:pt x="39" y="10"/>
                  </a:cubicBezTo>
                  <a:cubicBezTo>
                    <a:pt x="39" y="9"/>
                    <a:pt x="39" y="7"/>
                    <a:pt x="39" y="6"/>
                  </a:cubicBezTo>
                  <a:cubicBezTo>
                    <a:pt x="40" y="5"/>
                    <a:pt x="41" y="4"/>
                    <a:pt x="41" y="3"/>
                  </a:cubicBezTo>
                  <a:cubicBezTo>
                    <a:pt x="42" y="2"/>
                    <a:pt x="43" y="2"/>
                    <a:pt x="44" y="1"/>
                  </a:cubicBezTo>
                  <a:cubicBezTo>
                    <a:pt x="46" y="1"/>
                    <a:pt x="47" y="0"/>
                    <a:pt x="48" y="0"/>
                  </a:cubicBezTo>
                  <a:close/>
                  <a:moveTo>
                    <a:pt x="48" y="16"/>
                  </a:moveTo>
                  <a:cubicBezTo>
                    <a:pt x="49" y="16"/>
                    <a:pt x="50" y="16"/>
                    <a:pt x="51" y="16"/>
                  </a:cubicBezTo>
                  <a:cubicBezTo>
                    <a:pt x="51" y="15"/>
                    <a:pt x="52" y="15"/>
                    <a:pt x="53" y="14"/>
                  </a:cubicBezTo>
                  <a:cubicBezTo>
                    <a:pt x="53" y="14"/>
                    <a:pt x="54" y="13"/>
                    <a:pt x="54" y="12"/>
                  </a:cubicBezTo>
                  <a:cubicBezTo>
                    <a:pt x="54" y="12"/>
                    <a:pt x="55" y="11"/>
                    <a:pt x="55" y="10"/>
                  </a:cubicBezTo>
                  <a:cubicBezTo>
                    <a:pt x="55" y="9"/>
                    <a:pt x="54" y="8"/>
                    <a:pt x="54" y="7"/>
                  </a:cubicBezTo>
                  <a:cubicBezTo>
                    <a:pt x="54" y="7"/>
                    <a:pt x="53" y="6"/>
                    <a:pt x="53" y="5"/>
                  </a:cubicBezTo>
                  <a:cubicBezTo>
                    <a:pt x="52" y="5"/>
                    <a:pt x="51" y="4"/>
                    <a:pt x="51" y="4"/>
                  </a:cubicBezTo>
                  <a:cubicBezTo>
                    <a:pt x="50" y="4"/>
                    <a:pt x="49" y="4"/>
                    <a:pt x="48" y="4"/>
                  </a:cubicBezTo>
                  <a:cubicBezTo>
                    <a:pt x="47" y="4"/>
                    <a:pt x="46" y="4"/>
                    <a:pt x="46" y="4"/>
                  </a:cubicBezTo>
                  <a:cubicBezTo>
                    <a:pt x="45" y="4"/>
                    <a:pt x="44" y="5"/>
                    <a:pt x="44" y="5"/>
                  </a:cubicBezTo>
                  <a:cubicBezTo>
                    <a:pt x="43" y="6"/>
                    <a:pt x="43" y="7"/>
                    <a:pt x="42" y="7"/>
                  </a:cubicBezTo>
                  <a:cubicBezTo>
                    <a:pt x="42" y="8"/>
                    <a:pt x="42" y="9"/>
                    <a:pt x="42" y="10"/>
                  </a:cubicBezTo>
                  <a:cubicBezTo>
                    <a:pt x="42" y="11"/>
                    <a:pt x="42" y="12"/>
                    <a:pt x="42" y="12"/>
                  </a:cubicBezTo>
                  <a:cubicBezTo>
                    <a:pt x="43" y="13"/>
                    <a:pt x="43" y="14"/>
                    <a:pt x="44" y="14"/>
                  </a:cubicBezTo>
                  <a:cubicBezTo>
                    <a:pt x="44" y="15"/>
                    <a:pt x="45" y="15"/>
                    <a:pt x="46" y="16"/>
                  </a:cubicBezTo>
                  <a:cubicBezTo>
                    <a:pt x="46" y="16"/>
                    <a:pt x="47" y="16"/>
                    <a:pt x="48" y="16"/>
                  </a:cubicBezTo>
                  <a:close/>
                  <a:moveTo>
                    <a:pt x="87" y="0"/>
                  </a:moveTo>
                  <a:cubicBezTo>
                    <a:pt x="88" y="0"/>
                    <a:pt x="89" y="1"/>
                    <a:pt x="90" y="1"/>
                  </a:cubicBezTo>
                  <a:cubicBezTo>
                    <a:pt x="91" y="2"/>
                    <a:pt x="92" y="2"/>
                    <a:pt x="93" y="3"/>
                  </a:cubicBezTo>
                  <a:cubicBezTo>
                    <a:pt x="94" y="4"/>
                    <a:pt x="95" y="5"/>
                    <a:pt x="95" y="6"/>
                  </a:cubicBezTo>
                  <a:cubicBezTo>
                    <a:pt x="96" y="7"/>
                    <a:pt x="96" y="9"/>
                    <a:pt x="96" y="10"/>
                  </a:cubicBezTo>
                  <a:cubicBezTo>
                    <a:pt x="96" y="11"/>
                    <a:pt x="96" y="13"/>
                    <a:pt x="95" y="14"/>
                  </a:cubicBezTo>
                  <a:cubicBezTo>
                    <a:pt x="95" y="15"/>
                    <a:pt x="94" y="16"/>
                    <a:pt x="93" y="17"/>
                  </a:cubicBezTo>
                  <a:cubicBezTo>
                    <a:pt x="92" y="18"/>
                    <a:pt x="91" y="18"/>
                    <a:pt x="90" y="19"/>
                  </a:cubicBezTo>
                  <a:cubicBezTo>
                    <a:pt x="89" y="19"/>
                    <a:pt x="88" y="19"/>
                    <a:pt x="87" y="19"/>
                  </a:cubicBezTo>
                  <a:cubicBezTo>
                    <a:pt x="85" y="19"/>
                    <a:pt x="84" y="19"/>
                    <a:pt x="83" y="19"/>
                  </a:cubicBezTo>
                  <a:cubicBezTo>
                    <a:pt x="82" y="18"/>
                    <a:pt x="81" y="18"/>
                    <a:pt x="80" y="17"/>
                  </a:cubicBezTo>
                  <a:cubicBezTo>
                    <a:pt x="79" y="16"/>
                    <a:pt x="78" y="15"/>
                    <a:pt x="78" y="14"/>
                  </a:cubicBezTo>
                  <a:cubicBezTo>
                    <a:pt x="77" y="13"/>
                    <a:pt x="77" y="11"/>
                    <a:pt x="77" y="10"/>
                  </a:cubicBezTo>
                  <a:cubicBezTo>
                    <a:pt x="77" y="9"/>
                    <a:pt x="77" y="7"/>
                    <a:pt x="78" y="6"/>
                  </a:cubicBezTo>
                  <a:cubicBezTo>
                    <a:pt x="78" y="5"/>
                    <a:pt x="79" y="4"/>
                    <a:pt x="80" y="3"/>
                  </a:cubicBezTo>
                  <a:cubicBezTo>
                    <a:pt x="81" y="2"/>
                    <a:pt x="82" y="2"/>
                    <a:pt x="83" y="1"/>
                  </a:cubicBezTo>
                  <a:cubicBezTo>
                    <a:pt x="84" y="1"/>
                    <a:pt x="85" y="0"/>
                    <a:pt x="87" y="0"/>
                  </a:cubicBezTo>
                  <a:close/>
                  <a:moveTo>
                    <a:pt x="87" y="16"/>
                  </a:moveTo>
                  <a:cubicBezTo>
                    <a:pt x="87" y="16"/>
                    <a:pt x="88" y="16"/>
                    <a:pt x="89" y="16"/>
                  </a:cubicBezTo>
                  <a:cubicBezTo>
                    <a:pt x="90" y="15"/>
                    <a:pt x="90" y="15"/>
                    <a:pt x="91" y="14"/>
                  </a:cubicBezTo>
                  <a:cubicBezTo>
                    <a:pt x="92" y="14"/>
                    <a:pt x="92" y="13"/>
                    <a:pt x="92" y="12"/>
                  </a:cubicBezTo>
                  <a:cubicBezTo>
                    <a:pt x="93" y="12"/>
                    <a:pt x="93" y="11"/>
                    <a:pt x="93" y="10"/>
                  </a:cubicBezTo>
                  <a:cubicBezTo>
                    <a:pt x="93" y="9"/>
                    <a:pt x="93" y="8"/>
                    <a:pt x="92" y="7"/>
                  </a:cubicBezTo>
                  <a:cubicBezTo>
                    <a:pt x="92" y="7"/>
                    <a:pt x="92" y="6"/>
                    <a:pt x="91" y="5"/>
                  </a:cubicBezTo>
                  <a:cubicBezTo>
                    <a:pt x="90" y="5"/>
                    <a:pt x="90" y="4"/>
                    <a:pt x="89" y="4"/>
                  </a:cubicBezTo>
                  <a:cubicBezTo>
                    <a:pt x="88" y="4"/>
                    <a:pt x="87" y="4"/>
                    <a:pt x="87" y="4"/>
                  </a:cubicBezTo>
                  <a:cubicBezTo>
                    <a:pt x="86" y="4"/>
                    <a:pt x="85" y="4"/>
                    <a:pt x="84" y="4"/>
                  </a:cubicBezTo>
                  <a:cubicBezTo>
                    <a:pt x="83" y="4"/>
                    <a:pt x="83" y="5"/>
                    <a:pt x="82" y="5"/>
                  </a:cubicBezTo>
                  <a:cubicBezTo>
                    <a:pt x="81" y="6"/>
                    <a:pt x="81" y="7"/>
                    <a:pt x="81" y="7"/>
                  </a:cubicBezTo>
                  <a:cubicBezTo>
                    <a:pt x="80" y="8"/>
                    <a:pt x="80" y="9"/>
                    <a:pt x="80" y="10"/>
                  </a:cubicBezTo>
                  <a:cubicBezTo>
                    <a:pt x="80" y="11"/>
                    <a:pt x="80" y="12"/>
                    <a:pt x="81" y="12"/>
                  </a:cubicBezTo>
                  <a:cubicBezTo>
                    <a:pt x="81" y="13"/>
                    <a:pt x="81" y="14"/>
                    <a:pt x="82" y="14"/>
                  </a:cubicBezTo>
                  <a:cubicBezTo>
                    <a:pt x="83" y="15"/>
                    <a:pt x="83" y="15"/>
                    <a:pt x="84" y="16"/>
                  </a:cubicBezTo>
                  <a:cubicBezTo>
                    <a:pt x="85" y="16"/>
                    <a:pt x="86" y="16"/>
                    <a:pt x="87" y="16"/>
                  </a:cubicBez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57" name="Freeform 56">
              <a:extLst>
                <a:ext uri="{FF2B5EF4-FFF2-40B4-BE49-F238E27FC236}">
                  <a16:creationId xmlns:a16="http://schemas.microsoft.com/office/drawing/2014/main" xmlns="" id="{7903BB9B-A3B1-4C4C-9296-F9E3D21AA7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48300" y="2512208"/>
              <a:ext cx="180975" cy="360363"/>
            </a:xfrm>
            <a:custGeom>
              <a:avLst/>
              <a:gdLst>
                <a:gd name="T0" fmla="*/ 35 w 48"/>
                <a:gd name="T1" fmla="*/ 28 h 96"/>
                <a:gd name="T2" fmla="*/ 46 w 48"/>
                <a:gd name="T3" fmla="*/ 40 h 96"/>
                <a:gd name="T4" fmla="*/ 48 w 48"/>
                <a:gd name="T5" fmla="*/ 73 h 96"/>
                <a:gd name="T6" fmla="*/ 41 w 48"/>
                <a:gd name="T7" fmla="*/ 89 h 96"/>
                <a:gd name="T8" fmla="*/ 24 w 48"/>
                <a:gd name="T9" fmla="*/ 96 h 96"/>
                <a:gd name="T10" fmla="*/ 7 w 48"/>
                <a:gd name="T11" fmla="*/ 89 h 96"/>
                <a:gd name="T12" fmla="*/ 0 w 48"/>
                <a:gd name="T13" fmla="*/ 73 h 96"/>
                <a:gd name="T14" fmla="*/ 2 w 48"/>
                <a:gd name="T15" fmla="*/ 40 h 96"/>
                <a:gd name="T16" fmla="*/ 14 w 48"/>
                <a:gd name="T17" fmla="*/ 28 h 96"/>
                <a:gd name="T18" fmla="*/ 22 w 48"/>
                <a:gd name="T19" fmla="*/ 21 h 96"/>
                <a:gd name="T20" fmla="*/ 25 w 48"/>
                <a:gd name="T21" fmla="*/ 16 h 96"/>
                <a:gd name="T22" fmla="*/ 30 w 48"/>
                <a:gd name="T23" fmla="*/ 13 h 96"/>
                <a:gd name="T24" fmla="*/ 35 w 48"/>
                <a:gd name="T25" fmla="*/ 8 h 96"/>
                <a:gd name="T26" fmla="*/ 39 w 48"/>
                <a:gd name="T27" fmla="*/ 0 h 96"/>
                <a:gd name="T28" fmla="*/ 38 w 48"/>
                <a:gd name="T29" fmla="*/ 10 h 96"/>
                <a:gd name="T30" fmla="*/ 34 w 48"/>
                <a:gd name="T31" fmla="*/ 14 h 96"/>
                <a:gd name="T32" fmla="*/ 28 w 48"/>
                <a:gd name="T33" fmla="*/ 18 h 96"/>
                <a:gd name="T34" fmla="*/ 26 w 48"/>
                <a:gd name="T35" fmla="*/ 26 h 96"/>
                <a:gd name="T36" fmla="*/ 3 w 48"/>
                <a:gd name="T37" fmla="*/ 51 h 96"/>
                <a:gd name="T38" fmla="*/ 22 w 48"/>
                <a:gd name="T39" fmla="*/ 29 h 96"/>
                <a:gd name="T40" fmla="*/ 9 w 48"/>
                <a:gd name="T41" fmla="*/ 35 h 96"/>
                <a:gd name="T42" fmla="*/ 3 w 48"/>
                <a:gd name="T43" fmla="*/ 49 h 96"/>
                <a:gd name="T44" fmla="*/ 32 w 48"/>
                <a:gd name="T45" fmla="*/ 91 h 96"/>
                <a:gd name="T46" fmla="*/ 43 w 48"/>
                <a:gd name="T47" fmla="*/ 80 h 96"/>
                <a:gd name="T48" fmla="*/ 45 w 48"/>
                <a:gd name="T49" fmla="*/ 54 h 96"/>
                <a:gd name="T50" fmla="*/ 3 w 48"/>
                <a:gd name="T51" fmla="*/ 73 h 96"/>
                <a:gd name="T52" fmla="*/ 10 w 48"/>
                <a:gd name="T53" fmla="*/ 87 h 96"/>
                <a:gd name="T54" fmla="*/ 24 w 48"/>
                <a:gd name="T55" fmla="*/ 93 h 96"/>
                <a:gd name="T56" fmla="*/ 43 w 48"/>
                <a:gd name="T57" fmla="*/ 41 h 96"/>
                <a:gd name="T58" fmla="*/ 33 w 48"/>
                <a:gd name="T59" fmla="*/ 31 h 96"/>
                <a:gd name="T60" fmla="*/ 26 w 48"/>
                <a:gd name="T61" fmla="*/ 51 h 96"/>
                <a:gd name="T62" fmla="*/ 45 w 48"/>
                <a:gd name="T63" fmla="*/ 4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8" h="96">
                  <a:moveTo>
                    <a:pt x="26" y="26"/>
                  </a:moveTo>
                  <a:cubicBezTo>
                    <a:pt x="29" y="26"/>
                    <a:pt x="32" y="27"/>
                    <a:pt x="35" y="28"/>
                  </a:cubicBezTo>
                  <a:cubicBezTo>
                    <a:pt x="37" y="29"/>
                    <a:pt x="40" y="31"/>
                    <a:pt x="42" y="33"/>
                  </a:cubicBezTo>
                  <a:cubicBezTo>
                    <a:pt x="44" y="35"/>
                    <a:pt x="45" y="37"/>
                    <a:pt x="46" y="40"/>
                  </a:cubicBezTo>
                  <a:cubicBezTo>
                    <a:pt x="48" y="43"/>
                    <a:pt x="48" y="46"/>
                    <a:pt x="48" y="49"/>
                  </a:cubicBezTo>
                  <a:cubicBezTo>
                    <a:pt x="48" y="73"/>
                    <a:pt x="48" y="73"/>
                    <a:pt x="48" y="73"/>
                  </a:cubicBezTo>
                  <a:cubicBezTo>
                    <a:pt x="48" y="76"/>
                    <a:pt x="48" y="79"/>
                    <a:pt x="46" y="82"/>
                  </a:cubicBezTo>
                  <a:cubicBezTo>
                    <a:pt x="45" y="85"/>
                    <a:pt x="43" y="87"/>
                    <a:pt x="41" y="89"/>
                  </a:cubicBezTo>
                  <a:cubicBezTo>
                    <a:pt x="39" y="91"/>
                    <a:pt x="36" y="93"/>
                    <a:pt x="33" y="94"/>
                  </a:cubicBezTo>
                  <a:cubicBezTo>
                    <a:pt x="30" y="95"/>
                    <a:pt x="27" y="96"/>
                    <a:pt x="24" y="96"/>
                  </a:cubicBezTo>
                  <a:cubicBezTo>
                    <a:pt x="21" y="96"/>
                    <a:pt x="18" y="95"/>
                    <a:pt x="15" y="94"/>
                  </a:cubicBezTo>
                  <a:cubicBezTo>
                    <a:pt x="12" y="93"/>
                    <a:pt x="9" y="91"/>
                    <a:pt x="7" y="89"/>
                  </a:cubicBezTo>
                  <a:cubicBezTo>
                    <a:pt x="5" y="87"/>
                    <a:pt x="3" y="85"/>
                    <a:pt x="2" y="82"/>
                  </a:cubicBezTo>
                  <a:cubicBezTo>
                    <a:pt x="1" y="79"/>
                    <a:pt x="0" y="76"/>
                    <a:pt x="0" y="7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6"/>
                    <a:pt x="1" y="43"/>
                    <a:pt x="2" y="40"/>
                  </a:cubicBezTo>
                  <a:cubicBezTo>
                    <a:pt x="3" y="37"/>
                    <a:pt x="5" y="35"/>
                    <a:pt x="7" y="33"/>
                  </a:cubicBezTo>
                  <a:cubicBezTo>
                    <a:pt x="9" y="31"/>
                    <a:pt x="11" y="29"/>
                    <a:pt x="14" y="28"/>
                  </a:cubicBezTo>
                  <a:cubicBezTo>
                    <a:pt x="16" y="27"/>
                    <a:pt x="19" y="26"/>
                    <a:pt x="22" y="26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0"/>
                    <a:pt x="23" y="19"/>
                    <a:pt x="23" y="18"/>
                  </a:cubicBezTo>
                  <a:cubicBezTo>
                    <a:pt x="24" y="18"/>
                    <a:pt x="24" y="17"/>
                    <a:pt x="25" y="16"/>
                  </a:cubicBezTo>
                  <a:cubicBezTo>
                    <a:pt x="25" y="16"/>
                    <a:pt x="26" y="15"/>
                    <a:pt x="27" y="15"/>
                  </a:cubicBezTo>
                  <a:cubicBezTo>
                    <a:pt x="28" y="14"/>
                    <a:pt x="29" y="14"/>
                    <a:pt x="30" y="13"/>
                  </a:cubicBezTo>
                  <a:cubicBezTo>
                    <a:pt x="31" y="12"/>
                    <a:pt x="32" y="11"/>
                    <a:pt x="33" y="10"/>
                  </a:cubicBezTo>
                  <a:cubicBezTo>
                    <a:pt x="35" y="10"/>
                    <a:pt x="35" y="9"/>
                    <a:pt x="35" y="8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9"/>
                    <a:pt x="38" y="9"/>
                    <a:pt x="38" y="10"/>
                  </a:cubicBezTo>
                  <a:cubicBezTo>
                    <a:pt x="37" y="11"/>
                    <a:pt x="37" y="12"/>
                    <a:pt x="36" y="12"/>
                  </a:cubicBezTo>
                  <a:cubicBezTo>
                    <a:pt x="36" y="13"/>
                    <a:pt x="35" y="13"/>
                    <a:pt x="34" y="14"/>
                  </a:cubicBezTo>
                  <a:cubicBezTo>
                    <a:pt x="33" y="15"/>
                    <a:pt x="32" y="15"/>
                    <a:pt x="31" y="16"/>
                  </a:cubicBezTo>
                  <a:cubicBezTo>
                    <a:pt x="30" y="16"/>
                    <a:pt x="29" y="17"/>
                    <a:pt x="28" y="18"/>
                  </a:cubicBezTo>
                  <a:cubicBezTo>
                    <a:pt x="26" y="19"/>
                    <a:pt x="26" y="20"/>
                    <a:pt x="26" y="21"/>
                  </a:cubicBezTo>
                  <a:lnTo>
                    <a:pt x="26" y="26"/>
                  </a:lnTo>
                  <a:close/>
                  <a:moveTo>
                    <a:pt x="3" y="49"/>
                  </a:moveTo>
                  <a:cubicBezTo>
                    <a:pt x="3" y="51"/>
                    <a:pt x="3" y="51"/>
                    <a:pt x="3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0" y="29"/>
                    <a:pt x="17" y="30"/>
                    <a:pt x="15" y="31"/>
                  </a:cubicBezTo>
                  <a:cubicBezTo>
                    <a:pt x="13" y="32"/>
                    <a:pt x="11" y="33"/>
                    <a:pt x="9" y="35"/>
                  </a:cubicBezTo>
                  <a:cubicBezTo>
                    <a:pt x="7" y="37"/>
                    <a:pt x="6" y="39"/>
                    <a:pt x="5" y="41"/>
                  </a:cubicBezTo>
                  <a:cubicBezTo>
                    <a:pt x="4" y="44"/>
                    <a:pt x="3" y="46"/>
                    <a:pt x="3" y="49"/>
                  </a:cubicBezTo>
                  <a:close/>
                  <a:moveTo>
                    <a:pt x="24" y="93"/>
                  </a:moveTo>
                  <a:cubicBezTo>
                    <a:pt x="27" y="93"/>
                    <a:pt x="30" y="92"/>
                    <a:pt x="32" y="91"/>
                  </a:cubicBezTo>
                  <a:cubicBezTo>
                    <a:pt x="35" y="90"/>
                    <a:pt x="37" y="89"/>
                    <a:pt x="39" y="87"/>
                  </a:cubicBezTo>
                  <a:cubicBezTo>
                    <a:pt x="41" y="85"/>
                    <a:pt x="42" y="83"/>
                    <a:pt x="43" y="80"/>
                  </a:cubicBezTo>
                  <a:cubicBezTo>
                    <a:pt x="44" y="78"/>
                    <a:pt x="45" y="75"/>
                    <a:pt x="45" y="73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75"/>
                    <a:pt x="4" y="78"/>
                    <a:pt x="5" y="80"/>
                  </a:cubicBezTo>
                  <a:cubicBezTo>
                    <a:pt x="6" y="83"/>
                    <a:pt x="8" y="85"/>
                    <a:pt x="10" y="87"/>
                  </a:cubicBezTo>
                  <a:cubicBezTo>
                    <a:pt x="11" y="89"/>
                    <a:pt x="14" y="90"/>
                    <a:pt x="16" y="91"/>
                  </a:cubicBezTo>
                  <a:cubicBezTo>
                    <a:pt x="19" y="92"/>
                    <a:pt x="21" y="93"/>
                    <a:pt x="24" y="93"/>
                  </a:cubicBezTo>
                  <a:close/>
                  <a:moveTo>
                    <a:pt x="45" y="49"/>
                  </a:moveTo>
                  <a:cubicBezTo>
                    <a:pt x="45" y="46"/>
                    <a:pt x="44" y="44"/>
                    <a:pt x="43" y="41"/>
                  </a:cubicBezTo>
                  <a:cubicBezTo>
                    <a:pt x="42" y="39"/>
                    <a:pt x="41" y="37"/>
                    <a:pt x="39" y="35"/>
                  </a:cubicBezTo>
                  <a:cubicBezTo>
                    <a:pt x="38" y="33"/>
                    <a:pt x="36" y="32"/>
                    <a:pt x="33" y="31"/>
                  </a:cubicBezTo>
                  <a:cubicBezTo>
                    <a:pt x="31" y="30"/>
                    <a:pt x="28" y="29"/>
                    <a:pt x="26" y="29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45" y="51"/>
                    <a:pt x="45" y="51"/>
                    <a:pt x="45" y="51"/>
                  </a:cubicBezTo>
                  <a:lnTo>
                    <a:pt x="45" y="49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58" name="Freeform 68">
              <a:extLst>
                <a:ext uri="{FF2B5EF4-FFF2-40B4-BE49-F238E27FC236}">
                  <a16:creationId xmlns:a16="http://schemas.microsoft.com/office/drawing/2014/main" xmlns="" id="{DBA2D0EA-4164-46E2-80C3-61031902A7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1813" y="2982108"/>
              <a:ext cx="288925" cy="290513"/>
            </a:xfrm>
            <a:custGeom>
              <a:avLst/>
              <a:gdLst>
                <a:gd name="T0" fmla="*/ 65 w 77"/>
                <a:gd name="T1" fmla="*/ 11 h 77"/>
                <a:gd name="T2" fmla="*/ 74 w 77"/>
                <a:gd name="T3" fmla="*/ 53 h 77"/>
                <a:gd name="T4" fmla="*/ 38 w 77"/>
                <a:gd name="T5" fmla="*/ 77 h 77"/>
                <a:gd name="T6" fmla="*/ 3 w 77"/>
                <a:gd name="T7" fmla="*/ 53 h 77"/>
                <a:gd name="T8" fmla="*/ 11 w 77"/>
                <a:gd name="T9" fmla="*/ 11 h 77"/>
                <a:gd name="T10" fmla="*/ 7 w 77"/>
                <a:gd name="T11" fmla="*/ 22 h 77"/>
                <a:gd name="T12" fmla="*/ 3 w 77"/>
                <a:gd name="T13" fmla="*/ 34 h 77"/>
                <a:gd name="T14" fmla="*/ 4 w 77"/>
                <a:gd name="T15" fmla="*/ 46 h 77"/>
                <a:gd name="T16" fmla="*/ 19 w 77"/>
                <a:gd name="T17" fmla="*/ 46 h 77"/>
                <a:gd name="T18" fmla="*/ 17 w 77"/>
                <a:gd name="T19" fmla="*/ 40 h 77"/>
                <a:gd name="T20" fmla="*/ 18 w 77"/>
                <a:gd name="T21" fmla="*/ 34 h 77"/>
                <a:gd name="T22" fmla="*/ 7 w 77"/>
                <a:gd name="T23" fmla="*/ 22 h 77"/>
                <a:gd name="T24" fmla="*/ 13 w 77"/>
                <a:gd name="T25" fmla="*/ 63 h 77"/>
                <a:gd name="T26" fmla="*/ 27 w 77"/>
                <a:gd name="T27" fmla="*/ 56 h 77"/>
                <a:gd name="T28" fmla="*/ 22 w 77"/>
                <a:gd name="T29" fmla="*/ 51 h 77"/>
                <a:gd name="T30" fmla="*/ 19 w 77"/>
                <a:gd name="T31" fmla="*/ 8 h 77"/>
                <a:gd name="T32" fmla="*/ 11 w 77"/>
                <a:gd name="T33" fmla="*/ 16 h 77"/>
                <a:gd name="T34" fmla="*/ 22 w 77"/>
                <a:gd name="T35" fmla="*/ 25 h 77"/>
                <a:gd name="T36" fmla="*/ 27 w 77"/>
                <a:gd name="T37" fmla="*/ 20 h 77"/>
                <a:gd name="T38" fmla="*/ 45 w 77"/>
                <a:gd name="T39" fmla="*/ 54 h 77"/>
                <a:gd name="T40" fmla="*/ 56 w 77"/>
                <a:gd name="T41" fmla="*/ 38 h 77"/>
                <a:gd name="T42" fmla="*/ 45 w 77"/>
                <a:gd name="T43" fmla="*/ 22 h 77"/>
                <a:gd name="T44" fmla="*/ 26 w 77"/>
                <a:gd name="T45" fmla="*/ 26 h 77"/>
                <a:gd name="T46" fmla="*/ 22 w 77"/>
                <a:gd name="T47" fmla="*/ 45 h 77"/>
                <a:gd name="T48" fmla="*/ 38 w 77"/>
                <a:gd name="T49" fmla="*/ 56 h 77"/>
                <a:gd name="T50" fmla="*/ 30 w 77"/>
                <a:gd name="T51" fmla="*/ 72 h 77"/>
                <a:gd name="T52" fmla="*/ 42 w 77"/>
                <a:gd name="T53" fmla="*/ 73 h 77"/>
                <a:gd name="T54" fmla="*/ 54 w 77"/>
                <a:gd name="T55" fmla="*/ 69 h 77"/>
                <a:gd name="T56" fmla="*/ 42 w 77"/>
                <a:gd name="T57" fmla="*/ 59 h 77"/>
                <a:gd name="T58" fmla="*/ 36 w 77"/>
                <a:gd name="T59" fmla="*/ 59 h 77"/>
                <a:gd name="T60" fmla="*/ 30 w 77"/>
                <a:gd name="T61" fmla="*/ 57 h 77"/>
                <a:gd name="T62" fmla="*/ 50 w 77"/>
                <a:gd name="T63" fmla="*/ 5 h 77"/>
                <a:gd name="T64" fmla="*/ 38 w 77"/>
                <a:gd name="T65" fmla="*/ 3 h 77"/>
                <a:gd name="T66" fmla="*/ 26 w 77"/>
                <a:gd name="T67" fmla="*/ 5 h 77"/>
                <a:gd name="T68" fmla="*/ 32 w 77"/>
                <a:gd name="T69" fmla="*/ 18 h 77"/>
                <a:gd name="T70" fmla="*/ 38 w 77"/>
                <a:gd name="T71" fmla="*/ 17 h 77"/>
                <a:gd name="T72" fmla="*/ 44 w 77"/>
                <a:gd name="T73" fmla="*/ 18 h 77"/>
                <a:gd name="T74" fmla="*/ 68 w 77"/>
                <a:gd name="T75" fmla="*/ 19 h 77"/>
                <a:gd name="T76" fmla="*/ 60 w 77"/>
                <a:gd name="T77" fmla="*/ 11 h 77"/>
                <a:gd name="T78" fmla="*/ 51 w 77"/>
                <a:gd name="T79" fmla="*/ 22 h 77"/>
                <a:gd name="T80" fmla="*/ 56 w 77"/>
                <a:gd name="T81" fmla="*/ 27 h 77"/>
                <a:gd name="T82" fmla="*/ 60 w 77"/>
                <a:gd name="T83" fmla="*/ 66 h 77"/>
                <a:gd name="T84" fmla="*/ 68 w 77"/>
                <a:gd name="T85" fmla="*/ 57 h 77"/>
                <a:gd name="T86" fmla="*/ 53 w 77"/>
                <a:gd name="T87" fmla="*/ 53 h 77"/>
                <a:gd name="T88" fmla="*/ 57 w 77"/>
                <a:gd name="T89" fmla="*/ 68 h 77"/>
                <a:gd name="T90" fmla="*/ 59 w 77"/>
                <a:gd name="T91" fmla="*/ 34 h 77"/>
                <a:gd name="T92" fmla="*/ 59 w 77"/>
                <a:gd name="T93" fmla="*/ 40 h 77"/>
                <a:gd name="T94" fmla="*/ 57 w 77"/>
                <a:gd name="T95" fmla="*/ 46 h 77"/>
                <a:gd name="T96" fmla="*/ 72 w 77"/>
                <a:gd name="T97" fmla="*/ 46 h 77"/>
                <a:gd name="T98" fmla="*/ 73 w 77"/>
                <a:gd name="T99" fmla="*/ 34 h 77"/>
                <a:gd name="T100" fmla="*/ 69 w 77"/>
                <a:gd name="T10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7" h="77">
                  <a:moveTo>
                    <a:pt x="38" y="0"/>
                  </a:moveTo>
                  <a:cubicBezTo>
                    <a:pt x="43" y="0"/>
                    <a:pt x="48" y="1"/>
                    <a:pt x="53" y="3"/>
                  </a:cubicBezTo>
                  <a:cubicBezTo>
                    <a:pt x="58" y="5"/>
                    <a:pt x="62" y="7"/>
                    <a:pt x="65" y="11"/>
                  </a:cubicBezTo>
                  <a:cubicBezTo>
                    <a:pt x="69" y="14"/>
                    <a:pt x="72" y="18"/>
                    <a:pt x="74" y="23"/>
                  </a:cubicBezTo>
                  <a:cubicBezTo>
                    <a:pt x="76" y="28"/>
                    <a:pt x="77" y="33"/>
                    <a:pt x="77" y="38"/>
                  </a:cubicBezTo>
                  <a:cubicBezTo>
                    <a:pt x="77" y="43"/>
                    <a:pt x="76" y="48"/>
                    <a:pt x="74" y="53"/>
                  </a:cubicBezTo>
                  <a:cubicBezTo>
                    <a:pt x="72" y="58"/>
                    <a:pt x="69" y="62"/>
                    <a:pt x="65" y="65"/>
                  </a:cubicBezTo>
                  <a:cubicBezTo>
                    <a:pt x="62" y="69"/>
                    <a:pt x="58" y="72"/>
                    <a:pt x="53" y="74"/>
                  </a:cubicBezTo>
                  <a:cubicBezTo>
                    <a:pt x="48" y="76"/>
                    <a:pt x="43" y="77"/>
                    <a:pt x="38" y="77"/>
                  </a:cubicBezTo>
                  <a:cubicBezTo>
                    <a:pt x="33" y="77"/>
                    <a:pt x="28" y="76"/>
                    <a:pt x="23" y="74"/>
                  </a:cubicBezTo>
                  <a:cubicBezTo>
                    <a:pt x="19" y="72"/>
                    <a:pt x="14" y="69"/>
                    <a:pt x="11" y="65"/>
                  </a:cubicBezTo>
                  <a:cubicBezTo>
                    <a:pt x="7" y="62"/>
                    <a:pt x="5" y="58"/>
                    <a:pt x="3" y="53"/>
                  </a:cubicBezTo>
                  <a:cubicBezTo>
                    <a:pt x="1" y="48"/>
                    <a:pt x="0" y="43"/>
                    <a:pt x="0" y="38"/>
                  </a:cubicBezTo>
                  <a:cubicBezTo>
                    <a:pt x="0" y="33"/>
                    <a:pt x="1" y="28"/>
                    <a:pt x="3" y="23"/>
                  </a:cubicBezTo>
                  <a:cubicBezTo>
                    <a:pt x="5" y="18"/>
                    <a:pt x="7" y="14"/>
                    <a:pt x="11" y="11"/>
                  </a:cubicBezTo>
                  <a:cubicBezTo>
                    <a:pt x="14" y="7"/>
                    <a:pt x="19" y="5"/>
                    <a:pt x="23" y="3"/>
                  </a:cubicBezTo>
                  <a:cubicBezTo>
                    <a:pt x="28" y="1"/>
                    <a:pt x="33" y="0"/>
                    <a:pt x="38" y="0"/>
                  </a:cubicBezTo>
                  <a:close/>
                  <a:moveTo>
                    <a:pt x="7" y="22"/>
                  </a:moveTo>
                  <a:cubicBezTo>
                    <a:pt x="6" y="23"/>
                    <a:pt x="6" y="24"/>
                    <a:pt x="5" y="26"/>
                  </a:cubicBezTo>
                  <a:cubicBezTo>
                    <a:pt x="5" y="27"/>
                    <a:pt x="4" y="28"/>
                    <a:pt x="4" y="30"/>
                  </a:cubicBezTo>
                  <a:cubicBezTo>
                    <a:pt x="4" y="31"/>
                    <a:pt x="3" y="32"/>
                    <a:pt x="3" y="34"/>
                  </a:cubicBezTo>
                  <a:cubicBezTo>
                    <a:pt x="3" y="35"/>
                    <a:pt x="3" y="37"/>
                    <a:pt x="3" y="38"/>
                  </a:cubicBezTo>
                  <a:cubicBezTo>
                    <a:pt x="3" y="39"/>
                    <a:pt x="3" y="41"/>
                    <a:pt x="3" y="42"/>
                  </a:cubicBezTo>
                  <a:cubicBezTo>
                    <a:pt x="3" y="44"/>
                    <a:pt x="4" y="45"/>
                    <a:pt x="4" y="46"/>
                  </a:cubicBezTo>
                  <a:cubicBezTo>
                    <a:pt x="4" y="48"/>
                    <a:pt x="5" y="49"/>
                    <a:pt x="5" y="50"/>
                  </a:cubicBezTo>
                  <a:cubicBezTo>
                    <a:pt x="6" y="52"/>
                    <a:pt x="6" y="53"/>
                    <a:pt x="7" y="54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5"/>
                    <a:pt x="18" y="45"/>
                    <a:pt x="18" y="44"/>
                  </a:cubicBezTo>
                  <a:cubicBezTo>
                    <a:pt x="18" y="43"/>
                    <a:pt x="18" y="43"/>
                    <a:pt x="18" y="42"/>
                  </a:cubicBezTo>
                  <a:cubicBezTo>
                    <a:pt x="18" y="41"/>
                    <a:pt x="17" y="41"/>
                    <a:pt x="17" y="40"/>
                  </a:cubicBezTo>
                  <a:cubicBezTo>
                    <a:pt x="17" y="40"/>
                    <a:pt x="17" y="39"/>
                    <a:pt x="17" y="38"/>
                  </a:cubicBezTo>
                  <a:cubicBezTo>
                    <a:pt x="17" y="37"/>
                    <a:pt x="17" y="37"/>
                    <a:pt x="17" y="36"/>
                  </a:cubicBezTo>
                  <a:cubicBezTo>
                    <a:pt x="17" y="35"/>
                    <a:pt x="18" y="35"/>
                    <a:pt x="18" y="34"/>
                  </a:cubicBezTo>
                  <a:cubicBezTo>
                    <a:pt x="18" y="33"/>
                    <a:pt x="18" y="33"/>
                    <a:pt x="18" y="32"/>
                  </a:cubicBezTo>
                  <a:cubicBezTo>
                    <a:pt x="19" y="31"/>
                    <a:pt x="19" y="31"/>
                    <a:pt x="19" y="30"/>
                  </a:cubicBezTo>
                  <a:lnTo>
                    <a:pt x="7" y="22"/>
                  </a:lnTo>
                  <a:close/>
                  <a:moveTo>
                    <a:pt x="8" y="57"/>
                  </a:moveTo>
                  <a:cubicBezTo>
                    <a:pt x="9" y="58"/>
                    <a:pt x="10" y="59"/>
                    <a:pt x="11" y="60"/>
                  </a:cubicBezTo>
                  <a:cubicBezTo>
                    <a:pt x="11" y="61"/>
                    <a:pt x="12" y="62"/>
                    <a:pt x="13" y="63"/>
                  </a:cubicBezTo>
                  <a:cubicBezTo>
                    <a:pt x="14" y="64"/>
                    <a:pt x="15" y="65"/>
                    <a:pt x="16" y="66"/>
                  </a:cubicBezTo>
                  <a:cubicBezTo>
                    <a:pt x="17" y="66"/>
                    <a:pt x="18" y="67"/>
                    <a:pt x="19" y="68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5"/>
                    <a:pt x="26" y="55"/>
                    <a:pt x="25" y="54"/>
                  </a:cubicBezTo>
                  <a:cubicBezTo>
                    <a:pt x="25" y="54"/>
                    <a:pt x="24" y="53"/>
                    <a:pt x="23" y="53"/>
                  </a:cubicBezTo>
                  <a:cubicBezTo>
                    <a:pt x="23" y="52"/>
                    <a:pt x="22" y="51"/>
                    <a:pt x="22" y="51"/>
                  </a:cubicBezTo>
                  <a:cubicBezTo>
                    <a:pt x="21" y="50"/>
                    <a:pt x="21" y="50"/>
                    <a:pt x="20" y="49"/>
                  </a:cubicBezTo>
                  <a:lnTo>
                    <a:pt x="8" y="57"/>
                  </a:lnTo>
                  <a:close/>
                  <a:moveTo>
                    <a:pt x="19" y="8"/>
                  </a:moveTo>
                  <a:cubicBezTo>
                    <a:pt x="18" y="9"/>
                    <a:pt x="17" y="10"/>
                    <a:pt x="16" y="11"/>
                  </a:cubicBezTo>
                  <a:cubicBezTo>
                    <a:pt x="15" y="11"/>
                    <a:pt x="14" y="12"/>
                    <a:pt x="13" y="13"/>
                  </a:cubicBezTo>
                  <a:cubicBezTo>
                    <a:pt x="12" y="14"/>
                    <a:pt x="11" y="15"/>
                    <a:pt x="11" y="16"/>
                  </a:cubicBezTo>
                  <a:cubicBezTo>
                    <a:pt x="10" y="17"/>
                    <a:pt x="9" y="18"/>
                    <a:pt x="9" y="19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1" y="26"/>
                    <a:pt x="22" y="25"/>
                  </a:cubicBezTo>
                  <a:cubicBezTo>
                    <a:pt x="22" y="25"/>
                    <a:pt x="23" y="24"/>
                    <a:pt x="24" y="23"/>
                  </a:cubicBezTo>
                  <a:cubicBezTo>
                    <a:pt x="24" y="23"/>
                    <a:pt x="25" y="22"/>
                    <a:pt x="25" y="22"/>
                  </a:cubicBezTo>
                  <a:cubicBezTo>
                    <a:pt x="26" y="21"/>
                    <a:pt x="27" y="21"/>
                    <a:pt x="27" y="20"/>
                  </a:cubicBezTo>
                  <a:lnTo>
                    <a:pt x="19" y="8"/>
                  </a:lnTo>
                  <a:close/>
                  <a:moveTo>
                    <a:pt x="38" y="56"/>
                  </a:moveTo>
                  <a:cubicBezTo>
                    <a:pt x="41" y="56"/>
                    <a:pt x="43" y="55"/>
                    <a:pt x="45" y="54"/>
                  </a:cubicBezTo>
                  <a:cubicBezTo>
                    <a:pt x="47" y="53"/>
                    <a:pt x="49" y="52"/>
                    <a:pt x="51" y="50"/>
                  </a:cubicBezTo>
                  <a:cubicBezTo>
                    <a:pt x="52" y="49"/>
                    <a:pt x="53" y="47"/>
                    <a:pt x="54" y="45"/>
                  </a:cubicBezTo>
                  <a:cubicBezTo>
                    <a:pt x="55" y="43"/>
                    <a:pt x="56" y="40"/>
                    <a:pt x="56" y="38"/>
                  </a:cubicBezTo>
                  <a:cubicBezTo>
                    <a:pt x="56" y="36"/>
                    <a:pt x="55" y="33"/>
                    <a:pt x="54" y="31"/>
                  </a:cubicBezTo>
                  <a:cubicBezTo>
                    <a:pt x="53" y="29"/>
                    <a:pt x="52" y="27"/>
                    <a:pt x="51" y="26"/>
                  </a:cubicBezTo>
                  <a:cubicBezTo>
                    <a:pt x="49" y="24"/>
                    <a:pt x="47" y="23"/>
                    <a:pt x="45" y="22"/>
                  </a:cubicBezTo>
                  <a:cubicBezTo>
                    <a:pt x="43" y="21"/>
                    <a:pt x="41" y="20"/>
                    <a:pt x="38" y="20"/>
                  </a:cubicBezTo>
                  <a:cubicBezTo>
                    <a:pt x="36" y="20"/>
                    <a:pt x="33" y="21"/>
                    <a:pt x="31" y="22"/>
                  </a:cubicBezTo>
                  <a:cubicBezTo>
                    <a:pt x="29" y="23"/>
                    <a:pt x="27" y="24"/>
                    <a:pt x="26" y="26"/>
                  </a:cubicBezTo>
                  <a:cubicBezTo>
                    <a:pt x="24" y="27"/>
                    <a:pt x="23" y="29"/>
                    <a:pt x="22" y="31"/>
                  </a:cubicBezTo>
                  <a:cubicBezTo>
                    <a:pt x="21" y="33"/>
                    <a:pt x="21" y="36"/>
                    <a:pt x="21" y="38"/>
                  </a:cubicBezTo>
                  <a:cubicBezTo>
                    <a:pt x="21" y="40"/>
                    <a:pt x="21" y="43"/>
                    <a:pt x="22" y="45"/>
                  </a:cubicBezTo>
                  <a:cubicBezTo>
                    <a:pt x="23" y="47"/>
                    <a:pt x="24" y="49"/>
                    <a:pt x="26" y="50"/>
                  </a:cubicBezTo>
                  <a:cubicBezTo>
                    <a:pt x="27" y="52"/>
                    <a:pt x="29" y="53"/>
                    <a:pt x="31" y="54"/>
                  </a:cubicBezTo>
                  <a:cubicBezTo>
                    <a:pt x="33" y="55"/>
                    <a:pt x="36" y="56"/>
                    <a:pt x="38" y="56"/>
                  </a:cubicBezTo>
                  <a:close/>
                  <a:moveTo>
                    <a:pt x="22" y="69"/>
                  </a:moveTo>
                  <a:cubicBezTo>
                    <a:pt x="23" y="70"/>
                    <a:pt x="25" y="71"/>
                    <a:pt x="26" y="71"/>
                  </a:cubicBezTo>
                  <a:cubicBezTo>
                    <a:pt x="27" y="72"/>
                    <a:pt x="28" y="72"/>
                    <a:pt x="30" y="72"/>
                  </a:cubicBezTo>
                  <a:cubicBezTo>
                    <a:pt x="31" y="73"/>
                    <a:pt x="32" y="73"/>
                    <a:pt x="34" y="73"/>
                  </a:cubicBezTo>
                  <a:cubicBezTo>
                    <a:pt x="35" y="73"/>
                    <a:pt x="37" y="73"/>
                    <a:pt x="38" y="73"/>
                  </a:cubicBezTo>
                  <a:cubicBezTo>
                    <a:pt x="40" y="73"/>
                    <a:pt x="41" y="73"/>
                    <a:pt x="42" y="73"/>
                  </a:cubicBezTo>
                  <a:cubicBezTo>
                    <a:pt x="44" y="73"/>
                    <a:pt x="45" y="73"/>
                    <a:pt x="47" y="72"/>
                  </a:cubicBezTo>
                  <a:cubicBezTo>
                    <a:pt x="48" y="72"/>
                    <a:pt x="49" y="72"/>
                    <a:pt x="50" y="71"/>
                  </a:cubicBezTo>
                  <a:cubicBezTo>
                    <a:pt x="52" y="71"/>
                    <a:pt x="53" y="70"/>
                    <a:pt x="54" y="69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7"/>
                    <a:pt x="45" y="58"/>
                    <a:pt x="44" y="58"/>
                  </a:cubicBezTo>
                  <a:cubicBezTo>
                    <a:pt x="44" y="58"/>
                    <a:pt x="43" y="58"/>
                    <a:pt x="42" y="59"/>
                  </a:cubicBezTo>
                  <a:cubicBezTo>
                    <a:pt x="42" y="59"/>
                    <a:pt x="41" y="59"/>
                    <a:pt x="40" y="59"/>
                  </a:cubicBezTo>
                  <a:cubicBezTo>
                    <a:pt x="40" y="59"/>
                    <a:pt x="39" y="59"/>
                    <a:pt x="38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5" y="59"/>
                    <a:pt x="35" y="59"/>
                    <a:pt x="34" y="59"/>
                  </a:cubicBezTo>
                  <a:cubicBezTo>
                    <a:pt x="33" y="58"/>
                    <a:pt x="33" y="58"/>
                    <a:pt x="32" y="58"/>
                  </a:cubicBezTo>
                  <a:cubicBezTo>
                    <a:pt x="31" y="58"/>
                    <a:pt x="31" y="57"/>
                    <a:pt x="30" y="57"/>
                  </a:cubicBezTo>
                  <a:lnTo>
                    <a:pt x="22" y="69"/>
                  </a:lnTo>
                  <a:close/>
                  <a:moveTo>
                    <a:pt x="54" y="7"/>
                  </a:moveTo>
                  <a:cubicBezTo>
                    <a:pt x="53" y="6"/>
                    <a:pt x="52" y="6"/>
                    <a:pt x="50" y="5"/>
                  </a:cubicBezTo>
                  <a:cubicBezTo>
                    <a:pt x="49" y="5"/>
                    <a:pt x="48" y="4"/>
                    <a:pt x="46" y="4"/>
                  </a:cubicBezTo>
                  <a:cubicBezTo>
                    <a:pt x="45" y="4"/>
                    <a:pt x="44" y="3"/>
                    <a:pt x="42" y="3"/>
                  </a:cubicBezTo>
                  <a:cubicBezTo>
                    <a:pt x="41" y="3"/>
                    <a:pt x="40" y="3"/>
                    <a:pt x="38" y="3"/>
                  </a:cubicBezTo>
                  <a:cubicBezTo>
                    <a:pt x="37" y="3"/>
                    <a:pt x="35" y="3"/>
                    <a:pt x="34" y="3"/>
                  </a:cubicBezTo>
                  <a:cubicBezTo>
                    <a:pt x="32" y="3"/>
                    <a:pt x="31" y="4"/>
                    <a:pt x="30" y="4"/>
                  </a:cubicBezTo>
                  <a:cubicBezTo>
                    <a:pt x="29" y="4"/>
                    <a:pt x="27" y="5"/>
                    <a:pt x="26" y="5"/>
                  </a:cubicBezTo>
                  <a:cubicBezTo>
                    <a:pt x="25" y="6"/>
                    <a:pt x="23" y="6"/>
                    <a:pt x="22" y="7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1" y="19"/>
                    <a:pt x="32" y="18"/>
                    <a:pt x="32" y="18"/>
                  </a:cubicBezTo>
                  <a:cubicBezTo>
                    <a:pt x="33" y="18"/>
                    <a:pt x="33" y="18"/>
                    <a:pt x="34" y="18"/>
                  </a:cubicBezTo>
                  <a:cubicBezTo>
                    <a:pt x="35" y="18"/>
                    <a:pt x="35" y="17"/>
                    <a:pt x="36" y="17"/>
                  </a:cubicBezTo>
                  <a:cubicBezTo>
                    <a:pt x="37" y="17"/>
                    <a:pt x="37" y="17"/>
                    <a:pt x="38" y="17"/>
                  </a:cubicBezTo>
                  <a:cubicBezTo>
                    <a:pt x="39" y="17"/>
                    <a:pt x="40" y="17"/>
                    <a:pt x="40" y="17"/>
                  </a:cubicBezTo>
                  <a:cubicBezTo>
                    <a:pt x="41" y="17"/>
                    <a:pt x="42" y="18"/>
                    <a:pt x="42" y="18"/>
                  </a:cubicBezTo>
                  <a:cubicBezTo>
                    <a:pt x="43" y="18"/>
                    <a:pt x="44" y="18"/>
                    <a:pt x="44" y="18"/>
                  </a:cubicBezTo>
                  <a:cubicBezTo>
                    <a:pt x="45" y="18"/>
                    <a:pt x="45" y="19"/>
                    <a:pt x="46" y="19"/>
                  </a:cubicBezTo>
                  <a:lnTo>
                    <a:pt x="54" y="7"/>
                  </a:lnTo>
                  <a:close/>
                  <a:moveTo>
                    <a:pt x="68" y="19"/>
                  </a:moveTo>
                  <a:cubicBezTo>
                    <a:pt x="67" y="18"/>
                    <a:pt x="66" y="17"/>
                    <a:pt x="66" y="16"/>
                  </a:cubicBezTo>
                  <a:cubicBezTo>
                    <a:pt x="65" y="15"/>
                    <a:pt x="64" y="14"/>
                    <a:pt x="63" y="13"/>
                  </a:cubicBezTo>
                  <a:cubicBezTo>
                    <a:pt x="62" y="12"/>
                    <a:pt x="61" y="11"/>
                    <a:pt x="60" y="11"/>
                  </a:cubicBezTo>
                  <a:cubicBezTo>
                    <a:pt x="59" y="10"/>
                    <a:pt x="58" y="9"/>
                    <a:pt x="57" y="8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50" y="21"/>
                    <a:pt x="50" y="21"/>
                    <a:pt x="51" y="22"/>
                  </a:cubicBezTo>
                  <a:cubicBezTo>
                    <a:pt x="52" y="22"/>
                    <a:pt x="52" y="23"/>
                    <a:pt x="53" y="23"/>
                  </a:cubicBezTo>
                  <a:cubicBezTo>
                    <a:pt x="53" y="24"/>
                    <a:pt x="54" y="25"/>
                    <a:pt x="54" y="25"/>
                  </a:cubicBezTo>
                  <a:cubicBezTo>
                    <a:pt x="55" y="26"/>
                    <a:pt x="55" y="26"/>
                    <a:pt x="56" y="27"/>
                  </a:cubicBezTo>
                  <a:lnTo>
                    <a:pt x="68" y="19"/>
                  </a:lnTo>
                  <a:close/>
                  <a:moveTo>
                    <a:pt x="57" y="68"/>
                  </a:moveTo>
                  <a:cubicBezTo>
                    <a:pt x="58" y="67"/>
                    <a:pt x="59" y="66"/>
                    <a:pt x="60" y="66"/>
                  </a:cubicBezTo>
                  <a:cubicBezTo>
                    <a:pt x="61" y="65"/>
                    <a:pt x="62" y="64"/>
                    <a:pt x="63" y="63"/>
                  </a:cubicBezTo>
                  <a:cubicBezTo>
                    <a:pt x="64" y="62"/>
                    <a:pt x="65" y="61"/>
                    <a:pt x="66" y="60"/>
                  </a:cubicBezTo>
                  <a:cubicBezTo>
                    <a:pt x="66" y="59"/>
                    <a:pt x="67" y="58"/>
                    <a:pt x="68" y="57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56" y="50"/>
                    <a:pt x="55" y="50"/>
                    <a:pt x="55" y="51"/>
                  </a:cubicBezTo>
                  <a:cubicBezTo>
                    <a:pt x="54" y="51"/>
                    <a:pt x="53" y="52"/>
                    <a:pt x="53" y="53"/>
                  </a:cubicBezTo>
                  <a:cubicBezTo>
                    <a:pt x="52" y="53"/>
                    <a:pt x="52" y="54"/>
                    <a:pt x="51" y="54"/>
                  </a:cubicBezTo>
                  <a:cubicBezTo>
                    <a:pt x="50" y="55"/>
                    <a:pt x="50" y="55"/>
                    <a:pt x="49" y="56"/>
                  </a:cubicBezTo>
                  <a:lnTo>
                    <a:pt x="57" y="68"/>
                  </a:lnTo>
                  <a:close/>
                  <a:moveTo>
                    <a:pt x="57" y="30"/>
                  </a:moveTo>
                  <a:cubicBezTo>
                    <a:pt x="58" y="31"/>
                    <a:pt x="58" y="31"/>
                    <a:pt x="58" y="32"/>
                  </a:cubicBezTo>
                  <a:cubicBezTo>
                    <a:pt x="58" y="33"/>
                    <a:pt x="58" y="33"/>
                    <a:pt x="59" y="34"/>
                  </a:cubicBezTo>
                  <a:cubicBezTo>
                    <a:pt x="59" y="35"/>
                    <a:pt x="59" y="35"/>
                    <a:pt x="59" y="36"/>
                  </a:cubicBezTo>
                  <a:cubicBezTo>
                    <a:pt x="59" y="37"/>
                    <a:pt x="59" y="37"/>
                    <a:pt x="59" y="38"/>
                  </a:cubicBezTo>
                  <a:cubicBezTo>
                    <a:pt x="59" y="39"/>
                    <a:pt x="59" y="40"/>
                    <a:pt x="59" y="40"/>
                  </a:cubicBezTo>
                  <a:cubicBezTo>
                    <a:pt x="59" y="41"/>
                    <a:pt x="59" y="41"/>
                    <a:pt x="59" y="42"/>
                  </a:cubicBezTo>
                  <a:cubicBezTo>
                    <a:pt x="58" y="43"/>
                    <a:pt x="58" y="43"/>
                    <a:pt x="58" y="44"/>
                  </a:cubicBezTo>
                  <a:cubicBezTo>
                    <a:pt x="58" y="45"/>
                    <a:pt x="58" y="45"/>
                    <a:pt x="57" y="46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70" y="53"/>
                    <a:pt x="71" y="52"/>
                    <a:pt x="71" y="50"/>
                  </a:cubicBezTo>
                  <a:cubicBezTo>
                    <a:pt x="72" y="49"/>
                    <a:pt x="72" y="48"/>
                    <a:pt x="72" y="46"/>
                  </a:cubicBezTo>
                  <a:cubicBezTo>
                    <a:pt x="73" y="45"/>
                    <a:pt x="73" y="44"/>
                    <a:pt x="73" y="42"/>
                  </a:cubicBezTo>
                  <a:cubicBezTo>
                    <a:pt x="73" y="41"/>
                    <a:pt x="73" y="39"/>
                    <a:pt x="73" y="38"/>
                  </a:cubicBezTo>
                  <a:cubicBezTo>
                    <a:pt x="73" y="37"/>
                    <a:pt x="73" y="35"/>
                    <a:pt x="73" y="34"/>
                  </a:cubicBezTo>
                  <a:cubicBezTo>
                    <a:pt x="73" y="32"/>
                    <a:pt x="73" y="31"/>
                    <a:pt x="72" y="30"/>
                  </a:cubicBezTo>
                  <a:cubicBezTo>
                    <a:pt x="72" y="28"/>
                    <a:pt x="72" y="27"/>
                    <a:pt x="71" y="26"/>
                  </a:cubicBezTo>
                  <a:cubicBezTo>
                    <a:pt x="71" y="24"/>
                    <a:pt x="70" y="23"/>
                    <a:pt x="69" y="22"/>
                  </a:cubicBezTo>
                  <a:lnTo>
                    <a:pt x="57" y="30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59" name="Freeform 69">
              <a:extLst>
                <a:ext uri="{FF2B5EF4-FFF2-40B4-BE49-F238E27FC236}">
                  <a16:creationId xmlns:a16="http://schemas.microsoft.com/office/drawing/2014/main" xmlns="" id="{58A0B354-54D7-4837-A3A6-18AAC715B5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5213" y="2974171"/>
              <a:ext cx="300038" cy="301625"/>
            </a:xfrm>
            <a:custGeom>
              <a:avLst/>
              <a:gdLst>
                <a:gd name="T0" fmla="*/ 56 w 80"/>
                <a:gd name="T1" fmla="*/ 3 h 80"/>
                <a:gd name="T2" fmla="*/ 77 w 80"/>
                <a:gd name="T3" fmla="*/ 25 h 80"/>
                <a:gd name="T4" fmla="*/ 77 w 80"/>
                <a:gd name="T5" fmla="*/ 56 h 80"/>
                <a:gd name="T6" fmla="*/ 56 w 80"/>
                <a:gd name="T7" fmla="*/ 77 h 80"/>
                <a:gd name="T8" fmla="*/ 25 w 80"/>
                <a:gd name="T9" fmla="*/ 77 h 80"/>
                <a:gd name="T10" fmla="*/ 3 w 80"/>
                <a:gd name="T11" fmla="*/ 56 h 80"/>
                <a:gd name="T12" fmla="*/ 3 w 80"/>
                <a:gd name="T13" fmla="*/ 25 h 80"/>
                <a:gd name="T14" fmla="*/ 25 w 80"/>
                <a:gd name="T15" fmla="*/ 3 h 80"/>
                <a:gd name="T16" fmla="*/ 40 w 80"/>
                <a:gd name="T17" fmla="*/ 77 h 80"/>
                <a:gd name="T18" fmla="*/ 66 w 80"/>
                <a:gd name="T19" fmla="*/ 66 h 80"/>
                <a:gd name="T20" fmla="*/ 77 w 80"/>
                <a:gd name="T21" fmla="*/ 40 h 80"/>
                <a:gd name="T22" fmla="*/ 66 w 80"/>
                <a:gd name="T23" fmla="*/ 14 h 80"/>
                <a:gd name="T24" fmla="*/ 40 w 80"/>
                <a:gd name="T25" fmla="*/ 3 h 80"/>
                <a:gd name="T26" fmla="*/ 14 w 80"/>
                <a:gd name="T27" fmla="*/ 14 h 80"/>
                <a:gd name="T28" fmla="*/ 3 w 80"/>
                <a:gd name="T29" fmla="*/ 40 h 80"/>
                <a:gd name="T30" fmla="*/ 14 w 80"/>
                <a:gd name="T31" fmla="*/ 66 h 80"/>
                <a:gd name="T32" fmla="*/ 40 w 80"/>
                <a:gd name="T33" fmla="*/ 77 h 80"/>
                <a:gd name="T34" fmla="*/ 44 w 80"/>
                <a:gd name="T35" fmla="*/ 20 h 80"/>
                <a:gd name="T36" fmla="*/ 50 w 80"/>
                <a:gd name="T37" fmla="*/ 25 h 80"/>
                <a:gd name="T38" fmla="*/ 51 w 80"/>
                <a:gd name="T39" fmla="*/ 32 h 80"/>
                <a:gd name="T40" fmla="*/ 48 w 80"/>
                <a:gd name="T41" fmla="*/ 37 h 80"/>
                <a:gd name="T42" fmla="*/ 44 w 80"/>
                <a:gd name="T43" fmla="*/ 42 h 80"/>
                <a:gd name="T44" fmla="*/ 42 w 80"/>
                <a:gd name="T45" fmla="*/ 45 h 80"/>
                <a:gd name="T46" fmla="*/ 38 w 80"/>
                <a:gd name="T47" fmla="*/ 48 h 80"/>
                <a:gd name="T48" fmla="*/ 40 w 80"/>
                <a:gd name="T49" fmla="*/ 42 h 80"/>
                <a:gd name="T50" fmla="*/ 44 w 80"/>
                <a:gd name="T51" fmla="*/ 37 h 80"/>
                <a:gd name="T52" fmla="*/ 47 w 80"/>
                <a:gd name="T53" fmla="*/ 34 h 80"/>
                <a:gd name="T54" fmla="*/ 48 w 80"/>
                <a:gd name="T55" fmla="*/ 30 h 80"/>
                <a:gd name="T56" fmla="*/ 45 w 80"/>
                <a:gd name="T57" fmla="*/ 24 h 80"/>
                <a:gd name="T58" fmla="*/ 40 w 80"/>
                <a:gd name="T59" fmla="*/ 22 h 80"/>
                <a:gd name="T60" fmla="*/ 33 w 80"/>
                <a:gd name="T61" fmla="*/ 25 h 80"/>
                <a:gd name="T62" fmla="*/ 31 w 80"/>
                <a:gd name="T63" fmla="*/ 32 h 80"/>
                <a:gd name="T64" fmla="*/ 28 w 80"/>
                <a:gd name="T65" fmla="*/ 27 h 80"/>
                <a:gd name="T66" fmla="*/ 35 w 80"/>
                <a:gd name="T67" fmla="*/ 20 h 80"/>
                <a:gd name="T68" fmla="*/ 40 w 80"/>
                <a:gd name="T69" fmla="*/ 55 h 80"/>
                <a:gd name="T70" fmla="*/ 43 w 80"/>
                <a:gd name="T71" fmla="*/ 58 h 80"/>
                <a:gd name="T72" fmla="*/ 40 w 80"/>
                <a:gd name="T73" fmla="*/ 61 h 80"/>
                <a:gd name="T74" fmla="*/ 37 w 80"/>
                <a:gd name="T75" fmla="*/ 58 h 80"/>
                <a:gd name="T76" fmla="*/ 40 w 80"/>
                <a:gd name="T77" fmla="*/ 5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46" y="0"/>
                    <a:pt x="51" y="1"/>
                    <a:pt x="56" y="3"/>
                  </a:cubicBezTo>
                  <a:cubicBezTo>
                    <a:pt x="61" y="5"/>
                    <a:pt x="65" y="8"/>
                    <a:pt x="68" y="12"/>
                  </a:cubicBezTo>
                  <a:cubicBezTo>
                    <a:pt x="72" y="15"/>
                    <a:pt x="75" y="20"/>
                    <a:pt x="77" y="25"/>
                  </a:cubicBezTo>
                  <a:cubicBezTo>
                    <a:pt x="79" y="29"/>
                    <a:pt x="80" y="35"/>
                    <a:pt x="80" y="40"/>
                  </a:cubicBezTo>
                  <a:cubicBezTo>
                    <a:pt x="80" y="46"/>
                    <a:pt x="79" y="51"/>
                    <a:pt x="77" y="56"/>
                  </a:cubicBezTo>
                  <a:cubicBezTo>
                    <a:pt x="75" y="61"/>
                    <a:pt x="72" y="65"/>
                    <a:pt x="68" y="68"/>
                  </a:cubicBezTo>
                  <a:cubicBezTo>
                    <a:pt x="65" y="72"/>
                    <a:pt x="61" y="75"/>
                    <a:pt x="56" y="77"/>
                  </a:cubicBezTo>
                  <a:cubicBezTo>
                    <a:pt x="51" y="79"/>
                    <a:pt x="46" y="80"/>
                    <a:pt x="40" y="80"/>
                  </a:cubicBezTo>
                  <a:cubicBezTo>
                    <a:pt x="35" y="80"/>
                    <a:pt x="29" y="79"/>
                    <a:pt x="25" y="77"/>
                  </a:cubicBezTo>
                  <a:cubicBezTo>
                    <a:pt x="20" y="75"/>
                    <a:pt x="15" y="72"/>
                    <a:pt x="12" y="68"/>
                  </a:cubicBezTo>
                  <a:cubicBezTo>
                    <a:pt x="8" y="65"/>
                    <a:pt x="5" y="61"/>
                    <a:pt x="3" y="56"/>
                  </a:cubicBezTo>
                  <a:cubicBezTo>
                    <a:pt x="1" y="51"/>
                    <a:pt x="0" y="46"/>
                    <a:pt x="0" y="40"/>
                  </a:cubicBezTo>
                  <a:cubicBezTo>
                    <a:pt x="0" y="35"/>
                    <a:pt x="1" y="29"/>
                    <a:pt x="3" y="25"/>
                  </a:cubicBezTo>
                  <a:cubicBezTo>
                    <a:pt x="5" y="20"/>
                    <a:pt x="8" y="15"/>
                    <a:pt x="12" y="12"/>
                  </a:cubicBezTo>
                  <a:cubicBezTo>
                    <a:pt x="15" y="8"/>
                    <a:pt x="20" y="5"/>
                    <a:pt x="25" y="3"/>
                  </a:cubicBezTo>
                  <a:cubicBezTo>
                    <a:pt x="29" y="1"/>
                    <a:pt x="35" y="0"/>
                    <a:pt x="40" y="0"/>
                  </a:cubicBezTo>
                  <a:close/>
                  <a:moveTo>
                    <a:pt x="40" y="77"/>
                  </a:moveTo>
                  <a:cubicBezTo>
                    <a:pt x="45" y="77"/>
                    <a:pt x="50" y="76"/>
                    <a:pt x="54" y="74"/>
                  </a:cubicBezTo>
                  <a:cubicBezTo>
                    <a:pt x="59" y="72"/>
                    <a:pt x="63" y="69"/>
                    <a:pt x="66" y="66"/>
                  </a:cubicBezTo>
                  <a:cubicBezTo>
                    <a:pt x="69" y="63"/>
                    <a:pt x="72" y="59"/>
                    <a:pt x="74" y="54"/>
                  </a:cubicBezTo>
                  <a:cubicBezTo>
                    <a:pt x="76" y="50"/>
                    <a:pt x="77" y="45"/>
                    <a:pt x="77" y="40"/>
                  </a:cubicBezTo>
                  <a:cubicBezTo>
                    <a:pt x="77" y="35"/>
                    <a:pt x="76" y="30"/>
                    <a:pt x="74" y="26"/>
                  </a:cubicBezTo>
                  <a:cubicBezTo>
                    <a:pt x="72" y="21"/>
                    <a:pt x="69" y="17"/>
                    <a:pt x="66" y="14"/>
                  </a:cubicBezTo>
                  <a:cubicBezTo>
                    <a:pt x="63" y="11"/>
                    <a:pt x="59" y="8"/>
                    <a:pt x="54" y="6"/>
                  </a:cubicBezTo>
                  <a:cubicBezTo>
                    <a:pt x="50" y="4"/>
                    <a:pt x="45" y="3"/>
                    <a:pt x="40" y="3"/>
                  </a:cubicBezTo>
                  <a:cubicBezTo>
                    <a:pt x="35" y="3"/>
                    <a:pt x="30" y="4"/>
                    <a:pt x="26" y="6"/>
                  </a:cubicBezTo>
                  <a:cubicBezTo>
                    <a:pt x="21" y="8"/>
                    <a:pt x="17" y="11"/>
                    <a:pt x="14" y="14"/>
                  </a:cubicBezTo>
                  <a:cubicBezTo>
                    <a:pt x="11" y="17"/>
                    <a:pt x="8" y="21"/>
                    <a:pt x="6" y="26"/>
                  </a:cubicBezTo>
                  <a:cubicBezTo>
                    <a:pt x="4" y="30"/>
                    <a:pt x="3" y="35"/>
                    <a:pt x="3" y="40"/>
                  </a:cubicBezTo>
                  <a:cubicBezTo>
                    <a:pt x="3" y="45"/>
                    <a:pt x="4" y="50"/>
                    <a:pt x="6" y="54"/>
                  </a:cubicBezTo>
                  <a:cubicBezTo>
                    <a:pt x="8" y="59"/>
                    <a:pt x="11" y="63"/>
                    <a:pt x="14" y="66"/>
                  </a:cubicBezTo>
                  <a:cubicBezTo>
                    <a:pt x="17" y="69"/>
                    <a:pt x="21" y="72"/>
                    <a:pt x="26" y="74"/>
                  </a:cubicBezTo>
                  <a:cubicBezTo>
                    <a:pt x="30" y="76"/>
                    <a:pt x="35" y="77"/>
                    <a:pt x="40" y="77"/>
                  </a:cubicBezTo>
                  <a:close/>
                  <a:moveTo>
                    <a:pt x="40" y="19"/>
                  </a:moveTo>
                  <a:cubicBezTo>
                    <a:pt x="42" y="19"/>
                    <a:pt x="43" y="19"/>
                    <a:pt x="44" y="20"/>
                  </a:cubicBezTo>
                  <a:cubicBezTo>
                    <a:pt x="46" y="20"/>
                    <a:pt x="47" y="21"/>
                    <a:pt x="48" y="22"/>
                  </a:cubicBezTo>
                  <a:cubicBezTo>
                    <a:pt x="49" y="23"/>
                    <a:pt x="50" y="24"/>
                    <a:pt x="50" y="25"/>
                  </a:cubicBezTo>
                  <a:cubicBezTo>
                    <a:pt x="51" y="26"/>
                    <a:pt x="51" y="28"/>
                    <a:pt x="51" y="29"/>
                  </a:cubicBezTo>
                  <a:cubicBezTo>
                    <a:pt x="51" y="31"/>
                    <a:pt x="51" y="32"/>
                    <a:pt x="51" y="32"/>
                  </a:cubicBezTo>
                  <a:cubicBezTo>
                    <a:pt x="51" y="33"/>
                    <a:pt x="50" y="34"/>
                    <a:pt x="50" y="35"/>
                  </a:cubicBezTo>
                  <a:cubicBezTo>
                    <a:pt x="50" y="36"/>
                    <a:pt x="49" y="36"/>
                    <a:pt x="48" y="37"/>
                  </a:cubicBezTo>
                  <a:cubicBezTo>
                    <a:pt x="48" y="38"/>
                    <a:pt x="47" y="38"/>
                    <a:pt x="47" y="39"/>
                  </a:cubicBezTo>
                  <a:cubicBezTo>
                    <a:pt x="45" y="40"/>
                    <a:pt x="45" y="41"/>
                    <a:pt x="44" y="42"/>
                  </a:cubicBezTo>
                  <a:cubicBezTo>
                    <a:pt x="43" y="42"/>
                    <a:pt x="43" y="43"/>
                    <a:pt x="43" y="43"/>
                  </a:cubicBezTo>
                  <a:cubicBezTo>
                    <a:pt x="43" y="44"/>
                    <a:pt x="42" y="45"/>
                    <a:pt x="42" y="45"/>
                  </a:cubicBezTo>
                  <a:cubicBezTo>
                    <a:pt x="42" y="46"/>
                    <a:pt x="42" y="47"/>
                    <a:pt x="42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9" y="47"/>
                    <a:pt x="39" y="46"/>
                    <a:pt x="39" y="45"/>
                  </a:cubicBezTo>
                  <a:cubicBezTo>
                    <a:pt x="39" y="44"/>
                    <a:pt x="39" y="43"/>
                    <a:pt x="40" y="42"/>
                  </a:cubicBezTo>
                  <a:cubicBezTo>
                    <a:pt x="40" y="41"/>
                    <a:pt x="41" y="40"/>
                    <a:pt x="42" y="40"/>
                  </a:cubicBezTo>
                  <a:cubicBezTo>
                    <a:pt x="42" y="39"/>
                    <a:pt x="43" y="38"/>
                    <a:pt x="44" y="37"/>
                  </a:cubicBezTo>
                  <a:cubicBezTo>
                    <a:pt x="45" y="36"/>
                    <a:pt x="45" y="36"/>
                    <a:pt x="46" y="35"/>
                  </a:cubicBezTo>
                  <a:cubicBezTo>
                    <a:pt x="46" y="35"/>
                    <a:pt x="47" y="34"/>
                    <a:pt x="47" y="34"/>
                  </a:cubicBezTo>
                  <a:cubicBezTo>
                    <a:pt x="47" y="33"/>
                    <a:pt x="47" y="32"/>
                    <a:pt x="48" y="32"/>
                  </a:cubicBezTo>
                  <a:cubicBezTo>
                    <a:pt x="48" y="31"/>
                    <a:pt x="48" y="30"/>
                    <a:pt x="48" y="30"/>
                  </a:cubicBezTo>
                  <a:cubicBezTo>
                    <a:pt x="48" y="28"/>
                    <a:pt x="48" y="27"/>
                    <a:pt x="47" y="27"/>
                  </a:cubicBezTo>
                  <a:cubicBezTo>
                    <a:pt x="47" y="26"/>
                    <a:pt x="46" y="25"/>
                    <a:pt x="45" y="24"/>
                  </a:cubicBezTo>
                  <a:cubicBezTo>
                    <a:pt x="45" y="24"/>
                    <a:pt x="44" y="23"/>
                    <a:pt x="43" y="23"/>
                  </a:cubicBezTo>
                  <a:cubicBezTo>
                    <a:pt x="42" y="22"/>
                    <a:pt x="41" y="22"/>
                    <a:pt x="40" y="22"/>
                  </a:cubicBezTo>
                  <a:cubicBezTo>
                    <a:pt x="38" y="22"/>
                    <a:pt x="37" y="22"/>
                    <a:pt x="36" y="23"/>
                  </a:cubicBezTo>
                  <a:cubicBezTo>
                    <a:pt x="35" y="23"/>
                    <a:pt x="34" y="24"/>
                    <a:pt x="33" y="25"/>
                  </a:cubicBezTo>
                  <a:cubicBezTo>
                    <a:pt x="32" y="26"/>
                    <a:pt x="32" y="27"/>
                    <a:pt x="31" y="28"/>
                  </a:cubicBezTo>
                  <a:cubicBezTo>
                    <a:pt x="31" y="29"/>
                    <a:pt x="31" y="31"/>
                    <a:pt x="31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0"/>
                    <a:pt x="28" y="28"/>
                    <a:pt x="28" y="27"/>
                  </a:cubicBezTo>
                  <a:cubicBezTo>
                    <a:pt x="29" y="25"/>
                    <a:pt x="30" y="24"/>
                    <a:pt x="31" y="23"/>
                  </a:cubicBezTo>
                  <a:cubicBezTo>
                    <a:pt x="32" y="22"/>
                    <a:pt x="33" y="21"/>
                    <a:pt x="35" y="20"/>
                  </a:cubicBezTo>
                  <a:cubicBezTo>
                    <a:pt x="36" y="19"/>
                    <a:pt x="38" y="19"/>
                    <a:pt x="40" y="19"/>
                  </a:cubicBezTo>
                  <a:close/>
                  <a:moveTo>
                    <a:pt x="40" y="55"/>
                  </a:moveTo>
                  <a:cubicBezTo>
                    <a:pt x="41" y="55"/>
                    <a:pt x="42" y="55"/>
                    <a:pt x="42" y="55"/>
                  </a:cubicBezTo>
                  <a:cubicBezTo>
                    <a:pt x="43" y="56"/>
                    <a:pt x="43" y="57"/>
                    <a:pt x="43" y="58"/>
                  </a:cubicBezTo>
                  <a:cubicBezTo>
                    <a:pt x="43" y="59"/>
                    <a:pt x="43" y="59"/>
                    <a:pt x="42" y="60"/>
                  </a:cubicBezTo>
                  <a:cubicBezTo>
                    <a:pt x="42" y="61"/>
                    <a:pt x="41" y="61"/>
                    <a:pt x="40" y="61"/>
                  </a:cubicBezTo>
                  <a:cubicBezTo>
                    <a:pt x="39" y="61"/>
                    <a:pt x="39" y="61"/>
                    <a:pt x="38" y="60"/>
                  </a:cubicBezTo>
                  <a:cubicBezTo>
                    <a:pt x="37" y="59"/>
                    <a:pt x="37" y="59"/>
                    <a:pt x="37" y="58"/>
                  </a:cubicBezTo>
                  <a:cubicBezTo>
                    <a:pt x="37" y="57"/>
                    <a:pt x="37" y="56"/>
                    <a:pt x="38" y="55"/>
                  </a:cubicBezTo>
                  <a:cubicBezTo>
                    <a:pt x="39" y="55"/>
                    <a:pt x="39" y="55"/>
                    <a:pt x="40" y="55"/>
                  </a:cubicBez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60" name="Freeform 70">
              <a:extLst>
                <a:ext uri="{FF2B5EF4-FFF2-40B4-BE49-F238E27FC236}">
                  <a16:creationId xmlns:a16="http://schemas.microsoft.com/office/drawing/2014/main" xmlns="" id="{8B7C9F00-7955-44C6-81E7-E4B9A9D52E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2900" y="2982108"/>
              <a:ext cx="288925" cy="290513"/>
            </a:xfrm>
            <a:custGeom>
              <a:avLst/>
              <a:gdLst>
                <a:gd name="T0" fmla="*/ 0 w 182"/>
                <a:gd name="T1" fmla="*/ 0 h 183"/>
                <a:gd name="T2" fmla="*/ 182 w 182"/>
                <a:gd name="T3" fmla="*/ 0 h 183"/>
                <a:gd name="T4" fmla="*/ 182 w 182"/>
                <a:gd name="T5" fmla="*/ 183 h 183"/>
                <a:gd name="T6" fmla="*/ 0 w 182"/>
                <a:gd name="T7" fmla="*/ 183 h 183"/>
                <a:gd name="T8" fmla="*/ 0 w 182"/>
                <a:gd name="T9" fmla="*/ 0 h 183"/>
                <a:gd name="T10" fmla="*/ 173 w 182"/>
                <a:gd name="T11" fmla="*/ 7 h 183"/>
                <a:gd name="T12" fmla="*/ 7 w 182"/>
                <a:gd name="T13" fmla="*/ 7 h 183"/>
                <a:gd name="T14" fmla="*/ 7 w 182"/>
                <a:gd name="T15" fmla="*/ 149 h 183"/>
                <a:gd name="T16" fmla="*/ 28 w 182"/>
                <a:gd name="T17" fmla="*/ 123 h 183"/>
                <a:gd name="T18" fmla="*/ 52 w 182"/>
                <a:gd name="T19" fmla="*/ 138 h 183"/>
                <a:gd name="T20" fmla="*/ 90 w 182"/>
                <a:gd name="T21" fmla="*/ 85 h 183"/>
                <a:gd name="T22" fmla="*/ 123 w 182"/>
                <a:gd name="T23" fmla="*/ 112 h 183"/>
                <a:gd name="T24" fmla="*/ 173 w 182"/>
                <a:gd name="T25" fmla="*/ 40 h 183"/>
                <a:gd name="T26" fmla="*/ 173 w 182"/>
                <a:gd name="T27" fmla="*/ 7 h 183"/>
                <a:gd name="T28" fmla="*/ 7 w 182"/>
                <a:gd name="T29" fmla="*/ 173 h 183"/>
                <a:gd name="T30" fmla="*/ 173 w 182"/>
                <a:gd name="T31" fmla="*/ 173 h 183"/>
                <a:gd name="T32" fmla="*/ 173 w 182"/>
                <a:gd name="T33" fmla="*/ 52 h 183"/>
                <a:gd name="T34" fmla="*/ 125 w 182"/>
                <a:gd name="T35" fmla="*/ 123 h 183"/>
                <a:gd name="T36" fmla="*/ 92 w 182"/>
                <a:gd name="T37" fmla="*/ 95 h 183"/>
                <a:gd name="T38" fmla="*/ 54 w 182"/>
                <a:gd name="T39" fmla="*/ 147 h 183"/>
                <a:gd name="T40" fmla="*/ 31 w 182"/>
                <a:gd name="T41" fmla="*/ 133 h 183"/>
                <a:gd name="T42" fmla="*/ 7 w 182"/>
                <a:gd name="T43" fmla="*/ 161 h 183"/>
                <a:gd name="T44" fmla="*/ 7 w 182"/>
                <a:gd name="T45" fmla="*/ 17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2" h="183">
                  <a:moveTo>
                    <a:pt x="0" y="0"/>
                  </a:moveTo>
                  <a:lnTo>
                    <a:pt x="182" y="0"/>
                  </a:lnTo>
                  <a:lnTo>
                    <a:pt x="182" y="183"/>
                  </a:lnTo>
                  <a:lnTo>
                    <a:pt x="0" y="183"/>
                  </a:lnTo>
                  <a:lnTo>
                    <a:pt x="0" y="0"/>
                  </a:lnTo>
                  <a:close/>
                  <a:moveTo>
                    <a:pt x="173" y="7"/>
                  </a:moveTo>
                  <a:lnTo>
                    <a:pt x="7" y="7"/>
                  </a:lnTo>
                  <a:lnTo>
                    <a:pt x="7" y="149"/>
                  </a:lnTo>
                  <a:lnTo>
                    <a:pt x="28" y="123"/>
                  </a:lnTo>
                  <a:lnTo>
                    <a:pt x="52" y="138"/>
                  </a:lnTo>
                  <a:lnTo>
                    <a:pt x="90" y="85"/>
                  </a:lnTo>
                  <a:lnTo>
                    <a:pt x="123" y="112"/>
                  </a:lnTo>
                  <a:lnTo>
                    <a:pt x="173" y="40"/>
                  </a:lnTo>
                  <a:lnTo>
                    <a:pt x="173" y="7"/>
                  </a:lnTo>
                  <a:close/>
                  <a:moveTo>
                    <a:pt x="7" y="173"/>
                  </a:moveTo>
                  <a:lnTo>
                    <a:pt x="173" y="173"/>
                  </a:lnTo>
                  <a:lnTo>
                    <a:pt x="173" y="52"/>
                  </a:lnTo>
                  <a:lnTo>
                    <a:pt x="125" y="123"/>
                  </a:lnTo>
                  <a:lnTo>
                    <a:pt x="92" y="95"/>
                  </a:lnTo>
                  <a:lnTo>
                    <a:pt x="54" y="147"/>
                  </a:lnTo>
                  <a:lnTo>
                    <a:pt x="31" y="133"/>
                  </a:lnTo>
                  <a:lnTo>
                    <a:pt x="7" y="161"/>
                  </a:lnTo>
                  <a:lnTo>
                    <a:pt x="7" y="173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61" name="Freeform 71">
              <a:extLst>
                <a:ext uri="{FF2B5EF4-FFF2-40B4-BE49-F238E27FC236}">
                  <a16:creationId xmlns:a16="http://schemas.microsoft.com/office/drawing/2014/main" xmlns="" id="{A68EAACF-0F31-4E1B-90A7-554857017A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0425" y="2956708"/>
              <a:ext cx="330200" cy="338138"/>
            </a:xfrm>
            <a:custGeom>
              <a:avLst/>
              <a:gdLst>
                <a:gd name="T0" fmla="*/ 86 w 88"/>
                <a:gd name="T1" fmla="*/ 3 h 90"/>
                <a:gd name="T2" fmla="*/ 88 w 88"/>
                <a:gd name="T3" fmla="*/ 11 h 90"/>
                <a:gd name="T4" fmla="*/ 80 w 88"/>
                <a:gd name="T5" fmla="*/ 16 h 90"/>
                <a:gd name="T6" fmla="*/ 64 w 88"/>
                <a:gd name="T7" fmla="*/ 56 h 90"/>
                <a:gd name="T8" fmla="*/ 67 w 88"/>
                <a:gd name="T9" fmla="*/ 61 h 90"/>
                <a:gd name="T10" fmla="*/ 65 w 88"/>
                <a:gd name="T11" fmla="*/ 68 h 90"/>
                <a:gd name="T12" fmla="*/ 56 w 88"/>
                <a:gd name="T13" fmla="*/ 70 h 90"/>
                <a:gd name="T14" fmla="*/ 51 w 88"/>
                <a:gd name="T15" fmla="*/ 63 h 90"/>
                <a:gd name="T16" fmla="*/ 37 w 88"/>
                <a:gd name="T17" fmla="*/ 46 h 90"/>
                <a:gd name="T18" fmla="*/ 31 w 88"/>
                <a:gd name="T19" fmla="*/ 48 h 90"/>
                <a:gd name="T20" fmla="*/ 15 w 88"/>
                <a:gd name="T21" fmla="*/ 77 h 90"/>
                <a:gd name="T22" fmla="*/ 16 w 88"/>
                <a:gd name="T23" fmla="*/ 82 h 90"/>
                <a:gd name="T24" fmla="*/ 11 w 88"/>
                <a:gd name="T25" fmla="*/ 89 h 90"/>
                <a:gd name="T26" fmla="*/ 3 w 88"/>
                <a:gd name="T27" fmla="*/ 87 h 90"/>
                <a:gd name="T28" fmla="*/ 1 w 88"/>
                <a:gd name="T29" fmla="*/ 79 h 90"/>
                <a:gd name="T30" fmla="*/ 8 w 88"/>
                <a:gd name="T31" fmla="*/ 74 h 90"/>
                <a:gd name="T32" fmla="*/ 27 w 88"/>
                <a:gd name="T33" fmla="*/ 46 h 90"/>
                <a:gd name="T34" fmla="*/ 24 w 88"/>
                <a:gd name="T35" fmla="*/ 42 h 90"/>
                <a:gd name="T36" fmla="*/ 27 w 88"/>
                <a:gd name="T37" fmla="*/ 35 h 90"/>
                <a:gd name="T38" fmla="*/ 35 w 88"/>
                <a:gd name="T39" fmla="*/ 33 h 90"/>
                <a:gd name="T40" fmla="*/ 40 w 88"/>
                <a:gd name="T41" fmla="*/ 40 h 90"/>
                <a:gd name="T42" fmla="*/ 54 w 88"/>
                <a:gd name="T43" fmla="*/ 57 h 90"/>
                <a:gd name="T44" fmla="*/ 60 w 88"/>
                <a:gd name="T45" fmla="*/ 55 h 90"/>
                <a:gd name="T46" fmla="*/ 74 w 88"/>
                <a:gd name="T47" fmla="*/ 14 h 90"/>
                <a:gd name="T48" fmla="*/ 72 w 88"/>
                <a:gd name="T49" fmla="*/ 8 h 90"/>
                <a:gd name="T50" fmla="*/ 77 w 88"/>
                <a:gd name="T51" fmla="*/ 1 h 90"/>
                <a:gd name="T52" fmla="*/ 10 w 88"/>
                <a:gd name="T53" fmla="*/ 86 h 90"/>
                <a:gd name="T54" fmla="*/ 13 w 88"/>
                <a:gd name="T55" fmla="*/ 82 h 90"/>
                <a:gd name="T56" fmla="*/ 10 w 88"/>
                <a:gd name="T57" fmla="*/ 78 h 90"/>
                <a:gd name="T58" fmla="*/ 5 w 88"/>
                <a:gd name="T59" fmla="*/ 78 h 90"/>
                <a:gd name="T60" fmla="*/ 4 w 88"/>
                <a:gd name="T61" fmla="*/ 84 h 90"/>
                <a:gd name="T62" fmla="*/ 8 w 88"/>
                <a:gd name="T63" fmla="*/ 87 h 90"/>
                <a:gd name="T64" fmla="*/ 36 w 88"/>
                <a:gd name="T65" fmla="*/ 44 h 90"/>
                <a:gd name="T66" fmla="*/ 37 w 88"/>
                <a:gd name="T67" fmla="*/ 38 h 90"/>
                <a:gd name="T68" fmla="*/ 32 w 88"/>
                <a:gd name="T69" fmla="*/ 36 h 90"/>
                <a:gd name="T70" fmla="*/ 28 w 88"/>
                <a:gd name="T71" fmla="*/ 38 h 90"/>
                <a:gd name="T72" fmla="*/ 29 w 88"/>
                <a:gd name="T73" fmla="*/ 44 h 90"/>
                <a:gd name="T74" fmla="*/ 59 w 88"/>
                <a:gd name="T75" fmla="*/ 67 h 90"/>
                <a:gd name="T76" fmla="*/ 64 w 88"/>
                <a:gd name="T77" fmla="*/ 64 h 90"/>
                <a:gd name="T78" fmla="*/ 63 w 88"/>
                <a:gd name="T79" fmla="*/ 59 h 90"/>
                <a:gd name="T80" fmla="*/ 57 w 88"/>
                <a:gd name="T81" fmla="*/ 58 h 90"/>
                <a:gd name="T82" fmla="*/ 54 w 88"/>
                <a:gd name="T83" fmla="*/ 63 h 90"/>
                <a:gd name="T84" fmla="*/ 57 w 88"/>
                <a:gd name="T85" fmla="*/ 67 h 90"/>
                <a:gd name="T86" fmla="*/ 82 w 88"/>
                <a:gd name="T87" fmla="*/ 13 h 90"/>
                <a:gd name="T88" fmla="*/ 85 w 88"/>
                <a:gd name="T89" fmla="*/ 8 h 90"/>
                <a:gd name="T90" fmla="*/ 82 w 88"/>
                <a:gd name="T91" fmla="*/ 4 h 90"/>
                <a:gd name="T92" fmla="*/ 77 w 88"/>
                <a:gd name="T93" fmla="*/ 5 h 90"/>
                <a:gd name="T94" fmla="*/ 76 w 88"/>
                <a:gd name="T95" fmla="*/ 10 h 90"/>
                <a:gd name="T96" fmla="*/ 80 w 88"/>
                <a:gd name="T97" fmla="*/ 1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8" h="90">
                  <a:moveTo>
                    <a:pt x="80" y="0"/>
                  </a:moveTo>
                  <a:cubicBezTo>
                    <a:pt x="81" y="0"/>
                    <a:pt x="82" y="0"/>
                    <a:pt x="83" y="1"/>
                  </a:cubicBezTo>
                  <a:cubicBezTo>
                    <a:pt x="84" y="1"/>
                    <a:pt x="85" y="2"/>
                    <a:pt x="86" y="3"/>
                  </a:cubicBezTo>
                  <a:cubicBezTo>
                    <a:pt x="87" y="3"/>
                    <a:pt x="87" y="4"/>
                    <a:pt x="88" y="5"/>
                  </a:cubicBezTo>
                  <a:cubicBezTo>
                    <a:pt x="88" y="6"/>
                    <a:pt x="88" y="7"/>
                    <a:pt x="88" y="8"/>
                  </a:cubicBezTo>
                  <a:cubicBezTo>
                    <a:pt x="88" y="9"/>
                    <a:pt x="88" y="10"/>
                    <a:pt x="88" y="11"/>
                  </a:cubicBezTo>
                  <a:cubicBezTo>
                    <a:pt x="87" y="12"/>
                    <a:pt x="87" y="13"/>
                    <a:pt x="86" y="14"/>
                  </a:cubicBezTo>
                  <a:cubicBezTo>
                    <a:pt x="85" y="15"/>
                    <a:pt x="84" y="15"/>
                    <a:pt x="83" y="16"/>
                  </a:cubicBezTo>
                  <a:cubicBezTo>
                    <a:pt x="82" y="16"/>
                    <a:pt x="81" y="16"/>
                    <a:pt x="80" y="16"/>
                  </a:cubicBezTo>
                  <a:cubicBezTo>
                    <a:pt x="80" y="16"/>
                    <a:pt x="80" y="16"/>
                    <a:pt x="79" y="16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4" y="56"/>
                    <a:pt x="65" y="57"/>
                    <a:pt x="65" y="57"/>
                  </a:cubicBezTo>
                  <a:cubicBezTo>
                    <a:pt x="66" y="58"/>
                    <a:pt x="66" y="58"/>
                    <a:pt x="66" y="59"/>
                  </a:cubicBezTo>
                  <a:cubicBezTo>
                    <a:pt x="67" y="59"/>
                    <a:pt x="67" y="60"/>
                    <a:pt x="67" y="61"/>
                  </a:cubicBezTo>
                  <a:cubicBezTo>
                    <a:pt x="67" y="61"/>
                    <a:pt x="67" y="62"/>
                    <a:pt x="67" y="63"/>
                  </a:cubicBezTo>
                  <a:cubicBezTo>
                    <a:pt x="67" y="64"/>
                    <a:pt x="67" y="65"/>
                    <a:pt x="67" y="66"/>
                  </a:cubicBezTo>
                  <a:cubicBezTo>
                    <a:pt x="66" y="67"/>
                    <a:pt x="66" y="68"/>
                    <a:pt x="65" y="68"/>
                  </a:cubicBezTo>
                  <a:cubicBezTo>
                    <a:pt x="64" y="69"/>
                    <a:pt x="63" y="70"/>
                    <a:pt x="62" y="70"/>
                  </a:cubicBezTo>
                  <a:cubicBezTo>
                    <a:pt x="61" y="70"/>
                    <a:pt x="60" y="71"/>
                    <a:pt x="59" y="71"/>
                  </a:cubicBezTo>
                  <a:cubicBezTo>
                    <a:pt x="58" y="71"/>
                    <a:pt x="57" y="70"/>
                    <a:pt x="56" y="70"/>
                  </a:cubicBezTo>
                  <a:cubicBezTo>
                    <a:pt x="55" y="70"/>
                    <a:pt x="54" y="69"/>
                    <a:pt x="54" y="68"/>
                  </a:cubicBezTo>
                  <a:cubicBezTo>
                    <a:pt x="53" y="68"/>
                    <a:pt x="52" y="67"/>
                    <a:pt x="52" y="66"/>
                  </a:cubicBezTo>
                  <a:cubicBezTo>
                    <a:pt x="51" y="65"/>
                    <a:pt x="51" y="64"/>
                    <a:pt x="51" y="63"/>
                  </a:cubicBezTo>
                  <a:cubicBezTo>
                    <a:pt x="51" y="62"/>
                    <a:pt x="51" y="61"/>
                    <a:pt x="52" y="61"/>
                  </a:cubicBezTo>
                  <a:cubicBezTo>
                    <a:pt x="52" y="60"/>
                    <a:pt x="52" y="60"/>
                    <a:pt x="52" y="59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6" y="47"/>
                    <a:pt x="36" y="47"/>
                    <a:pt x="35" y="48"/>
                  </a:cubicBezTo>
                  <a:cubicBezTo>
                    <a:pt x="34" y="48"/>
                    <a:pt x="33" y="48"/>
                    <a:pt x="32" y="48"/>
                  </a:cubicBezTo>
                  <a:cubicBezTo>
                    <a:pt x="32" y="48"/>
                    <a:pt x="31" y="48"/>
                    <a:pt x="31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4" y="76"/>
                    <a:pt x="14" y="77"/>
                    <a:pt x="15" y="77"/>
                  </a:cubicBezTo>
                  <a:cubicBezTo>
                    <a:pt x="15" y="78"/>
                    <a:pt x="15" y="78"/>
                    <a:pt x="15" y="79"/>
                  </a:cubicBezTo>
                  <a:cubicBezTo>
                    <a:pt x="16" y="79"/>
                    <a:pt x="16" y="80"/>
                    <a:pt x="16" y="80"/>
                  </a:cubicBezTo>
                  <a:cubicBezTo>
                    <a:pt x="16" y="81"/>
                    <a:pt x="16" y="81"/>
                    <a:pt x="16" y="82"/>
                  </a:cubicBezTo>
                  <a:cubicBezTo>
                    <a:pt x="16" y="83"/>
                    <a:pt x="16" y="84"/>
                    <a:pt x="16" y="85"/>
                  </a:cubicBezTo>
                  <a:cubicBezTo>
                    <a:pt x="15" y="86"/>
                    <a:pt x="15" y="87"/>
                    <a:pt x="14" y="87"/>
                  </a:cubicBezTo>
                  <a:cubicBezTo>
                    <a:pt x="13" y="88"/>
                    <a:pt x="12" y="89"/>
                    <a:pt x="11" y="89"/>
                  </a:cubicBezTo>
                  <a:cubicBezTo>
                    <a:pt x="10" y="90"/>
                    <a:pt x="9" y="90"/>
                    <a:pt x="8" y="90"/>
                  </a:cubicBezTo>
                  <a:cubicBezTo>
                    <a:pt x="7" y="90"/>
                    <a:pt x="6" y="90"/>
                    <a:pt x="5" y="89"/>
                  </a:cubicBezTo>
                  <a:cubicBezTo>
                    <a:pt x="4" y="89"/>
                    <a:pt x="3" y="88"/>
                    <a:pt x="3" y="87"/>
                  </a:cubicBezTo>
                  <a:cubicBezTo>
                    <a:pt x="2" y="87"/>
                    <a:pt x="1" y="86"/>
                    <a:pt x="1" y="85"/>
                  </a:cubicBezTo>
                  <a:cubicBezTo>
                    <a:pt x="0" y="84"/>
                    <a:pt x="0" y="83"/>
                    <a:pt x="0" y="82"/>
                  </a:cubicBezTo>
                  <a:cubicBezTo>
                    <a:pt x="0" y="81"/>
                    <a:pt x="0" y="80"/>
                    <a:pt x="1" y="79"/>
                  </a:cubicBezTo>
                  <a:cubicBezTo>
                    <a:pt x="1" y="78"/>
                    <a:pt x="2" y="77"/>
                    <a:pt x="3" y="76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4"/>
                    <a:pt x="7" y="74"/>
                    <a:pt x="8" y="74"/>
                  </a:cubicBezTo>
                  <a:cubicBezTo>
                    <a:pt x="9" y="74"/>
                    <a:pt x="9" y="74"/>
                    <a:pt x="10" y="74"/>
                  </a:cubicBezTo>
                  <a:cubicBezTo>
                    <a:pt x="10" y="74"/>
                    <a:pt x="10" y="74"/>
                    <a:pt x="11" y="74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6" y="46"/>
                    <a:pt x="26" y="45"/>
                    <a:pt x="26" y="45"/>
                  </a:cubicBezTo>
                  <a:cubicBezTo>
                    <a:pt x="25" y="45"/>
                    <a:pt x="25" y="44"/>
                    <a:pt x="25" y="44"/>
                  </a:cubicBezTo>
                  <a:cubicBezTo>
                    <a:pt x="25" y="43"/>
                    <a:pt x="24" y="43"/>
                    <a:pt x="24" y="42"/>
                  </a:cubicBezTo>
                  <a:cubicBezTo>
                    <a:pt x="24" y="41"/>
                    <a:pt x="24" y="41"/>
                    <a:pt x="24" y="40"/>
                  </a:cubicBezTo>
                  <a:cubicBezTo>
                    <a:pt x="24" y="39"/>
                    <a:pt x="24" y="38"/>
                    <a:pt x="25" y="37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7" y="34"/>
                    <a:pt x="28" y="33"/>
                    <a:pt x="29" y="33"/>
                  </a:cubicBezTo>
                  <a:cubicBezTo>
                    <a:pt x="30" y="33"/>
                    <a:pt x="31" y="32"/>
                    <a:pt x="32" y="32"/>
                  </a:cubicBezTo>
                  <a:cubicBezTo>
                    <a:pt x="33" y="32"/>
                    <a:pt x="34" y="33"/>
                    <a:pt x="35" y="33"/>
                  </a:cubicBezTo>
                  <a:cubicBezTo>
                    <a:pt x="36" y="33"/>
                    <a:pt x="37" y="34"/>
                    <a:pt x="38" y="35"/>
                  </a:cubicBezTo>
                  <a:cubicBezTo>
                    <a:pt x="39" y="35"/>
                    <a:pt x="39" y="36"/>
                    <a:pt x="40" y="37"/>
                  </a:cubicBezTo>
                  <a:cubicBezTo>
                    <a:pt x="40" y="38"/>
                    <a:pt x="40" y="39"/>
                    <a:pt x="40" y="40"/>
                  </a:cubicBezTo>
                  <a:cubicBezTo>
                    <a:pt x="40" y="41"/>
                    <a:pt x="40" y="42"/>
                    <a:pt x="40" y="42"/>
                  </a:cubicBezTo>
                  <a:cubicBezTo>
                    <a:pt x="40" y="43"/>
                    <a:pt x="39" y="43"/>
                    <a:pt x="39" y="44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5" y="56"/>
                    <a:pt x="56" y="55"/>
                    <a:pt x="57" y="55"/>
                  </a:cubicBezTo>
                  <a:cubicBezTo>
                    <a:pt x="57" y="55"/>
                    <a:pt x="58" y="55"/>
                    <a:pt x="59" y="5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0" y="55"/>
                    <a:pt x="60" y="55"/>
                    <a:pt x="61" y="55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5" y="15"/>
                    <a:pt x="75" y="14"/>
                    <a:pt x="74" y="14"/>
                  </a:cubicBezTo>
                  <a:cubicBezTo>
                    <a:pt x="74" y="13"/>
                    <a:pt x="73" y="13"/>
                    <a:pt x="73" y="12"/>
                  </a:cubicBezTo>
                  <a:cubicBezTo>
                    <a:pt x="73" y="12"/>
                    <a:pt x="73" y="11"/>
                    <a:pt x="72" y="10"/>
                  </a:cubicBezTo>
                  <a:cubicBezTo>
                    <a:pt x="72" y="10"/>
                    <a:pt x="72" y="9"/>
                    <a:pt x="72" y="8"/>
                  </a:cubicBezTo>
                  <a:cubicBezTo>
                    <a:pt x="72" y="7"/>
                    <a:pt x="72" y="6"/>
                    <a:pt x="73" y="5"/>
                  </a:cubicBezTo>
                  <a:cubicBezTo>
                    <a:pt x="73" y="4"/>
                    <a:pt x="74" y="3"/>
                    <a:pt x="75" y="3"/>
                  </a:cubicBezTo>
                  <a:cubicBezTo>
                    <a:pt x="75" y="2"/>
                    <a:pt x="76" y="1"/>
                    <a:pt x="77" y="1"/>
                  </a:cubicBezTo>
                  <a:cubicBezTo>
                    <a:pt x="78" y="0"/>
                    <a:pt x="79" y="0"/>
                    <a:pt x="80" y="0"/>
                  </a:cubicBezTo>
                  <a:close/>
                  <a:moveTo>
                    <a:pt x="8" y="87"/>
                  </a:moveTo>
                  <a:cubicBezTo>
                    <a:pt x="9" y="87"/>
                    <a:pt x="9" y="87"/>
                    <a:pt x="10" y="86"/>
                  </a:cubicBezTo>
                  <a:cubicBezTo>
                    <a:pt x="11" y="86"/>
                    <a:pt x="11" y="86"/>
                    <a:pt x="12" y="85"/>
                  </a:cubicBezTo>
                  <a:cubicBezTo>
                    <a:pt x="12" y="85"/>
                    <a:pt x="12" y="84"/>
                    <a:pt x="13" y="84"/>
                  </a:cubicBezTo>
                  <a:cubicBezTo>
                    <a:pt x="13" y="83"/>
                    <a:pt x="13" y="82"/>
                    <a:pt x="13" y="82"/>
                  </a:cubicBezTo>
                  <a:cubicBezTo>
                    <a:pt x="13" y="81"/>
                    <a:pt x="13" y="81"/>
                    <a:pt x="13" y="80"/>
                  </a:cubicBezTo>
                  <a:cubicBezTo>
                    <a:pt x="12" y="79"/>
                    <a:pt x="12" y="79"/>
                    <a:pt x="12" y="78"/>
                  </a:cubicBezTo>
                  <a:cubicBezTo>
                    <a:pt x="11" y="78"/>
                    <a:pt x="11" y="78"/>
                    <a:pt x="10" y="78"/>
                  </a:cubicBezTo>
                  <a:cubicBezTo>
                    <a:pt x="9" y="77"/>
                    <a:pt x="9" y="77"/>
                    <a:pt x="8" y="77"/>
                  </a:cubicBezTo>
                  <a:cubicBezTo>
                    <a:pt x="8" y="77"/>
                    <a:pt x="7" y="77"/>
                    <a:pt x="6" y="78"/>
                  </a:cubicBezTo>
                  <a:cubicBezTo>
                    <a:pt x="6" y="78"/>
                    <a:pt x="5" y="78"/>
                    <a:pt x="5" y="78"/>
                  </a:cubicBezTo>
                  <a:cubicBezTo>
                    <a:pt x="4" y="79"/>
                    <a:pt x="4" y="79"/>
                    <a:pt x="4" y="80"/>
                  </a:cubicBezTo>
                  <a:cubicBezTo>
                    <a:pt x="3" y="81"/>
                    <a:pt x="3" y="81"/>
                    <a:pt x="3" y="82"/>
                  </a:cubicBezTo>
                  <a:cubicBezTo>
                    <a:pt x="3" y="82"/>
                    <a:pt x="3" y="83"/>
                    <a:pt x="4" y="84"/>
                  </a:cubicBezTo>
                  <a:cubicBezTo>
                    <a:pt x="4" y="84"/>
                    <a:pt x="4" y="85"/>
                    <a:pt x="5" y="85"/>
                  </a:cubicBezTo>
                  <a:cubicBezTo>
                    <a:pt x="5" y="86"/>
                    <a:pt x="6" y="86"/>
                    <a:pt x="6" y="86"/>
                  </a:cubicBezTo>
                  <a:cubicBezTo>
                    <a:pt x="7" y="87"/>
                    <a:pt x="8" y="87"/>
                    <a:pt x="8" y="87"/>
                  </a:cubicBezTo>
                  <a:close/>
                  <a:moveTo>
                    <a:pt x="32" y="45"/>
                  </a:moveTo>
                  <a:cubicBezTo>
                    <a:pt x="33" y="45"/>
                    <a:pt x="33" y="45"/>
                    <a:pt x="34" y="45"/>
                  </a:cubicBezTo>
                  <a:cubicBezTo>
                    <a:pt x="35" y="44"/>
                    <a:pt x="35" y="44"/>
                    <a:pt x="36" y="44"/>
                  </a:cubicBezTo>
                  <a:cubicBezTo>
                    <a:pt x="36" y="43"/>
                    <a:pt x="36" y="43"/>
                    <a:pt x="37" y="42"/>
                  </a:cubicBezTo>
                  <a:cubicBezTo>
                    <a:pt x="37" y="42"/>
                    <a:pt x="37" y="41"/>
                    <a:pt x="37" y="40"/>
                  </a:cubicBezTo>
                  <a:cubicBezTo>
                    <a:pt x="37" y="40"/>
                    <a:pt x="37" y="39"/>
                    <a:pt x="37" y="38"/>
                  </a:cubicBezTo>
                  <a:cubicBezTo>
                    <a:pt x="36" y="38"/>
                    <a:pt x="36" y="37"/>
                    <a:pt x="36" y="37"/>
                  </a:cubicBezTo>
                  <a:cubicBezTo>
                    <a:pt x="35" y="36"/>
                    <a:pt x="35" y="36"/>
                    <a:pt x="34" y="36"/>
                  </a:cubicBezTo>
                  <a:cubicBezTo>
                    <a:pt x="33" y="36"/>
                    <a:pt x="33" y="36"/>
                    <a:pt x="32" y="36"/>
                  </a:cubicBezTo>
                  <a:cubicBezTo>
                    <a:pt x="32" y="36"/>
                    <a:pt x="31" y="36"/>
                    <a:pt x="30" y="36"/>
                  </a:cubicBezTo>
                  <a:cubicBezTo>
                    <a:pt x="30" y="36"/>
                    <a:pt x="29" y="36"/>
                    <a:pt x="29" y="37"/>
                  </a:cubicBezTo>
                  <a:cubicBezTo>
                    <a:pt x="28" y="37"/>
                    <a:pt x="28" y="38"/>
                    <a:pt x="28" y="38"/>
                  </a:cubicBezTo>
                  <a:cubicBezTo>
                    <a:pt x="27" y="39"/>
                    <a:pt x="27" y="40"/>
                    <a:pt x="27" y="40"/>
                  </a:cubicBezTo>
                  <a:cubicBezTo>
                    <a:pt x="27" y="41"/>
                    <a:pt x="27" y="42"/>
                    <a:pt x="28" y="42"/>
                  </a:cubicBezTo>
                  <a:cubicBezTo>
                    <a:pt x="28" y="43"/>
                    <a:pt x="28" y="43"/>
                    <a:pt x="29" y="44"/>
                  </a:cubicBezTo>
                  <a:cubicBezTo>
                    <a:pt x="29" y="44"/>
                    <a:pt x="30" y="44"/>
                    <a:pt x="30" y="45"/>
                  </a:cubicBezTo>
                  <a:cubicBezTo>
                    <a:pt x="31" y="45"/>
                    <a:pt x="32" y="45"/>
                    <a:pt x="32" y="45"/>
                  </a:cubicBezTo>
                  <a:close/>
                  <a:moveTo>
                    <a:pt x="59" y="67"/>
                  </a:moveTo>
                  <a:cubicBezTo>
                    <a:pt x="60" y="67"/>
                    <a:pt x="61" y="67"/>
                    <a:pt x="61" y="67"/>
                  </a:cubicBezTo>
                  <a:cubicBezTo>
                    <a:pt x="62" y="67"/>
                    <a:pt x="62" y="66"/>
                    <a:pt x="63" y="66"/>
                  </a:cubicBezTo>
                  <a:cubicBezTo>
                    <a:pt x="63" y="66"/>
                    <a:pt x="64" y="65"/>
                    <a:pt x="64" y="64"/>
                  </a:cubicBezTo>
                  <a:cubicBezTo>
                    <a:pt x="64" y="64"/>
                    <a:pt x="64" y="63"/>
                    <a:pt x="64" y="63"/>
                  </a:cubicBezTo>
                  <a:cubicBezTo>
                    <a:pt x="64" y="62"/>
                    <a:pt x="64" y="61"/>
                    <a:pt x="64" y="61"/>
                  </a:cubicBezTo>
                  <a:cubicBezTo>
                    <a:pt x="64" y="60"/>
                    <a:pt x="63" y="60"/>
                    <a:pt x="63" y="59"/>
                  </a:cubicBezTo>
                  <a:cubicBezTo>
                    <a:pt x="62" y="59"/>
                    <a:pt x="62" y="58"/>
                    <a:pt x="61" y="58"/>
                  </a:cubicBezTo>
                  <a:cubicBezTo>
                    <a:pt x="61" y="58"/>
                    <a:pt x="60" y="58"/>
                    <a:pt x="59" y="58"/>
                  </a:cubicBezTo>
                  <a:cubicBezTo>
                    <a:pt x="59" y="58"/>
                    <a:pt x="58" y="58"/>
                    <a:pt x="57" y="58"/>
                  </a:cubicBezTo>
                  <a:cubicBezTo>
                    <a:pt x="57" y="58"/>
                    <a:pt x="56" y="59"/>
                    <a:pt x="56" y="59"/>
                  </a:cubicBezTo>
                  <a:cubicBezTo>
                    <a:pt x="55" y="60"/>
                    <a:pt x="55" y="60"/>
                    <a:pt x="55" y="61"/>
                  </a:cubicBezTo>
                  <a:cubicBezTo>
                    <a:pt x="55" y="61"/>
                    <a:pt x="54" y="62"/>
                    <a:pt x="54" y="63"/>
                  </a:cubicBezTo>
                  <a:cubicBezTo>
                    <a:pt x="54" y="63"/>
                    <a:pt x="55" y="64"/>
                    <a:pt x="55" y="64"/>
                  </a:cubicBezTo>
                  <a:cubicBezTo>
                    <a:pt x="55" y="65"/>
                    <a:pt x="55" y="66"/>
                    <a:pt x="56" y="66"/>
                  </a:cubicBezTo>
                  <a:cubicBezTo>
                    <a:pt x="56" y="66"/>
                    <a:pt x="57" y="67"/>
                    <a:pt x="57" y="67"/>
                  </a:cubicBezTo>
                  <a:cubicBezTo>
                    <a:pt x="58" y="67"/>
                    <a:pt x="59" y="67"/>
                    <a:pt x="59" y="67"/>
                  </a:cubicBezTo>
                  <a:close/>
                  <a:moveTo>
                    <a:pt x="80" y="13"/>
                  </a:moveTo>
                  <a:cubicBezTo>
                    <a:pt x="81" y="13"/>
                    <a:pt x="81" y="13"/>
                    <a:pt x="82" y="13"/>
                  </a:cubicBezTo>
                  <a:cubicBezTo>
                    <a:pt x="83" y="12"/>
                    <a:pt x="83" y="12"/>
                    <a:pt x="84" y="12"/>
                  </a:cubicBezTo>
                  <a:cubicBezTo>
                    <a:pt x="84" y="11"/>
                    <a:pt x="84" y="11"/>
                    <a:pt x="85" y="10"/>
                  </a:cubicBezTo>
                  <a:cubicBezTo>
                    <a:pt x="85" y="10"/>
                    <a:pt x="85" y="9"/>
                    <a:pt x="85" y="8"/>
                  </a:cubicBezTo>
                  <a:cubicBezTo>
                    <a:pt x="85" y="8"/>
                    <a:pt x="85" y="7"/>
                    <a:pt x="85" y="6"/>
                  </a:cubicBezTo>
                  <a:cubicBezTo>
                    <a:pt x="84" y="6"/>
                    <a:pt x="84" y="5"/>
                    <a:pt x="84" y="5"/>
                  </a:cubicBezTo>
                  <a:cubicBezTo>
                    <a:pt x="83" y="4"/>
                    <a:pt x="83" y="4"/>
                    <a:pt x="82" y="4"/>
                  </a:cubicBezTo>
                  <a:cubicBezTo>
                    <a:pt x="81" y="4"/>
                    <a:pt x="81" y="3"/>
                    <a:pt x="80" y="3"/>
                  </a:cubicBezTo>
                  <a:cubicBezTo>
                    <a:pt x="80" y="3"/>
                    <a:pt x="79" y="4"/>
                    <a:pt x="78" y="4"/>
                  </a:cubicBezTo>
                  <a:cubicBezTo>
                    <a:pt x="78" y="4"/>
                    <a:pt x="77" y="4"/>
                    <a:pt x="77" y="5"/>
                  </a:cubicBezTo>
                  <a:cubicBezTo>
                    <a:pt x="76" y="5"/>
                    <a:pt x="76" y="6"/>
                    <a:pt x="76" y="6"/>
                  </a:cubicBezTo>
                  <a:cubicBezTo>
                    <a:pt x="75" y="7"/>
                    <a:pt x="75" y="8"/>
                    <a:pt x="75" y="8"/>
                  </a:cubicBezTo>
                  <a:cubicBezTo>
                    <a:pt x="75" y="9"/>
                    <a:pt x="75" y="10"/>
                    <a:pt x="76" y="10"/>
                  </a:cubicBezTo>
                  <a:cubicBezTo>
                    <a:pt x="76" y="11"/>
                    <a:pt x="76" y="11"/>
                    <a:pt x="77" y="12"/>
                  </a:cubicBezTo>
                  <a:cubicBezTo>
                    <a:pt x="77" y="12"/>
                    <a:pt x="78" y="12"/>
                    <a:pt x="78" y="13"/>
                  </a:cubicBezTo>
                  <a:cubicBezTo>
                    <a:pt x="79" y="13"/>
                    <a:pt x="80" y="13"/>
                    <a:pt x="80" y="13"/>
                  </a:cubicBez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62" name="Freeform 72">
              <a:extLst>
                <a:ext uri="{FF2B5EF4-FFF2-40B4-BE49-F238E27FC236}">
                  <a16:creationId xmlns:a16="http://schemas.microsoft.com/office/drawing/2014/main" xmlns="" id="{BF67FDB8-0474-4941-9BB2-DC5878CB73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86050" y="2974171"/>
              <a:ext cx="300038" cy="301625"/>
            </a:xfrm>
            <a:custGeom>
              <a:avLst/>
              <a:gdLst>
                <a:gd name="T0" fmla="*/ 80 w 80"/>
                <a:gd name="T1" fmla="*/ 40 h 80"/>
                <a:gd name="T2" fmla="*/ 79 w 80"/>
                <a:gd name="T3" fmla="*/ 50 h 80"/>
                <a:gd name="T4" fmla="*/ 76 w 80"/>
                <a:gd name="T5" fmla="*/ 58 h 80"/>
                <a:gd name="T6" fmla="*/ 71 w 80"/>
                <a:gd name="T7" fmla="*/ 66 h 80"/>
                <a:gd name="T8" fmla="*/ 64 w 80"/>
                <a:gd name="T9" fmla="*/ 72 h 80"/>
                <a:gd name="T10" fmla="*/ 64 w 80"/>
                <a:gd name="T11" fmla="*/ 72 h 80"/>
                <a:gd name="T12" fmla="*/ 62 w 80"/>
                <a:gd name="T13" fmla="*/ 73 h 80"/>
                <a:gd name="T14" fmla="*/ 61 w 80"/>
                <a:gd name="T15" fmla="*/ 74 h 80"/>
                <a:gd name="T16" fmla="*/ 56 w 80"/>
                <a:gd name="T17" fmla="*/ 77 h 80"/>
                <a:gd name="T18" fmla="*/ 51 w 80"/>
                <a:gd name="T19" fmla="*/ 79 h 80"/>
                <a:gd name="T20" fmla="*/ 46 w 80"/>
                <a:gd name="T21" fmla="*/ 80 h 80"/>
                <a:gd name="T22" fmla="*/ 40 w 80"/>
                <a:gd name="T23" fmla="*/ 80 h 80"/>
                <a:gd name="T24" fmla="*/ 25 w 80"/>
                <a:gd name="T25" fmla="*/ 77 h 80"/>
                <a:gd name="T26" fmla="*/ 12 w 80"/>
                <a:gd name="T27" fmla="*/ 68 h 80"/>
                <a:gd name="T28" fmla="*/ 3 w 80"/>
                <a:gd name="T29" fmla="*/ 56 h 80"/>
                <a:gd name="T30" fmla="*/ 0 w 80"/>
                <a:gd name="T31" fmla="*/ 40 h 80"/>
                <a:gd name="T32" fmla="*/ 3 w 80"/>
                <a:gd name="T33" fmla="*/ 25 h 80"/>
                <a:gd name="T34" fmla="*/ 11 w 80"/>
                <a:gd name="T35" fmla="*/ 12 h 80"/>
                <a:gd name="T36" fmla="*/ 24 w 80"/>
                <a:gd name="T37" fmla="*/ 4 h 80"/>
                <a:gd name="T38" fmla="*/ 38 w 80"/>
                <a:gd name="T39" fmla="*/ 0 h 80"/>
                <a:gd name="T40" fmla="*/ 42 w 80"/>
                <a:gd name="T41" fmla="*/ 0 h 80"/>
                <a:gd name="T42" fmla="*/ 57 w 80"/>
                <a:gd name="T43" fmla="*/ 4 h 80"/>
                <a:gd name="T44" fmla="*/ 69 w 80"/>
                <a:gd name="T45" fmla="*/ 12 h 80"/>
                <a:gd name="T46" fmla="*/ 77 w 80"/>
                <a:gd name="T47" fmla="*/ 25 h 80"/>
                <a:gd name="T48" fmla="*/ 80 w 80"/>
                <a:gd name="T49" fmla="*/ 40 h 80"/>
                <a:gd name="T50" fmla="*/ 40 w 80"/>
                <a:gd name="T51" fmla="*/ 77 h 80"/>
                <a:gd name="T52" fmla="*/ 45 w 80"/>
                <a:gd name="T53" fmla="*/ 76 h 80"/>
                <a:gd name="T54" fmla="*/ 50 w 80"/>
                <a:gd name="T55" fmla="*/ 75 h 80"/>
                <a:gd name="T56" fmla="*/ 55 w 80"/>
                <a:gd name="T57" fmla="*/ 74 h 80"/>
                <a:gd name="T58" fmla="*/ 59 w 80"/>
                <a:gd name="T59" fmla="*/ 71 h 80"/>
                <a:gd name="T60" fmla="*/ 38 w 80"/>
                <a:gd name="T61" fmla="*/ 41 h 80"/>
                <a:gd name="T62" fmla="*/ 38 w 80"/>
                <a:gd name="T63" fmla="*/ 3 h 80"/>
                <a:gd name="T64" fmla="*/ 25 w 80"/>
                <a:gd name="T65" fmla="*/ 7 h 80"/>
                <a:gd name="T66" fmla="*/ 14 w 80"/>
                <a:gd name="T67" fmla="*/ 15 h 80"/>
                <a:gd name="T68" fmla="*/ 6 w 80"/>
                <a:gd name="T69" fmla="*/ 26 h 80"/>
                <a:gd name="T70" fmla="*/ 3 w 80"/>
                <a:gd name="T71" fmla="*/ 40 h 80"/>
                <a:gd name="T72" fmla="*/ 6 w 80"/>
                <a:gd name="T73" fmla="*/ 54 h 80"/>
                <a:gd name="T74" fmla="*/ 14 w 80"/>
                <a:gd name="T75" fmla="*/ 66 h 80"/>
                <a:gd name="T76" fmla="*/ 26 w 80"/>
                <a:gd name="T77" fmla="*/ 74 h 80"/>
                <a:gd name="T78" fmla="*/ 40 w 80"/>
                <a:gd name="T79" fmla="*/ 77 h 80"/>
                <a:gd name="T80" fmla="*/ 74 w 80"/>
                <a:gd name="T81" fmla="*/ 25 h 80"/>
                <a:gd name="T82" fmla="*/ 68 w 80"/>
                <a:gd name="T83" fmla="*/ 17 h 80"/>
                <a:gd name="T84" fmla="*/ 61 w 80"/>
                <a:gd name="T85" fmla="*/ 10 h 80"/>
                <a:gd name="T86" fmla="*/ 52 w 80"/>
                <a:gd name="T87" fmla="*/ 5 h 80"/>
                <a:gd name="T88" fmla="*/ 42 w 80"/>
                <a:gd name="T89" fmla="*/ 3 h 80"/>
                <a:gd name="T90" fmla="*/ 42 w 80"/>
                <a:gd name="T91" fmla="*/ 38 h 80"/>
                <a:gd name="T92" fmla="*/ 74 w 80"/>
                <a:gd name="T93" fmla="*/ 25 h 80"/>
                <a:gd name="T94" fmla="*/ 62 w 80"/>
                <a:gd name="T95" fmla="*/ 70 h 80"/>
                <a:gd name="T96" fmla="*/ 68 w 80"/>
                <a:gd name="T97" fmla="*/ 64 h 80"/>
                <a:gd name="T98" fmla="*/ 73 w 80"/>
                <a:gd name="T99" fmla="*/ 57 h 80"/>
                <a:gd name="T100" fmla="*/ 76 w 80"/>
                <a:gd name="T101" fmla="*/ 49 h 80"/>
                <a:gd name="T102" fmla="*/ 77 w 80"/>
                <a:gd name="T103" fmla="*/ 40 h 80"/>
                <a:gd name="T104" fmla="*/ 77 w 80"/>
                <a:gd name="T105" fmla="*/ 37 h 80"/>
                <a:gd name="T106" fmla="*/ 76 w 80"/>
                <a:gd name="T107" fmla="*/ 34 h 80"/>
                <a:gd name="T108" fmla="*/ 76 w 80"/>
                <a:gd name="T109" fmla="*/ 31 h 80"/>
                <a:gd name="T110" fmla="*/ 75 w 80"/>
                <a:gd name="T111" fmla="*/ 28 h 80"/>
                <a:gd name="T112" fmla="*/ 43 w 80"/>
                <a:gd name="T113" fmla="*/ 41 h 80"/>
                <a:gd name="T114" fmla="*/ 62 w 80"/>
                <a:gd name="T115" fmla="*/ 7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43"/>
                    <a:pt x="80" y="47"/>
                    <a:pt x="79" y="50"/>
                  </a:cubicBezTo>
                  <a:cubicBezTo>
                    <a:pt x="78" y="53"/>
                    <a:pt x="77" y="56"/>
                    <a:pt x="76" y="58"/>
                  </a:cubicBezTo>
                  <a:cubicBezTo>
                    <a:pt x="74" y="61"/>
                    <a:pt x="73" y="64"/>
                    <a:pt x="71" y="66"/>
                  </a:cubicBezTo>
                  <a:cubicBezTo>
                    <a:pt x="69" y="68"/>
                    <a:pt x="66" y="70"/>
                    <a:pt x="64" y="72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61" y="74"/>
                    <a:pt x="61" y="74"/>
                    <a:pt x="61" y="74"/>
                  </a:cubicBezTo>
                  <a:cubicBezTo>
                    <a:pt x="60" y="75"/>
                    <a:pt x="58" y="76"/>
                    <a:pt x="56" y="77"/>
                  </a:cubicBezTo>
                  <a:cubicBezTo>
                    <a:pt x="55" y="77"/>
                    <a:pt x="53" y="78"/>
                    <a:pt x="51" y="79"/>
                  </a:cubicBezTo>
                  <a:cubicBezTo>
                    <a:pt x="50" y="79"/>
                    <a:pt x="48" y="79"/>
                    <a:pt x="46" y="80"/>
                  </a:cubicBezTo>
                  <a:cubicBezTo>
                    <a:pt x="44" y="80"/>
                    <a:pt x="42" y="80"/>
                    <a:pt x="40" y="80"/>
                  </a:cubicBezTo>
                  <a:cubicBezTo>
                    <a:pt x="35" y="80"/>
                    <a:pt x="29" y="79"/>
                    <a:pt x="25" y="77"/>
                  </a:cubicBezTo>
                  <a:cubicBezTo>
                    <a:pt x="20" y="75"/>
                    <a:pt x="15" y="72"/>
                    <a:pt x="12" y="68"/>
                  </a:cubicBezTo>
                  <a:cubicBezTo>
                    <a:pt x="8" y="65"/>
                    <a:pt x="5" y="61"/>
                    <a:pt x="3" y="56"/>
                  </a:cubicBezTo>
                  <a:cubicBezTo>
                    <a:pt x="1" y="51"/>
                    <a:pt x="0" y="46"/>
                    <a:pt x="0" y="40"/>
                  </a:cubicBezTo>
                  <a:cubicBezTo>
                    <a:pt x="0" y="35"/>
                    <a:pt x="1" y="30"/>
                    <a:pt x="3" y="25"/>
                  </a:cubicBezTo>
                  <a:cubicBezTo>
                    <a:pt x="5" y="20"/>
                    <a:pt x="8" y="16"/>
                    <a:pt x="11" y="12"/>
                  </a:cubicBezTo>
                  <a:cubicBezTo>
                    <a:pt x="15" y="9"/>
                    <a:pt x="19" y="6"/>
                    <a:pt x="24" y="4"/>
                  </a:cubicBezTo>
                  <a:cubicBezTo>
                    <a:pt x="28" y="2"/>
                    <a:pt x="33" y="0"/>
                    <a:pt x="38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7" y="0"/>
                    <a:pt x="52" y="2"/>
                    <a:pt x="57" y="4"/>
                  </a:cubicBezTo>
                  <a:cubicBezTo>
                    <a:pt x="61" y="6"/>
                    <a:pt x="66" y="9"/>
                    <a:pt x="69" y="12"/>
                  </a:cubicBezTo>
                  <a:cubicBezTo>
                    <a:pt x="72" y="16"/>
                    <a:pt x="75" y="20"/>
                    <a:pt x="77" y="25"/>
                  </a:cubicBezTo>
                  <a:cubicBezTo>
                    <a:pt x="79" y="30"/>
                    <a:pt x="80" y="35"/>
                    <a:pt x="80" y="40"/>
                  </a:cubicBezTo>
                  <a:close/>
                  <a:moveTo>
                    <a:pt x="40" y="77"/>
                  </a:moveTo>
                  <a:cubicBezTo>
                    <a:pt x="42" y="77"/>
                    <a:pt x="44" y="77"/>
                    <a:pt x="45" y="76"/>
                  </a:cubicBezTo>
                  <a:cubicBezTo>
                    <a:pt x="47" y="76"/>
                    <a:pt x="49" y="76"/>
                    <a:pt x="50" y="75"/>
                  </a:cubicBezTo>
                  <a:cubicBezTo>
                    <a:pt x="52" y="75"/>
                    <a:pt x="53" y="74"/>
                    <a:pt x="55" y="74"/>
                  </a:cubicBezTo>
                  <a:cubicBezTo>
                    <a:pt x="57" y="73"/>
                    <a:pt x="58" y="72"/>
                    <a:pt x="59" y="7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4" y="4"/>
                    <a:pt x="29" y="5"/>
                    <a:pt x="25" y="7"/>
                  </a:cubicBezTo>
                  <a:cubicBezTo>
                    <a:pt x="21" y="9"/>
                    <a:pt x="17" y="11"/>
                    <a:pt x="14" y="15"/>
                  </a:cubicBezTo>
                  <a:cubicBezTo>
                    <a:pt x="10" y="18"/>
                    <a:pt x="8" y="22"/>
                    <a:pt x="6" y="26"/>
                  </a:cubicBezTo>
                  <a:cubicBezTo>
                    <a:pt x="4" y="31"/>
                    <a:pt x="3" y="35"/>
                    <a:pt x="3" y="40"/>
                  </a:cubicBezTo>
                  <a:cubicBezTo>
                    <a:pt x="3" y="45"/>
                    <a:pt x="4" y="50"/>
                    <a:pt x="6" y="54"/>
                  </a:cubicBezTo>
                  <a:cubicBezTo>
                    <a:pt x="8" y="59"/>
                    <a:pt x="11" y="63"/>
                    <a:pt x="14" y="66"/>
                  </a:cubicBezTo>
                  <a:cubicBezTo>
                    <a:pt x="17" y="69"/>
                    <a:pt x="21" y="72"/>
                    <a:pt x="26" y="74"/>
                  </a:cubicBezTo>
                  <a:cubicBezTo>
                    <a:pt x="30" y="76"/>
                    <a:pt x="35" y="77"/>
                    <a:pt x="40" y="77"/>
                  </a:cubicBezTo>
                  <a:close/>
                  <a:moveTo>
                    <a:pt x="74" y="25"/>
                  </a:moveTo>
                  <a:cubicBezTo>
                    <a:pt x="72" y="22"/>
                    <a:pt x="71" y="19"/>
                    <a:pt x="68" y="17"/>
                  </a:cubicBezTo>
                  <a:cubicBezTo>
                    <a:pt x="66" y="14"/>
                    <a:pt x="64" y="12"/>
                    <a:pt x="61" y="10"/>
                  </a:cubicBezTo>
                  <a:cubicBezTo>
                    <a:pt x="58" y="8"/>
                    <a:pt x="55" y="6"/>
                    <a:pt x="52" y="5"/>
                  </a:cubicBezTo>
                  <a:cubicBezTo>
                    <a:pt x="49" y="4"/>
                    <a:pt x="45" y="3"/>
                    <a:pt x="42" y="3"/>
                  </a:cubicBezTo>
                  <a:cubicBezTo>
                    <a:pt x="42" y="38"/>
                    <a:pt x="42" y="38"/>
                    <a:pt x="42" y="38"/>
                  </a:cubicBezTo>
                  <a:lnTo>
                    <a:pt x="74" y="25"/>
                  </a:lnTo>
                  <a:close/>
                  <a:moveTo>
                    <a:pt x="62" y="70"/>
                  </a:moveTo>
                  <a:cubicBezTo>
                    <a:pt x="64" y="68"/>
                    <a:pt x="66" y="66"/>
                    <a:pt x="68" y="64"/>
                  </a:cubicBezTo>
                  <a:cubicBezTo>
                    <a:pt x="70" y="62"/>
                    <a:pt x="72" y="59"/>
                    <a:pt x="73" y="57"/>
                  </a:cubicBezTo>
                  <a:cubicBezTo>
                    <a:pt x="74" y="54"/>
                    <a:pt x="75" y="52"/>
                    <a:pt x="76" y="49"/>
                  </a:cubicBezTo>
                  <a:cubicBezTo>
                    <a:pt x="77" y="46"/>
                    <a:pt x="77" y="43"/>
                    <a:pt x="77" y="40"/>
                  </a:cubicBezTo>
                  <a:cubicBezTo>
                    <a:pt x="77" y="39"/>
                    <a:pt x="77" y="38"/>
                    <a:pt x="77" y="37"/>
                  </a:cubicBezTo>
                  <a:cubicBezTo>
                    <a:pt x="77" y="36"/>
                    <a:pt x="77" y="35"/>
                    <a:pt x="76" y="34"/>
                  </a:cubicBezTo>
                  <a:cubicBezTo>
                    <a:pt x="76" y="33"/>
                    <a:pt x="76" y="32"/>
                    <a:pt x="76" y="31"/>
                  </a:cubicBezTo>
                  <a:cubicBezTo>
                    <a:pt x="76" y="30"/>
                    <a:pt x="75" y="29"/>
                    <a:pt x="75" y="28"/>
                  </a:cubicBezTo>
                  <a:cubicBezTo>
                    <a:pt x="43" y="41"/>
                    <a:pt x="43" y="41"/>
                    <a:pt x="43" y="41"/>
                  </a:cubicBezTo>
                  <a:lnTo>
                    <a:pt x="62" y="70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63" name="Freeform 73">
              <a:extLst>
                <a:ext uri="{FF2B5EF4-FFF2-40B4-BE49-F238E27FC236}">
                  <a16:creationId xmlns:a16="http://schemas.microsoft.com/office/drawing/2014/main" xmlns="" id="{FB3360BD-B9E0-4164-A9D7-7939074E75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22625" y="2986871"/>
              <a:ext cx="312738" cy="280988"/>
            </a:xfrm>
            <a:custGeom>
              <a:avLst/>
              <a:gdLst>
                <a:gd name="T0" fmla="*/ 43 w 83"/>
                <a:gd name="T1" fmla="*/ 57 h 75"/>
                <a:gd name="T2" fmla="*/ 58 w 83"/>
                <a:gd name="T3" fmla="*/ 72 h 75"/>
                <a:gd name="T4" fmla="*/ 41 w 83"/>
                <a:gd name="T5" fmla="*/ 66 h 75"/>
                <a:gd name="T6" fmla="*/ 24 w 83"/>
                <a:gd name="T7" fmla="*/ 72 h 75"/>
                <a:gd name="T8" fmla="*/ 39 w 83"/>
                <a:gd name="T9" fmla="*/ 57 h 75"/>
                <a:gd name="T10" fmla="*/ 0 w 83"/>
                <a:gd name="T11" fmla="*/ 0 h 75"/>
                <a:gd name="T12" fmla="*/ 83 w 83"/>
                <a:gd name="T13" fmla="*/ 57 h 75"/>
                <a:gd name="T14" fmla="*/ 3 w 83"/>
                <a:gd name="T15" fmla="*/ 54 h 75"/>
                <a:gd name="T16" fmla="*/ 80 w 83"/>
                <a:gd name="T17" fmla="*/ 3 h 75"/>
                <a:gd name="T18" fmla="*/ 46 w 83"/>
                <a:gd name="T19" fmla="*/ 12 h 75"/>
                <a:gd name="T20" fmla="*/ 40 w 83"/>
                <a:gd name="T21" fmla="*/ 43 h 75"/>
                <a:gd name="T22" fmla="*/ 23 w 83"/>
                <a:gd name="T23" fmla="*/ 42 h 75"/>
                <a:gd name="T24" fmla="*/ 9 w 83"/>
                <a:gd name="T25" fmla="*/ 42 h 75"/>
                <a:gd name="T26" fmla="*/ 13 w 83"/>
                <a:gd name="T27" fmla="*/ 14 h 75"/>
                <a:gd name="T28" fmla="*/ 30 w 83"/>
                <a:gd name="T29" fmla="*/ 22 h 75"/>
                <a:gd name="T30" fmla="*/ 46 w 83"/>
                <a:gd name="T31" fmla="*/ 12 h 75"/>
                <a:gd name="T32" fmla="*/ 67 w 83"/>
                <a:gd name="T33" fmla="*/ 20 h 75"/>
                <a:gd name="T34" fmla="*/ 72 w 83"/>
                <a:gd name="T35" fmla="*/ 25 h 75"/>
                <a:gd name="T36" fmla="*/ 72 w 83"/>
                <a:gd name="T37" fmla="*/ 32 h 75"/>
                <a:gd name="T38" fmla="*/ 67 w 83"/>
                <a:gd name="T39" fmla="*/ 37 h 75"/>
                <a:gd name="T40" fmla="*/ 60 w 83"/>
                <a:gd name="T41" fmla="*/ 37 h 75"/>
                <a:gd name="T42" fmla="*/ 55 w 83"/>
                <a:gd name="T43" fmla="*/ 32 h 75"/>
                <a:gd name="T44" fmla="*/ 55 w 83"/>
                <a:gd name="T45" fmla="*/ 25 h 75"/>
                <a:gd name="T46" fmla="*/ 60 w 83"/>
                <a:gd name="T47" fmla="*/ 20 h 75"/>
                <a:gd name="T48" fmla="*/ 63 w 83"/>
                <a:gd name="T49" fmla="*/ 35 h 75"/>
                <a:gd name="T50" fmla="*/ 68 w 83"/>
                <a:gd name="T51" fmla="*/ 33 h 75"/>
                <a:gd name="T52" fmla="*/ 70 w 83"/>
                <a:gd name="T53" fmla="*/ 28 h 75"/>
                <a:gd name="T54" fmla="*/ 68 w 83"/>
                <a:gd name="T55" fmla="*/ 24 h 75"/>
                <a:gd name="T56" fmla="*/ 63 w 83"/>
                <a:gd name="T57" fmla="*/ 22 h 75"/>
                <a:gd name="T58" fmla="*/ 59 w 83"/>
                <a:gd name="T59" fmla="*/ 24 h 75"/>
                <a:gd name="T60" fmla="*/ 57 w 83"/>
                <a:gd name="T61" fmla="*/ 28 h 75"/>
                <a:gd name="T62" fmla="*/ 59 w 83"/>
                <a:gd name="T63" fmla="*/ 33 h 75"/>
                <a:gd name="T64" fmla="*/ 63 w 83"/>
                <a:gd name="T65" fmla="*/ 3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" h="75">
                  <a:moveTo>
                    <a:pt x="83" y="57"/>
                  </a:moveTo>
                  <a:cubicBezTo>
                    <a:pt x="43" y="57"/>
                    <a:pt x="43" y="57"/>
                    <a:pt x="43" y="57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3" y="0"/>
                    <a:pt x="83" y="0"/>
                    <a:pt x="83" y="0"/>
                  </a:cubicBezTo>
                  <a:lnTo>
                    <a:pt x="83" y="57"/>
                  </a:lnTo>
                  <a:close/>
                  <a:moveTo>
                    <a:pt x="3" y="3"/>
                  </a:moveTo>
                  <a:cubicBezTo>
                    <a:pt x="3" y="54"/>
                    <a:pt x="3" y="54"/>
                    <a:pt x="3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3"/>
                    <a:pt x="80" y="3"/>
                    <a:pt x="80" y="3"/>
                  </a:cubicBezTo>
                  <a:lnTo>
                    <a:pt x="3" y="3"/>
                  </a:lnTo>
                  <a:close/>
                  <a:moveTo>
                    <a:pt x="46" y="12"/>
                  </a:moveTo>
                  <a:cubicBezTo>
                    <a:pt x="49" y="13"/>
                    <a:pt x="49" y="13"/>
                    <a:pt x="49" y="1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9" y="35"/>
                    <a:pt x="39" y="35"/>
                    <a:pt x="39" y="35"/>
                  </a:cubicBezTo>
                  <a:lnTo>
                    <a:pt x="46" y="12"/>
                  </a:lnTo>
                  <a:close/>
                  <a:moveTo>
                    <a:pt x="63" y="19"/>
                  </a:moveTo>
                  <a:cubicBezTo>
                    <a:pt x="65" y="19"/>
                    <a:pt x="66" y="19"/>
                    <a:pt x="67" y="20"/>
                  </a:cubicBezTo>
                  <a:cubicBezTo>
                    <a:pt x="68" y="20"/>
                    <a:pt x="70" y="21"/>
                    <a:pt x="70" y="22"/>
                  </a:cubicBezTo>
                  <a:cubicBezTo>
                    <a:pt x="71" y="22"/>
                    <a:pt x="72" y="23"/>
                    <a:pt x="72" y="25"/>
                  </a:cubicBezTo>
                  <a:cubicBezTo>
                    <a:pt x="73" y="26"/>
                    <a:pt x="73" y="27"/>
                    <a:pt x="73" y="28"/>
                  </a:cubicBezTo>
                  <a:cubicBezTo>
                    <a:pt x="73" y="30"/>
                    <a:pt x="73" y="31"/>
                    <a:pt x="72" y="32"/>
                  </a:cubicBezTo>
                  <a:cubicBezTo>
                    <a:pt x="72" y="33"/>
                    <a:pt x="71" y="34"/>
                    <a:pt x="70" y="35"/>
                  </a:cubicBezTo>
                  <a:cubicBezTo>
                    <a:pt x="70" y="36"/>
                    <a:pt x="68" y="37"/>
                    <a:pt x="67" y="37"/>
                  </a:cubicBezTo>
                  <a:cubicBezTo>
                    <a:pt x="66" y="38"/>
                    <a:pt x="65" y="38"/>
                    <a:pt x="63" y="38"/>
                  </a:cubicBezTo>
                  <a:cubicBezTo>
                    <a:pt x="62" y="38"/>
                    <a:pt x="61" y="38"/>
                    <a:pt x="60" y="37"/>
                  </a:cubicBezTo>
                  <a:cubicBezTo>
                    <a:pt x="59" y="37"/>
                    <a:pt x="58" y="36"/>
                    <a:pt x="57" y="35"/>
                  </a:cubicBezTo>
                  <a:cubicBezTo>
                    <a:pt x="56" y="34"/>
                    <a:pt x="55" y="33"/>
                    <a:pt x="55" y="32"/>
                  </a:cubicBezTo>
                  <a:cubicBezTo>
                    <a:pt x="54" y="31"/>
                    <a:pt x="54" y="30"/>
                    <a:pt x="54" y="28"/>
                  </a:cubicBezTo>
                  <a:cubicBezTo>
                    <a:pt x="54" y="27"/>
                    <a:pt x="54" y="26"/>
                    <a:pt x="55" y="25"/>
                  </a:cubicBezTo>
                  <a:cubicBezTo>
                    <a:pt x="55" y="23"/>
                    <a:pt x="56" y="22"/>
                    <a:pt x="57" y="22"/>
                  </a:cubicBezTo>
                  <a:cubicBezTo>
                    <a:pt x="58" y="21"/>
                    <a:pt x="59" y="20"/>
                    <a:pt x="60" y="20"/>
                  </a:cubicBezTo>
                  <a:cubicBezTo>
                    <a:pt x="61" y="19"/>
                    <a:pt x="62" y="19"/>
                    <a:pt x="63" y="19"/>
                  </a:cubicBezTo>
                  <a:close/>
                  <a:moveTo>
                    <a:pt x="63" y="35"/>
                  </a:moveTo>
                  <a:cubicBezTo>
                    <a:pt x="64" y="35"/>
                    <a:pt x="65" y="35"/>
                    <a:pt x="66" y="34"/>
                  </a:cubicBezTo>
                  <a:cubicBezTo>
                    <a:pt x="67" y="34"/>
                    <a:pt x="68" y="33"/>
                    <a:pt x="68" y="33"/>
                  </a:cubicBezTo>
                  <a:cubicBezTo>
                    <a:pt x="69" y="32"/>
                    <a:pt x="69" y="32"/>
                    <a:pt x="69" y="31"/>
                  </a:cubicBezTo>
                  <a:cubicBezTo>
                    <a:pt x="70" y="30"/>
                    <a:pt x="70" y="29"/>
                    <a:pt x="70" y="28"/>
                  </a:cubicBezTo>
                  <a:cubicBezTo>
                    <a:pt x="70" y="28"/>
                    <a:pt x="70" y="27"/>
                    <a:pt x="69" y="26"/>
                  </a:cubicBezTo>
                  <a:cubicBezTo>
                    <a:pt x="69" y="25"/>
                    <a:pt x="69" y="24"/>
                    <a:pt x="68" y="24"/>
                  </a:cubicBezTo>
                  <a:cubicBezTo>
                    <a:pt x="68" y="23"/>
                    <a:pt x="67" y="23"/>
                    <a:pt x="66" y="23"/>
                  </a:cubicBezTo>
                  <a:cubicBezTo>
                    <a:pt x="65" y="22"/>
                    <a:pt x="64" y="22"/>
                    <a:pt x="63" y="22"/>
                  </a:cubicBezTo>
                  <a:cubicBezTo>
                    <a:pt x="63" y="22"/>
                    <a:pt x="62" y="22"/>
                    <a:pt x="61" y="23"/>
                  </a:cubicBezTo>
                  <a:cubicBezTo>
                    <a:pt x="60" y="23"/>
                    <a:pt x="60" y="23"/>
                    <a:pt x="59" y="24"/>
                  </a:cubicBezTo>
                  <a:cubicBezTo>
                    <a:pt x="58" y="24"/>
                    <a:pt x="58" y="25"/>
                    <a:pt x="58" y="26"/>
                  </a:cubicBezTo>
                  <a:cubicBezTo>
                    <a:pt x="57" y="27"/>
                    <a:pt x="57" y="28"/>
                    <a:pt x="57" y="28"/>
                  </a:cubicBezTo>
                  <a:cubicBezTo>
                    <a:pt x="57" y="29"/>
                    <a:pt x="57" y="30"/>
                    <a:pt x="58" y="31"/>
                  </a:cubicBezTo>
                  <a:cubicBezTo>
                    <a:pt x="58" y="32"/>
                    <a:pt x="58" y="32"/>
                    <a:pt x="59" y="33"/>
                  </a:cubicBezTo>
                  <a:cubicBezTo>
                    <a:pt x="60" y="33"/>
                    <a:pt x="60" y="34"/>
                    <a:pt x="61" y="34"/>
                  </a:cubicBezTo>
                  <a:cubicBezTo>
                    <a:pt x="62" y="35"/>
                    <a:pt x="63" y="35"/>
                    <a:pt x="63" y="35"/>
                  </a:cubicBez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64" name="Freeform 74">
              <a:extLst>
                <a:ext uri="{FF2B5EF4-FFF2-40B4-BE49-F238E27FC236}">
                  <a16:creationId xmlns:a16="http://schemas.microsoft.com/office/drawing/2014/main" xmlns="" id="{BD08AFAB-89BE-46D1-B503-F70E8707DC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97300" y="2951946"/>
              <a:ext cx="239713" cy="290513"/>
            </a:xfrm>
            <a:custGeom>
              <a:avLst/>
              <a:gdLst>
                <a:gd name="T0" fmla="*/ 151 w 151"/>
                <a:gd name="T1" fmla="*/ 38 h 183"/>
                <a:gd name="T2" fmla="*/ 151 w 151"/>
                <a:gd name="T3" fmla="*/ 183 h 183"/>
                <a:gd name="T4" fmla="*/ 0 w 151"/>
                <a:gd name="T5" fmla="*/ 183 h 183"/>
                <a:gd name="T6" fmla="*/ 0 w 151"/>
                <a:gd name="T7" fmla="*/ 38 h 183"/>
                <a:gd name="T8" fmla="*/ 57 w 151"/>
                <a:gd name="T9" fmla="*/ 38 h 183"/>
                <a:gd name="T10" fmla="*/ 57 w 151"/>
                <a:gd name="T11" fmla="*/ 45 h 183"/>
                <a:gd name="T12" fmla="*/ 7 w 151"/>
                <a:gd name="T13" fmla="*/ 45 h 183"/>
                <a:gd name="T14" fmla="*/ 7 w 151"/>
                <a:gd name="T15" fmla="*/ 173 h 183"/>
                <a:gd name="T16" fmla="*/ 144 w 151"/>
                <a:gd name="T17" fmla="*/ 173 h 183"/>
                <a:gd name="T18" fmla="*/ 144 w 151"/>
                <a:gd name="T19" fmla="*/ 45 h 183"/>
                <a:gd name="T20" fmla="*/ 95 w 151"/>
                <a:gd name="T21" fmla="*/ 45 h 183"/>
                <a:gd name="T22" fmla="*/ 95 w 151"/>
                <a:gd name="T23" fmla="*/ 38 h 183"/>
                <a:gd name="T24" fmla="*/ 151 w 151"/>
                <a:gd name="T25" fmla="*/ 38 h 183"/>
                <a:gd name="T26" fmla="*/ 71 w 151"/>
                <a:gd name="T27" fmla="*/ 119 h 183"/>
                <a:gd name="T28" fmla="*/ 71 w 151"/>
                <a:gd name="T29" fmla="*/ 0 h 183"/>
                <a:gd name="T30" fmla="*/ 81 w 151"/>
                <a:gd name="T31" fmla="*/ 0 h 183"/>
                <a:gd name="T32" fmla="*/ 81 w 151"/>
                <a:gd name="T33" fmla="*/ 119 h 183"/>
                <a:gd name="T34" fmla="*/ 109 w 151"/>
                <a:gd name="T35" fmla="*/ 90 h 183"/>
                <a:gd name="T36" fmla="*/ 114 w 151"/>
                <a:gd name="T37" fmla="*/ 95 h 183"/>
                <a:gd name="T38" fmla="*/ 76 w 151"/>
                <a:gd name="T39" fmla="*/ 135 h 183"/>
                <a:gd name="T40" fmla="*/ 38 w 151"/>
                <a:gd name="T41" fmla="*/ 95 h 183"/>
                <a:gd name="T42" fmla="*/ 43 w 151"/>
                <a:gd name="T43" fmla="*/ 90 h 183"/>
                <a:gd name="T44" fmla="*/ 71 w 151"/>
                <a:gd name="T45" fmla="*/ 11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1" h="183">
                  <a:moveTo>
                    <a:pt x="151" y="38"/>
                  </a:moveTo>
                  <a:lnTo>
                    <a:pt x="151" y="183"/>
                  </a:lnTo>
                  <a:lnTo>
                    <a:pt x="0" y="183"/>
                  </a:lnTo>
                  <a:lnTo>
                    <a:pt x="0" y="38"/>
                  </a:lnTo>
                  <a:lnTo>
                    <a:pt x="57" y="38"/>
                  </a:lnTo>
                  <a:lnTo>
                    <a:pt x="57" y="45"/>
                  </a:lnTo>
                  <a:lnTo>
                    <a:pt x="7" y="45"/>
                  </a:lnTo>
                  <a:lnTo>
                    <a:pt x="7" y="173"/>
                  </a:lnTo>
                  <a:lnTo>
                    <a:pt x="144" y="173"/>
                  </a:lnTo>
                  <a:lnTo>
                    <a:pt x="144" y="45"/>
                  </a:lnTo>
                  <a:lnTo>
                    <a:pt x="95" y="45"/>
                  </a:lnTo>
                  <a:lnTo>
                    <a:pt x="95" y="38"/>
                  </a:lnTo>
                  <a:lnTo>
                    <a:pt x="151" y="38"/>
                  </a:lnTo>
                  <a:close/>
                  <a:moveTo>
                    <a:pt x="71" y="119"/>
                  </a:moveTo>
                  <a:lnTo>
                    <a:pt x="71" y="0"/>
                  </a:lnTo>
                  <a:lnTo>
                    <a:pt x="81" y="0"/>
                  </a:lnTo>
                  <a:lnTo>
                    <a:pt x="81" y="119"/>
                  </a:lnTo>
                  <a:lnTo>
                    <a:pt x="109" y="90"/>
                  </a:lnTo>
                  <a:lnTo>
                    <a:pt x="114" y="95"/>
                  </a:lnTo>
                  <a:lnTo>
                    <a:pt x="76" y="135"/>
                  </a:lnTo>
                  <a:lnTo>
                    <a:pt x="38" y="95"/>
                  </a:lnTo>
                  <a:lnTo>
                    <a:pt x="43" y="90"/>
                  </a:lnTo>
                  <a:lnTo>
                    <a:pt x="71" y="119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65" name="Freeform 75">
              <a:extLst>
                <a:ext uri="{FF2B5EF4-FFF2-40B4-BE49-F238E27FC236}">
                  <a16:creationId xmlns:a16="http://schemas.microsoft.com/office/drawing/2014/main" xmlns="" id="{F165CF5C-EF37-476C-A1ED-543E7FE8A4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08475" y="3023383"/>
              <a:ext cx="300038" cy="203200"/>
            </a:xfrm>
            <a:custGeom>
              <a:avLst/>
              <a:gdLst>
                <a:gd name="T0" fmla="*/ 63 w 80"/>
                <a:gd name="T1" fmla="*/ 0 h 54"/>
                <a:gd name="T2" fmla="*/ 80 w 80"/>
                <a:gd name="T3" fmla="*/ 19 h 54"/>
                <a:gd name="T4" fmla="*/ 80 w 80"/>
                <a:gd name="T5" fmla="*/ 54 h 54"/>
                <a:gd name="T6" fmla="*/ 0 w 80"/>
                <a:gd name="T7" fmla="*/ 54 h 54"/>
                <a:gd name="T8" fmla="*/ 0 w 80"/>
                <a:gd name="T9" fmla="*/ 19 h 54"/>
                <a:gd name="T10" fmla="*/ 18 w 80"/>
                <a:gd name="T11" fmla="*/ 0 h 54"/>
                <a:gd name="T12" fmla="*/ 63 w 80"/>
                <a:gd name="T13" fmla="*/ 0 h 54"/>
                <a:gd name="T14" fmla="*/ 77 w 80"/>
                <a:gd name="T15" fmla="*/ 51 h 54"/>
                <a:gd name="T16" fmla="*/ 77 w 80"/>
                <a:gd name="T17" fmla="*/ 22 h 54"/>
                <a:gd name="T18" fmla="*/ 54 w 80"/>
                <a:gd name="T19" fmla="*/ 22 h 54"/>
                <a:gd name="T20" fmla="*/ 52 w 80"/>
                <a:gd name="T21" fmla="*/ 27 h 54"/>
                <a:gd name="T22" fmla="*/ 49 w 80"/>
                <a:gd name="T23" fmla="*/ 30 h 54"/>
                <a:gd name="T24" fmla="*/ 45 w 80"/>
                <a:gd name="T25" fmla="*/ 32 h 54"/>
                <a:gd name="T26" fmla="*/ 40 w 80"/>
                <a:gd name="T27" fmla="*/ 33 h 54"/>
                <a:gd name="T28" fmla="*/ 35 w 80"/>
                <a:gd name="T29" fmla="*/ 32 h 54"/>
                <a:gd name="T30" fmla="*/ 31 w 80"/>
                <a:gd name="T31" fmla="*/ 30 h 54"/>
                <a:gd name="T32" fmla="*/ 28 w 80"/>
                <a:gd name="T33" fmla="*/ 27 h 54"/>
                <a:gd name="T34" fmla="*/ 26 w 80"/>
                <a:gd name="T35" fmla="*/ 22 h 54"/>
                <a:gd name="T36" fmla="*/ 3 w 80"/>
                <a:gd name="T37" fmla="*/ 22 h 54"/>
                <a:gd name="T38" fmla="*/ 3 w 80"/>
                <a:gd name="T39" fmla="*/ 51 h 54"/>
                <a:gd name="T40" fmla="*/ 77 w 80"/>
                <a:gd name="T41" fmla="*/ 51 h 54"/>
                <a:gd name="T42" fmla="*/ 19 w 80"/>
                <a:gd name="T43" fmla="*/ 3 h 54"/>
                <a:gd name="T44" fmla="*/ 5 w 80"/>
                <a:gd name="T45" fmla="*/ 19 h 54"/>
                <a:gd name="T46" fmla="*/ 29 w 80"/>
                <a:gd name="T47" fmla="*/ 19 h 54"/>
                <a:gd name="T48" fmla="*/ 30 w 80"/>
                <a:gd name="T49" fmla="*/ 23 h 54"/>
                <a:gd name="T50" fmla="*/ 32 w 80"/>
                <a:gd name="T51" fmla="*/ 27 h 54"/>
                <a:gd name="T52" fmla="*/ 36 w 80"/>
                <a:gd name="T53" fmla="*/ 29 h 54"/>
                <a:gd name="T54" fmla="*/ 40 w 80"/>
                <a:gd name="T55" fmla="*/ 30 h 54"/>
                <a:gd name="T56" fmla="*/ 44 w 80"/>
                <a:gd name="T57" fmla="*/ 29 h 54"/>
                <a:gd name="T58" fmla="*/ 48 w 80"/>
                <a:gd name="T59" fmla="*/ 27 h 54"/>
                <a:gd name="T60" fmla="*/ 50 w 80"/>
                <a:gd name="T61" fmla="*/ 23 h 54"/>
                <a:gd name="T62" fmla="*/ 51 w 80"/>
                <a:gd name="T63" fmla="*/ 19 h 54"/>
                <a:gd name="T64" fmla="*/ 76 w 80"/>
                <a:gd name="T65" fmla="*/ 19 h 54"/>
                <a:gd name="T66" fmla="*/ 61 w 80"/>
                <a:gd name="T67" fmla="*/ 3 h 54"/>
                <a:gd name="T68" fmla="*/ 19 w 80"/>
                <a:gd name="T69" fmla="*/ 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0" h="54">
                  <a:moveTo>
                    <a:pt x="63" y="0"/>
                  </a:moveTo>
                  <a:cubicBezTo>
                    <a:pt x="80" y="19"/>
                    <a:pt x="80" y="19"/>
                    <a:pt x="80" y="19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63" y="0"/>
                  </a:lnTo>
                  <a:close/>
                  <a:moveTo>
                    <a:pt x="77" y="51"/>
                  </a:moveTo>
                  <a:cubicBezTo>
                    <a:pt x="77" y="22"/>
                    <a:pt x="77" y="22"/>
                    <a:pt x="77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4"/>
                    <a:pt x="53" y="25"/>
                    <a:pt x="52" y="27"/>
                  </a:cubicBezTo>
                  <a:cubicBezTo>
                    <a:pt x="51" y="28"/>
                    <a:pt x="50" y="29"/>
                    <a:pt x="49" y="30"/>
                  </a:cubicBezTo>
                  <a:cubicBezTo>
                    <a:pt x="48" y="31"/>
                    <a:pt x="46" y="32"/>
                    <a:pt x="45" y="32"/>
                  </a:cubicBezTo>
                  <a:cubicBezTo>
                    <a:pt x="43" y="33"/>
                    <a:pt x="42" y="33"/>
                    <a:pt x="40" y="33"/>
                  </a:cubicBezTo>
                  <a:cubicBezTo>
                    <a:pt x="39" y="33"/>
                    <a:pt x="37" y="33"/>
                    <a:pt x="35" y="32"/>
                  </a:cubicBezTo>
                  <a:cubicBezTo>
                    <a:pt x="34" y="32"/>
                    <a:pt x="32" y="31"/>
                    <a:pt x="31" y="30"/>
                  </a:cubicBezTo>
                  <a:cubicBezTo>
                    <a:pt x="30" y="29"/>
                    <a:pt x="29" y="28"/>
                    <a:pt x="28" y="27"/>
                  </a:cubicBezTo>
                  <a:cubicBezTo>
                    <a:pt x="27" y="25"/>
                    <a:pt x="26" y="24"/>
                    <a:pt x="26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51"/>
                    <a:pt x="3" y="51"/>
                    <a:pt x="3" y="51"/>
                  </a:cubicBezTo>
                  <a:lnTo>
                    <a:pt x="77" y="51"/>
                  </a:lnTo>
                  <a:close/>
                  <a:moveTo>
                    <a:pt x="19" y="3"/>
                  </a:moveTo>
                  <a:cubicBezTo>
                    <a:pt x="5" y="19"/>
                    <a:pt x="5" y="19"/>
                    <a:pt x="5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21"/>
                    <a:pt x="29" y="22"/>
                    <a:pt x="30" y="23"/>
                  </a:cubicBezTo>
                  <a:cubicBezTo>
                    <a:pt x="30" y="25"/>
                    <a:pt x="31" y="26"/>
                    <a:pt x="32" y="27"/>
                  </a:cubicBezTo>
                  <a:cubicBezTo>
                    <a:pt x="33" y="28"/>
                    <a:pt x="34" y="28"/>
                    <a:pt x="36" y="29"/>
                  </a:cubicBezTo>
                  <a:cubicBezTo>
                    <a:pt x="37" y="30"/>
                    <a:pt x="39" y="30"/>
                    <a:pt x="40" y="30"/>
                  </a:cubicBezTo>
                  <a:cubicBezTo>
                    <a:pt x="42" y="30"/>
                    <a:pt x="43" y="30"/>
                    <a:pt x="44" y="29"/>
                  </a:cubicBezTo>
                  <a:cubicBezTo>
                    <a:pt x="46" y="28"/>
                    <a:pt x="47" y="28"/>
                    <a:pt x="48" y="27"/>
                  </a:cubicBezTo>
                  <a:cubicBezTo>
                    <a:pt x="49" y="26"/>
                    <a:pt x="50" y="25"/>
                    <a:pt x="50" y="23"/>
                  </a:cubicBezTo>
                  <a:cubicBezTo>
                    <a:pt x="51" y="22"/>
                    <a:pt x="51" y="21"/>
                    <a:pt x="51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61" y="3"/>
                    <a:pt x="61" y="3"/>
                    <a:pt x="61" y="3"/>
                  </a:cubicBezTo>
                  <a:lnTo>
                    <a:pt x="19" y="3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66" name="Freeform 76">
              <a:extLst>
                <a:ext uri="{FF2B5EF4-FFF2-40B4-BE49-F238E27FC236}">
                  <a16:creationId xmlns:a16="http://schemas.microsoft.com/office/drawing/2014/main" xmlns="" id="{4D50D50B-F39E-4464-B712-56C71BB888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86325" y="2956708"/>
              <a:ext cx="228600" cy="338138"/>
            </a:xfrm>
            <a:custGeom>
              <a:avLst/>
              <a:gdLst>
                <a:gd name="T0" fmla="*/ 57 w 61"/>
                <a:gd name="T1" fmla="*/ 45 h 90"/>
                <a:gd name="T2" fmla="*/ 58 w 61"/>
                <a:gd name="T3" fmla="*/ 48 h 90"/>
                <a:gd name="T4" fmla="*/ 60 w 61"/>
                <a:gd name="T5" fmla="*/ 52 h 90"/>
                <a:gd name="T6" fmla="*/ 60 w 61"/>
                <a:gd name="T7" fmla="*/ 56 h 90"/>
                <a:gd name="T8" fmla="*/ 61 w 61"/>
                <a:gd name="T9" fmla="*/ 60 h 90"/>
                <a:gd name="T10" fmla="*/ 58 w 61"/>
                <a:gd name="T11" fmla="*/ 71 h 90"/>
                <a:gd name="T12" fmla="*/ 52 w 61"/>
                <a:gd name="T13" fmla="*/ 81 h 90"/>
                <a:gd name="T14" fmla="*/ 42 w 61"/>
                <a:gd name="T15" fmla="*/ 87 h 90"/>
                <a:gd name="T16" fmla="*/ 30 w 61"/>
                <a:gd name="T17" fmla="*/ 90 h 90"/>
                <a:gd name="T18" fmla="*/ 18 w 61"/>
                <a:gd name="T19" fmla="*/ 87 h 90"/>
                <a:gd name="T20" fmla="*/ 9 w 61"/>
                <a:gd name="T21" fmla="*/ 81 h 90"/>
                <a:gd name="T22" fmla="*/ 2 w 61"/>
                <a:gd name="T23" fmla="*/ 71 h 90"/>
                <a:gd name="T24" fmla="*/ 0 w 61"/>
                <a:gd name="T25" fmla="*/ 60 h 90"/>
                <a:gd name="T26" fmla="*/ 0 w 61"/>
                <a:gd name="T27" fmla="*/ 55 h 90"/>
                <a:gd name="T28" fmla="*/ 1 w 61"/>
                <a:gd name="T29" fmla="*/ 52 h 90"/>
                <a:gd name="T30" fmla="*/ 2 w 61"/>
                <a:gd name="T31" fmla="*/ 48 h 90"/>
                <a:gd name="T32" fmla="*/ 4 w 61"/>
                <a:gd name="T33" fmla="*/ 45 h 90"/>
                <a:gd name="T34" fmla="*/ 4 w 61"/>
                <a:gd name="T35" fmla="*/ 44 h 90"/>
                <a:gd name="T36" fmla="*/ 26 w 61"/>
                <a:gd name="T37" fmla="*/ 7 h 90"/>
                <a:gd name="T38" fmla="*/ 30 w 61"/>
                <a:gd name="T39" fmla="*/ 0 h 90"/>
                <a:gd name="T40" fmla="*/ 56 w 61"/>
                <a:gd name="T41" fmla="*/ 44 h 90"/>
                <a:gd name="T42" fmla="*/ 56 w 61"/>
                <a:gd name="T43" fmla="*/ 44 h 90"/>
                <a:gd name="T44" fmla="*/ 57 w 61"/>
                <a:gd name="T45" fmla="*/ 45 h 90"/>
                <a:gd name="T46" fmla="*/ 30 w 61"/>
                <a:gd name="T47" fmla="*/ 87 h 90"/>
                <a:gd name="T48" fmla="*/ 41 w 61"/>
                <a:gd name="T49" fmla="*/ 85 h 90"/>
                <a:gd name="T50" fmla="*/ 49 w 61"/>
                <a:gd name="T51" fmla="*/ 79 h 90"/>
                <a:gd name="T52" fmla="*/ 55 w 61"/>
                <a:gd name="T53" fmla="*/ 70 h 90"/>
                <a:gd name="T54" fmla="*/ 57 w 61"/>
                <a:gd name="T55" fmla="*/ 60 h 90"/>
                <a:gd name="T56" fmla="*/ 57 w 61"/>
                <a:gd name="T57" fmla="*/ 56 h 90"/>
                <a:gd name="T58" fmla="*/ 56 w 61"/>
                <a:gd name="T59" fmla="*/ 52 h 90"/>
                <a:gd name="T60" fmla="*/ 55 w 61"/>
                <a:gd name="T61" fmla="*/ 49 h 90"/>
                <a:gd name="T62" fmla="*/ 54 w 61"/>
                <a:gd name="T63" fmla="*/ 46 h 90"/>
                <a:gd name="T64" fmla="*/ 54 w 61"/>
                <a:gd name="T65" fmla="*/ 46 h 90"/>
                <a:gd name="T66" fmla="*/ 30 w 61"/>
                <a:gd name="T67" fmla="*/ 7 h 90"/>
                <a:gd name="T68" fmla="*/ 7 w 61"/>
                <a:gd name="T69" fmla="*/ 46 h 90"/>
                <a:gd name="T70" fmla="*/ 7 w 61"/>
                <a:gd name="T71" fmla="*/ 46 h 90"/>
                <a:gd name="T72" fmla="*/ 5 w 61"/>
                <a:gd name="T73" fmla="*/ 49 h 90"/>
                <a:gd name="T74" fmla="*/ 4 w 61"/>
                <a:gd name="T75" fmla="*/ 52 h 90"/>
                <a:gd name="T76" fmla="*/ 3 w 61"/>
                <a:gd name="T77" fmla="*/ 56 h 90"/>
                <a:gd name="T78" fmla="*/ 3 w 61"/>
                <a:gd name="T79" fmla="*/ 60 h 90"/>
                <a:gd name="T80" fmla="*/ 5 w 61"/>
                <a:gd name="T81" fmla="*/ 70 h 90"/>
                <a:gd name="T82" fmla="*/ 11 w 61"/>
                <a:gd name="T83" fmla="*/ 79 h 90"/>
                <a:gd name="T84" fmla="*/ 20 w 61"/>
                <a:gd name="T85" fmla="*/ 85 h 90"/>
                <a:gd name="T86" fmla="*/ 30 w 61"/>
                <a:gd name="T87" fmla="*/ 8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1" h="90">
                  <a:moveTo>
                    <a:pt x="57" y="45"/>
                  </a:moveTo>
                  <a:cubicBezTo>
                    <a:pt x="57" y="46"/>
                    <a:pt x="58" y="47"/>
                    <a:pt x="58" y="48"/>
                  </a:cubicBezTo>
                  <a:cubicBezTo>
                    <a:pt x="59" y="49"/>
                    <a:pt x="59" y="51"/>
                    <a:pt x="60" y="52"/>
                  </a:cubicBezTo>
                  <a:cubicBezTo>
                    <a:pt x="60" y="53"/>
                    <a:pt x="60" y="54"/>
                    <a:pt x="60" y="56"/>
                  </a:cubicBezTo>
                  <a:cubicBezTo>
                    <a:pt x="60" y="57"/>
                    <a:pt x="61" y="58"/>
                    <a:pt x="61" y="60"/>
                  </a:cubicBezTo>
                  <a:cubicBezTo>
                    <a:pt x="61" y="64"/>
                    <a:pt x="60" y="68"/>
                    <a:pt x="58" y="71"/>
                  </a:cubicBezTo>
                  <a:cubicBezTo>
                    <a:pt x="57" y="75"/>
                    <a:pt x="54" y="78"/>
                    <a:pt x="52" y="81"/>
                  </a:cubicBezTo>
                  <a:cubicBezTo>
                    <a:pt x="49" y="84"/>
                    <a:pt x="46" y="86"/>
                    <a:pt x="42" y="87"/>
                  </a:cubicBezTo>
                  <a:cubicBezTo>
                    <a:pt x="38" y="89"/>
                    <a:pt x="34" y="90"/>
                    <a:pt x="30" y="90"/>
                  </a:cubicBezTo>
                  <a:cubicBezTo>
                    <a:pt x="26" y="90"/>
                    <a:pt x="22" y="89"/>
                    <a:pt x="18" y="87"/>
                  </a:cubicBezTo>
                  <a:cubicBezTo>
                    <a:pt x="15" y="86"/>
                    <a:pt x="11" y="84"/>
                    <a:pt x="9" y="81"/>
                  </a:cubicBezTo>
                  <a:cubicBezTo>
                    <a:pt x="6" y="78"/>
                    <a:pt x="4" y="75"/>
                    <a:pt x="2" y="71"/>
                  </a:cubicBezTo>
                  <a:cubicBezTo>
                    <a:pt x="1" y="68"/>
                    <a:pt x="0" y="64"/>
                    <a:pt x="0" y="60"/>
                  </a:cubicBezTo>
                  <a:cubicBezTo>
                    <a:pt x="0" y="58"/>
                    <a:pt x="0" y="57"/>
                    <a:pt x="0" y="55"/>
                  </a:cubicBezTo>
                  <a:cubicBezTo>
                    <a:pt x="0" y="54"/>
                    <a:pt x="0" y="53"/>
                    <a:pt x="1" y="52"/>
                  </a:cubicBezTo>
                  <a:cubicBezTo>
                    <a:pt x="1" y="50"/>
                    <a:pt x="2" y="49"/>
                    <a:pt x="2" y="48"/>
                  </a:cubicBezTo>
                  <a:cubicBezTo>
                    <a:pt x="3" y="47"/>
                    <a:pt x="3" y="46"/>
                    <a:pt x="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4"/>
                    <a:pt x="57" y="45"/>
                    <a:pt x="57" y="45"/>
                  </a:cubicBezTo>
                  <a:close/>
                  <a:moveTo>
                    <a:pt x="30" y="87"/>
                  </a:moveTo>
                  <a:cubicBezTo>
                    <a:pt x="34" y="87"/>
                    <a:pt x="37" y="86"/>
                    <a:pt x="41" y="85"/>
                  </a:cubicBezTo>
                  <a:cubicBezTo>
                    <a:pt x="44" y="83"/>
                    <a:pt x="47" y="81"/>
                    <a:pt x="49" y="79"/>
                  </a:cubicBezTo>
                  <a:cubicBezTo>
                    <a:pt x="52" y="76"/>
                    <a:pt x="54" y="73"/>
                    <a:pt x="55" y="70"/>
                  </a:cubicBezTo>
                  <a:cubicBezTo>
                    <a:pt x="57" y="67"/>
                    <a:pt x="57" y="63"/>
                    <a:pt x="57" y="60"/>
                  </a:cubicBezTo>
                  <a:cubicBezTo>
                    <a:pt x="57" y="58"/>
                    <a:pt x="57" y="57"/>
                    <a:pt x="57" y="56"/>
                  </a:cubicBezTo>
                  <a:cubicBezTo>
                    <a:pt x="57" y="55"/>
                    <a:pt x="57" y="54"/>
                    <a:pt x="56" y="52"/>
                  </a:cubicBezTo>
                  <a:cubicBezTo>
                    <a:pt x="56" y="51"/>
                    <a:pt x="56" y="50"/>
                    <a:pt x="55" y="49"/>
                  </a:cubicBezTo>
                  <a:cubicBezTo>
                    <a:pt x="55" y="48"/>
                    <a:pt x="54" y="47"/>
                    <a:pt x="54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7"/>
                    <a:pt x="6" y="48"/>
                    <a:pt x="5" y="49"/>
                  </a:cubicBezTo>
                  <a:cubicBezTo>
                    <a:pt x="5" y="50"/>
                    <a:pt x="4" y="51"/>
                    <a:pt x="4" y="52"/>
                  </a:cubicBezTo>
                  <a:cubicBezTo>
                    <a:pt x="4" y="54"/>
                    <a:pt x="3" y="55"/>
                    <a:pt x="3" y="56"/>
                  </a:cubicBezTo>
                  <a:cubicBezTo>
                    <a:pt x="3" y="57"/>
                    <a:pt x="3" y="58"/>
                    <a:pt x="3" y="60"/>
                  </a:cubicBezTo>
                  <a:cubicBezTo>
                    <a:pt x="3" y="63"/>
                    <a:pt x="4" y="67"/>
                    <a:pt x="5" y="70"/>
                  </a:cubicBezTo>
                  <a:cubicBezTo>
                    <a:pt x="7" y="73"/>
                    <a:pt x="9" y="76"/>
                    <a:pt x="11" y="79"/>
                  </a:cubicBezTo>
                  <a:cubicBezTo>
                    <a:pt x="13" y="81"/>
                    <a:pt x="16" y="83"/>
                    <a:pt x="20" y="85"/>
                  </a:cubicBezTo>
                  <a:cubicBezTo>
                    <a:pt x="23" y="86"/>
                    <a:pt x="26" y="87"/>
                    <a:pt x="30" y="87"/>
                  </a:cubicBez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67" name="Freeform 77">
              <a:extLst>
                <a:ext uri="{FF2B5EF4-FFF2-40B4-BE49-F238E27FC236}">
                  <a16:creationId xmlns:a16="http://schemas.microsoft.com/office/drawing/2014/main" xmlns="" id="{3D9D5AD8-6C5F-4365-853B-3FA079A690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0675" y="2982108"/>
              <a:ext cx="277813" cy="290513"/>
            </a:xfrm>
            <a:custGeom>
              <a:avLst/>
              <a:gdLst>
                <a:gd name="T0" fmla="*/ 12 w 74"/>
                <a:gd name="T1" fmla="*/ 62 h 77"/>
                <a:gd name="T2" fmla="*/ 16 w 74"/>
                <a:gd name="T3" fmla="*/ 66 h 77"/>
                <a:gd name="T4" fmla="*/ 16 w 74"/>
                <a:gd name="T5" fmla="*/ 72 h 77"/>
                <a:gd name="T6" fmla="*/ 11 w 74"/>
                <a:gd name="T7" fmla="*/ 76 h 77"/>
                <a:gd name="T8" fmla="*/ 5 w 74"/>
                <a:gd name="T9" fmla="*/ 76 h 77"/>
                <a:gd name="T10" fmla="*/ 1 w 74"/>
                <a:gd name="T11" fmla="*/ 72 h 77"/>
                <a:gd name="T12" fmla="*/ 1 w 74"/>
                <a:gd name="T13" fmla="*/ 66 h 77"/>
                <a:gd name="T14" fmla="*/ 4 w 74"/>
                <a:gd name="T15" fmla="*/ 62 h 77"/>
                <a:gd name="T16" fmla="*/ 7 w 74"/>
                <a:gd name="T17" fmla="*/ 6 h 77"/>
                <a:gd name="T18" fmla="*/ 10 w 74"/>
                <a:gd name="T19" fmla="*/ 61 h 77"/>
                <a:gd name="T20" fmla="*/ 10 w 74"/>
                <a:gd name="T21" fmla="*/ 73 h 77"/>
                <a:gd name="T22" fmla="*/ 13 w 74"/>
                <a:gd name="T23" fmla="*/ 70 h 77"/>
                <a:gd name="T24" fmla="*/ 13 w 74"/>
                <a:gd name="T25" fmla="*/ 67 h 77"/>
                <a:gd name="T26" fmla="*/ 10 w 74"/>
                <a:gd name="T27" fmla="*/ 64 h 77"/>
                <a:gd name="T28" fmla="*/ 6 w 74"/>
                <a:gd name="T29" fmla="*/ 64 h 77"/>
                <a:gd name="T30" fmla="*/ 4 w 74"/>
                <a:gd name="T31" fmla="*/ 67 h 77"/>
                <a:gd name="T32" fmla="*/ 4 w 74"/>
                <a:gd name="T33" fmla="*/ 70 h 77"/>
                <a:gd name="T34" fmla="*/ 6 w 74"/>
                <a:gd name="T35" fmla="*/ 73 h 77"/>
                <a:gd name="T36" fmla="*/ 39 w 74"/>
                <a:gd name="T37" fmla="*/ 30 h 77"/>
                <a:gd name="T38" fmla="*/ 43 w 74"/>
                <a:gd name="T39" fmla="*/ 33 h 77"/>
                <a:gd name="T40" fmla="*/ 45 w 74"/>
                <a:gd name="T41" fmla="*/ 38 h 77"/>
                <a:gd name="T42" fmla="*/ 43 w 74"/>
                <a:gd name="T43" fmla="*/ 43 h 77"/>
                <a:gd name="T44" fmla="*/ 39 w 74"/>
                <a:gd name="T45" fmla="*/ 46 h 77"/>
                <a:gd name="T46" fmla="*/ 35 w 74"/>
                <a:gd name="T47" fmla="*/ 70 h 77"/>
                <a:gd name="T48" fmla="*/ 33 w 74"/>
                <a:gd name="T49" fmla="*/ 45 h 77"/>
                <a:gd name="T50" fmla="*/ 30 w 74"/>
                <a:gd name="T51" fmla="*/ 41 h 77"/>
                <a:gd name="T52" fmla="*/ 30 w 74"/>
                <a:gd name="T53" fmla="*/ 35 h 77"/>
                <a:gd name="T54" fmla="*/ 33 w 74"/>
                <a:gd name="T55" fmla="*/ 31 h 77"/>
                <a:gd name="T56" fmla="*/ 35 w 74"/>
                <a:gd name="T57" fmla="*/ 6 h 77"/>
                <a:gd name="T58" fmla="*/ 39 w 74"/>
                <a:gd name="T59" fmla="*/ 30 h 77"/>
                <a:gd name="T60" fmla="*/ 39 w 74"/>
                <a:gd name="T61" fmla="*/ 43 h 77"/>
                <a:gd name="T62" fmla="*/ 42 w 74"/>
                <a:gd name="T63" fmla="*/ 40 h 77"/>
                <a:gd name="T64" fmla="*/ 42 w 74"/>
                <a:gd name="T65" fmla="*/ 36 h 77"/>
                <a:gd name="T66" fmla="*/ 39 w 74"/>
                <a:gd name="T67" fmla="*/ 34 h 77"/>
                <a:gd name="T68" fmla="*/ 35 w 74"/>
                <a:gd name="T69" fmla="*/ 34 h 77"/>
                <a:gd name="T70" fmla="*/ 33 w 74"/>
                <a:gd name="T71" fmla="*/ 36 h 77"/>
                <a:gd name="T72" fmla="*/ 33 w 74"/>
                <a:gd name="T73" fmla="*/ 40 h 77"/>
                <a:gd name="T74" fmla="*/ 35 w 74"/>
                <a:gd name="T75" fmla="*/ 43 h 77"/>
                <a:gd name="T76" fmla="*/ 74 w 74"/>
                <a:gd name="T77" fmla="*/ 8 h 77"/>
                <a:gd name="T78" fmla="*/ 72 w 74"/>
                <a:gd name="T79" fmla="*/ 13 h 77"/>
                <a:gd name="T80" fmla="*/ 68 w 74"/>
                <a:gd name="T81" fmla="*/ 16 h 77"/>
                <a:gd name="T82" fmla="*/ 64 w 74"/>
                <a:gd name="T83" fmla="*/ 70 h 77"/>
                <a:gd name="T84" fmla="*/ 62 w 74"/>
                <a:gd name="T85" fmla="*/ 15 h 77"/>
                <a:gd name="T86" fmla="*/ 58 w 74"/>
                <a:gd name="T87" fmla="*/ 11 h 77"/>
                <a:gd name="T88" fmla="*/ 59 w 74"/>
                <a:gd name="T89" fmla="*/ 5 h 77"/>
                <a:gd name="T90" fmla="*/ 63 w 74"/>
                <a:gd name="T91" fmla="*/ 0 h 77"/>
                <a:gd name="T92" fmla="*/ 69 w 74"/>
                <a:gd name="T93" fmla="*/ 0 h 77"/>
                <a:gd name="T94" fmla="*/ 73 w 74"/>
                <a:gd name="T95" fmla="*/ 5 h 77"/>
                <a:gd name="T96" fmla="*/ 66 w 74"/>
                <a:gd name="T97" fmla="*/ 13 h 77"/>
                <a:gd name="T98" fmla="*/ 69 w 74"/>
                <a:gd name="T99" fmla="*/ 11 h 77"/>
                <a:gd name="T100" fmla="*/ 71 w 74"/>
                <a:gd name="T101" fmla="*/ 8 h 77"/>
                <a:gd name="T102" fmla="*/ 69 w 74"/>
                <a:gd name="T103" fmla="*/ 4 h 77"/>
                <a:gd name="T104" fmla="*/ 66 w 74"/>
                <a:gd name="T105" fmla="*/ 3 h 77"/>
                <a:gd name="T106" fmla="*/ 62 w 74"/>
                <a:gd name="T107" fmla="*/ 4 h 77"/>
                <a:gd name="T108" fmla="*/ 61 w 74"/>
                <a:gd name="T109" fmla="*/ 8 h 77"/>
                <a:gd name="T110" fmla="*/ 62 w 74"/>
                <a:gd name="T111" fmla="*/ 11 h 77"/>
                <a:gd name="T112" fmla="*/ 66 w 74"/>
                <a:gd name="T113" fmla="*/ 1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" h="77">
                  <a:moveTo>
                    <a:pt x="10" y="61"/>
                  </a:moveTo>
                  <a:cubicBezTo>
                    <a:pt x="11" y="61"/>
                    <a:pt x="12" y="61"/>
                    <a:pt x="12" y="62"/>
                  </a:cubicBezTo>
                  <a:cubicBezTo>
                    <a:pt x="13" y="62"/>
                    <a:pt x="14" y="63"/>
                    <a:pt x="14" y="63"/>
                  </a:cubicBezTo>
                  <a:cubicBezTo>
                    <a:pt x="15" y="64"/>
                    <a:pt x="16" y="65"/>
                    <a:pt x="16" y="66"/>
                  </a:cubicBezTo>
                  <a:cubicBezTo>
                    <a:pt x="16" y="67"/>
                    <a:pt x="16" y="67"/>
                    <a:pt x="16" y="68"/>
                  </a:cubicBezTo>
                  <a:cubicBezTo>
                    <a:pt x="16" y="70"/>
                    <a:pt x="16" y="71"/>
                    <a:pt x="16" y="72"/>
                  </a:cubicBezTo>
                  <a:cubicBezTo>
                    <a:pt x="15" y="72"/>
                    <a:pt x="15" y="73"/>
                    <a:pt x="14" y="74"/>
                  </a:cubicBezTo>
                  <a:cubicBezTo>
                    <a:pt x="13" y="75"/>
                    <a:pt x="12" y="75"/>
                    <a:pt x="11" y="76"/>
                  </a:cubicBezTo>
                  <a:cubicBezTo>
                    <a:pt x="10" y="76"/>
                    <a:pt x="9" y="77"/>
                    <a:pt x="8" y="77"/>
                  </a:cubicBezTo>
                  <a:cubicBezTo>
                    <a:pt x="7" y="77"/>
                    <a:pt x="6" y="76"/>
                    <a:pt x="5" y="76"/>
                  </a:cubicBezTo>
                  <a:cubicBezTo>
                    <a:pt x="4" y="75"/>
                    <a:pt x="3" y="75"/>
                    <a:pt x="3" y="74"/>
                  </a:cubicBezTo>
                  <a:cubicBezTo>
                    <a:pt x="2" y="73"/>
                    <a:pt x="1" y="72"/>
                    <a:pt x="1" y="72"/>
                  </a:cubicBezTo>
                  <a:cubicBezTo>
                    <a:pt x="1" y="71"/>
                    <a:pt x="0" y="70"/>
                    <a:pt x="0" y="68"/>
                  </a:cubicBezTo>
                  <a:cubicBezTo>
                    <a:pt x="0" y="67"/>
                    <a:pt x="1" y="67"/>
                    <a:pt x="1" y="66"/>
                  </a:cubicBezTo>
                  <a:cubicBezTo>
                    <a:pt x="1" y="65"/>
                    <a:pt x="2" y="64"/>
                    <a:pt x="2" y="63"/>
                  </a:cubicBezTo>
                  <a:cubicBezTo>
                    <a:pt x="3" y="63"/>
                    <a:pt x="3" y="62"/>
                    <a:pt x="4" y="62"/>
                  </a:cubicBezTo>
                  <a:cubicBezTo>
                    <a:pt x="5" y="61"/>
                    <a:pt x="6" y="61"/>
                    <a:pt x="7" y="61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10" y="61"/>
                  </a:lnTo>
                  <a:close/>
                  <a:moveTo>
                    <a:pt x="8" y="73"/>
                  </a:moveTo>
                  <a:cubicBezTo>
                    <a:pt x="9" y="73"/>
                    <a:pt x="10" y="73"/>
                    <a:pt x="10" y="73"/>
                  </a:cubicBezTo>
                  <a:cubicBezTo>
                    <a:pt x="11" y="73"/>
                    <a:pt x="11" y="72"/>
                    <a:pt x="12" y="72"/>
                  </a:cubicBezTo>
                  <a:cubicBezTo>
                    <a:pt x="12" y="71"/>
                    <a:pt x="13" y="71"/>
                    <a:pt x="13" y="70"/>
                  </a:cubicBezTo>
                  <a:cubicBezTo>
                    <a:pt x="13" y="70"/>
                    <a:pt x="13" y="69"/>
                    <a:pt x="13" y="68"/>
                  </a:cubicBezTo>
                  <a:cubicBezTo>
                    <a:pt x="13" y="68"/>
                    <a:pt x="13" y="67"/>
                    <a:pt x="13" y="67"/>
                  </a:cubicBezTo>
                  <a:cubicBezTo>
                    <a:pt x="13" y="66"/>
                    <a:pt x="12" y="65"/>
                    <a:pt x="12" y="65"/>
                  </a:cubicBezTo>
                  <a:cubicBezTo>
                    <a:pt x="11" y="65"/>
                    <a:pt x="11" y="64"/>
                    <a:pt x="10" y="64"/>
                  </a:cubicBezTo>
                  <a:cubicBezTo>
                    <a:pt x="10" y="64"/>
                    <a:pt x="9" y="64"/>
                    <a:pt x="8" y="64"/>
                  </a:cubicBezTo>
                  <a:cubicBezTo>
                    <a:pt x="8" y="64"/>
                    <a:pt x="7" y="64"/>
                    <a:pt x="6" y="64"/>
                  </a:cubicBezTo>
                  <a:cubicBezTo>
                    <a:pt x="6" y="64"/>
                    <a:pt x="5" y="65"/>
                    <a:pt x="5" y="65"/>
                  </a:cubicBezTo>
                  <a:cubicBezTo>
                    <a:pt x="5" y="65"/>
                    <a:pt x="4" y="66"/>
                    <a:pt x="4" y="67"/>
                  </a:cubicBezTo>
                  <a:cubicBezTo>
                    <a:pt x="4" y="67"/>
                    <a:pt x="4" y="68"/>
                    <a:pt x="4" y="68"/>
                  </a:cubicBezTo>
                  <a:cubicBezTo>
                    <a:pt x="4" y="69"/>
                    <a:pt x="4" y="70"/>
                    <a:pt x="4" y="70"/>
                  </a:cubicBezTo>
                  <a:cubicBezTo>
                    <a:pt x="4" y="71"/>
                    <a:pt x="5" y="71"/>
                    <a:pt x="5" y="72"/>
                  </a:cubicBezTo>
                  <a:cubicBezTo>
                    <a:pt x="5" y="72"/>
                    <a:pt x="6" y="73"/>
                    <a:pt x="6" y="73"/>
                  </a:cubicBezTo>
                  <a:cubicBezTo>
                    <a:pt x="7" y="73"/>
                    <a:pt x="8" y="73"/>
                    <a:pt x="8" y="73"/>
                  </a:cubicBezTo>
                  <a:close/>
                  <a:moveTo>
                    <a:pt x="39" y="30"/>
                  </a:moveTo>
                  <a:cubicBezTo>
                    <a:pt x="40" y="30"/>
                    <a:pt x="41" y="31"/>
                    <a:pt x="41" y="31"/>
                  </a:cubicBezTo>
                  <a:cubicBezTo>
                    <a:pt x="42" y="32"/>
                    <a:pt x="43" y="32"/>
                    <a:pt x="43" y="33"/>
                  </a:cubicBezTo>
                  <a:cubicBezTo>
                    <a:pt x="44" y="34"/>
                    <a:pt x="44" y="34"/>
                    <a:pt x="45" y="35"/>
                  </a:cubicBezTo>
                  <a:cubicBezTo>
                    <a:pt x="45" y="36"/>
                    <a:pt x="45" y="37"/>
                    <a:pt x="45" y="38"/>
                  </a:cubicBezTo>
                  <a:cubicBezTo>
                    <a:pt x="45" y="39"/>
                    <a:pt x="45" y="40"/>
                    <a:pt x="45" y="41"/>
                  </a:cubicBezTo>
                  <a:cubicBezTo>
                    <a:pt x="44" y="42"/>
                    <a:pt x="44" y="43"/>
                    <a:pt x="43" y="43"/>
                  </a:cubicBezTo>
                  <a:cubicBezTo>
                    <a:pt x="43" y="44"/>
                    <a:pt x="42" y="44"/>
                    <a:pt x="41" y="45"/>
                  </a:cubicBezTo>
                  <a:cubicBezTo>
                    <a:pt x="41" y="45"/>
                    <a:pt x="40" y="46"/>
                    <a:pt x="39" y="46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4" y="45"/>
                    <a:pt x="33" y="45"/>
                  </a:cubicBezTo>
                  <a:cubicBezTo>
                    <a:pt x="32" y="44"/>
                    <a:pt x="32" y="44"/>
                    <a:pt x="31" y="43"/>
                  </a:cubicBezTo>
                  <a:cubicBezTo>
                    <a:pt x="30" y="43"/>
                    <a:pt x="30" y="42"/>
                    <a:pt x="30" y="41"/>
                  </a:cubicBezTo>
                  <a:cubicBezTo>
                    <a:pt x="29" y="40"/>
                    <a:pt x="29" y="39"/>
                    <a:pt x="29" y="38"/>
                  </a:cubicBezTo>
                  <a:cubicBezTo>
                    <a:pt x="29" y="37"/>
                    <a:pt x="29" y="36"/>
                    <a:pt x="30" y="35"/>
                  </a:cubicBezTo>
                  <a:cubicBezTo>
                    <a:pt x="30" y="34"/>
                    <a:pt x="30" y="34"/>
                    <a:pt x="31" y="33"/>
                  </a:cubicBezTo>
                  <a:cubicBezTo>
                    <a:pt x="32" y="32"/>
                    <a:pt x="32" y="32"/>
                    <a:pt x="33" y="31"/>
                  </a:cubicBezTo>
                  <a:cubicBezTo>
                    <a:pt x="34" y="31"/>
                    <a:pt x="35" y="30"/>
                    <a:pt x="35" y="30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9" y="6"/>
                    <a:pt x="39" y="6"/>
                    <a:pt x="39" y="6"/>
                  </a:cubicBezTo>
                  <a:lnTo>
                    <a:pt x="39" y="30"/>
                  </a:lnTo>
                  <a:close/>
                  <a:moveTo>
                    <a:pt x="37" y="43"/>
                  </a:moveTo>
                  <a:cubicBezTo>
                    <a:pt x="38" y="43"/>
                    <a:pt x="38" y="43"/>
                    <a:pt x="39" y="43"/>
                  </a:cubicBezTo>
                  <a:cubicBezTo>
                    <a:pt x="40" y="42"/>
                    <a:pt x="40" y="42"/>
                    <a:pt x="41" y="41"/>
                  </a:cubicBezTo>
                  <a:cubicBezTo>
                    <a:pt x="41" y="41"/>
                    <a:pt x="41" y="41"/>
                    <a:pt x="42" y="40"/>
                  </a:cubicBezTo>
                  <a:cubicBezTo>
                    <a:pt x="42" y="39"/>
                    <a:pt x="42" y="39"/>
                    <a:pt x="42" y="38"/>
                  </a:cubicBezTo>
                  <a:cubicBezTo>
                    <a:pt x="42" y="37"/>
                    <a:pt x="42" y="37"/>
                    <a:pt x="42" y="36"/>
                  </a:cubicBezTo>
                  <a:cubicBezTo>
                    <a:pt x="41" y="36"/>
                    <a:pt x="41" y="35"/>
                    <a:pt x="41" y="35"/>
                  </a:cubicBezTo>
                  <a:cubicBezTo>
                    <a:pt x="40" y="34"/>
                    <a:pt x="40" y="34"/>
                    <a:pt x="39" y="34"/>
                  </a:cubicBezTo>
                  <a:cubicBezTo>
                    <a:pt x="38" y="33"/>
                    <a:pt x="38" y="33"/>
                    <a:pt x="37" y="33"/>
                  </a:cubicBezTo>
                  <a:cubicBezTo>
                    <a:pt x="37" y="33"/>
                    <a:pt x="36" y="33"/>
                    <a:pt x="35" y="34"/>
                  </a:cubicBezTo>
                  <a:cubicBezTo>
                    <a:pt x="35" y="34"/>
                    <a:pt x="34" y="34"/>
                    <a:pt x="34" y="35"/>
                  </a:cubicBezTo>
                  <a:cubicBezTo>
                    <a:pt x="33" y="35"/>
                    <a:pt x="33" y="36"/>
                    <a:pt x="33" y="36"/>
                  </a:cubicBezTo>
                  <a:cubicBezTo>
                    <a:pt x="32" y="37"/>
                    <a:pt x="32" y="37"/>
                    <a:pt x="32" y="38"/>
                  </a:cubicBezTo>
                  <a:cubicBezTo>
                    <a:pt x="32" y="39"/>
                    <a:pt x="32" y="39"/>
                    <a:pt x="33" y="40"/>
                  </a:cubicBezTo>
                  <a:cubicBezTo>
                    <a:pt x="33" y="41"/>
                    <a:pt x="33" y="41"/>
                    <a:pt x="34" y="41"/>
                  </a:cubicBezTo>
                  <a:cubicBezTo>
                    <a:pt x="34" y="42"/>
                    <a:pt x="35" y="42"/>
                    <a:pt x="35" y="43"/>
                  </a:cubicBezTo>
                  <a:cubicBezTo>
                    <a:pt x="36" y="43"/>
                    <a:pt x="37" y="43"/>
                    <a:pt x="37" y="43"/>
                  </a:cubicBezTo>
                  <a:close/>
                  <a:moveTo>
                    <a:pt x="74" y="8"/>
                  </a:moveTo>
                  <a:cubicBezTo>
                    <a:pt x="74" y="9"/>
                    <a:pt x="74" y="10"/>
                    <a:pt x="73" y="11"/>
                  </a:cubicBezTo>
                  <a:cubicBezTo>
                    <a:pt x="73" y="11"/>
                    <a:pt x="73" y="12"/>
                    <a:pt x="72" y="13"/>
                  </a:cubicBezTo>
                  <a:cubicBezTo>
                    <a:pt x="72" y="14"/>
                    <a:pt x="71" y="14"/>
                    <a:pt x="70" y="15"/>
                  </a:cubicBezTo>
                  <a:cubicBezTo>
                    <a:pt x="69" y="15"/>
                    <a:pt x="68" y="15"/>
                    <a:pt x="68" y="16"/>
                  </a:cubicBezTo>
                  <a:cubicBezTo>
                    <a:pt x="68" y="70"/>
                    <a:pt x="68" y="70"/>
                    <a:pt x="68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3" y="15"/>
                    <a:pt x="63" y="15"/>
                    <a:pt x="62" y="15"/>
                  </a:cubicBezTo>
                  <a:cubicBezTo>
                    <a:pt x="61" y="14"/>
                    <a:pt x="60" y="14"/>
                    <a:pt x="60" y="13"/>
                  </a:cubicBezTo>
                  <a:cubicBezTo>
                    <a:pt x="59" y="12"/>
                    <a:pt x="59" y="11"/>
                    <a:pt x="58" y="11"/>
                  </a:cubicBezTo>
                  <a:cubicBezTo>
                    <a:pt x="58" y="10"/>
                    <a:pt x="58" y="9"/>
                    <a:pt x="58" y="8"/>
                  </a:cubicBezTo>
                  <a:cubicBezTo>
                    <a:pt x="58" y="7"/>
                    <a:pt x="58" y="6"/>
                    <a:pt x="59" y="5"/>
                  </a:cubicBezTo>
                  <a:cubicBezTo>
                    <a:pt x="59" y="4"/>
                    <a:pt x="60" y="3"/>
                    <a:pt x="60" y="2"/>
                  </a:cubicBezTo>
                  <a:cubicBezTo>
                    <a:pt x="61" y="1"/>
                    <a:pt x="62" y="1"/>
                    <a:pt x="63" y="0"/>
                  </a:cubicBezTo>
                  <a:cubicBezTo>
                    <a:pt x="64" y="0"/>
                    <a:pt x="65" y="0"/>
                    <a:pt x="66" y="0"/>
                  </a:cubicBezTo>
                  <a:cubicBezTo>
                    <a:pt x="67" y="0"/>
                    <a:pt x="68" y="0"/>
                    <a:pt x="69" y="0"/>
                  </a:cubicBezTo>
                  <a:cubicBezTo>
                    <a:pt x="70" y="1"/>
                    <a:pt x="71" y="1"/>
                    <a:pt x="72" y="2"/>
                  </a:cubicBezTo>
                  <a:cubicBezTo>
                    <a:pt x="72" y="3"/>
                    <a:pt x="73" y="4"/>
                    <a:pt x="73" y="5"/>
                  </a:cubicBezTo>
                  <a:cubicBezTo>
                    <a:pt x="74" y="6"/>
                    <a:pt x="74" y="7"/>
                    <a:pt x="74" y="8"/>
                  </a:cubicBezTo>
                  <a:close/>
                  <a:moveTo>
                    <a:pt x="66" y="13"/>
                  </a:moveTo>
                  <a:cubicBezTo>
                    <a:pt x="67" y="13"/>
                    <a:pt x="67" y="12"/>
                    <a:pt x="68" y="12"/>
                  </a:cubicBezTo>
                  <a:cubicBezTo>
                    <a:pt x="68" y="12"/>
                    <a:pt x="69" y="11"/>
                    <a:pt x="69" y="11"/>
                  </a:cubicBezTo>
                  <a:cubicBezTo>
                    <a:pt x="70" y="11"/>
                    <a:pt x="70" y="10"/>
                    <a:pt x="70" y="10"/>
                  </a:cubicBezTo>
                  <a:cubicBezTo>
                    <a:pt x="71" y="9"/>
                    <a:pt x="71" y="8"/>
                    <a:pt x="71" y="8"/>
                  </a:cubicBezTo>
                  <a:cubicBezTo>
                    <a:pt x="71" y="7"/>
                    <a:pt x="71" y="6"/>
                    <a:pt x="70" y="6"/>
                  </a:cubicBezTo>
                  <a:cubicBezTo>
                    <a:pt x="70" y="5"/>
                    <a:pt x="70" y="5"/>
                    <a:pt x="69" y="4"/>
                  </a:cubicBezTo>
                  <a:cubicBezTo>
                    <a:pt x="69" y="4"/>
                    <a:pt x="68" y="3"/>
                    <a:pt x="68" y="3"/>
                  </a:cubicBezTo>
                  <a:cubicBezTo>
                    <a:pt x="67" y="3"/>
                    <a:pt x="67" y="3"/>
                    <a:pt x="66" y="3"/>
                  </a:cubicBezTo>
                  <a:cubicBezTo>
                    <a:pt x="65" y="3"/>
                    <a:pt x="65" y="3"/>
                    <a:pt x="64" y="3"/>
                  </a:cubicBezTo>
                  <a:cubicBezTo>
                    <a:pt x="63" y="3"/>
                    <a:pt x="63" y="4"/>
                    <a:pt x="62" y="4"/>
                  </a:cubicBezTo>
                  <a:cubicBezTo>
                    <a:pt x="62" y="5"/>
                    <a:pt x="62" y="5"/>
                    <a:pt x="62" y="6"/>
                  </a:cubicBezTo>
                  <a:cubicBezTo>
                    <a:pt x="61" y="6"/>
                    <a:pt x="61" y="7"/>
                    <a:pt x="61" y="8"/>
                  </a:cubicBezTo>
                  <a:cubicBezTo>
                    <a:pt x="61" y="8"/>
                    <a:pt x="61" y="9"/>
                    <a:pt x="62" y="10"/>
                  </a:cubicBezTo>
                  <a:cubicBezTo>
                    <a:pt x="62" y="10"/>
                    <a:pt x="62" y="11"/>
                    <a:pt x="62" y="11"/>
                  </a:cubicBezTo>
                  <a:cubicBezTo>
                    <a:pt x="63" y="11"/>
                    <a:pt x="63" y="12"/>
                    <a:pt x="64" y="12"/>
                  </a:cubicBezTo>
                  <a:cubicBezTo>
                    <a:pt x="65" y="12"/>
                    <a:pt x="65" y="13"/>
                    <a:pt x="66" y="13"/>
                  </a:cubicBez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68" name="Freeform 89">
              <a:extLst>
                <a:ext uri="{FF2B5EF4-FFF2-40B4-BE49-F238E27FC236}">
                  <a16:creationId xmlns:a16="http://schemas.microsoft.com/office/drawing/2014/main" xmlns="" id="{25183BE1-75A2-4DCE-A686-3BE8469728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650" y="3410733"/>
              <a:ext cx="346075" cy="296863"/>
            </a:xfrm>
            <a:custGeom>
              <a:avLst/>
              <a:gdLst>
                <a:gd name="T0" fmla="*/ 187 w 218"/>
                <a:gd name="T1" fmla="*/ 64 h 187"/>
                <a:gd name="T2" fmla="*/ 187 w 218"/>
                <a:gd name="T3" fmla="*/ 178 h 187"/>
                <a:gd name="T4" fmla="*/ 203 w 218"/>
                <a:gd name="T5" fmla="*/ 178 h 187"/>
                <a:gd name="T6" fmla="*/ 203 w 218"/>
                <a:gd name="T7" fmla="*/ 187 h 187"/>
                <a:gd name="T8" fmla="*/ 14 w 218"/>
                <a:gd name="T9" fmla="*/ 187 h 187"/>
                <a:gd name="T10" fmla="*/ 14 w 218"/>
                <a:gd name="T11" fmla="*/ 178 h 187"/>
                <a:gd name="T12" fmla="*/ 29 w 218"/>
                <a:gd name="T13" fmla="*/ 178 h 187"/>
                <a:gd name="T14" fmla="*/ 29 w 218"/>
                <a:gd name="T15" fmla="*/ 64 h 187"/>
                <a:gd name="T16" fmla="*/ 0 w 218"/>
                <a:gd name="T17" fmla="*/ 64 h 187"/>
                <a:gd name="T18" fmla="*/ 109 w 218"/>
                <a:gd name="T19" fmla="*/ 0 h 187"/>
                <a:gd name="T20" fmla="*/ 218 w 218"/>
                <a:gd name="T21" fmla="*/ 64 h 187"/>
                <a:gd name="T22" fmla="*/ 187 w 218"/>
                <a:gd name="T23" fmla="*/ 64 h 187"/>
                <a:gd name="T24" fmla="*/ 29 w 218"/>
                <a:gd name="T25" fmla="*/ 57 h 187"/>
                <a:gd name="T26" fmla="*/ 189 w 218"/>
                <a:gd name="T27" fmla="*/ 57 h 187"/>
                <a:gd name="T28" fmla="*/ 109 w 218"/>
                <a:gd name="T29" fmla="*/ 10 h 187"/>
                <a:gd name="T30" fmla="*/ 29 w 218"/>
                <a:gd name="T31" fmla="*/ 57 h 187"/>
                <a:gd name="T32" fmla="*/ 36 w 218"/>
                <a:gd name="T33" fmla="*/ 178 h 187"/>
                <a:gd name="T34" fmla="*/ 59 w 218"/>
                <a:gd name="T35" fmla="*/ 178 h 187"/>
                <a:gd name="T36" fmla="*/ 59 w 218"/>
                <a:gd name="T37" fmla="*/ 64 h 187"/>
                <a:gd name="T38" fmla="*/ 36 w 218"/>
                <a:gd name="T39" fmla="*/ 64 h 187"/>
                <a:gd name="T40" fmla="*/ 36 w 218"/>
                <a:gd name="T41" fmla="*/ 178 h 187"/>
                <a:gd name="T42" fmla="*/ 66 w 218"/>
                <a:gd name="T43" fmla="*/ 178 h 187"/>
                <a:gd name="T44" fmla="*/ 90 w 218"/>
                <a:gd name="T45" fmla="*/ 178 h 187"/>
                <a:gd name="T46" fmla="*/ 90 w 218"/>
                <a:gd name="T47" fmla="*/ 64 h 187"/>
                <a:gd name="T48" fmla="*/ 66 w 218"/>
                <a:gd name="T49" fmla="*/ 64 h 187"/>
                <a:gd name="T50" fmla="*/ 66 w 218"/>
                <a:gd name="T51" fmla="*/ 178 h 187"/>
                <a:gd name="T52" fmla="*/ 97 w 218"/>
                <a:gd name="T53" fmla="*/ 178 h 187"/>
                <a:gd name="T54" fmla="*/ 118 w 218"/>
                <a:gd name="T55" fmla="*/ 178 h 187"/>
                <a:gd name="T56" fmla="*/ 118 w 218"/>
                <a:gd name="T57" fmla="*/ 64 h 187"/>
                <a:gd name="T58" fmla="*/ 97 w 218"/>
                <a:gd name="T59" fmla="*/ 64 h 187"/>
                <a:gd name="T60" fmla="*/ 97 w 218"/>
                <a:gd name="T61" fmla="*/ 178 h 187"/>
                <a:gd name="T62" fmla="*/ 125 w 218"/>
                <a:gd name="T63" fmla="*/ 178 h 187"/>
                <a:gd name="T64" fmla="*/ 149 w 218"/>
                <a:gd name="T65" fmla="*/ 178 h 187"/>
                <a:gd name="T66" fmla="*/ 149 w 218"/>
                <a:gd name="T67" fmla="*/ 64 h 187"/>
                <a:gd name="T68" fmla="*/ 125 w 218"/>
                <a:gd name="T69" fmla="*/ 64 h 187"/>
                <a:gd name="T70" fmla="*/ 125 w 218"/>
                <a:gd name="T71" fmla="*/ 178 h 187"/>
                <a:gd name="T72" fmla="*/ 156 w 218"/>
                <a:gd name="T73" fmla="*/ 178 h 187"/>
                <a:gd name="T74" fmla="*/ 180 w 218"/>
                <a:gd name="T75" fmla="*/ 178 h 187"/>
                <a:gd name="T76" fmla="*/ 180 w 218"/>
                <a:gd name="T77" fmla="*/ 64 h 187"/>
                <a:gd name="T78" fmla="*/ 156 w 218"/>
                <a:gd name="T79" fmla="*/ 64 h 187"/>
                <a:gd name="T80" fmla="*/ 156 w 218"/>
                <a:gd name="T81" fmla="*/ 178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8" h="187">
                  <a:moveTo>
                    <a:pt x="187" y="64"/>
                  </a:moveTo>
                  <a:lnTo>
                    <a:pt x="187" y="178"/>
                  </a:lnTo>
                  <a:lnTo>
                    <a:pt x="203" y="178"/>
                  </a:lnTo>
                  <a:lnTo>
                    <a:pt x="203" y="187"/>
                  </a:lnTo>
                  <a:lnTo>
                    <a:pt x="14" y="187"/>
                  </a:lnTo>
                  <a:lnTo>
                    <a:pt x="14" y="178"/>
                  </a:lnTo>
                  <a:lnTo>
                    <a:pt x="29" y="178"/>
                  </a:lnTo>
                  <a:lnTo>
                    <a:pt x="29" y="64"/>
                  </a:lnTo>
                  <a:lnTo>
                    <a:pt x="0" y="64"/>
                  </a:lnTo>
                  <a:lnTo>
                    <a:pt x="109" y="0"/>
                  </a:lnTo>
                  <a:lnTo>
                    <a:pt x="218" y="64"/>
                  </a:lnTo>
                  <a:lnTo>
                    <a:pt x="187" y="64"/>
                  </a:lnTo>
                  <a:close/>
                  <a:moveTo>
                    <a:pt x="29" y="57"/>
                  </a:moveTo>
                  <a:lnTo>
                    <a:pt x="189" y="57"/>
                  </a:lnTo>
                  <a:lnTo>
                    <a:pt x="109" y="10"/>
                  </a:lnTo>
                  <a:lnTo>
                    <a:pt x="29" y="57"/>
                  </a:lnTo>
                  <a:close/>
                  <a:moveTo>
                    <a:pt x="36" y="178"/>
                  </a:moveTo>
                  <a:lnTo>
                    <a:pt x="59" y="178"/>
                  </a:lnTo>
                  <a:lnTo>
                    <a:pt x="59" y="64"/>
                  </a:lnTo>
                  <a:lnTo>
                    <a:pt x="36" y="64"/>
                  </a:lnTo>
                  <a:lnTo>
                    <a:pt x="36" y="178"/>
                  </a:lnTo>
                  <a:close/>
                  <a:moveTo>
                    <a:pt x="66" y="178"/>
                  </a:moveTo>
                  <a:lnTo>
                    <a:pt x="90" y="178"/>
                  </a:lnTo>
                  <a:lnTo>
                    <a:pt x="90" y="64"/>
                  </a:lnTo>
                  <a:lnTo>
                    <a:pt x="66" y="64"/>
                  </a:lnTo>
                  <a:lnTo>
                    <a:pt x="66" y="178"/>
                  </a:lnTo>
                  <a:close/>
                  <a:moveTo>
                    <a:pt x="97" y="178"/>
                  </a:moveTo>
                  <a:lnTo>
                    <a:pt x="118" y="178"/>
                  </a:lnTo>
                  <a:lnTo>
                    <a:pt x="118" y="64"/>
                  </a:lnTo>
                  <a:lnTo>
                    <a:pt x="97" y="64"/>
                  </a:lnTo>
                  <a:lnTo>
                    <a:pt x="97" y="178"/>
                  </a:lnTo>
                  <a:close/>
                  <a:moveTo>
                    <a:pt x="125" y="178"/>
                  </a:moveTo>
                  <a:lnTo>
                    <a:pt x="149" y="178"/>
                  </a:lnTo>
                  <a:lnTo>
                    <a:pt x="149" y="64"/>
                  </a:lnTo>
                  <a:lnTo>
                    <a:pt x="125" y="64"/>
                  </a:lnTo>
                  <a:lnTo>
                    <a:pt x="125" y="178"/>
                  </a:lnTo>
                  <a:close/>
                  <a:moveTo>
                    <a:pt x="156" y="178"/>
                  </a:moveTo>
                  <a:lnTo>
                    <a:pt x="180" y="178"/>
                  </a:lnTo>
                  <a:lnTo>
                    <a:pt x="180" y="64"/>
                  </a:lnTo>
                  <a:lnTo>
                    <a:pt x="156" y="64"/>
                  </a:lnTo>
                  <a:lnTo>
                    <a:pt x="156" y="178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69" name="Freeform 90">
              <a:extLst>
                <a:ext uri="{FF2B5EF4-FFF2-40B4-BE49-F238E27FC236}">
                  <a16:creationId xmlns:a16="http://schemas.microsoft.com/office/drawing/2014/main" xmlns="" id="{9F4ABAB7-101E-4089-BB07-D944094063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4100" y="3448833"/>
              <a:ext cx="322263" cy="217488"/>
            </a:xfrm>
            <a:custGeom>
              <a:avLst/>
              <a:gdLst>
                <a:gd name="T0" fmla="*/ 83 w 86"/>
                <a:gd name="T1" fmla="*/ 1 h 58"/>
                <a:gd name="T2" fmla="*/ 86 w 86"/>
                <a:gd name="T3" fmla="*/ 3 h 58"/>
                <a:gd name="T4" fmla="*/ 86 w 86"/>
                <a:gd name="T5" fmla="*/ 53 h 58"/>
                <a:gd name="T6" fmla="*/ 85 w 86"/>
                <a:gd name="T7" fmla="*/ 57 h 58"/>
                <a:gd name="T8" fmla="*/ 82 w 86"/>
                <a:gd name="T9" fmla="*/ 58 h 58"/>
                <a:gd name="T10" fmla="*/ 3 w 86"/>
                <a:gd name="T11" fmla="*/ 58 h 58"/>
                <a:gd name="T12" fmla="*/ 0 w 86"/>
                <a:gd name="T13" fmla="*/ 55 h 58"/>
                <a:gd name="T14" fmla="*/ 0 w 86"/>
                <a:gd name="T15" fmla="*/ 5 h 58"/>
                <a:gd name="T16" fmla="*/ 1 w 86"/>
                <a:gd name="T17" fmla="*/ 2 h 58"/>
                <a:gd name="T18" fmla="*/ 5 w 86"/>
                <a:gd name="T19" fmla="*/ 0 h 58"/>
                <a:gd name="T20" fmla="*/ 3 w 86"/>
                <a:gd name="T21" fmla="*/ 10 h 58"/>
                <a:gd name="T22" fmla="*/ 83 w 86"/>
                <a:gd name="T23" fmla="*/ 5 h 58"/>
                <a:gd name="T24" fmla="*/ 82 w 86"/>
                <a:gd name="T25" fmla="*/ 4 h 58"/>
                <a:gd name="T26" fmla="*/ 4 w 86"/>
                <a:gd name="T27" fmla="*/ 4 h 58"/>
                <a:gd name="T28" fmla="*/ 3 w 86"/>
                <a:gd name="T29" fmla="*/ 10 h 58"/>
                <a:gd name="T30" fmla="*/ 3 w 86"/>
                <a:gd name="T31" fmla="*/ 20 h 58"/>
                <a:gd name="T32" fmla="*/ 83 w 86"/>
                <a:gd name="T33" fmla="*/ 13 h 58"/>
                <a:gd name="T34" fmla="*/ 83 w 86"/>
                <a:gd name="T35" fmla="*/ 53 h 58"/>
                <a:gd name="T36" fmla="*/ 3 w 86"/>
                <a:gd name="T37" fmla="*/ 23 h 58"/>
                <a:gd name="T38" fmla="*/ 4 w 86"/>
                <a:gd name="T39" fmla="*/ 54 h 58"/>
                <a:gd name="T40" fmla="*/ 82 w 86"/>
                <a:gd name="T41" fmla="*/ 55 h 58"/>
                <a:gd name="T42" fmla="*/ 83 w 86"/>
                <a:gd name="T43" fmla="*/ 53 h 58"/>
                <a:gd name="T44" fmla="*/ 10 w 86"/>
                <a:gd name="T45" fmla="*/ 39 h 58"/>
                <a:gd name="T46" fmla="*/ 29 w 86"/>
                <a:gd name="T47" fmla="*/ 36 h 58"/>
                <a:gd name="T48" fmla="*/ 10 w 86"/>
                <a:gd name="T49" fmla="*/ 45 h 58"/>
                <a:gd name="T50" fmla="*/ 41 w 86"/>
                <a:gd name="T51" fmla="*/ 48 h 58"/>
                <a:gd name="T52" fmla="*/ 10 w 86"/>
                <a:gd name="T53" fmla="*/ 45 h 58"/>
                <a:gd name="T54" fmla="*/ 65 w 86"/>
                <a:gd name="T55" fmla="*/ 48 h 58"/>
                <a:gd name="T56" fmla="*/ 64 w 86"/>
                <a:gd name="T57" fmla="*/ 45 h 58"/>
                <a:gd name="T58" fmla="*/ 67 w 86"/>
                <a:gd name="T59" fmla="*/ 42 h 58"/>
                <a:gd name="T60" fmla="*/ 76 w 86"/>
                <a:gd name="T61" fmla="*/ 43 h 58"/>
                <a:gd name="T62" fmla="*/ 77 w 86"/>
                <a:gd name="T63" fmla="*/ 45 h 58"/>
                <a:gd name="T64" fmla="*/ 74 w 86"/>
                <a:gd name="T65" fmla="*/ 4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6" h="58">
                  <a:moveTo>
                    <a:pt x="82" y="0"/>
                  </a:moveTo>
                  <a:cubicBezTo>
                    <a:pt x="82" y="0"/>
                    <a:pt x="83" y="1"/>
                    <a:pt x="83" y="1"/>
                  </a:cubicBezTo>
                  <a:cubicBezTo>
                    <a:pt x="84" y="1"/>
                    <a:pt x="84" y="1"/>
                    <a:pt x="85" y="2"/>
                  </a:cubicBezTo>
                  <a:cubicBezTo>
                    <a:pt x="85" y="2"/>
                    <a:pt x="86" y="3"/>
                    <a:pt x="86" y="3"/>
                  </a:cubicBezTo>
                  <a:cubicBezTo>
                    <a:pt x="86" y="4"/>
                    <a:pt x="86" y="5"/>
                    <a:pt x="86" y="5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4"/>
                    <a:pt x="86" y="55"/>
                    <a:pt x="86" y="55"/>
                  </a:cubicBezTo>
                  <a:cubicBezTo>
                    <a:pt x="86" y="56"/>
                    <a:pt x="85" y="56"/>
                    <a:pt x="85" y="57"/>
                  </a:cubicBezTo>
                  <a:cubicBezTo>
                    <a:pt x="84" y="57"/>
                    <a:pt x="84" y="58"/>
                    <a:pt x="83" y="58"/>
                  </a:cubicBezTo>
                  <a:cubicBezTo>
                    <a:pt x="83" y="58"/>
                    <a:pt x="82" y="58"/>
                    <a:pt x="82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8"/>
                    <a:pt x="3" y="58"/>
                    <a:pt x="3" y="58"/>
                  </a:cubicBezTo>
                  <a:cubicBezTo>
                    <a:pt x="2" y="58"/>
                    <a:pt x="2" y="57"/>
                    <a:pt x="1" y="57"/>
                  </a:cubicBezTo>
                  <a:cubicBezTo>
                    <a:pt x="1" y="56"/>
                    <a:pt x="1" y="56"/>
                    <a:pt x="0" y="55"/>
                  </a:cubicBezTo>
                  <a:cubicBezTo>
                    <a:pt x="0" y="55"/>
                    <a:pt x="0" y="54"/>
                    <a:pt x="0" y="5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  <a:lnTo>
                    <a:pt x="82" y="0"/>
                  </a:lnTo>
                  <a:close/>
                  <a:moveTo>
                    <a:pt x="3" y="10"/>
                  </a:moveTo>
                  <a:cubicBezTo>
                    <a:pt x="83" y="10"/>
                    <a:pt x="83" y="10"/>
                    <a:pt x="83" y="10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3" y="5"/>
                    <a:pt x="83" y="5"/>
                    <a:pt x="83" y="4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lnTo>
                    <a:pt x="3" y="10"/>
                  </a:lnTo>
                  <a:close/>
                  <a:moveTo>
                    <a:pt x="3" y="13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13"/>
                    <a:pt x="83" y="13"/>
                    <a:pt x="83" y="13"/>
                  </a:cubicBezTo>
                  <a:lnTo>
                    <a:pt x="3" y="13"/>
                  </a:lnTo>
                  <a:close/>
                  <a:moveTo>
                    <a:pt x="83" y="53"/>
                  </a:moveTo>
                  <a:cubicBezTo>
                    <a:pt x="83" y="23"/>
                    <a:pt x="83" y="23"/>
                    <a:pt x="8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4"/>
                    <a:pt x="3" y="54"/>
                    <a:pt x="4" y="54"/>
                  </a:cubicBezTo>
                  <a:cubicBezTo>
                    <a:pt x="4" y="55"/>
                    <a:pt x="4" y="55"/>
                    <a:pt x="5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82" y="55"/>
                    <a:pt x="82" y="55"/>
                    <a:pt x="83" y="54"/>
                  </a:cubicBezTo>
                  <a:cubicBezTo>
                    <a:pt x="83" y="54"/>
                    <a:pt x="83" y="54"/>
                    <a:pt x="83" y="53"/>
                  </a:cubicBezTo>
                  <a:close/>
                  <a:moveTo>
                    <a:pt x="10" y="36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6"/>
                    <a:pt x="29" y="36"/>
                    <a:pt x="29" y="36"/>
                  </a:cubicBezTo>
                  <a:lnTo>
                    <a:pt x="10" y="36"/>
                  </a:lnTo>
                  <a:close/>
                  <a:moveTo>
                    <a:pt x="10" y="45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5"/>
                    <a:pt x="41" y="45"/>
                    <a:pt x="41" y="45"/>
                  </a:cubicBezTo>
                  <a:lnTo>
                    <a:pt x="10" y="45"/>
                  </a:lnTo>
                  <a:close/>
                  <a:moveTo>
                    <a:pt x="67" y="48"/>
                  </a:moveTo>
                  <a:cubicBezTo>
                    <a:pt x="66" y="48"/>
                    <a:pt x="66" y="48"/>
                    <a:pt x="65" y="48"/>
                  </a:cubicBezTo>
                  <a:cubicBezTo>
                    <a:pt x="64" y="47"/>
                    <a:pt x="64" y="46"/>
                    <a:pt x="64" y="45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4"/>
                    <a:pt x="64" y="44"/>
                    <a:pt x="65" y="43"/>
                  </a:cubicBezTo>
                  <a:cubicBezTo>
                    <a:pt x="66" y="42"/>
                    <a:pt x="66" y="42"/>
                    <a:pt x="67" y="42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4" y="42"/>
                    <a:pt x="75" y="42"/>
                    <a:pt x="76" y="43"/>
                  </a:cubicBezTo>
                  <a:cubicBezTo>
                    <a:pt x="76" y="44"/>
                    <a:pt x="77" y="44"/>
                    <a:pt x="77" y="45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7" y="46"/>
                    <a:pt x="76" y="47"/>
                    <a:pt x="76" y="48"/>
                  </a:cubicBezTo>
                  <a:cubicBezTo>
                    <a:pt x="75" y="48"/>
                    <a:pt x="74" y="48"/>
                    <a:pt x="74" y="48"/>
                  </a:cubicBezTo>
                  <a:lnTo>
                    <a:pt x="67" y="48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70" name="Freeform 91">
              <a:extLst>
                <a:ext uri="{FF2B5EF4-FFF2-40B4-BE49-F238E27FC236}">
                  <a16:creationId xmlns:a16="http://schemas.microsoft.com/office/drawing/2014/main" xmlns="" id="{EE7EB15C-25B1-4D9E-97E0-197E7533B3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24013" y="3399621"/>
              <a:ext cx="266700" cy="315913"/>
            </a:xfrm>
            <a:custGeom>
              <a:avLst/>
              <a:gdLst>
                <a:gd name="T0" fmla="*/ 168 w 168"/>
                <a:gd name="T1" fmla="*/ 38 h 199"/>
                <a:gd name="T2" fmla="*/ 168 w 168"/>
                <a:gd name="T3" fmla="*/ 168 h 199"/>
                <a:gd name="T4" fmla="*/ 121 w 168"/>
                <a:gd name="T5" fmla="*/ 168 h 199"/>
                <a:gd name="T6" fmla="*/ 121 w 168"/>
                <a:gd name="T7" fmla="*/ 199 h 199"/>
                <a:gd name="T8" fmla="*/ 0 w 168"/>
                <a:gd name="T9" fmla="*/ 199 h 199"/>
                <a:gd name="T10" fmla="*/ 0 w 168"/>
                <a:gd name="T11" fmla="*/ 31 h 199"/>
                <a:gd name="T12" fmla="*/ 45 w 168"/>
                <a:gd name="T13" fmla="*/ 31 h 199"/>
                <a:gd name="T14" fmla="*/ 45 w 168"/>
                <a:gd name="T15" fmla="*/ 0 h 199"/>
                <a:gd name="T16" fmla="*/ 128 w 168"/>
                <a:gd name="T17" fmla="*/ 0 h 199"/>
                <a:gd name="T18" fmla="*/ 168 w 168"/>
                <a:gd name="T19" fmla="*/ 38 h 199"/>
                <a:gd name="T20" fmla="*/ 7 w 168"/>
                <a:gd name="T21" fmla="*/ 192 h 199"/>
                <a:gd name="T22" fmla="*/ 114 w 168"/>
                <a:gd name="T23" fmla="*/ 192 h 199"/>
                <a:gd name="T24" fmla="*/ 114 w 168"/>
                <a:gd name="T25" fmla="*/ 78 h 199"/>
                <a:gd name="T26" fmla="*/ 76 w 168"/>
                <a:gd name="T27" fmla="*/ 78 h 199"/>
                <a:gd name="T28" fmla="*/ 76 w 168"/>
                <a:gd name="T29" fmla="*/ 38 h 199"/>
                <a:gd name="T30" fmla="*/ 7 w 168"/>
                <a:gd name="T31" fmla="*/ 38 h 199"/>
                <a:gd name="T32" fmla="*/ 7 w 168"/>
                <a:gd name="T33" fmla="*/ 192 h 199"/>
                <a:gd name="T34" fmla="*/ 121 w 168"/>
                <a:gd name="T35" fmla="*/ 161 h 199"/>
                <a:gd name="T36" fmla="*/ 159 w 168"/>
                <a:gd name="T37" fmla="*/ 161 h 199"/>
                <a:gd name="T38" fmla="*/ 159 w 168"/>
                <a:gd name="T39" fmla="*/ 48 h 199"/>
                <a:gd name="T40" fmla="*/ 121 w 168"/>
                <a:gd name="T41" fmla="*/ 48 h 199"/>
                <a:gd name="T42" fmla="*/ 121 w 168"/>
                <a:gd name="T43" fmla="*/ 7 h 199"/>
                <a:gd name="T44" fmla="*/ 52 w 168"/>
                <a:gd name="T45" fmla="*/ 7 h 199"/>
                <a:gd name="T46" fmla="*/ 52 w 168"/>
                <a:gd name="T47" fmla="*/ 31 h 199"/>
                <a:gd name="T48" fmla="*/ 83 w 168"/>
                <a:gd name="T49" fmla="*/ 31 h 199"/>
                <a:gd name="T50" fmla="*/ 121 w 168"/>
                <a:gd name="T51" fmla="*/ 69 h 199"/>
                <a:gd name="T52" fmla="*/ 121 w 168"/>
                <a:gd name="T53" fmla="*/ 161 h 199"/>
                <a:gd name="T54" fmla="*/ 83 w 168"/>
                <a:gd name="T55" fmla="*/ 43 h 199"/>
                <a:gd name="T56" fmla="*/ 83 w 168"/>
                <a:gd name="T57" fmla="*/ 69 h 199"/>
                <a:gd name="T58" fmla="*/ 111 w 168"/>
                <a:gd name="T59" fmla="*/ 69 h 199"/>
                <a:gd name="T60" fmla="*/ 83 w 168"/>
                <a:gd name="T61" fmla="*/ 43 h 199"/>
                <a:gd name="T62" fmla="*/ 128 w 168"/>
                <a:gd name="T63" fmla="*/ 12 h 199"/>
                <a:gd name="T64" fmla="*/ 128 w 168"/>
                <a:gd name="T65" fmla="*/ 38 h 199"/>
                <a:gd name="T66" fmla="*/ 156 w 168"/>
                <a:gd name="T67" fmla="*/ 38 h 199"/>
                <a:gd name="T68" fmla="*/ 128 w 168"/>
                <a:gd name="T69" fmla="*/ 1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8" h="199">
                  <a:moveTo>
                    <a:pt x="168" y="38"/>
                  </a:moveTo>
                  <a:lnTo>
                    <a:pt x="168" y="168"/>
                  </a:lnTo>
                  <a:lnTo>
                    <a:pt x="121" y="168"/>
                  </a:lnTo>
                  <a:lnTo>
                    <a:pt x="121" y="199"/>
                  </a:lnTo>
                  <a:lnTo>
                    <a:pt x="0" y="199"/>
                  </a:lnTo>
                  <a:lnTo>
                    <a:pt x="0" y="31"/>
                  </a:lnTo>
                  <a:lnTo>
                    <a:pt x="45" y="31"/>
                  </a:lnTo>
                  <a:lnTo>
                    <a:pt x="45" y="0"/>
                  </a:lnTo>
                  <a:lnTo>
                    <a:pt x="128" y="0"/>
                  </a:lnTo>
                  <a:lnTo>
                    <a:pt x="168" y="38"/>
                  </a:lnTo>
                  <a:close/>
                  <a:moveTo>
                    <a:pt x="7" y="192"/>
                  </a:moveTo>
                  <a:lnTo>
                    <a:pt x="114" y="192"/>
                  </a:lnTo>
                  <a:lnTo>
                    <a:pt x="114" y="78"/>
                  </a:lnTo>
                  <a:lnTo>
                    <a:pt x="76" y="78"/>
                  </a:lnTo>
                  <a:lnTo>
                    <a:pt x="76" y="38"/>
                  </a:lnTo>
                  <a:lnTo>
                    <a:pt x="7" y="38"/>
                  </a:lnTo>
                  <a:lnTo>
                    <a:pt x="7" y="192"/>
                  </a:lnTo>
                  <a:close/>
                  <a:moveTo>
                    <a:pt x="121" y="161"/>
                  </a:moveTo>
                  <a:lnTo>
                    <a:pt x="159" y="161"/>
                  </a:lnTo>
                  <a:lnTo>
                    <a:pt x="159" y="48"/>
                  </a:lnTo>
                  <a:lnTo>
                    <a:pt x="121" y="48"/>
                  </a:lnTo>
                  <a:lnTo>
                    <a:pt x="121" y="7"/>
                  </a:lnTo>
                  <a:lnTo>
                    <a:pt x="52" y="7"/>
                  </a:lnTo>
                  <a:lnTo>
                    <a:pt x="52" y="31"/>
                  </a:lnTo>
                  <a:lnTo>
                    <a:pt x="83" y="31"/>
                  </a:lnTo>
                  <a:lnTo>
                    <a:pt x="121" y="69"/>
                  </a:lnTo>
                  <a:lnTo>
                    <a:pt x="121" y="161"/>
                  </a:lnTo>
                  <a:close/>
                  <a:moveTo>
                    <a:pt x="83" y="43"/>
                  </a:moveTo>
                  <a:lnTo>
                    <a:pt x="83" y="69"/>
                  </a:lnTo>
                  <a:lnTo>
                    <a:pt x="111" y="69"/>
                  </a:lnTo>
                  <a:lnTo>
                    <a:pt x="83" y="43"/>
                  </a:lnTo>
                  <a:close/>
                  <a:moveTo>
                    <a:pt x="128" y="12"/>
                  </a:moveTo>
                  <a:lnTo>
                    <a:pt x="128" y="38"/>
                  </a:lnTo>
                  <a:lnTo>
                    <a:pt x="156" y="38"/>
                  </a:lnTo>
                  <a:lnTo>
                    <a:pt x="128" y="12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71" name="Freeform 92">
              <a:extLst>
                <a:ext uri="{FF2B5EF4-FFF2-40B4-BE49-F238E27FC236}">
                  <a16:creationId xmlns:a16="http://schemas.microsoft.com/office/drawing/2014/main" xmlns="" id="{B52454E6-B5CF-47C9-B2D8-903A54F963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46300" y="3407558"/>
              <a:ext cx="300038" cy="300038"/>
            </a:xfrm>
            <a:custGeom>
              <a:avLst/>
              <a:gdLst>
                <a:gd name="T0" fmla="*/ 50 w 80"/>
                <a:gd name="T1" fmla="*/ 10 h 80"/>
                <a:gd name="T2" fmla="*/ 57 w 80"/>
                <a:gd name="T3" fmla="*/ 12 h 80"/>
                <a:gd name="T4" fmla="*/ 68 w 80"/>
                <a:gd name="T5" fmla="*/ 24 h 80"/>
                <a:gd name="T6" fmla="*/ 71 w 80"/>
                <a:gd name="T7" fmla="*/ 30 h 80"/>
                <a:gd name="T8" fmla="*/ 80 w 80"/>
                <a:gd name="T9" fmla="*/ 48 h 80"/>
                <a:gd name="T10" fmla="*/ 69 w 80"/>
                <a:gd name="T11" fmla="*/ 52 h 80"/>
                <a:gd name="T12" fmla="*/ 74 w 80"/>
                <a:gd name="T13" fmla="*/ 63 h 80"/>
                <a:gd name="T14" fmla="*/ 54 w 80"/>
                <a:gd name="T15" fmla="*/ 68 h 80"/>
                <a:gd name="T16" fmla="*/ 48 w 80"/>
                <a:gd name="T17" fmla="*/ 71 h 80"/>
                <a:gd name="T18" fmla="*/ 32 w 80"/>
                <a:gd name="T19" fmla="*/ 71 h 80"/>
                <a:gd name="T20" fmla="*/ 26 w 80"/>
                <a:gd name="T21" fmla="*/ 68 h 80"/>
                <a:gd name="T22" fmla="*/ 6 w 80"/>
                <a:gd name="T23" fmla="*/ 63 h 80"/>
                <a:gd name="T24" fmla="*/ 11 w 80"/>
                <a:gd name="T25" fmla="*/ 52 h 80"/>
                <a:gd name="T26" fmla="*/ 0 w 80"/>
                <a:gd name="T27" fmla="*/ 48 h 80"/>
                <a:gd name="T28" fmla="*/ 10 w 80"/>
                <a:gd name="T29" fmla="*/ 30 h 80"/>
                <a:gd name="T30" fmla="*/ 12 w 80"/>
                <a:gd name="T31" fmla="*/ 24 h 80"/>
                <a:gd name="T32" fmla="*/ 24 w 80"/>
                <a:gd name="T33" fmla="*/ 12 h 80"/>
                <a:gd name="T34" fmla="*/ 30 w 80"/>
                <a:gd name="T35" fmla="*/ 10 h 80"/>
                <a:gd name="T36" fmla="*/ 48 w 80"/>
                <a:gd name="T37" fmla="*/ 0 h 80"/>
                <a:gd name="T38" fmla="*/ 35 w 80"/>
                <a:gd name="T39" fmla="*/ 11 h 80"/>
                <a:gd name="T40" fmla="*/ 29 w 80"/>
                <a:gd name="T41" fmla="*/ 13 h 80"/>
                <a:gd name="T42" fmla="*/ 23 w 80"/>
                <a:gd name="T43" fmla="*/ 16 h 80"/>
                <a:gd name="T44" fmla="*/ 16 w 80"/>
                <a:gd name="T45" fmla="*/ 23 h 80"/>
                <a:gd name="T46" fmla="*/ 13 w 80"/>
                <a:gd name="T47" fmla="*/ 29 h 80"/>
                <a:gd name="T48" fmla="*/ 12 w 80"/>
                <a:gd name="T49" fmla="*/ 35 h 80"/>
                <a:gd name="T50" fmla="*/ 12 w 80"/>
                <a:gd name="T51" fmla="*/ 45 h 80"/>
                <a:gd name="T52" fmla="*/ 14 w 80"/>
                <a:gd name="T53" fmla="*/ 51 h 80"/>
                <a:gd name="T54" fmla="*/ 17 w 80"/>
                <a:gd name="T55" fmla="*/ 57 h 80"/>
                <a:gd name="T56" fmla="*/ 24 w 80"/>
                <a:gd name="T57" fmla="*/ 64 h 80"/>
                <a:gd name="T58" fmla="*/ 29 w 80"/>
                <a:gd name="T59" fmla="*/ 66 h 80"/>
                <a:gd name="T60" fmla="*/ 35 w 80"/>
                <a:gd name="T61" fmla="*/ 68 h 80"/>
                <a:gd name="T62" fmla="*/ 45 w 80"/>
                <a:gd name="T63" fmla="*/ 68 h 80"/>
                <a:gd name="T64" fmla="*/ 51 w 80"/>
                <a:gd name="T65" fmla="*/ 66 h 80"/>
                <a:gd name="T66" fmla="*/ 57 w 80"/>
                <a:gd name="T67" fmla="*/ 64 h 80"/>
                <a:gd name="T68" fmla="*/ 63 w 80"/>
                <a:gd name="T69" fmla="*/ 57 h 80"/>
                <a:gd name="T70" fmla="*/ 67 w 80"/>
                <a:gd name="T71" fmla="*/ 51 h 80"/>
                <a:gd name="T72" fmla="*/ 68 w 80"/>
                <a:gd name="T73" fmla="*/ 45 h 80"/>
                <a:gd name="T74" fmla="*/ 69 w 80"/>
                <a:gd name="T75" fmla="*/ 35 h 80"/>
                <a:gd name="T76" fmla="*/ 67 w 80"/>
                <a:gd name="T77" fmla="*/ 29 h 80"/>
                <a:gd name="T78" fmla="*/ 64 w 80"/>
                <a:gd name="T79" fmla="*/ 23 h 80"/>
                <a:gd name="T80" fmla="*/ 57 w 80"/>
                <a:gd name="T81" fmla="*/ 16 h 80"/>
                <a:gd name="T82" fmla="*/ 51 w 80"/>
                <a:gd name="T83" fmla="*/ 13 h 80"/>
                <a:gd name="T84" fmla="*/ 45 w 80"/>
                <a:gd name="T85" fmla="*/ 11 h 80"/>
                <a:gd name="T86" fmla="*/ 35 w 80"/>
                <a:gd name="T87" fmla="*/ 54 h 80"/>
                <a:gd name="T88" fmla="*/ 26 w 80"/>
                <a:gd name="T89" fmla="*/ 40 h 80"/>
                <a:gd name="T90" fmla="*/ 35 w 80"/>
                <a:gd name="T91" fmla="*/ 27 h 80"/>
                <a:gd name="T92" fmla="*/ 50 w 80"/>
                <a:gd name="T93" fmla="*/ 30 h 80"/>
                <a:gd name="T94" fmla="*/ 53 w 80"/>
                <a:gd name="T95" fmla="*/ 46 h 80"/>
                <a:gd name="T96" fmla="*/ 40 w 80"/>
                <a:gd name="T97" fmla="*/ 55 h 80"/>
                <a:gd name="T98" fmla="*/ 48 w 80"/>
                <a:gd name="T99" fmla="*/ 48 h 80"/>
                <a:gd name="T100" fmla="*/ 50 w 80"/>
                <a:gd name="T101" fmla="*/ 36 h 80"/>
                <a:gd name="T102" fmla="*/ 40 w 80"/>
                <a:gd name="T103" fmla="*/ 29 h 80"/>
                <a:gd name="T104" fmla="*/ 30 w 80"/>
                <a:gd name="T105" fmla="*/ 36 h 80"/>
                <a:gd name="T106" fmla="*/ 32 w 80"/>
                <a:gd name="T107" fmla="*/ 4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48" y="0"/>
                  </a:moveTo>
                  <a:cubicBezTo>
                    <a:pt x="48" y="9"/>
                    <a:pt x="48" y="9"/>
                    <a:pt x="48" y="9"/>
                  </a:cubicBezTo>
                  <a:cubicBezTo>
                    <a:pt x="49" y="9"/>
                    <a:pt x="50" y="9"/>
                    <a:pt x="50" y="10"/>
                  </a:cubicBezTo>
                  <a:cubicBezTo>
                    <a:pt x="51" y="10"/>
                    <a:pt x="52" y="10"/>
                    <a:pt x="53" y="10"/>
                  </a:cubicBezTo>
                  <a:cubicBezTo>
                    <a:pt x="53" y="11"/>
                    <a:pt x="54" y="11"/>
                    <a:pt x="55" y="11"/>
                  </a:cubicBezTo>
                  <a:cubicBezTo>
                    <a:pt x="55" y="12"/>
                    <a:pt x="56" y="12"/>
                    <a:pt x="57" y="12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5"/>
                    <a:pt x="69" y="25"/>
                    <a:pt x="69" y="26"/>
                  </a:cubicBezTo>
                  <a:cubicBezTo>
                    <a:pt x="69" y="26"/>
                    <a:pt x="70" y="27"/>
                    <a:pt x="70" y="28"/>
                  </a:cubicBezTo>
                  <a:cubicBezTo>
                    <a:pt x="70" y="29"/>
                    <a:pt x="70" y="29"/>
                    <a:pt x="71" y="30"/>
                  </a:cubicBezTo>
                  <a:cubicBezTo>
                    <a:pt x="71" y="31"/>
                    <a:pt x="71" y="31"/>
                    <a:pt x="71" y="32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0" y="48"/>
                    <a:pt x="80" y="48"/>
                    <a:pt x="80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1" y="49"/>
                    <a:pt x="71" y="50"/>
                    <a:pt x="70" y="50"/>
                  </a:cubicBezTo>
                  <a:cubicBezTo>
                    <a:pt x="70" y="51"/>
                    <a:pt x="70" y="52"/>
                    <a:pt x="69" y="52"/>
                  </a:cubicBezTo>
                  <a:cubicBezTo>
                    <a:pt x="69" y="53"/>
                    <a:pt x="69" y="54"/>
                    <a:pt x="69" y="54"/>
                  </a:cubicBezTo>
                  <a:cubicBezTo>
                    <a:pt x="68" y="55"/>
                    <a:pt x="68" y="56"/>
                    <a:pt x="68" y="56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63" y="74"/>
                    <a:pt x="63" y="74"/>
                    <a:pt x="63" y="74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5" y="68"/>
                    <a:pt x="55" y="68"/>
                    <a:pt x="54" y="68"/>
                  </a:cubicBezTo>
                  <a:cubicBezTo>
                    <a:pt x="54" y="69"/>
                    <a:pt x="53" y="69"/>
                    <a:pt x="52" y="69"/>
                  </a:cubicBezTo>
                  <a:cubicBezTo>
                    <a:pt x="52" y="70"/>
                    <a:pt x="51" y="70"/>
                    <a:pt x="50" y="70"/>
                  </a:cubicBezTo>
                  <a:cubicBezTo>
                    <a:pt x="49" y="70"/>
                    <a:pt x="49" y="71"/>
                    <a:pt x="48" y="71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1" y="71"/>
                    <a:pt x="31" y="70"/>
                    <a:pt x="30" y="70"/>
                  </a:cubicBezTo>
                  <a:cubicBezTo>
                    <a:pt x="29" y="70"/>
                    <a:pt x="29" y="70"/>
                    <a:pt x="28" y="69"/>
                  </a:cubicBezTo>
                  <a:cubicBezTo>
                    <a:pt x="27" y="69"/>
                    <a:pt x="27" y="69"/>
                    <a:pt x="26" y="68"/>
                  </a:cubicBezTo>
                  <a:cubicBezTo>
                    <a:pt x="25" y="68"/>
                    <a:pt x="25" y="68"/>
                    <a:pt x="24" y="67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2" y="55"/>
                    <a:pt x="12" y="54"/>
                  </a:cubicBezTo>
                  <a:cubicBezTo>
                    <a:pt x="11" y="54"/>
                    <a:pt x="11" y="53"/>
                    <a:pt x="11" y="52"/>
                  </a:cubicBezTo>
                  <a:cubicBezTo>
                    <a:pt x="11" y="52"/>
                    <a:pt x="10" y="51"/>
                    <a:pt x="10" y="50"/>
                  </a:cubicBezTo>
                  <a:cubicBezTo>
                    <a:pt x="10" y="50"/>
                    <a:pt x="10" y="49"/>
                    <a:pt x="9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1"/>
                    <a:pt x="9" y="31"/>
                    <a:pt x="10" y="30"/>
                  </a:cubicBezTo>
                  <a:cubicBezTo>
                    <a:pt x="10" y="29"/>
                    <a:pt x="10" y="29"/>
                    <a:pt x="11" y="28"/>
                  </a:cubicBezTo>
                  <a:cubicBezTo>
                    <a:pt x="11" y="27"/>
                    <a:pt x="11" y="26"/>
                    <a:pt x="11" y="26"/>
                  </a:cubicBezTo>
                  <a:cubicBezTo>
                    <a:pt x="12" y="25"/>
                    <a:pt x="12" y="25"/>
                    <a:pt x="12" y="24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5" y="12"/>
                    <a:pt x="26" y="11"/>
                  </a:cubicBezTo>
                  <a:cubicBezTo>
                    <a:pt x="26" y="11"/>
                    <a:pt x="27" y="11"/>
                    <a:pt x="28" y="10"/>
                  </a:cubicBezTo>
                  <a:cubicBezTo>
                    <a:pt x="28" y="10"/>
                    <a:pt x="29" y="10"/>
                    <a:pt x="30" y="10"/>
                  </a:cubicBezTo>
                  <a:cubicBezTo>
                    <a:pt x="31" y="9"/>
                    <a:pt x="31" y="9"/>
                    <a:pt x="32" y="9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48" y="0"/>
                  </a:lnTo>
                  <a:close/>
                  <a:moveTo>
                    <a:pt x="45" y="4"/>
                  </a:moveTo>
                  <a:cubicBezTo>
                    <a:pt x="35" y="4"/>
                    <a:pt x="35" y="4"/>
                    <a:pt x="35" y="4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2" y="12"/>
                    <a:pt x="32" y="12"/>
                    <a:pt x="31" y="13"/>
                  </a:cubicBezTo>
                  <a:cubicBezTo>
                    <a:pt x="30" y="13"/>
                    <a:pt x="30" y="13"/>
                    <a:pt x="29" y="13"/>
                  </a:cubicBezTo>
                  <a:cubicBezTo>
                    <a:pt x="28" y="14"/>
                    <a:pt x="28" y="14"/>
                    <a:pt x="27" y="14"/>
                  </a:cubicBezTo>
                  <a:cubicBezTo>
                    <a:pt x="26" y="14"/>
                    <a:pt x="26" y="15"/>
                    <a:pt x="25" y="15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6"/>
                    <a:pt x="14" y="27"/>
                    <a:pt x="14" y="27"/>
                  </a:cubicBezTo>
                  <a:cubicBezTo>
                    <a:pt x="14" y="28"/>
                    <a:pt x="14" y="28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2" y="32"/>
                    <a:pt x="12" y="32"/>
                    <a:pt x="12" y="33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8"/>
                    <a:pt x="13" y="49"/>
                    <a:pt x="13" y="49"/>
                  </a:cubicBezTo>
                  <a:cubicBezTo>
                    <a:pt x="13" y="50"/>
                    <a:pt x="13" y="51"/>
                    <a:pt x="14" y="51"/>
                  </a:cubicBezTo>
                  <a:cubicBezTo>
                    <a:pt x="14" y="52"/>
                    <a:pt x="14" y="52"/>
                    <a:pt x="15" y="53"/>
                  </a:cubicBezTo>
                  <a:cubicBezTo>
                    <a:pt x="15" y="53"/>
                    <a:pt x="15" y="54"/>
                    <a:pt x="16" y="55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5"/>
                    <a:pt x="27" y="65"/>
                    <a:pt x="27" y="66"/>
                  </a:cubicBezTo>
                  <a:cubicBezTo>
                    <a:pt x="28" y="66"/>
                    <a:pt x="29" y="66"/>
                    <a:pt x="29" y="66"/>
                  </a:cubicBezTo>
                  <a:cubicBezTo>
                    <a:pt x="30" y="67"/>
                    <a:pt x="31" y="67"/>
                    <a:pt x="31" y="67"/>
                  </a:cubicBezTo>
                  <a:cubicBezTo>
                    <a:pt x="32" y="67"/>
                    <a:pt x="32" y="67"/>
                    <a:pt x="33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49" y="67"/>
                  </a:cubicBezTo>
                  <a:cubicBezTo>
                    <a:pt x="50" y="67"/>
                    <a:pt x="50" y="67"/>
                    <a:pt x="51" y="66"/>
                  </a:cubicBezTo>
                  <a:cubicBezTo>
                    <a:pt x="52" y="66"/>
                    <a:pt x="52" y="66"/>
                    <a:pt x="53" y="66"/>
                  </a:cubicBezTo>
                  <a:cubicBezTo>
                    <a:pt x="53" y="65"/>
                    <a:pt x="54" y="65"/>
                    <a:pt x="54" y="65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4"/>
                    <a:pt x="65" y="53"/>
                    <a:pt x="66" y="53"/>
                  </a:cubicBezTo>
                  <a:cubicBezTo>
                    <a:pt x="66" y="52"/>
                    <a:pt x="66" y="52"/>
                    <a:pt x="67" y="51"/>
                  </a:cubicBezTo>
                  <a:cubicBezTo>
                    <a:pt x="67" y="51"/>
                    <a:pt x="67" y="50"/>
                    <a:pt x="67" y="49"/>
                  </a:cubicBezTo>
                  <a:cubicBezTo>
                    <a:pt x="67" y="49"/>
                    <a:pt x="68" y="48"/>
                    <a:pt x="68" y="47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69" y="35"/>
                    <a:pt x="69" y="35"/>
                    <a:pt x="69" y="35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68" y="32"/>
                    <a:pt x="68" y="32"/>
                    <a:pt x="68" y="31"/>
                  </a:cubicBezTo>
                  <a:cubicBezTo>
                    <a:pt x="67" y="30"/>
                    <a:pt x="67" y="30"/>
                    <a:pt x="67" y="29"/>
                  </a:cubicBezTo>
                  <a:cubicBezTo>
                    <a:pt x="67" y="28"/>
                    <a:pt x="66" y="28"/>
                    <a:pt x="66" y="27"/>
                  </a:cubicBezTo>
                  <a:cubicBezTo>
                    <a:pt x="66" y="27"/>
                    <a:pt x="65" y="26"/>
                    <a:pt x="65" y="25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4" y="15"/>
                    <a:pt x="54" y="14"/>
                    <a:pt x="53" y="14"/>
                  </a:cubicBezTo>
                  <a:cubicBezTo>
                    <a:pt x="53" y="14"/>
                    <a:pt x="52" y="14"/>
                    <a:pt x="51" y="13"/>
                  </a:cubicBezTo>
                  <a:cubicBezTo>
                    <a:pt x="51" y="13"/>
                    <a:pt x="50" y="13"/>
                    <a:pt x="49" y="13"/>
                  </a:cubicBezTo>
                  <a:cubicBezTo>
                    <a:pt x="49" y="12"/>
                    <a:pt x="48" y="12"/>
                    <a:pt x="47" y="12"/>
                  </a:cubicBezTo>
                  <a:cubicBezTo>
                    <a:pt x="45" y="11"/>
                    <a:pt x="45" y="11"/>
                    <a:pt x="45" y="11"/>
                  </a:cubicBezTo>
                  <a:lnTo>
                    <a:pt x="45" y="4"/>
                  </a:lnTo>
                  <a:close/>
                  <a:moveTo>
                    <a:pt x="40" y="55"/>
                  </a:moveTo>
                  <a:cubicBezTo>
                    <a:pt x="38" y="55"/>
                    <a:pt x="36" y="54"/>
                    <a:pt x="35" y="54"/>
                  </a:cubicBezTo>
                  <a:cubicBezTo>
                    <a:pt x="33" y="53"/>
                    <a:pt x="31" y="52"/>
                    <a:pt x="30" y="50"/>
                  </a:cubicBezTo>
                  <a:cubicBezTo>
                    <a:pt x="29" y="49"/>
                    <a:pt x="28" y="48"/>
                    <a:pt x="27" y="46"/>
                  </a:cubicBezTo>
                  <a:cubicBezTo>
                    <a:pt x="26" y="44"/>
                    <a:pt x="26" y="42"/>
                    <a:pt x="26" y="40"/>
                  </a:cubicBezTo>
                  <a:cubicBezTo>
                    <a:pt x="26" y="38"/>
                    <a:pt x="26" y="36"/>
                    <a:pt x="27" y="35"/>
                  </a:cubicBezTo>
                  <a:cubicBezTo>
                    <a:pt x="28" y="33"/>
                    <a:pt x="29" y="31"/>
                    <a:pt x="30" y="30"/>
                  </a:cubicBezTo>
                  <a:cubicBezTo>
                    <a:pt x="31" y="29"/>
                    <a:pt x="33" y="28"/>
                    <a:pt x="35" y="27"/>
                  </a:cubicBezTo>
                  <a:cubicBezTo>
                    <a:pt x="36" y="26"/>
                    <a:pt x="38" y="26"/>
                    <a:pt x="40" y="26"/>
                  </a:cubicBezTo>
                  <a:cubicBezTo>
                    <a:pt x="42" y="26"/>
                    <a:pt x="44" y="26"/>
                    <a:pt x="46" y="27"/>
                  </a:cubicBezTo>
                  <a:cubicBezTo>
                    <a:pt x="48" y="28"/>
                    <a:pt x="49" y="29"/>
                    <a:pt x="50" y="30"/>
                  </a:cubicBezTo>
                  <a:cubicBezTo>
                    <a:pt x="52" y="31"/>
                    <a:pt x="53" y="33"/>
                    <a:pt x="53" y="35"/>
                  </a:cubicBezTo>
                  <a:cubicBezTo>
                    <a:pt x="54" y="36"/>
                    <a:pt x="55" y="38"/>
                    <a:pt x="55" y="40"/>
                  </a:cubicBezTo>
                  <a:cubicBezTo>
                    <a:pt x="55" y="42"/>
                    <a:pt x="54" y="44"/>
                    <a:pt x="53" y="46"/>
                  </a:cubicBezTo>
                  <a:cubicBezTo>
                    <a:pt x="53" y="48"/>
                    <a:pt x="52" y="49"/>
                    <a:pt x="50" y="50"/>
                  </a:cubicBezTo>
                  <a:cubicBezTo>
                    <a:pt x="49" y="52"/>
                    <a:pt x="48" y="53"/>
                    <a:pt x="46" y="54"/>
                  </a:cubicBezTo>
                  <a:cubicBezTo>
                    <a:pt x="44" y="54"/>
                    <a:pt x="42" y="55"/>
                    <a:pt x="40" y="55"/>
                  </a:cubicBezTo>
                  <a:close/>
                  <a:moveTo>
                    <a:pt x="40" y="52"/>
                  </a:moveTo>
                  <a:cubicBezTo>
                    <a:pt x="42" y="52"/>
                    <a:pt x="43" y="51"/>
                    <a:pt x="44" y="51"/>
                  </a:cubicBezTo>
                  <a:cubicBezTo>
                    <a:pt x="46" y="50"/>
                    <a:pt x="47" y="49"/>
                    <a:pt x="48" y="48"/>
                  </a:cubicBezTo>
                  <a:cubicBezTo>
                    <a:pt x="49" y="47"/>
                    <a:pt x="50" y="46"/>
                    <a:pt x="50" y="45"/>
                  </a:cubicBezTo>
                  <a:cubicBezTo>
                    <a:pt x="51" y="43"/>
                    <a:pt x="51" y="42"/>
                    <a:pt x="51" y="40"/>
                  </a:cubicBezTo>
                  <a:cubicBezTo>
                    <a:pt x="51" y="39"/>
                    <a:pt x="51" y="37"/>
                    <a:pt x="50" y="36"/>
                  </a:cubicBezTo>
                  <a:cubicBezTo>
                    <a:pt x="50" y="35"/>
                    <a:pt x="49" y="33"/>
                    <a:pt x="48" y="32"/>
                  </a:cubicBezTo>
                  <a:cubicBezTo>
                    <a:pt x="47" y="31"/>
                    <a:pt x="46" y="31"/>
                    <a:pt x="44" y="30"/>
                  </a:cubicBezTo>
                  <a:cubicBezTo>
                    <a:pt x="43" y="29"/>
                    <a:pt x="42" y="29"/>
                    <a:pt x="40" y="29"/>
                  </a:cubicBezTo>
                  <a:cubicBezTo>
                    <a:pt x="39" y="29"/>
                    <a:pt x="37" y="29"/>
                    <a:pt x="36" y="30"/>
                  </a:cubicBezTo>
                  <a:cubicBezTo>
                    <a:pt x="34" y="31"/>
                    <a:pt x="33" y="31"/>
                    <a:pt x="32" y="32"/>
                  </a:cubicBezTo>
                  <a:cubicBezTo>
                    <a:pt x="31" y="33"/>
                    <a:pt x="30" y="35"/>
                    <a:pt x="30" y="36"/>
                  </a:cubicBezTo>
                  <a:cubicBezTo>
                    <a:pt x="29" y="37"/>
                    <a:pt x="29" y="39"/>
                    <a:pt x="29" y="40"/>
                  </a:cubicBezTo>
                  <a:cubicBezTo>
                    <a:pt x="29" y="42"/>
                    <a:pt x="29" y="43"/>
                    <a:pt x="30" y="45"/>
                  </a:cubicBezTo>
                  <a:cubicBezTo>
                    <a:pt x="30" y="46"/>
                    <a:pt x="31" y="47"/>
                    <a:pt x="32" y="48"/>
                  </a:cubicBezTo>
                  <a:cubicBezTo>
                    <a:pt x="33" y="49"/>
                    <a:pt x="34" y="50"/>
                    <a:pt x="36" y="51"/>
                  </a:cubicBezTo>
                  <a:cubicBezTo>
                    <a:pt x="37" y="51"/>
                    <a:pt x="39" y="52"/>
                    <a:pt x="40" y="52"/>
                  </a:cubicBez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72" name="Freeform 93">
              <a:extLst>
                <a:ext uri="{FF2B5EF4-FFF2-40B4-BE49-F238E27FC236}">
                  <a16:creationId xmlns:a16="http://schemas.microsoft.com/office/drawing/2014/main" xmlns="" id="{853D0035-843D-4BA8-AED7-7DA81C1656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3988" y="3388508"/>
              <a:ext cx="288925" cy="338138"/>
            </a:xfrm>
            <a:custGeom>
              <a:avLst/>
              <a:gdLst>
                <a:gd name="T0" fmla="*/ 57 w 77"/>
                <a:gd name="T1" fmla="*/ 18 h 90"/>
                <a:gd name="T2" fmla="*/ 74 w 77"/>
                <a:gd name="T3" fmla="*/ 38 h 90"/>
                <a:gd name="T4" fmla="*/ 74 w 77"/>
                <a:gd name="T5" fmla="*/ 67 h 90"/>
                <a:gd name="T6" fmla="*/ 53 w 77"/>
                <a:gd name="T7" fmla="*/ 87 h 90"/>
                <a:gd name="T8" fmla="*/ 23 w 77"/>
                <a:gd name="T9" fmla="*/ 87 h 90"/>
                <a:gd name="T10" fmla="*/ 3 w 77"/>
                <a:gd name="T11" fmla="*/ 67 h 90"/>
                <a:gd name="T12" fmla="*/ 2 w 77"/>
                <a:gd name="T13" fmla="*/ 38 h 90"/>
                <a:gd name="T14" fmla="*/ 19 w 77"/>
                <a:gd name="T15" fmla="*/ 18 h 90"/>
                <a:gd name="T16" fmla="*/ 31 w 77"/>
                <a:gd name="T17" fmla="*/ 11 h 90"/>
                <a:gd name="T18" fmla="*/ 31 w 77"/>
                <a:gd name="T19" fmla="*/ 5 h 90"/>
                <a:gd name="T20" fmla="*/ 35 w 77"/>
                <a:gd name="T21" fmla="*/ 1 h 90"/>
                <a:gd name="T22" fmla="*/ 41 w 77"/>
                <a:gd name="T23" fmla="*/ 1 h 90"/>
                <a:gd name="T24" fmla="*/ 46 w 77"/>
                <a:gd name="T25" fmla="*/ 5 h 90"/>
                <a:gd name="T26" fmla="*/ 46 w 77"/>
                <a:gd name="T27" fmla="*/ 11 h 90"/>
                <a:gd name="T28" fmla="*/ 38 w 77"/>
                <a:gd name="T29" fmla="*/ 87 h 90"/>
                <a:gd name="T30" fmla="*/ 63 w 77"/>
                <a:gd name="T31" fmla="*/ 77 h 90"/>
                <a:gd name="T32" fmla="*/ 73 w 77"/>
                <a:gd name="T33" fmla="*/ 52 h 90"/>
                <a:gd name="T34" fmla="*/ 63 w 77"/>
                <a:gd name="T35" fmla="*/ 27 h 90"/>
                <a:gd name="T36" fmla="*/ 38 w 77"/>
                <a:gd name="T37" fmla="*/ 16 h 90"/>
                <a:gd name="T38" fmla="*/ 13 w 77"/>
                <a:gd name="T39" fmla="*/ 27 h 90"/>
                <a:gd name="T40" fmla="*/ 3 w 77"/>
                <a:gd name="T41" fmla="*/ 52 h 90"/>
                <a:gd name="T42" fmla="*/ 13 w 77"/>
                <a:gd name="T43" fmla="*/ 77 h 90"/>
                <a:gd name="T44" fmla="*/ 38 w 77"/>
                <a:gd name="T45" fmla="*/ 87 h 90"/>
                <a:gd name="T46" fmla="*/ 31 w 77"/>
                <a:gd name="T47" fmla="*/ 45 h 90"/>
                <a:gd name="T48" fmla="*/ 45 w 77"/>
                <a:gd name="T49" fmla="*/ 59 h 90"/>
                <a:gd name="T50" fmla="*/ 33 w 77"/>
                <a:gd name="T51" fmla="*/ 49 h 90"/>
                <a:gd name="T52" fmla="*/ 41 w 77"/>
                <a:gd name="T53" fmla="*/ 57 h 90"/>
                <a:gd name="T54" fmla="*/ 38 w 77"/>
                <a:gd name="T55" fmla="*/ 4 h 90"/>
                <a:gd name="T56" fmla="*/ 35 w 77"/>
                <a:gd name="T57" fmla="*/ 5 h 90"/>
                <a:gd name="T58" fmla="*/ 33 w 77"/>
                <a:gd name="T59" fmla="*/ 9 h 90"/>
                <a:gd name="T60" fmla="*/ 35 w 77"/>
                <a:gd name="T61" fmla="*/ 12 h 90"/>
                <a:gd name="T62" fmla="*/ 38 w 77"/>
                <a:gd name="T63" fmla="*/ 13 h 90"/>
                <a:gd name="T64" fmla="*/ 42 w 77"/>
                <a:gd name="T65" fmla="*/ 12 h 90"/>
                <a:gd name="T66" fmla="*/ 43 w 77"/>
                <a:gd name="T67" fmla="*/ 9 h 90"/>
                <a:gd name="T68" fmla="*/ 42 w 77"/>
                <a:gd name="T69" fmla="*/ 5 h 90"/>
                <a:gd name="T70" fmla="*/ 38 w 77"/>
                <a:gd name="T71" fmla="*/ 4 h 90"/>
                <a:gd name="T72" fmla="*/ 51 w 77"/>
                <a:gd name="T73" fmla="*/ 39 h 90"/>
                <a:gd name="T74" fmla="*/ 43 w 77"/>
                <a:gd name="T75" fmla="*/ 5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0">
                  <a:moveTo>
                    <a:pt x="44" y="14"/>
                  </a:moveTo>
                  <a:cubicBezTo>
                    <a:pt x="49" y="15"/>
                    <a:pt x="53" y="16"/>
                    <a:pt x="57" y="18"/>
                  </a:cubicBezTo>
                  <a:cubicBezTo>
                    <a:pt x="61" y="21"/>
                    <a:pt x="64" y="23"/>
                    <a:pt x="67" y="27"/>
                  </a:cubicBezTo>
                  <a:cubicBezTo>
                    <a:pt x="70" y="30"/>
                    <a:pt x="72" y="34"/>
                    <a:pt x="74" y="38"/>
                  </a:cubicBezTo>
                  <a:cubicBezTo>
                    <a:pt x="76" y="42"/>
                    <a:pt x="77" y="47"/>
                    <a:pt x="77" y="52"/>
                  </a:cubicBezTo>
                  <a:cubicBezTo>
                    <a:pt x="77" y="57"/>
                    <a:pt x="76" y="62"/>
                    <a:pt x="74" y="67"/>
                  </a:cubicBezTo>
                  <a:cubicBezTo>
                    <a:pt x="72" y="71"/>
                    <a:pt x="69" y="75"/>
                    <a:pt x="65" y="79"/>
                  </a:cubicBezTo>
                  <a:cubicBezTo>
                    <a:pt x="62" y="82"/>
                    <a:pt x="58" y="85"/>
                    <a:pt x="53" y="87"/>
                  </a:cubicBezTo>
                  <a:cubicBezTo>
                    <a:pt x="48" y="89"/>
                    <a:pt x="43" y="90"/>
                    <a:pt x="38" y="90"/>
                  </a:cubicBezTo>
                  <a:cubicBezTo>
                    <a:pt x="33" y="90"/>
                    <a:pt x="28" y="89"/>
                    <a:pt x="23" y="87"/>
                  </a:cubicBezTo>
                  <a:cubicBezTo>
                    <a:pt x="19" y="85"/>
                    <a:pt x="14" y="82"/>
                    <a:pt x="11" y="79"/>
                  </a:cubicBezTo>
                  <a:cubicBezTo>
                    <a:pt x="7" y="75"/>
                    <a:pt x="5" y="71"/>
                    <a:pt x="3" y="67"/>
                  </a:cubicBezTo>
                  <a:cubicBezTo>
                    <a:pt x="1" y="62"/>
                    <a:pt x="0" y="57"/>
                    <a:pt x="0" y="52"/>
                  </a:cubicBezTo>
                  <a:cubicBezTo>
                    <a:pt x="0" y="47"/>
                    <a:pt x="1" y="42"/>
                    <a:pt x="2" y="38"/>
                  </a:cubicBezTo>
                  <a:cubicBezTo>
                    <a:pt x="4" y="34"/>
                    <a:pt x="6" y="30"/>
                    <a:pt x="9" y="27"/>
                  </a:cubicBezTo>
                  <a:cubicBezTo>
                    <a:pt x="12" y="23"/>
                    <a:pt x="15" y="21"/>
                    <a:pt x="19" y="18"/>
                  </a:cubicBezTo>
                  <a:cubicBezTo>
                    <a:pt x="23" y="16"/>
                    <a:pt x="28" y="15"/>
                    <a:pt x="32" y="14"/>
                  </a:cubicBezTo>
                  <a:cubicBezTo>
                    <a:pt x="32" y="13"/>
                    <a:pt x="31" y="12"/>
                    <a:pt x="31" y="11"/>
                  </a:cubicBezTo>
                  <a:cubicBezTo>
                    <a:pt x="30" y="10"/>
                    <a:pt x="30" y="10"/>
                    <a:pt x="30" y="9"/>
                  </a:cubicBezTo>
                  <a:cubicBezTo>
                    <a:pt x="30" y="7"/>
                    <a:pt x="30" y="6"/>
                    <a:pt x="31" y="5"/>
                  </a:cubicBezTo>
                  <a:cubicBezTo>
                    <a:pt x="31" y="4"/>
                    <a:pt x="32" y="4"/>
                    <a:pt x="33" y="3"/>
                  </a:cubicBezTo>
                  <a:cubicBezTo>
                    <a:pt x="33" y="2"/>
                    <a:pt x="34" y="2"/>
                    <a:pt x="35" y="1"/>
                  </a:cubicBezTo>
                  <a:cubicBezTo>
                    <a:pt x="36" y="1"/>
                    <a:pt x="37" y="0"/>
                    <a:pt x="38" y="0"/>
                  </a:cubicBezTo>
                  <a:cubicBezTo>
                    <a:pt x="39" y="0"/>
                    <a:pt x="40" y="1"/>
                    <a:pt x="41" y="1"/>
                  </a:cubicBezTo>
                  <a:cubicBezTo>
                    <a:pt x="42" y="2"/>
                    <a:pt x="43" y="2"/>
                    <a:pt x="44" y="3"/>
                  </a:cubicBezTo>
                  <a:cubicBezTo>
                    <a:pt x="45" y="4"/>
                    <a:pt x="45" y="4"/>
                    <a:pt x="46" y="5"/>
                  </a:cubicBezTo>
                  <a:cubicBezTo>
                    <a:pt x="46" y="6"/>
                    <a:pt x="46" y="7"/>
                    <a:pt x="46" y="9"/>
                  </a:cubicBezTo>
                  <a:cubicBezTo>
                    <a:pt x="46" y="10"/>
                    <a:pt x="46" y="10"/>
                    <a:pt x="46" y="11"/>
                  </a:cubicBezTo>
                  <a:cubicBezTo>
                    <a:pt x="45" y="12"/>
                    <a:pt x="45" y="13"/>
                    <a:pt x="44" y="14"/>
                  </a:cubicBezTo>
                  <a:close/>
                  <a:moveTo>
                    <a:pt x="38" y="87"/>
                  </a:moveTo>
                  <a:cubicBezTo>
                    <a:pt x="43" y="87"/>
                    <a:pt x="48" y="86"/>
                    <a:pt x="52" y="84"/>
                  </a:cubicBezTo>
                  <a:cubicBezTo>
                    <a:pt x="56" y="82"/>
                    <a:pt x="60" y="80"/>
                    <a:pt x="63" y="77"/>
                  </a:cubicBezTo>
                  <a:cubicBezTo>
                    <a:pt x="66" y="73"/>
                    <a:pt x="69" y="70"/>
                    <a:pt x="71" y="65"/>
                  </a:cubicBezTo>
                  <a:cubicBezTo>
                    <a:pt x="72" y="61"/>
                    <a:pt x="73" y="57"/>
                    <a:pt x="73" y="52"/>
                  </a:cubicBezTo>
                  <a:cubicBezTo>
                    <a:pt x="73" y="47"/>
                    <a:pt x="72" y="42"/>
                    <a:pt x="71" y="38"/>
                  </a:cubicBezTo>
                  <a:cubicBezTo>
                    <a:pt x="69" y="34"/>
                    <a:pt x="66" y="30"/>
                    <a:pt x="63" y="27"/>
                  </a:cubicBezTo>
                  <a:cubicBezTo>
                    <a:pt x="60" y="24"/>
                    <a:pt x="56" y="21"/>
                    <a:pt x="52" y="19"/>
                  </a:cubicBezTo>
                  <a:cubicBezTo>
                    <a:pt x="48" y="17"/>
                    <a:pt x="43" y="16"/>
                    <a:pt x="38" y="16"/>
                  </a:cubicBezTo>
                  <a:cubicBezTo>
                    <a:pt x="33" y="16"/>
                    <a:pt x="29" y="17"/>
                    <a:pt x="24" y="19"/>
                  </a:cubicBezTo>
                  <a:cubicBezTo>
                    <a:pt x="20" y="21"/>
                    <a:pt x="16" y="24"/>
                    <a:pt x="13" y="27"/>
                  </a:cubicBezTo>
                  <a:cubicBezTo>
                    <a:pt x="10" y="30"/>
                    <a:pt x="8" y="34"/>
                    <a:pt x="6" y="38"/>
                  </a:cubicBezTo>
                  <a:cubicBezTo>
                    <a:pt x="4" y="42"/>
                    <a:pt x="3" y="47"/>
                    <a:pt x="3" y="52"/>
                  </a:cubicBezTo>
                  <a:cubicBezTo>
                    <a:pt x="3" y="57"/>
                    <a:pt x="4" y="61"/>
                    <a:pt x="6" y="65"/>
                  </a:cubicBezTo>
                  <a:cubicBezTo>
                    <a:pt x="8" y="70"/>
                    <a:pt x="10" y="73"/>
                    <a:pt x="13" y="77"/>
                  </a:cubicBezTo>
                  <a:cubicBezTo>
                    <a:pt x="16" y="80"/>
                    <a:pt x="20" y="82"/>
                    <a:pt x="24" y="84"/>
                  </a:cubicBezTo>
                  <a:cubicBezTo>
                    <a:pt x="29" y="86"/>
                    <a:pt x="33" y="87"/>
                    <a:pt x="38" y="87"/>
                  </a:cubicBezTo>
                  <a:close/>
                  <a:moveTo>
                    <a:pt x="19" y="71"/>
                  </a:moveTo>
                  <a:cubicBezTo>
                    <a:pt x="31" y="45"/>
                    <a:pt x="31" y="45"/>
                    <a:pt x="31" y="45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45" y="59"/>
                    <a:pt x="45" y="59"/>
                    <a:pt x="45" y="59"/>
                  </a:cubicBezTo>
                  <a:lnTo>
                    <a:pt x="19" y="71"/>
                  </a:lnTo>
                  <a:close/>
                  <a:moveTo>
                    <a:pt x="33" y="49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41" y="57"/>
                    <a:pt x="41" y="57"/>
                    <a:pt x="41" y="57"/>
                  </a:cubicBezTo>
                  <a:lnTo>
                    <a:pt x="33" y="49"/>
                  </a:lnTo>
                  <a:close/>
                  <a:moveTo>
                    <a:pt x="38" y="4"/>
                  </a:moveTo>
                  <a:cubicBezTo>
                    <a:pt x="38" y="4"/>
                    <a:pt x="37" y="4"/>
                    <a:pt x="36" y="4"/>
                  </a:cubicBezTo>
                  <a:cubicBezTo>
                    <a:pt x="36" y="4"/>
                    <a:pt x="35" y="5"/>
                    <a:pt x="35" y="5"/>
                  </a:cubicBezTo>
                  <a:cubicBezTo>
                    <a:pt x="34" y="6"/>
                    <a:pt x="34" y="6"/>
                    <a:pt x="34" y="7"/>
                  </a:cubicBezTo>
                  <a:cubicBezTo>
                    <a:pt x="33" y="7"/>
                    <a:pt x="33" y="8"/>
                    <a:pt x="33" y="9"/>
                  </a:cubicBezTo>
                  <a:cubicBezTo>
                    <a:pt x="33" y="9"/>
                    <a:pt x="33" y="10"/>
                    <a:pt x="34" y="10"/>
                  </a:cubicBezTo>
                  <a:cubicBezTo>
                    <a:pt x="34" y="11"/>
                    <a:pt x="34" y="11"/>
                    <a:pt x="35" y="12"/>
                  </a:cubicBezTo>
                  <a:cubicBezTo>
                    <a:pt x="35" y="12"/>
                    <a:pt x="36" y="13"/>
                    <a:pt x="36" y="13"/>
                  </a:cubicBezTo>
                  <a:cubicBezTo>
                    <a:pt x="37" y="13"/>
                    <a:pt x="38" y="13"/>
                    <a:pt x="38" y="13"/>
                  </a:cubicBezTo>
                  <a:cubicBezTo>
                    <a:pt x="39" y="13"/>
                    <a:pt x="39" y="13"/>
                    <a:pt x="40" y="13"/>
                  </a:cubicBezTo>
                  <a:cubicBezTo>
                    <a:pt x="41" y="13"/>
                    <a:pt x="41" y="12"/>
                    <a:pt x="42" y="12"/>
                  </a:cubicBezTo>
                  <a:cubicBezTo>
                    <a:pt x="42" y="11"/>
                    <a:pt x="42" y="11"/>
                    <a:pt x="43" y="10"/>
                  </a:cubicBezTo>
                  <a:cubicBezTo>
                    <a:pt x="43" y="10"/>
                    <a:pt x="43" y="9"/>
                    <a:pt x="43" y="9"/>
                  </a:cubicBezTo>
                  <a:cubicBezTo>
                    <a:pt x="43" y="8"/>
                    <a:pt x="43" y="7"/>
                    <a:pt x="43" y="7"/>
                  </a:cubicBezTo>
                  <a:cubicBezTo>
                    <a:pt x="42" y="6"/>
                    <a:pt x="42" y="6"/>
                    <a:pt x="42" y="5"/>
                  </a:cubicBezTo>
                  <a:cubicBezTo>
                    <a:pt x="41" y="5"/>
                    <a:pt x="41" y="4"/>
                    <a:pt x="40" y="4"/>
                  </a:cubicBezTo>
                  <a:cubicBezTo>
                    <a:pt x="39" y="4"/>
                    <a:pt x="39" y="4"/>
                    <a:pt x="38" y="4"/>
                  </a:cubicBezTo>
                  <a:close/>
                  <a:moveTo>
                    <a:pt x="43" y="55"/>
                  </a:moveTo>
                  <a:cubicBezTo>
                    <a:pt x="51" y="39"/>
                    <a:pt x="51" y="39"/>
                    <a:pt x="51" y="39"/>
                  </a:cubicBezTo>
                  <a:cubicBezTo>
                    <a:pt x="35" y="46"/>
                    <a:pt x="35" y="46"/>
                    <a:pt x="35" y="46"/>
                  </a:cubicBezTo>
                  <a:lnTo>
                    <a:pt x="43" y="55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73" name="Freeform 94">
              <a:extLst>
                <a:ext uri="{FF2B5EF4-FFF2-40B4-BE49-F238E27FC236}">
                  <a16:creationId xmlns:a16="http://schemas.microsoft.com/office/drawing/2014/main" xmlns="" id="{448BB4BE-25E7-4824-8326-947C8C890D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3738" y="3432958"/>
              <a:ext cx="290513" cy="252413"/>
            </a:xfrm>
            <a:custGeom>
              <a:avLst/>
              <a:gdLst>
                <a:gd name="T0" fmla="*/ 73 w 77"/>
                <a:gd name="T1" fmla="*/ 0 h 67"/>
                <a:gd name="T2" fmla="*/ 76 w 77"/>
                <a:gd name="T3" fmla="*/ 4 h 67"/>
                <a:gd name="T4" fmla="*/ 77 w 77"/>
                <a:gd name="T5" fmla="*/ 48 h 67"/>
                <a:gd name="T6" fmla="*/ 75 w 77"/>
                <a:gd name="T7" fmla="*/ 52 h 67"/>
                <a:gd name="T8" fmla="*/ 70 w 77"/>
                <a:gd name="T9" fmla="*/ 54 h 67"/>
                <a:gd name="T10" fmla="*/ 64 w 77"/>
                <a:gd name="T11" fmla="*/ 67 h 67"/>
                <a:gd name="T12" fmla="*/ 6 w 77"/>
                <a:gd name="T13" fmla="*/ 54 h 67"/>
                <a:gd name="T14" fmla="*/ 2 w 77"/>
                <a:gd name="T15" fmla="*/ 52 h 67"/>
                <a:gd name="T16" fmla="*/ 0 w 77"/>
                <a:gd name="T17" fmla="*/ 48 h 67"/>
                <a:gd name="T18" fmla="*/ 0 w 77"/>
                <a:gd name="T19" fmla="*/ 4 h 67"/>
                <a:gd name="T20" fmla="*/ 4 w 77"/>
                <a:gd name="T21" fmla="*/ 0 h 67"/>
                <a:gd name="T22" fmla="*/ 70 w 77"/>
                <a:gd name="T23" fmla="*/ 0 h 67"/>
                <a:gd name="T24" fmla="*/ 73 w 77"/>
                <a:gd name="T25" fmla="*/ 6 h 67"/>
                <a:gd name="T26" fmla="*/ 70 w 77"/>
                <a:gd name="T27" fmla="*/ 3 h 67"/>
                <a:gd name="T28" fmla="*/ 4 w 77"/>
                <a:gd name="T29" fmla="*/ 4 h 67"/>
                <a:gd name="T30" fmla="*/ 3 w 77"/>
                <a:gd name="T31" fmla="*/ 48 h 67"/>
                <a:gd name="T32" fmla="*/ 6 w 77"/>
                <a:gd name="T33" fmla="*/ 51 h 67"/>
                <a:gd name="T34" fmla="*/ 60 w 77"/>
                <a:gd name="T35" fmla="*/ 59 h 67"/>
                <a:gd name="T36" fmla="*/ 70 w 77"/>
                <a:gd name="T37" fmla="*/ 51 h 67"/>
                <a:gd name="T38" fmla="*/ 73 w 77"/>
                <a:gd name="T39" fmla="*/ 48 h 67"/>
                <a:gd name="T40" fmla="*/ 28 w 77"/>
                <a:gd name="T41" fmla="*/ 25 h 67"/>
                <a:gd name="T42" fmla="*/ 28 w 77"/>
                <a:gd name="T43" fmla="*/ 29 h 67"/>
                <a:gd name="T44" fmla="*/ 23 w 77"/>
                <a:gd name="T45" fmla="*/ 29 h 67"/>
                <a:gd name="T46" fmla="*/ 23 w 77"/>
                <a:gd name="T47" fmla="*/ 25 h 67"/>
                <a:gd name="T48" fmla="*/ 38 w 77"/>
                <a:gd name="T49" fmla="*/ 24 h 67"/>
                <a:gd name="T50" fmla="*/ 41 w 77"/>
                <a:gd name="T51" fmla="*/ 27 h 67"/>
                <a:gd name="T52" fmla="*/ 38 w 77"/>
                <a:gd name="T53" fmla="*/ 30 h 67"/>
                <a:gd name="T54" fmla="*/ 35 w 77"/>
                <a:gd name="T55" fmla="*/ 27 h 67"/>
                <a:gd name="T56" fmla="*/ 38 w 77"/>
                <a:gd name="T57" fmla="*/ 24 h 67"/>
                <a:gd name="T58" fmla="*/ 53 w 77"/>
                <a:gd name="T59" fmla="*/ 25 h 67"/>
                <a:gd name="T60" fmla="*/ 53 w 77"/>
                <a:gd name="T61" fmla="*/ 29 h 67"/>
                <a:gd name="T62" fmla="*/ 49 w 77"/>
                <a:gd name="T63" fmla="*/ 29 h 67"/>
                <a:gd name="T64" fmla="*/ 49 w 77"/>
                <a:gd name="T65" fmla="*/ 2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" h="67">
                  <a:moveTo>
                    <a:pt x="70" y="0"/>
                  </a:moveTo>
                  <a:cubicBezTo>
                    <a:pt x="71" y="0"/>
                    <a:pt x="72" y="0"/>
                    <a:pt x="73" y="0"/>
                  </a:cubicBezTo>
                  <a:cubicBezTo>
                    <a:pt x="73" y="0"/>
                    <a:pt x="74" y="1"/>
                    <a:pt x="75" y="2"/>
                  </a:cubicBezTo>
                  <a:cubicBezTo>
                    <a:pt x="75" y="2"/>
                    <a:pt x="76" y="3"/>
                    <a:pt x="76" y="4"/>
                  </a:cubicBezTo>
                  <a:cubicBezTo>
                    <a:pt x="76" y="4"/>
                    <a:pt x="77" y="5"/>
                    <a:pt x="77" y="6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7" y="49"/>
                    <a:pt x="76" y="49"/>
                    <a:pt x="76" y="50"/>
                  </a:cubicBezTo>
                  <a:cubicBezTo>
                    <a:pt x="76" y="51"/>
                    <a:pt x="75" y="52"/>
                    <a:pt x="75" y="52"/>
                  </a:cubicBezTo>
                  <a:cubicBezTo>
                    <a:pt x="74" y="53"/>
                    <a:pt x="73" y="53"/>
                    <a:pt x="73" y="54"/>
                  </a:cubicBezTo>
                  <a:cubicBezTo>
                    <a:pt x="72" y="54"/>
                    <a:pt x="71" y="54"/>
                    <a:pt x="70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5" y="54"/>
                    <a:pt x="4" y="54"/>
                    <a:pt x="4" y="54"/>
                  </a:cubicBezTo>
                  <a:cubicBezTo>
                    <a:pt x="3" y="53"/>
                    <a:pt x="2" y="53"/>
                    <a:pt x="2" y="52"/>
                  </a:cubicBezTo>
                  <a:cubicBezTo>
                    <a:pt x="1" y="52"/>
                    <a:pt x="1" y="51"/>
                    <a:pt x="0" y="50"/>
                  </a:cubicBezTo>
                  <a:cubicBezTo>
                    <a:pt x="0" y="49"/>
                    <a:pt x="0" y="49"/>
                    <a:pt x="0" y="4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lnTo>
                    <a:pt x="70" y="0"/>
                  </a:lnTo>
                  <a:close/>
                  <a:moveTo>
                    <a:pt x="73" y="48"/>
                  </a:moveTo>
                  <a:cubicBezTo>
                    <a:pt x="73" y="6"/>
                    <a:pt x="73" y="6"/>
                    <a:pt x="73" y="6"/>
                  </a:cubicBezTo>
                  <a:cubicBezTo>
                    <a:pt x="73" y="5"/>
                    <a:pt x="73" y="4"/>
                    <a:pt x="72" y="4"/>
                  </a:cubicBezTo>
                  <a:cubicBezTo>
                    <a:pt x="72" y="3"/>
                    <a:pt x="71" y="3"/>
                    <a:pt x="70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4" y="3"/>
                    <a:pt x="4" y="4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9"/>
                    <a:pt x="3" y="49"/>
                    <a:pt x="4" y="50"/>
                  </a:cubicBezTo>
                  <a:cubicBezTo>
                    <a:pt x="4" y="51"/>
                    <a:pt x="5" y="51"/>
                    <a:pt x="6" y="51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71" y="51"/>
                    <a:pt x="72" y="51"/>
                    <a:pt x="72" y="50"/>
                  </a:cubicBezTo>
                  <a:cubicBezTo>
                    <a:pt x="73" y="49"/>
                    <a:pt x="73" y="49"/>
                    <a:pt x="73" y="48"/>
                  </a:cubicBezTo>
                  <a:close/>
                  <a:moveTo>
                    <a:pt x="26" y="24"/>
                  </a:moveTo>
                  <a:cubicBezTo>
                    <a:pt x="26" y="24"/>
                    <a:pt x="27" y="24"/>
                    <a:pt x="28" y="25"/>
                  </a:cubicBezTo>
                  <a:cubicBezTo>
                    <a:pt x="28" y="25"/>
                    <a:pt x="29" y="26"/>
                    <a:pt x="29" y="27"/>
                  </a:cubicBezTo>
                  <a:cubicBezTo>
                    <a:pt x="29" y="28"/>
                    <a:pt x="28" y="29"/>
                    <a:pt x="28" y="29"/>
                  </a:cubicBezTo>
                  <a:cubicBezTo>
                    <a:pt x="27" y="30"/>
                    <a:pt x="26" y="30"/>
                    <a:pt x="26" y="30"/>
                  </a:cubicBezTo>
                  <a:cubicBezTo>
                    <a:pt x="25" y="30"/>
                    <a:pt x="24" y="30"/>
                    <a:pt x="23" y="29"/>
                  </a:cubicBezTo>
                  <a:cubicBezTo>
                    <a:pt x="23" y="29"/>
                    <a:pt x="22" y="28"/>
                    <a:pt x="22" y="27"/>
                  </a:cubicBezTo>
                  <a:cubicBezTo>
                    <a:pt x="22" y="26"/>
                    <a:pt x="23" y="25"/>
                    <a:pt x="23" y="25"/>
                  </a:cubicBezTo>
                  <a:cubicBezTo>
                    <a:pt x="24" y="24"/>
                    <a:pt x="25" y="24"/>
                    <a:pt x="26" y="24"/>
                  </a:cubicBezTo>
                  <a:close/>
                  <a:moveTo>
                    <a:pt x="38" y="24"/>
                  </a:moveTo>
                  <a:cubicBezTo>
                    <a:pt x="39" y="24"/>
                    <a:pt x="40" y="24"/>
                    <a:pt x="40" y="25"/>
                  </a:cubicBezTo>
                  <a:cubicBezTo>
                    <a:pt x="41" y="25"/>
                    <a:pt x="41" y="26"/>
                    <a:pt x="41" y="27"/>
                  </a:cubicBezTo>
                  <a:cubicBezTo>
                    <a:pt x="41" y="28"/>
                    <a:pt x="41" y="29"/>
                    <a:pt x="40" y="29"/>
                  </a:cubicBezTo>
                  <a:cubicBezTo>
                    <a:pt x="40" y="30"/>
                    <a:pt x="39" y="30"/>
                    <a:pt x="38" y="30"/>
                  </a:cubicBezTo>
                  <a:cubicBezTo>
                    <a:pt x="37" y="30"/>
                    <a:pt x="37" y="30"/>
                    <a:pt x="36" y="29"/>
                  </a:cubicBezTo>
                  <a:cubicBezTo>
                    <a:pt x="35" y="29"/>
                    <a:pt x="35" y="28"/>
                    <a:pt x="35" y="27"/>
                  </a:cubicBezTo>
                  <a:cubicBezTo>
                    <a:pt x="35" y="26"/>
                    <a:pt x="35" y="25"/>
                    <a:pt x="36" y="25"/>
                  </a:cubicBezTo>
                  <a:cubicBezTo>
                    <a:pt x="37" y="24"/>
                    <a:pt x="37" y="24"/>
                    <a:pt x="38" y="24"/>
                  </a:cubicBezTo>
                  <a:close/>
                  <a:moveTo>
                    <a:pt x="51" y="24"/>
                  </a:moveTo>
                  <a:cubicBezTo>
                    <a:pt x="52" y="24"/>
                    <a:pt x="53" y="24"/>
                    <a:pt x="53" y="25"/>
                  </a:cubicBezTo>
                  <a:cubicBezTo>
                    <a:pt x="54" y="25"/>
                    <a:pt x="54" y="26"/>
                    <a:pt x="54" y="27"/>
                  </a:cubicBezTo>
                  <a:cubicBezTo>
                    <a:pt x="54" y="28"/>
                    <a:pt x="54" y="29"/>
                    <a:pt x="53" y="29"/>
                  </a:cubicBezTo>
                  <a:cubicBezTo>
                    <a:pt x="53" y="30"/>
                    <a:pt x="52" y="30"/>
                    <a:pt x="51" y="30"/>
                  </a:cubicBezTo>
                  <a:cubicBezTo>
                    <a:pt x="50" y="30"/>
                    <a:pt x="49" y="30"/>
                    <a:pt x="49" y="29"/>
                  </a:cubicBezTo>
                  <a:cubicBezTo>
                    <a:pt x="48" y="29"/>
                    <a:pt x="48" y="28"/>
                    <a:pt x="48" y="27"/>
                  </a:cubicBezTo>
                  <a:cubicBezTo>
                    <a:pt x="48" y="26"/>
                    <a:pt x="48" y="25"/>
                    <a:pt x="49" y="25"/>
                  </a:cubicBezTo>
                  <a:cubicBezTo>
                    <a:pt x="49" y="24"/>
                    <a:pt x="50" y="24"/>
                    <a:pt x="51" y="24"/>
                  </a:cubicBez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74" name="Freeform 95">
              <a:extLst>
                <a:ext uri="{FF2B5EF4-FFF2-40B4-BE49-F238E27FC236}">
                  <a16:creationId xmlns:a16="http://schemas.microsoft.com/office/drawing/2014/main" xmlns="" id="{8E21FB85-5B27-47AD-A4F3-D8D493769B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78250" y="3396446"/>
              <a:ext cx="277813" cy="323850"/>
            </a:xfrm>
            <a:custGeom>
              <a:avLst/>
              <a:gdLst>
                <a:gd name="T0" fmla="*/ 61 w 74"/>
                <a:gd name="T1" fmla="*/ 55 h 86"/>
                <a:gd name="T2" fmla="*/ 58 w 74"/>
                <a:gd name="T3" fmla="*/ 66 h 86"/>
                <a:gd name="T4" fmla="*/ 52 w 74"/>
                <a:gd name="T5" fmla="*/ 75 h 86"/>
                <a:gd name="T6" fmla="*/ 42 w 74"/>
                <a:gd name="T7" fmla="*/ 81 h 86"/>
                <a:gd name="T8" fmla="*/ 31 w 74"/>
                <a:gd name="T9" fmla="*/ 83 h 86"/>
                <a:gd name="T10" fmla="*/ 19 w 74"/>
                <a:gd name="T11" fmla="*/ 81 h 86"/>
                <a:gd name="T12" fmla="*/ 9 w 74"/>
                <a:gd name="T13" fmla="*/ 74 h 86"/>
                <a:gd name="T14" fmla="*/ 3 w 74"/>
                <a:gd name="T15" fmla="*/ 65 h 86"/>
                <a:gd name="T16" fmla="*/ 0 w 74"/>
                <a:gd name="T17" fmla="*/ 53 h 86"/>
                <a:gd name="T18" fmla="*/ 0 w 74"/>
                <a:gd name="T19" fmla="*/ 29 h 86"/>
                <a:gd name="T20" fmla="*/ 74 w 74"/>
                <a:gd name="T21" fmla="*/ 29 h 86"/>
                <a:gd name="T22" fmla="*/ 74 w 74"/>
                <a:gd name="T23" fmla="*/ 55 h 86"/>
                <a:gd name="T24" fmla="*/ 61 w 74"/>
                <a:gd name="T25" fmla="*/ 55 h 86"/>
                <a:gd name="T26" fmla="*/ 0 w 74"/>
                <a:gd name="T27" fmla="*/ 83 h 86"/>
                <a:gd name="T28" fmla="*/ 61 w 74"/>
                <a:gd name="T29" fmla="*/ 83 h 86"/>
                <a:gd name="T30" fmla="*/ 61 w 74"/>
                <a:gd name="T31" fmla="*/ 86 h 86"/>
                <a:gd name="T32" fmla="*/ 0 w 74"/>
                <a:gd name="T33" fmla="*/ 86 h 86"/>
                <a:gd name="T34" fmla="*/ 0 w 74"/>
                <a:gd name="T35" fmla="*/ 83 h 86"/>
                <a:gd name="T36" fmla="*/ 31 w 74"/>
                <a:gd name="T37" fmla="*/ 80 h 86"/>
                <a:gd name="T38" fmla="*/ 41 w 74"/>
                <a:gd name="T39" fmla="*/ 78 h 86"/>
                <a:gd name="T40" fmla="*/ 50 w 74"/>
                <a:gd name="T41" fmla="*/ 72 h 86"/>
                <a:gd name="T42" fmla="*/ 56 w 74"/>
                <a:gd name="T43" fmla="*/ 63 h 86"/>
                <a:gd name="T44" fmla="*/ 58 w 74"/>
                <a:gd name="T45" fmla="*/ 53 h 86"/>
                <a:gd name="T46" fmla="*/ 58 w 74"/>
                <a:gd name="T47" fmla="*/ 32 h 86"/>
                <a:gd name="T48" fmla="*/ 4 w 74"/>
                <a:gd name="T49" fmla="*/ 32 h 86"/>
                <a:gd name="T50" fmla="*/ 4 w 74"/>
                <a:gd name="T51" fmla="*/ 53 h 86"/>
                <a:gd name="T52" fmla="*/ 6 w 74"/>
                <a:gd name="T53" fmla="*/ 63 h 86"/>
                <a:gd name="T54" fmla="*/ 11 w 74"/>
                <a:gd name="T55" fmla="*/ 72 h 86"/>
                <a:gd name="T56" fmla="*/ 20 w 74"/>
                <a:gd name="T57" fmla="*/ 78 h 86"/>
                <a:gd name="T58" fmla="*/ 31 w 74"/>
                <a:gd name="T59" fmla="*/ 80 h 86"/>
                <a:gd name="T60" fmla="*/ 16 w 74"/>
                <a:gd name="T61" fmla="*/ 5 h 86"/>
                <a:gd name="T62" fmla="*/ 16 w 74"/>
                <a:gd name="T63" fmla="*/ 19 h 86"/>
                <a:gd name="T64" fmla="*/ 20 w 74"/>
                <a:gd name="T65" fmla="*/ 19 h 86"/>
                <a:gd name="T66" fmla="*/ 20 w 74"/>
                <a:gd name="T67" fmla="*/ 5 h 86"/>
                <a:gd name="T68" fmla="*/ 16 w 74"/>
                <a:gd name="T69" fmla="*/ 5 h 86"/>
                <a:gd name="T70" fmla="*/ 29 w 74"/>
                <a:gd name="T71" fmla="*/ 0 h 86"/>
                <a:gd name="T72" fmla="*/ 29 w 74"/>
                <a:gd name="T73" fmla="*/ 19 h 86"/>
                <a:gd name="T74" fmla="*/ 32 w 74"/>
                <a:gd name="T75" fmla="*/ 19 h 86"/>
                <a:gd name="T76" fmla="*/ 32 w 74"/>
                <a:gd name="T77" fmla="*/ 0 h 86"/>
                <a:gd name="T78" fmla="*/ 29 w 74"/>
                <a:gd name="T79" fmla="*/ 0 h 86"/>
                <a:gd name="T80" fmla="*/ 42 w 74"/>
                <a:gd name="T81" fmla="*/ 5 h 86"/>
                <a:gd name="T82" fmla="*/ 42 w 74"/>
                <a:gd name="T83" fmla="*/ 19 h 86"/>
                <a:gd name="T84" fmla="*/ 45 w 74"/>
                <a:gd name="T85" fmla="*/ 19 h 86"/>
                <a:gd name="T86" fmla="*/ 45 w 74"/>
                <a:gd name="T87" fmla="*/ 5 h 86"/>
                <a:gd name="T88" fmla="*/ 42 w 74"/>
                <a:gd name="T89" fmla="*/ 5 h 86"/>
                <a:gd name="T90" fmla="*/ 61 w 74"/>
                <a:gd name="T91" fmla="*/ 32 h 86"/>
                <a:gd name="T92" fmla="*/ 61 w 74"/>
                <a:gd name="T93" fmla="*/ 51 h 86"/>
                <a:gd name="T94" fmla="*/ 71 w 74"/>
                <a:gd name="T95" fmla="*/ 51 h 86"/>
                <a:gd name="T96" fmla="*/ 71 w 74"/>
                <a:gd name="T97" fmla="*/ 32 h 86"/>
                <a:gd name="T98" fmla="*/ 61 w 74"/>
                <a:gd name="T99" fmla="*/ 3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4" h="86">
                  <a:moveTo>
                    <a:pt x="61" y="55"/>
                  </a:moveTo>
                  <a:cubicBezTo>
                    <a:pt x="61" y="59"/>
                    <a:pt x="60" y="62"/>
                    <a:pt x="58" y="66"/>
                  </a:cubicBezTo>
                  <a:cubicBezTo>
                    <a:pt x="57" y="69"/>
                    <a:pt x="54" y="72"/>
                    <a:pt x="52" y="75"/>
                  </a:cubicBezTo>
                  <a:cubicBezTo>
                    <a:pt x="49" y="77"/>
                    <a:pt x="46" y="79"/>
                    <a:pt x="42" y="81"/>
                  </a:cubicBezTo>
                  <a:cubicBezTo>
                    <a:pt x="39" y="82"/>
                    <a:pt x="35" y="83"/>
                    <a:pt x="31" y="83"/>
                  </a:cubicBezTo>
                  <a:cubicBezTo>
                    <a:pt x="27" y="83"/>
                    <a:pt x="23" y="82"/>
                    <a:pt x="19" y="81"/>
                  </a:cubicBezTo>
                  <a:cubicBezTo>
                    <a:pt x="15" y="79"/>
                    <a:pt x="12" y="77"/>
                    <a:pt x="9" y="74"/>
                  </a:cubicBezTo>
                  <a:cubicBezTo>
                    <a:pt x="6" y="72"/>
                    <a:pt x="4" y="68"/>
                    <a:pt x="3" y="65"/>
                  </a:cubicBezTo>
                  <a:cubicBezTo>
                    <a:pt x="1" y="61"/>
                    <a:pt x="0" y="57"/>
                    <a:pt x="0" y="5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4" y="55"/>
                    <a:pt x="74" y="55"/>
                    <a:pt x="74" y="55"/>
                  </a:cubicBezTo>
                  <a:lnTo>
                    <a:pt x="61" y="55"/>
                  </a:lnTo>
                  <a:close/>
                  <a:moveTo>
                    <a:pt x="0" y="83"/>
                  </a:moveTo>
                  <a:cubicBezTo>
                    <a:pt x="61" y="83"/>
                    <a:pt x="61" y="83"/>
                    <a:pt x="61" y="83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0" y="86"/>
                    <a:pt x="0" y="86"/>
                    <a:pt x="0" y="86"/>
                  </a:cubicBezTo>
                  <a:lnTo>
                    <a:pt x="0" y="83"/>
                  </a:lnTo>
                  <a:close/>
                  <a:moveTo>
                    <a:pt x="31" y="80"/>
                  </a:moveTo>
                  <a:cubicBezTo>
                    <a:pt x="35" y="80"/>
                    <a:pt x="38" y="79"/>
                    <a:pt x="41" y="78"/>
                  </a:cubicBezTo>
                  <a:cubicBezTo>
                    <a:pt x="45" y="76"/>
                    <a:pt x="48" y="75"/>
                    <a:pt x="50" y="72"/>
                  </a:cubicBezTo>
                  <a:cubicBezTo>
                    <a:pt x="52" y="70"/>
                    <a:pt x="54" y="67"/>
                    <a:pt x="56" y="63"/>
                  </a:cubicBezTo>
                  <a:cubicBezTo>
                    <a:pt x="57" y="60"/>
                    <a:pt x="58" y="57"/>
                    <a:pt x="58" y="53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7"/>
                    <a:pt x="4" y="60"/>
                    <a:pt x="6" y="63"/>
                  </a:cubicBezTo>
                  <a:cubicBezTo>
                    <a:pt x="7" y="67"/>
                    <a:pt x="9" y="70"/>
                    <a:pt x="11" y="72"/>
                  </a:cubicBezTo>
                  <a:cubicBezTo>
                    <a:pt x="14" y="75"/>
                    <a:pt x="17" y="76"/>
                    <a:pt x="20" y="78"/>
                  </a:cubicBezTo>
                  <a:cubicBezTo>
                    <a:pt x="23" y="79"/>
                    <a:pt x="27" y="80"/>
                    <a:pt x="31" y="80"/>
                  </a:cubicBezTo>
                  <a:close/>
                  <a:moveTo>
                    <a:pt x="16" y="5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5"/>
                    <a:pt x="20" y="5"/>
                    <a:pt x="20" y="5"/>
                  </a:cubicBezTo>
                  <a:lnTo>
                    <a:pt x="16" y="5"/>
                  </a:lnTo>
                  <a:close/>
                  <a:moveTo>
                    <a:pt x="29" y="0"/>
                  </a:moveTo>
                  <a:cubicBezTo>
                    <a:pt x="29" y="19"/>
                    <a:pt x="29" y="19"/>
                    <a:pt x="29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29" y="0"/>
                  </a:lnTo>
                  <a:close/>
                  <a:moveTo>
                    <a:pt x="42" y="5"/>
                  </a:moveTo>
                  <a:cubicBezTo>
                    <a:pt x="42" y="19"/>
                    <a:pt x="42" y="19"/>
                    <a:pt x="42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5" y="5"/>
                    <a:pt x="45" y="5"/>
                    <a:pt x="45" y="5"/>
                  </a:cubicBezTo>
                  <a:lnTo>
                    <a:pt x="42" y="5"/>
                  </a:lnTo>
                  <a:close/>
                  <a:moveTo>
                    <a:pt x="61" y="32"/>
                  </a:moveTo>
                  <a:cubicBezTo>
                    <a:pt x="61" y="51"/>
                    <a:pt x="61" y="51"/>
                    <a:pt x="6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1" y="32"/>
                    <a:pt x="71" y="32"/>
                    <a:pt x="71" y="32"/>
                  </a:cubicBezTo>
                  <a:lnTo>
                    <a:pt x="61" y="32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75" name="Freeform 96">
              <a:extLst>
                <a:ext uri="{FF2B5EF4-FFF2-40B4-BE49-F238E27FC236}">
                  <a16:creationId xmlns:a16="http://schemas.microsoft.com/office/drawing/2014/main" xmlns="" id="{84F6CB95-F7DA-4B59-A5CC-0C94AA2BA3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78313" y="3445658"/>
              <a:ext cx="360363" cy="228600"/>
            </a:xfrm>
            <a:custGeom>
              <a:avLst/>
              <a:gdLst>
                <a:gd name="T0" fmla="*/ 64 w 96"/>
                <a:gd name="T1" fmla="*/ 2 h 61"/>
                <a:gd name="T2" fmla="*/ 77 w 96"/>
                <a:gd name="T3" fmla="*/ 15 h 61"/>
                <a:gd name="T4" fmla="*/ 79 w 96"/>
                <a:gd name="T5" fmla="*/ 25 h 61"/>
                <a:gd name="T6" fmla="*/ 85 w 96"/>
                <a:gd name="T7" fmla="*/ 27 h 61"/>
                <a:gd name="T8" fmla="*/ 95 w 96"/>
                <a:gd name="T9" fmla="*/ 36 h 61"/>
                <a:gd name="T10" fmla="*/ 95 w 96"/>
                <a:gd name="T11" fmla="*/ 50 h 61"/>
                <a:gd name="T12" fmla="*/ 85 w 96"/>
                <a:gd name="T13" fmla="*/ 59 h 61"/>
                <a:gd name="T14" fmla="*/ 19 w 96"/>
                <a:gd name="T15" fmla="*/ 61 h 61"/>
                <a:gd name="T16" fmla="*/ 6 w 96"/>
                <a:gd name="T17" fmla="*/ 55 h 61"/>
                <a:gd name="T18" fmla="*/ 0 w 96"/>
                <a:gd name="T19" fmla="*/ 42 h 61"/>
                <a:gd name="T20" fmla="*/ 4 w 96"/>
                <a:gd name="T21" fmla="*/ 30 h 61"/>
                <a:gd name="T22" fmla="*/ 13 w 96"/>
                <a:gd name="T23" fmla="*/ 23 h 61"/>
                <a:gd name="T24" fmla="*/ 17 w 96"/>
                <a:gd name="T25" fmla="*/ 16 h 61"/>
                <a:gd name="T26" fmla="*/ 26 w 96"/>
                <a:gd name="T27" fmla="*/ 13 h 61"/>
                <a:gd name="T28" fmla="*/ 31 w 96"/>
                <a:gd name="T29" fmla="*/ 14 h 61"/>
                <a:gd name="T30" fmla="*/ 40 w 96"/>
                <a:gd name="T31" fmla="*/ 4 h 61"/>
                <a:gd name="T32" fmla="*/ 54 w 96"/>
                <a:gd name="T33" fmla="*/ 0 h 61"/>
                <a:gd name="T34" fmla="*/ 48 w 96"/>
                <a:gd name="T35" fmla="*/ 4 h 61"/>
                <a:gd name="T36" fmla="*/ 38 w 96"/>
                <a:gd name="T37" fmla="*/ 10 h 61"/>
                <a:gd name="T38" fmla="*/ 33 w 96"/>
                <a:gd name="T39" fmla="*/ 18 h 61"/>
                <a:gd name="T40" fmla="*/ 28 w 96"/>
                <a:gd name="T41" fmla="*/ 16 h 61"/>
                <a:gd name="T42" fmla="*/ 22 w 96"/>
                <a:gd name="T43" fmla="*/ 16 h 61"/>
                <a:gd name="T44" fmla="*/ 17 w 96"/>
                <a:gd name="T45" fmla="*/ 21 h 61"/>
                <a:gd name="T46" fmla="*/ 16 w 96"/>
                <a:gd name="T47" fmla="*/ 26 h 61"/>
                <a:gd name="T48" fmla="*/ 10 w 96"/>
                <a:gd name="T49" fmla="*/ 29 h 61"/>
                <a:gd name="T50" fmla="*/ 4 w 96"/>
                <a:gd name="T51" fmla="*/ 37 h 61"/>
                <a:gd name="T52" fmla="*/ 5 w 96"/>
                <a:gd name="T53" fmla="*/ 48 h 61"/>
                <a:gd name="T54" fmla="*/ 13 w 96"/>
                <a:gd name="T55" fmla="*/ 56 h 61"/>
                <a:gd name="T56" fmla="*/ 78 w 96"/>
                <a:gd name="T57" fmla="*/ 57 h 61"/>
                <a:gd name="T58" fmla="*/ 84 w 96"/>
                <a:gd name="T59" fmla="*/ 56 h 61"/>
                <a:gd name="T60" fmla="*/ 92 w 96"/>
                <a:gd name="T61" fmla="*/ 49 h 61"/>
                <a:gd name="T62" fmla="*/ 92 w 96"/>
                <a:gd name="T63" fmla="*/ 37 h 61"/>
                <a:gd name="T64" fmla="*/ 84 w 96"/>
                <a:gd name="T65" fmla="*/ 30 h 61"/>
                <a:gd name="T66" fmla="*/ 75 w 96"/>
                <a:gd name="T67" fmla="*/ 29 h 61"/>
                <a:gd name="T68" fmla="*/ 75 w 96"/>
                <a:gd name="T69" fmla="*/ 25 h 61"/>
                <a:gd name="T70" fmla="*/ 75 w 96"/>
                <a:gd name="T71" fmla="*/ 25 h 61"/>
                <a:gd name="T72" fmla="*/ 69 w 96"/>
                <a:gd name="T73" fmla="*/ 9 h 61"/>
                <a:gd name="T74" fmla="*/ 54 w 96"/>
                <a:gd name="T75" fmla="*/ 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6" h="61">
                  <a:moveTo>
                    <a:pt x="54" y="0"/>
                  </a:moveTo>
                  <a:cubicBezTo>
                    <a:pt x="57" y="0"/>
                    <a:pt x="61" y="1"/>
                    <a:pt x="64" y="2"/>
                  </a:cubicBezTo>
                  <a:cubicBezTo>
                    <a:pt x="67" y="3"/>
                    <a:pt x="69" y="5"/>
                    <a:pt x="71" y="7"/>
                  </a:cubicBezTo>
                  <a:cubicBezTo>
                    <a:pt x="74" y="9"/>
                    <a:pt x="75" y="12"/>
                    <a:pt x="77" y="15"/>
                  </a:cubicBezTo>
                  <a:cubicBezTo>
                    <a:pt x="78" y="18"/>
                    <a:pt x="79" y="21"/>
                    <a:pt x="79" y="25"/>
                  </a:cubicBezTo>
                  <a:cubicBezTo>
                    <a:pt x="79" y="25"/>
                    <a:pt x="79" y="25"/>
                    <a:pt x="79" y="25"/>
                  </a:cubicBezTo>
                  <a:cubicBezTo>
                    <a:pt x="79" y="25"/>
                    <a:pt x="79" y="25"/>
                    <a:pt x="79" y="25"/>
                  </a:cubicBezTo>
                  <a:cubicBezTo>
                    <a:pt x="81" y="25"/>
                    <a:pt x="83" y="26"/>
                    <a:pt x="85" y="27"/>
                  </a:cubicBezTo>
                  <a:cubicBezTo>
                    <a:pt x="88" y="28"/>
                    <a:pt x="89" y="29"/>
                    <a:pt x="91" y="31"/>
                  </a:cubicBezTo>
                  <a:cubicBezTo>
                    <a:pt x="93" y="32"/>
                    <a:pt x="94" y="34"/>
                    <a:pt x="95" y="36"/>
                  </a:cubicBezTo>
                  <a:cubicBezTo>
                    <a:pt x="96" y="38"/>
                    <a:pt x="96" y="41"/>
                    <a:pt x="96" y="43"/>
                  </a:cubicBezTo>
                  <a:cubicBezTo>
                    <a:pt x="96" y="45"/>
                    <a:pt x="96" y="48"/>
                    <a:pt x="95" y="50"/>
                  </a:cubicBezTo>
                  <a:cubicBezTo>
                    <a:pt x="94" y="52"/>
                    <a:pt x="93" y="54"/>
                    <a:pt x="91" y="55"/>
                  </a:cubicBezTo>
                  <a:cubicBezTo>
                    <a:pt x="89" y="57"/>
                    <a:pt x="88" y="58"/>
                    <a:pt x="85" y="59"/>
                  </a:cubicBezTo>
                  <a:cubicBezTo>
                    <a:pt x="83" y="60"/>
                    <a:pt x="81" y="61"/>
                    <a:pt x="79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7" y="61"/>
                    <a:pt x="14" y="60"/>
                    <a:pt x="12" y="59"/>
                  </a:cubicBezTo>
                  <a:cubicBezTo>
                    <a:pt x="10" y="58"/>
                    <a:pt x="8" y="57"/>
                    <a:pt x="6" y="55"/>
                  </a:cubicBezTo>
                  <a:cubicBezTo>
                    <a:pt x="4" y="53"/>
                    <a:pt x="3" y="51"/>
                    <a:pt x="2" y="49"/>
                  </a:cubicBezTo>
                  <a:cubicBezTo>
                    <a:pt x="1" y="47"/>
                    <a:pt x="0" y="44"/>
                    <a:pt x="0" y="42"/>
                  </a:cubicBezTo>
                  <a:cubicBezTo>
                    <a:pt x="0" y="39"/>
                    <a:pt x="0" y="37"/>
                    <a:pt x="1" y="35"/>
                  </a:cubicBezTo>
                  <a:cubicBezTo>
                    <a:pt x="2" y="33"/>
                    <a:pt x="3" y="32"/>
                    <a:pt x="4" y="30"/>
                  </a:cubicBezTo>
                  <a:cubicBezTo>
                    <a:pt x="5" y="29"/>
                    <a:pt x="6" y="27"/>
                    <a:pt x="8" y="26"/>
                  </a:cubicBezTo>
                  <a:cubicBezTo>
                    <a:pt x="9" y="25"/>
                    <a:pt x="11" y="24"/>
                    <a:pt x="13" y="23"/>
                  </a:cubicBezTo>
                  <a:cubicBezTo>
                    <a:pt x="13" y="22"/>
                    <a:pt x="14" y="20"/>
                    <a:pt x="15" y="19"/>
                  </a:cubicBezTo>
                  <a:cubicBezTo>
                    <a:pt x="15" y="18"/>
                    <a:pt x="16" y="17"/>
                    <a:pt x="17" y="16"/>
                  </a:cubicBezTo>
                  <a:cubicBezTo>
                    <a:pt x="19" y="15"/>
                    <a:pt x="20" y="14"/>
                    <a:pt x="21" y="13"/>
                  </a:cubicBezTo>
                  <a:cubicBezTo>
                    <a:pt x="23" y="13"/>
                    <a:pt x="24" y="13"/>
                    <a:pt x="26" y="13"/>
                  </a:cubicBezTo>
                  <a:cubicBezTo>
                    <a:pt x="27" y="13"/>
                    <a:pt x="28" y="13"/>
                    <a:pt x="29" y="13"/>
                  </a:cubicBezTo>
                  <a:cubicBezTo>
                    <a:pt x="30" y="13"/>
                    <a:pt x="31" y="14"/>
                    <a:pt x="31" y="14"/>
                  </a:cubicBezTo>
                  <a:cubicBezTo>
                    <a:pt x="32" y="12"/>
                    <a:pt x="34" y="10"/>
                    <a:pt x="35" y="8"/>
                  </a:cubicBezTo>
                  <a:cubicBezTo>
                    <a:pt x="37" y="7"/>
                    <a:pt x="39" y="5"/>
                    <a:pt x="40" y="4"/>
                  </a:cubicBezTo>
                  <a:cubicBezTo>
                    <a:pt x="42" y="3"/>
                    <a:pt x="44" y="2"/>
                    <a:pt x="47" y="1"/>
                  </a:cubicBezTo>
                  <a:cubicBezTo>
                    <a:pt x="49" y="0"/>
                    <a:pt x="51" y="0"/>
                    <a:pt x="54" y="0"/>
                  </a:cubicBezTo>
                  <a:close/>
                  <a:moveTo>
                    <a:pt x="54" y="3"/>
                  </a:moveTo>
                  <a:cubicBezTo>
                    <a:pt x="52" y="3"/>
                    <a:pt x="50" y="3"/>
                    <a:pt x="48" y="4"/>
                  </a:cubicBezTo>
                  <a:cubicBezTo>
                    <a:pt x="46" y="4"/>
                    <a:pt x="44" y="5"/>
                    <a:pt x="42" y="6"/>
                  </a:cubicBezTo>
                  <a:cubicBezTo>
                    <a:pt x="41" y="8"/>
                    <a:pt x="39" y="9"/>
                    <a:pt x="38" y="10"/>
                  </a:cubicBezTo>
                  <a:cubicBezTo>
                    <a:pt x="36" y="12"/>
                    <a:pt x="35" y="14"/>
                    <a:pt x="34" y="15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7"/>
                    <a:pt x="29" y="16"/>
                    <a:pt x="28" y="16"/>
                  </a:cubicBezTo>
                  <a:cubicBezTo>
                    <a:pt x="27" y="16"/>
                    <a:pt x="27" y="16"/>
                    <a:pt x="26" y="16"/>
                  </a:cubicBezTo>
                  <a:cubicBezTo>
                    <a:pt x="25" y="16"/>
                    <a:pt x="23" y="16"/>
                    <a:pt x="22" y="16"/>
                  </a:cubicBezTo>
                  <a:cubicBezTo>
                    <a:pt x="21" y="17"/>
                    <a:pt x="20" y="17"/>
                    <a:pt x="20" y="18"/>
                  </a:cubicBezTo>
                  <a:cubicBezTo>
                    <a:pt x="19" y="19"/>
                    <a:pt x="18" y="20"/>
                    <a:pt x="17" y="21"/>
                  </a:cubicBezTo>
                  <a:cubicBezTo>
                    <a:pt x="17" y="22"/>
                    <a:pt x="17" y="23"/>
                    <a:pt x="16" y="24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3" y="27"/>
                    <a:pt x="11" y="28"/>
                    <a:pt x="10" y="29"/>
                  </a:cubicBezTo>
                  <a:cubicBezTo>
                    <a:pt x="8" y="30"/>
                    <a:pt x="7" y="31"/>
                    <a:pt x="6" y="32"/>
                  </a:cubicBezTo>
                  <a:cubicBezTo>
                    <a:pt x="5" y="34"/>
                    <a:pt x="5" y="35"/>
                    <a:pt x="4" y="37"/>
                  </a:cubicBezTo>
                  <a:cubicBezTo>
                    <a:pt x="4" y="38"/>
                    <a:pt x="3" y="40"/>
                    <a:pt x="3" y="42"/>
                  </a:cubicBezTo>
                  <a:cubicBezTo>
                    <a:pt x="3" y="44"/>
                    <a:pt x="4" y="46"/>
                    <a:pt x="5" y="48"/>
                  </a:cubicBezTo>
                  <a:cubicBezTo>
                    <a:pt x="6" y="50"/>
                    <a:pt x="7" y="51"/>
                    <a:pt x="8" y="53"/>
                  </a:cubicBezTo>
                  <a:cubicBezTo>
                    <a:pt x="10" y="54"/>
                    <a:pt x="11" y="55"/>
                    <a:pt x="13" y="56"/>
                  </a:cubicBezTo>
                  <a:cubicBezTo>
                    <a:pt x="15" y="57"/>
                    <a:pt x="17" y="57"/>
                    <a:pt x="19" y="57"/>
                  </a:cubicBezTo>
                  <a:cubicBezTo>
                    <a:pt x="78" y="57"/>
                    <a:pt x="78" y="57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81" y="57"/>
                    <a:pt x="82" y="57"/>
                    <a:pt x="84" y="56"/>
                  </a:cubicBezTo>
                  <a:cubicBezTo>
                    <a:pt x="86" y="56"/>
                    <a:pt x="87" y="55"/>
                    <a:pt x="89" y="53"/>
                  </a:cubicBezTo>
                  <a:cubicBezTo>
                    <a:pt x="90" y="52"/>
                    <a:pt x="91" y="50"/>
                    <a:pt x="92" y="49"/>
                  </a:cubicBezTo>
                  <a:cubicBezTo>
                    <a:pt x="93" y="47"/>
                    <a:pt x="93" y="45"/>
                    <a:pt x="93" y="43"/>
                  </a:cubicBezTo>
                  <a:cubicBezTo>
                    <a:pt x="93" y="41"/>
                    <a:pt x="93" y="39"/>
                    <a:pt x="92" y="37"/>
                  </a:cubicBezTo>
                  <a:cubicBezTo>
                    <a:pt x="91" y="36"/>
                    <a:pt x="90" y="34"/>
                    <a:pt x="89" y="33"/>
                  </a:cubicBezTo>
                  <a:cubicBezTo>
                    <a:pt x="87" y="32"/>
                    <a:pt x="86" y="31"/>
                    <a:pt x="84" y="30"/>
                  </a:cubicBezTo>
                  <a:cubicBezTo>
                    <a:pt x="82" y="29"/>
                    <a:pt x="81" y="29"/>
                    <a:pt x="79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5" y="22"/>
                    <a:pt x="75" y="19"/>
                    <a:pt x="74" y="16"/>
                  </a:cubicBezTo>
                  <a:cubicBezTo>
                    <a:pt x="73" y="14"/>
                    <a:pt x="71" y="11"/>
                    <a:pt x="69" y="9"/>
                  </a:cubicBezTo>
                  <a:cubicBezTo>
                    <a:pt x="67" y="7"/>
                    <a:pt x="65" y="6"/>
                    <a:pt x="62" y="5"/>
                  </a:cubicBezTo>
                  <a:cubicBezTo>
                    <a:pt x="60" y="4"/>
                    <a:pt x="57" y="3"/>
                    <a:pt x="54" y="3"/>
                  </a:cubicBez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76" name="Freeform 97">
              <a:extLst>
                <a:ext uri="{FF2B5EF4-FFF2-40B4-BE49-F238E27FC236}">
                  <a16:creationId xmlns:a16="http://schemas.microsoft.com/office/drawing/2014/main" xmlns="" id="{49E0F280-6CEB-4A7B-B1A6-8C7EACBD86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6163" y="3415496"/>
              <a:ext cx="288925" cy="288925"/>
            </a:xfrm>
            <a:custGeom>
              <a:avLst/>
              <a:gdLst>
                <a:gd name="T0" fmla="*/ 38 w 77"/>
                <a:gd name="T1" fmla="*/ 0 h 77"/>
                <a:gd name="T2" fmla="*/ 53 w 77"/>
                <a:gd name="T3" fmla="*/ 3 h 77"/>
                <a:gd name="T4" fmla="*/ 65 w 77"/>
                <a:gd name="T5" fmla="*/ 11 h 77"/>
                <a:gd name="T6" fmla="*/ 74 w 77"/>
                <a:gd name="T7" fmla="*/ 23 h 77"/>
                <a:gd name="T8" fmla="*/ 77 w 77"/>
                <a:gd name="T9" fmla="*/ 38 h 77"/>
                <a:gd name="T10" fmla="*/ 74 w 77"/>
                <a:gd name="T11" fmla="*/ 53 h 77"/>
                <a:gd name="T12" fmla="*/ 65 w 77"/>
                <a:gd name="T13" fmla="*/ 65 h 77"/>
                <a:gd name="T14" fmla="*/ 53 w 77"/>
                <a:gd name="T15" fmla="*/ 74 h 77"/>
                <a:gd name="T16" fmla="*/ 38 w 77"/>
                <a:gd name="T17" fmla="*/ 77 h 77"/>
                <a:gd name="T18" fmla="*/ 23 w 77"/>
                <a:gd name="T19" fmla="*/ 74 h 77"/>
                <a:gd name="T20" fmla="*/ 11 w 77"/>
                <a:gd name="T21" fmla="*/ 65 h 77"/>
                <a:gd name="T22" fmla="*/ 3 w 77"/>
                <a:gd name="T23" fmla="*/ 53 h 77"/>
                <a:gd name="T24" fmla="*/ 0 w 77"/>
                <a:gd name="T25" fmla="*/ 38 h 77"/>
                <a:gd name="T26" fmla="*/ 3 w 77"/>
                <a:gd name="T27" fmla="*/ 23 h 77"/>
                <a:gd name="T28" fmla="*/ 11 w 77"/>
                <a:gd name="T29" fmla="*/ 11 h 77"/>
                <a:gd name="T30" fmla="*/ 23 w 77"/>
                <a:gd name="T31" fmla="*/ 3 h 77"/>
                <a:gd name="T32" fmla="*/ 38 w 77"/>
                <a:gd name="T33" fmla="*/ 0 h 77"/>
                <a:gd name="T34" fmla="*/ 38 w 77"/>
                <a:gd name="T35" fmla="*/ 74 h 77"/>
                <a:gd name="T36" fmla="*/ 52 w 77"/>
                <a:gd name="T37" fmla="*/ 71 h 77"/>
                <a:gd name="T38" fmla="*/ 63 w 77"/>
                <a:gd name="T39" fmla="*/ 63 h 77"/>
                <a:gd name="T40" fmla="*/ 71 w 77"/>
                <a:gd name="T41" fmla="*/ 52 h 77"/>
                <a:gd name="T42" fmla="*/ 73 w 77"/>
                <a:gd name="T43" fmla="*/ 38 h 77"/>
                <a:gd name="T44" fmla="*/ 71 w 77"/>
                <a:gd name="T45" fmla="*/ 25 h 77"/>
                <a:gd name="T46" fmla="*/ 63 w 77"/>
                <a:gd name="T47" fmla="*/ 13 h 77"/>
                <a:gd name="T48" fmla="*/ 52 w 77"/>
                <a:gd name="T49" fmla="*/ 6 h 77"/>
                <a:gd name="T50" fmla="*/ 38 w 77"/>
                <a:gd name="T51" fmla="*/ 3 h 77"/>
                <a:gd name="T52" fmla="*/ 24 w 77"/>
                <a:gd name="T53" fmla="*/ 6 h 77"/>
                <a:gd name="T54" fmla="*/ 13 w 77"/>
                <a:gd name="T55" fmla="*/ 13 h 77"/>
                <a:gd name="T56" fmla="*/ 6 w 77"/>
                <a:gd name="T57" fmla="*/ 25 h 77"/>
                <a:gd name="T58" fmla="*/ 3 w 77"/>
                <a:gd name="T59" fmla="*/ 38 h 77"/>
                <a:gd name="T60" fmla="*/ 6 w 77"/>
                <a:gd name="T61" fmla="*/ 52 h 77"/>
                <a:gd name="T62" fmla="*/ 13 w 77"/>
                <a:gd name="T63" fmla="*/ 63 h 77"/>
                <a:gd name="T64" fmla="*/ 24 w 77"/>
                <a:gd name="T65" fmla="*/ 71 h 77"/>
                <a:gd name="T66" fmla="*/ 38 w 77"/>
                <a:gd name="T67" fmla="*/ 74 h 77"/>
                <a:gd name="T68" fmla="*/ 38 w 77"/>
                <a:gd name="T69" fmla="*/ 13 h 77"/>
                <a:gd name="T70" fmla="*/ 41 w 77"/>
                <a:gd name="T71" fmla="*/ 13 h 77"/>
                <a:gd name="T72" fmla="*/ 41 w 77"/>
                <a:gd name="T73" fmla="*/ 45 h 77"/>
                <a:gd name="T74" fmla="*/ 19 w 77"/>
                <a:gd name="T75" fmla="*/ 45 h 77"/>
                <a:gd name="T76" fmla="*/ 19 w 77"/>
                <a:gd name="T77" fmla="*/ 41 h 77"/>
                <a:gd name="T78" fmla="*/ 38 w 77"/>
                <a:gd name="T79" fmla="*/ 41 h 77"/>
                <a:gd name="T80" fmla="*/ 38 w 77"/>
                <a:gd name="T81" fmla="*/ 1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" h="77">
                  <a:moveTo>
                    <a:pt x="38" y="0"/>
                  </a:moveTo>
                  <a:cubicBezTo>
                    <a:pt x="43" y="0"/>
                    <a:pt x="48" y="1"/>
                    <a:pt x="53" y="3"/>
                  </a:cubicBezTo>
                  <a:cubicBezTo>
                    <a:pt x="58" y="5"/>
                    <a:pt x="62" y="8"/>
                    <a:pt x="65" y="11"/>
                  </a:cubicBezTo>
                  <a:cubicBezTo>
                    <a:pt x="69" y="15"/>
                    <a:pt x="72" y="19"/>
                    <a:pt x="74" y="23"/>
                  </a:cubicBezTo>
                  <a:cubicBezTo>
                    <a:pt x="76" y="28"/>
                    <a:pt x="77" y="33"/>
                    <a:pt x="77" y="38"/>
                  </a:cubicBezTo>
                  <a:cubicBezTo>
                    <a:pt x="77" y="44"/>
                    <a:pt x="76" y="48"/>
                    <a:pt x="74" y="53"/>
                  </a:cubicBezTo>
                  <a:cubicBezTo>
                    <a:pt x="72" y="58"/>
                    <a:pt x="69" y="62"/>
                    <a:pt x="65" y="65"/>
                  </a:cubicBezTo>
                  <a:cubicBezTo>
                    <a:pt x="62" y="69"/>
                    <a:pt x="58" y="72"/>
                    <a:pt x="53" y="74"/>
                  </a:cubicBezTo>
                  <a:cubicBezTo>
                    <a:pt x="48" y="76"/>
                    <a:pt x="43" y="77"/>
                    <a:pt x="38" y="77"/>
                  </a:cubicBezTo>
                  <a:cubicBezTo>
                    <a:pt x="33" y="77"/>
                    <a:pt x="28" y="76"/>
                    <a:pt x="23" y="74"/>
                  </a:cubicBezTo>
                  <a:cubicBezTo>
                    <a:pt x="19" y="72"/>
                    <a:pt x="14" y="69"/>
                    <a:pt x="11" y="65"/>
                  </a:cubicBezTo>
                  <a:cubicBezTo>
                    <a:pt x="7" y="62"/>
                    <a:pt x="5" y="58"/>
                    <a:pt x="3" y="53"/>
                  </a:cubicBezTo>
                  <a:cubicBezTo>
                    <a:pt x="1" y="48"/>
                    <a:pt x="0" y="44"/>
                    <a:pt x="0" y="38"/>
                  </a:cubicBezTo>
                  <a:cubicBezTo>
                    <a:pt x="0" y="33"/>
                    <a:pt x="1" y="28"/>
                    <a:pt x="3" y="23"/>
                  </a:cubicBezTo>
                  <a:cubicBezTo>
                    <a:pt x="5" y="19"/>
                    <a:pt x="7" y="15"/>
                    <a:pt x="11" y="11"/>
                  </a:cubicBezTo>
                  <a:cubicBezTo>
                    <a:pt x="14" y="8"/>
                    <a:pt x="19" y="5"/>
                    <a:pt x="23" y="3"/>
                  </a:cubicBezTo>
                  <a:cubicBezTo>
                    <a:pt x="28" y="1"/>
                    <a:pt x="33" y="0"/>
                    <a:pt x="38" y="0"/>
                  </a:cubicBezTo>
                  <a:close/>
                  <a:moveTo>
                    <a:pt x="38" y="74"/>
                  </a:moveTo>
                  <a:cubicBezTo>
                    <a:pt x="43" y="74"/>
                    <a:pt x="48" y="73"/>
                    <a:pt x="52" y="71"/>
                  </a:cubicBezTo>
                  <a:cubicBezTo>
                    <a:pt x="56" y="69"/>
                    <a:pt x="60" y="66"/>
                    <a:pt x="63" y="63"/>
                  </a:cubicBezTo>
                  <a:cubicBezTo>
                    <a:pt x="66" y="60"/>
                    <a:pt x="69" y="56"/>
                    <a:pt x="71" y="52"/>
                  </a:cubicBezTo>
                  <a:cubicBezTo>
                    <a:pt x="72" y="48"/>
                    <a:pt x="73" y="43"/>
                    <a:pt x="73" y="38"/>
                  </a:cubicBezTo>
                  <a:cubicBezTo>
                    <a:pt x="73" y="33"/>
                    <a:pt x="72" y="29"/>
                    <a:pt x="71" y="25"/>
                  </a:cubicBezTo>
                  <a:cubicBezTo>
                    <a:pt x="69" y="20"/>
                    <a:pt x="66" y="17"/>
                    <a:pt x="63" y="13"/>
                  </a:cubicBezTo>
                  <a:cubicBezTo>
                    <a:pt x="60" y="10"/>
                    <a:pt x="56" y="8"/>
                    <a:pt x="52" y="6"/>
                  </a:cubicBezTo>
                  <a:cubicBezTo>
                    <a:pt x="48" y="4"/>
                    <a:pt x="43" y="3"/>
                    <a:pt x="38" y="3"/>
                  </a:cubicBezTo>
                  <a:cubicBezTo>
                    <a:pt x="33" y="3"/>
                    <a:pt x="29" y="4"/>
                    <a:pt x="24" y="6"/>
                  </a:cubicBezTo>
                  <a:cubicBezTo>
                    <a:pt x="20" y="8"/>
                    <a:pt x="16" y="10"/>
                    <a:pt x="13" y="13"/>
                  </a:cubicBezTo>
                  <a:cubicBezTo>
                    <a:pt x="10" y="17"/>
                    <a:pt x="8" y="20"/>
                    <a:pt x="6" y="25"/>
                  </a:cubicBezTo>
                  <a:cubicBezTo>
                    <a:pt x="4" y="29"/>
                    <a:pt x="3" y="33"/>
                    <a:pt x="3" y="38"/>
                  </a:cubicBezTo>
                  <a:cubicBezTo>
                    <a:pt x="3" y="43"/>
                    <a:pt x="4" y="48"/>
                    <a:pt x="6" y="52"/>
                  </a:cubicBezTo>
                  <a:cubicBezTo>
                    <a:pt x="8" y="56"/>
                    <a:pt x="10" y="60"/>
                    <a:pt x="13" y="63"/>
                  </a:cubicBezTo>
                  <a:cubicBezTo>
                    <a:pt x="16" y="66"/>
                    <a:pt x="20" y="69"/>
                    <a:pt x="24" y="71"/>
                  </a:cubicBezTo>
                  <a:cubicBezTo>
                    <a:pt x="29" y="73"/>
                    <a:pt x="33" y="74"/>
                    <a:pt x="38" y="74"/>
                  </a:cubicBezTo>
                  <a:close/>
                  <a:moveTo>
                    <a:pt x="38" y="13"/>
                  </a:moveTo>
                  <a:cubicBezTo>
                    <a:pt x="41" y="13"/>
                    <a:pt x="41" y="13"/>
                    <a:pt x="41" y="13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38" y="41"/>
                    <a:pt x="38" y="41"/>
                    <a:pt x="38" y="41"/>
                  </a:cubicBezTo>
                  <a:lnTo>
                    <a:pt x="38" y="13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777" name="Freeform 98">
              <a:extLst>
                <a:ext uri="{FF2B5EF4-FFF2-40B4-BE49-F238E27FC236}">
                  <a16:creationId xmlns:a16="http://schemas.microsoft.com/office/drawing/2014/main" xmlns="" id="{E564420C-9CDF-4E98-AF41-2BCF182386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89563" y="3407558"/>
              <a:ext cx="300038" cy="300038"/>
            </a:xfrm>
            <a:custGeom>
              <a:avLst/>
              <a:gdLst>
                <a:gd name="T0" fmla="*/ 40 w 80"/>
                <a:gd name="T1" fmla="*/ 0 h 80"/>
                <a:gd name="T2" fmla="*/ 56 w 80"/>
                <a:gd name="T3" fmla="*/ 3 h 80"/>
                <a:gd name="T4" fmla="*/ 68 w 80"/>
                <a:gd name="T5" fmla="*/ 12 h 80"/>
                <a:gd name="T6" fmla="*/ 77 w 80"/>
                <a:gd name="T7" fmla="*/ 25 h 80"/>
                <a:gd name="T8" fmla="*/ 80 w 80"/>
                <a:gd name="T9" fmla="*/ 40 h 80"/>
                <a:gd name="T10" fmla="*/ 77 w 80"/>
                <a:gd name="T11" fmla="*/ 56 h 80"/>
                <a:gd name="T12" fmla="*/ 68 w 80"/>
                <a:gd name="T13" fmla="*/ 69 h 80"/>
                <a:gd name="T14" fmla="*/ 56 w 80"/>
                <a:gd name="T15" fmla="*/ 77 h 80"/>
                <a:gd name="T16" fmla="*/ 40 w 80"/>
                <a:gd name="T17" fmla="*/ 80 h 80"/>
                <a:gd name="T18" fmla="*/ 25 w 80"/>
                <a:gd name="T19" fmla="*/ 77 h 80"/>
                <a:gd name="T20" fmla="*/ 12 w 80"/>
                <a:gd name="T21" fmla="*/ 69 h 80"/>
                <a:gd name="T22" fmla="*/ 3 w 80"/>
                <a:gd name="T23" fmla="*/ 56 h 80"/>
                <a:gd name="T24" fmla="*/ 0 w 80"/>
                <a:gd name="T25" fmla="*/ 40 h 80"/>
                <a:gd name="T26" fmla="*/ 3 w 80"/>
                <a:gd name="T27" fmla="*/ 25 h 80"/>
                <a:gd name="T28" fmla="*/ 12 w 80"/>
                <a:gd name="T29" fmla="*/ 12 h 80"/>
                <a:gd name="T30" fmla="*/ 25 w 80"/>
                <a:gd name="T31" fmla="*/ 3 h 80"/>
                <a:gd name="T32" fmla="*/ 40 w 80"/>
                <a:gd name="T33" fmla="*/ 0 h 80"/>
                <a:gd name="T34" fmla="*/ 40 w 80"/>
                <a:gd name="T35" fmla="*/ 77 h 80"/>
                <a:gd name="T36" fmla="*/ 54 w 80"/>
                <a:gd name="T37" fmla="*/ 74 h 80"/>
                <a:gd name="T38" fmla="*/ 66 w 80"/>
                <a:gd name="T39" fmla="*/ 66 h 80"/>
                <a:gd name="T40" fmla="*/ 74 w 80"/>
                <a:gd name="T41" fmla="*/ 55 h 80"/>
                <a:gd name="T42" fmla="*/ 77 w 80"/>
                <a:gd name="T43" fmla="*/ 40 h 80"/>
                <a:gd name="T44" fmla="*/ 74 w 80"/>
                <a:gd name="T45" fmla="*/ 26 h 80"/>
                <a:gd name="T46" fmla="*/ 66 w 80"/>
                <a:gd name="T47" fmla="*/ 14 h 80"/>
                <a:gd name="T48" fmla="*/ 54 w 80"/>
                <a:gd name="T49" fmla="*/ 6 h 80"/>
                <a:gd name="T50" fmla="*/ 40 w 80"/>
                <a:gd name="T51" fmla="*/ 4 h 80"/>
                <a:gd name="T52" fmla="*/ 26 w 80"/>
                <a:gd name="T53" fmla="*/ 6 h 80"/>
                <a:gd name="T54" fmla="*/ 14 w 80"/>
                <a:gd name="T55" fmla="*/ 14 h 80"/>
                <a:gd name="T56" fmla="*/ 6 w 80"/>
                <a:gd name="T57" fmla="*/ 26 h 80"/>
                <a:gd name="T58" fmla="*/ 3 w 80"/>
                <a:gd name="T59" fmla="*/ 40 h 80"/>
                <a:gd name="T60" fmla="*/ 6 w 80"/>
                <a:gd name="T61" fmla="*/ 55 h 80"/>
                <a:gd name="T62" fmla="*/ 14 w 80"/>
                <a:gd name="T63" fmla="*/ 66 h 80"/>
                <a:gd name="T64" fmla="*/ 26 w 80"/>
                <a:gd name="T65" fmla="*/ 74 h 80"/>
                <a:gd name="T66" fmla="*/ 40 w 80"/>
                <a:gd name="T67" fmla="*/ 77 h 80"/>
                <a:gd name="T68" fmla="*/ 60 w 80"/>
                <a:gd name="T69" fmla="*/ 26 h 80"/>
                <a:gd name="T70" fmla="*/ 62 w 80"/>
                <a:gd name="T71" fmla="*/ 25 h 80"/>
                <a:gd name="T72" fmla="*/ 64 w 80"/>
                <a:gd name="T73" fmla="*/ 26 h 80"/>
                <a:gd name="T74" fmla="*/ 64 w 80"/>
                <a:gd name="T75" fmla="*/ 28 h 80"/>
                <a:gd name="T76" fmla="*/ 63 w 80"/>
                <a:gd name="T77" fmla="*/ 29 h 80"/>
                <a:gd name="T78" fmla="*/ 36 w 80"/>
                <a:gd name="T79" fmla="*/ 56 h 80"/>
                <a:gd name="T80" fmla="*/ 35 w 80"/>
                <a:gd name="T81" fmla="*/ 56 h 80"/>
                <a:gd name="T82" fmla="*/ 35 w 80"/>
                <a:gd name="T83" fmla="*/ 57 h 80"/>
                <a:gd name="T84" fmla="*/ 33 w 80"/>
                <a:gd name="T85" fmla="*/ 56 h 80"/>
                <a:gd name="T86" fmla="*/ 33 w 80"/>
                <a:gd name="T87" fmla="*/ 56 h 80"/>
                <a:gd name="T88" fmla="*/ 22 w 80"/>
                <a:gd name="T89" fmla="*/ 45 h 80"/>
                <a:gd name="T90" fmla="*/ 21 w 80"/>
                <a:gd name="T91" fmla="*/ 44 h 80"/>
                <a:gd name="T92" fmla="*/ 22 w 80"/>
                <a:gd name="T93" fmla="*/ 42 h 80"/>
                <a:gd name="T94" fmla="*/ 24 w 80"/>
                <a:gd name="T95" fmla="*/ 41 h 80"/>
                <a:gd name="T96" fmla="*/ 26 w 80"/>
                <a:gd name="T97" fmla="*/ 42 h 80"/>
                <a:gd name="T98" fmla="*/ 35 w 80"/>
                <a:gd name="T99" fmla="*/ 51 h 80"/>
                <a:gd name="T100" fmla="*/ 60 w 80"/>
                <a:gd name="T101" fmla="*/ 2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46" y="0"/>
                    <a:pt x="51" y="1"/>
                    <a:pt x="56" y="3"/>
                  </a:cubicBezTo>
                  <a:cubicBezTo>
                    <a:pt x="61" y="5"/>
                    <a:pt x="65" y="8"/>
                    <a:pt x="68" y="12"/>
                  </a:cubicBezTo>
                  <a:cubicBezTo>
                    <a:pt x="72" y="16"/>
                    <a:pt x="75" y="20"/>
                    <a:pt x="77" y="25"/>
                  </a:cubicBezTo>
                  <a:cubicBezTo>
                    <a:pt x="79" y="30"/>
                    <a:pt x="80" y="35"/>
                    <a:pt x="80" y="40"/>
                  </a:cubicBezTo>
                  <a:cubicBezTo>
                    <a:pt x="80" y="46"/>
                    <a:pt x="79" y="51"/>
                    <a:pt x="77" y="56"/>
                  </a:cubicBezTo>
                  <a:cubicBezTo>
                    <a:pt x="75" y="61"/>
                    <a:pt x="72" y="65"/>
                    <a:pt x="68" y="69"/>
                  </a:cubicBezTo>
                  <a:cubicBezTo>
                    <a:pt x="65" y="72"/>
                    <a:pt x="61" y="75"/>
                    <a:pt x="56" y="77"/>
                  </a:cubicBezTo>
                  <a:cubicBezTo>
                    <a:pt x="51" y="79"/>
                    <a:pt x="46" y="80"/>
                    <a:pt x="40" y="80"/>
                  </a:cubicBezTo>
                  <a:cubicBezTo>
                    <a:pt x="35" y="80"/>
                    <a:pt x="29" y="79"/>
                    <a:pt x="25" y="77"/>
                  </a:cubicBezTo>
                  <a:cubicBezTo>
                    <a:pt x="20" y="75"/>
                    <a:pt x="15" y="72"/>
                    <a:pt x="12" y="69"/>
                  </a:cubicBezTo>
                  <a:cubicBezTo>
                    <a:pt x="8" y="65"/>
                    <a:pt x="5" y="61"/>
                    <a:pt x="3" y="56"/>
                  </a:cubicBezTo>
                  <a:cubicBezTo>
                    <a:pt x="1" y="51"/>
                    <a:pt x="0" y="46"/>
                    <a:pt x="0" y="40"/>
                  </a:cubicBezTo>
                  <a:cubicBezTo>
                    <a:pt x="0" y="35"/>
                    <a:pt x="1" y="30"/>
                    <a:pt x="3" y="25"/>
                  </a:cubicBezTo>
                  <a:cubicBezTo>
                    <a:pt x="5" y="20"/>
                    <a:pt x="8" y="16"/>
                    <a:pt x="12" y="12"/>
                  </a:cubicBezTo>
                  <a:cubicBezTo>
                    <a:pt x="15" y="8"/>
                    <a:pt x="20" y="5"/>
                    <a:pt x="25" y="3"/>
                  </a:cubicBezTo>
                  <a:cubicBezTo>
                    <a:pt x="29" y="1"/>
                    <a:pt x="35" y="0"/>
                    <a:pt x="40" y="0"/>
                  </a:cubicBezTo>
                  <a:close/>
                  <a:moveTo>
                    <a:pt x="40" y="77"/>
                  </a:moveTo>
                  <a:cubicBezTo>
                    <a:pt x="45" y="77"/>
                    <a:pt x="50" y="76"/>
                    <a:pt x="54" y="74"/>
                  </a:cubicBezTo>
                  <a:cubicBezTo>
                    <a:pt x="59" y="72"/>
                    <a:pt x="63" y="70"/>
                    <a:pt x="66" y="66"/>
                  </a:cubicBezTo>
                  <a:cubicBezTo>
                    <a:pt x="69" y="63"/>
                    <a:pt x="72" y="59"/>
                    <a:pt x="74" y="55"/>
                  </a:cubicBezTo>
                  <a:cubicBezTo>
                    <a:pt x="76" y="50"/>
                    <a:pt x="77" y="45"/>
                    <a:pt x="77" y="40"/>
                  </a:cubicBezTo>
                  <a:cubicBezTo>
                    <a:pt x="77" y="35"/>
                    <a:pt x="76" y="30"/>
                    <a:pt x="74" y="26"/>
                  </a:cubicBezTo>
                  <a:cubicBezTo>
                    <a:pt x="72" y="21"/>
                    <a:pt x="69" y="18"/>
                    <a:pt x="66" y="14"/>
                  </a:cubicBezTo>
                  <a:cubicBezTo>
                    <a:pt x="63" y="11"/>
                    <a:pt x="59" y="8"/>
                    <a:pt x="54" y="6"/>
                  </a:cubicBezTo>
                  <a:cubicBezTo>
                    <a:pt x="50" y="4"/>
                    <a:pt x="45" y="4"/>
                    <a:pt x="40" y="4"/>
                  </a:cubicBezTo>
                  <a:cubicBezTo>
                    <a:pt x="35" y="4"/>
                    <a:pt x="30" y="4"/>
                    <a:pt x="26" y="6"/>
                  </a:cubicBezTo>
                  <a:cubicBezTo>
                    <a:pt x="21" y="8"/>
                    <a:pt x="17" y="11"/>
                    <a:pt x="14" y="14"/>
                  </a:cubicBezTo>
                  <a:cubicBezTo>
                    <a:pt x="11" y="18"/>
                    <a:pt x="8" y="21"/>
                    <a:pt x="6" y="26"/>
                  </a:cubicBezTo>
                  <a:cubicBezTo>
                    <a:pt x="4" y="30"/>
                    <a:pt x="3" y="35"/>
                    <a:pt x="3" y="40"/>
                  </a:cubicBezTo>
                  <a:cubicBezTo>
                    <a:pt x="3" y="45"/>
                    <a:pt x="4" y="50"/>
                    <a:pt x="6" y="55"/>
                  </a:cubicBezTo>
                  <a:cubicBezTo>
                    <a:pt x="8" y="59"/>
                    <a:pt x="11" y="63"/>
                    <a:pt x="14" y="66"/>
                  </a:cubicBezTo>
                  <a:cubicBezTo>
                    <a:pt x="17" y="70"/>
                    <a:pt x="21" y="72"/>
                    <a:pt x="26" y="74"/>
                  </a:cubicBezTo>
                  <a:cubicBezTo>
                    <a:pt x="30" y="76"/>
                    <a:pt x="35" y="77"/>
                    <a:pt x="40" y="77"/>
                  </a:cubicBezTo>
                  <a:close/>
                  <a:moveTo>
                    <a:pt x="60" y="26"/>
                  </a:moveTo>
                  <a:cubicBezTo>
                    <a:pt x="61" y="26"/>
                    <a:pt x="61" y="25"/>
                    <a:pt x="62" y="25"/>
                  </a:cubicBezTo>
                  <a:cubicBezTo>
                    <a:pt x="62" y="25"/>
                    <a:pt x="63" y="26"/>
                    <a:pt x="64" y="26"/>
                  </a:cubicBezTo>
                  <a:cubicBezTo>
                    <a:pt x="64" y="27"/>
                    <a:pt x="64" y="27"/>
                    <a:pt x="64" y="28"/>
                  </a:cubicBezTo>
                  <a:cubicBezTo>
                    <a:pt x="64" y="28"/>
                    <a:pt x="64" y="29"/>
                    <a:pt x="63" y="29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6" y="56"/>
                    <a:pt x="35" y="56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4" y="57"/>
                    <a:pt x="34" y="57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5"/>
                    <a:pt x="21" y="44"/>
                    <a:pt x="21" y="44"/>
                  </a:cubicBezTo>
                  <a:cubicBezTo>
                    <a:pt x="21" y="43"/>
                    <a:pt x="22" y="42"/>
                    <a:pt x="22" y="42"/>
                  </a:cubicBezTo>
                  <a:cubicBezTo>
                    <a:pt x="23" y="41"/>
                    <a:pt x="23" y="41"/>
                    <a:pt x="24" y="41"/>
                  </a:cubicBezTo>
                  <a:cubicBezTo>
                    <a:pt x="24" y="41"/>
                    <a:pt x="25" y="41"/>
                    <a:pt x="26" y="42"/>
                  </a:cubicBezTo>
                  <a:cubicBezTo>
                    <a:pt x="35" y="51"/>
                    <a:pt x="35" y="51"/>
                    <a:pt x="35" y="51"/>
                  </a:cubicBezTo>
                  <a:lnTo>
                    <a:pt x="60" y="26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561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AEA994A-776C-4CF4-BE3B-2D0436339A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图标元素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F935A1C1-99E3-4AD9-90DD-A230EDB4C358}"/>
              </a:ext>
            </a:extLst>
          </p:cNvPr>
          <p:cNvGrpSpPr/>
          <p:nvPr/>
        </p:nvGrpSpPr>
        <p:grpSpPr>
          <a:xfrm>
            <a:off x="493713" y="1927077"/>
            <a:ext cx="11026495" cy="4346723"/>
            <a:chOff x="5918200" y="1662896"/>
            <a:chExt cx="5207001" cy="20526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" name="Freeform 15">
              <a:extLst>
                <a:ext uri="{FF2B5EF4-FFF2-40B4-BE49-F238E27FC236}">
                  <a16:creationId xmlns:a16="http://schemas.microsoft.com/office/drawing/2014/main" xmlns="" id="{3B0A208B-071D-48A9-8538-42E3B1E320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18200" y="1666071"/>
              <a:ext cx="322263" cy="319088"/>
            </a:xfrm>
            <a:custGeom>
              <a:avLst/>
              <a:gdLst>
                <a:gd name="T0" fmla="*/ 86 w 86"/>
                <a:gd name="T1" fmla="*/ 77 h 85"/>
                <a:gd name="T2" fmla="*/ 83 w 86"/>
                <a:gd name="T3" fmla="*/ 84 h 85"/>
                <a:gd name="T4" fmla="*/ 78 w 86"/>
                <a:gd name="T5" fmla="*/ 85 h 85"/>
                <a:gd name="T6" fmla="*/ 74 w 86"/>
                <a:gd name="T7" fmla="*/ 84 h 85"/>
                <a:gd name="T8" fmla="*/ 53 w 86"/>
                <a:gd name="T9" fmla="*/ 68 h 85"/>
                <a:gd name="T10" fmla="*/ 46 w 86"/>
                <a:gd name="T11" fmla="*/ 48 h 85"/>
                <a:gd name="T12" fmla="*/ 33 w 86"/>
                <a:gd name="T13" fmla="*/ 71 h 85"/>
                <a:gd name="T14" fmla="*/ 26 w 86"/>
                <a:gd name="T15" fmla="*/ 81 h 85"/>
                <a:gd name="T16" fmla="*/ 17 w 86"/>
                <a:gd name="T17" fmla="*/ 84 h 85"/>
                <a:gd name="T18" fmla="*/ 12 w 86"/>
                <a:gd name="T19" fmla="*/ 83 h 85"/>
                <a:gd name="T20" fmla="*/ 16 w 86"/>
                <a:gd name="T21" fmla="*/ 74 h 85"/>
                <a:gd name="T22" fmla="*/ 2 w 86"/>
                <a:gd name="T23" fmla="*/ 76 h 85"/>
                <a:gd name="T24" fmla="*/ 1 w 86"/>
                <a:gd name="T25" fmla="*/ 64 h 85"/>
                <a:gd name="T26" fmla="*/ 8 w 86"/>
                <a:gd name="T27" fmla="*/ 53 h 85"/>
                <a:gd name="T28" fmla="*/ 17 w 86"/>
                <a:gd name="T29" fmla="*/ 50 h 85"/>
                <a:gd name="T30" fmla="*/ 36 w 86"/>
                <a:gd name="T31" fmla="*/ 38 h 85"/>
                <a:gd name="T32" fmla="*/ 2 w 86"/>
                <a:gd name="T33" fmla="*/ 8 h 85"/>
                <a:gd name="T34" fmla="*/ 19 w 86"/>
                <a:gd name="T35" fmla="*/ 16 h 85"/>
                <a:gd name="T36" fmla="*/ 51 w 86"/>
                <a:gd name="T37" fmla="*/ 17 h 85"/>
                <a:gd name="T38" fmla="*/ 56 w 86"/>
                <a:gd name="T39" fmla="*/ 4 h 85"/>
                <a:gd name="T40" fmla="*/ 65 w 86"/>
                <a:gd name="T41" fmla="*/ 0 h 85"/>
                <a:gd name="T42" fmla="*/ 71 w 86"/>
                <a:gd name="T43" fmla="*/ 0 h 85"/>
                <a:gd name="T44" fmla="*/ 77 w 86"/>
                <a:gd name="T45" fmla="*/ 2 h 85"/>
                <a:gd name="T46" fmla="*/ 75 w 86"/>
                <a:gd name="T47" fmla="*/ 15 h 85"/>
                <a:gd name="T48" fmla="*/ 85 w 86"/>
                <a:gd name="T49" fmla="*/ 15 h 85"/>
                <a:gd name="T50" fmla="*/ 80 w 86"/>
                <a:gd name="T51" fmla="*/ 28 h 85"/>
                <a:gd name="T52" fmla="*/ 71 w 86"/>
                <a:gd name="T53" fmla="*/ 33 h 85"/>
                <a:gd name="T54" fmla="*/ 62 w 86"/>
                <a:gd name="T55" fmla="*/ 32 h 85"/>
                <a:gd name="T56" fmla="*/ 67 w 86"/>
                <a:gd name="T57" fmla="*/ 50 h 85"/>
                <a:gd name="T58" fmla="*/ 84 w 86"/>
                <a:gd name="T59" fmla="*/ 72 h 85"/>
                <a:gd name="T60" fmla="*/ 62 w 86"/>
                <a:gd name="T61" fmla="*/ 28 h 85"/>
                <a:gd name="T62" fmla="*/ 68 w 86"/>
                <a:gd name="T63" fmla="*/ 30 h 85"/>
                <a:gd name="T64" fmla="*/ 75 w 86"/>
                <a:gd name="T65" fmla="*/ 28 h 85"/>
                <a:gd name="T66" fmla="*/ 81 w 86"/>
                <a:gd name="T67" fmla="*/ 20 h 85"/>
                <a:gd name="T68" fmla="*/ 77 w 86"/>
                <a:gd name="T69" fmla="*/ 18 h 85"/>
                <a:gd name="T70" fmla="*/ 71 w 86"/>
                <a:gd name="T71" fmla="*/ 3 h 85"/>
                <a:gd name="T72" fmla="*/ 65 w 86"/>
                <a:gd name="T73" fmla="*/ 3 h 85"/>
                <a:gd name="T74" fmla="*/ 58 w 86"/>
                <a:gd name="T75" fmla="*/ 7 h 85"/>
                <a:gd name="T76" fmla="*/ 54 w 86"/>
                <a:gd name="T77" fmla="*/ 18 h 85"/>
                <a:gd name="T78" fmla="*/ 23 w 86"/>
                <a:gd name="T79" fmla="*/ 55 h 85"/>
                <a:gd name="T80" fmla="*/ 17 w 86"/>
                <a:gd name="T81" fmla="*/ 54 h 85"/>
                <a:gd name="T82" fmla="*/ 9 w 86"/>
                <a:gd name="T83" fmla="*/ 56 h 85"/>
                <a:gd name="T84" fmla="*/ 4 w 86"/>
                <a:gd name="T85" fmla="*/ 63 h 85"/>
                <a:gd name="T86" fmla="*/ 9 w 86"/>
                <a:gd name="T87" fmla="*/ 65 h 85"/>
                <a:gd name="T88" fmla="*/ 14 w 86"/>
                <a:gd name="T89" fmla="*/ 81 h 85"/>
                <a:gd name="T90" fmla="*/ 20 w 86"/>
                <a:gd name="T91" fmla="*/ 81 h 85"/>
                <a:gd name="T92" fmla="*/ 27 w 86"/>
                <a:gd name="T93" fmla="*/ 77 h 85"/>
                <a:gd name="T94" fmla="*/ 31 w 86"/>
                <a:gd name="T95" fmla="*/ 66 h 85"/>
                <a:gd name="T96" fmla="*/ 15 w 86"/>
                <a:gd name="T97" fmla="*/ 16 h 85"/>
                <a:gd name="T98" fmla="*/ 7 w 86"/>
                <a:gd name="T99" fmla="*/ 8 h 85"/>
                <a:gd name="T100" fmla="*/ 83 w 86"/>
                <a:gd name="T101" fmla="*/ 77 h 85"/>
                <a:gd name="T102" fmla="*/ 65 w 86"/>
                <a:gd name="T103" fmla="*/ 57 h 85"/>
                <a:gd name="T104" fmla="*/ 76 w 86"/>
                <a:gd name="T105" fmla="*/ 82 h 85"/>
                <a:gd name="T106" fmla="*/ 81 w 86"/>
                <a:gd name="T107" fmla="*/ 8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6" h="85">
                  <a:moveTo>
                    <a:pt x="84" y="72"/>
                  </a:moveTo>
                  <a:cubicBezTo>
                    <a:pt x="85" y="72"/>
                    <a:pt x="85" y="73"/>
                    <a:pt x="86" y="74"/>
                  </a:cubicBezTo>
                  <a:cubicBezTo>
                    <a:pt x="86" y="75"/>
                    <a:pt x="86" y="76"/>
                    <a:pt x="86" y="77"/>
                  </a:cubicBezTo>
                  <a:cubicBezTo>
                    <a:pt x="86" y="78"/>
                    <a:pt x="86" y="80"/>
                    <a:pt x="86" y="80"/>
                  </a:cubicBezTo>
                  <a:cubicBezTo>
                    <a:pt x="85" y="81"/>
                    <a:pt x="85" y="82"/>
                    <a:pt x="84" y="83"/>
                  </a:cubicBezTo>
                  <a:cubicBezTo>
                    <a:pt x="83" y="83"/>
                    <a:pt x="83" y="84"/>
                    <a:pt x="83" y="84"/>
                  </a:cubicBezTo>
                  <a:cubicBezTo>
                    <a:pt x="82" y="84"/>
                    <a:pt x="82" y="85"/>
                    <a:pt x="81" y="85"/>
                  </a:cubicBezTo>
                  <a:cubicBezTo>
                    <a:pt x="81" y="85"/>
                    <a:pt x="80" y="85"/>
                    <a:pt x="80" y="85"/>
                  </a:cubicBezTo>
                  <a:cubicBezTo>
                    <a:pt x="79" y="85"/>
                    <a:pt x="79" y="85"/>
                    <a:pt x="78" y="85"/>
                  </a:cubicBezTo>
                  <a:cubicBezTo>
                    <a:pt x="78" y="85"/>
                    <a:pt x="77" y="85"/>
                    <a:pt x="77" y="85"/>
                  </a:cubicBezTo>
                  <a:cubicBezTo>
                    <a:pt x="76" y="85"/>
                    <a:pt x="76" y="85"/>
                    <a:pt x="75" y="85"/>
                  </a:cubicBezTo>
                  <a:cubicBezTo>
                    <a:pt x="75" y="85"/>
                    <a:pt x="74" y="84"/>
                    <a:pt x="74" y="84"/>
                  </a:cubicBezTo>
                  <a:cubicBezTo>
                    <a:pt x="73" y="84"/>
                    <a:pt x="73" y="83"/>
                    <a:pt x="72" y="83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3" y="63"/>
                    <a:pt x="34" y="65"/>
                    <a:pt x="34" y="66"/>
                  </a:cubicBezTo>
                  <a:cubicBezTo>
                    <a:pt x="34" y="68"/>
                    <a:pt x="34" y="69"/>
                    <a:pt x="33" y="71"/>
                  </a:cubicBezTo>
                  <a:cubicBezTo>
                    <a:pt x="33" y="72"/>
                    <a:pt x="32" y="74"/>
                    <a:pt x="32" y="75"/>
                  </a:cubicBezTo>
                  <a:cubicBezTo>
                    <a:pt x="31" y="77"/>
                    <a:pt x="30" y="78"/>
                    <a:pt x="29" y="79"/>
                  </a:cubicBezTo>
                  <a:cubicBezTo>
                    <a:pt x="28" y="80"/>
                    <a:pt x="27" y="81"/>
                    <a:pt x="26" y="81"/>
                  </a:cubicBezTo>
                  <a:cubicBezTo>
                    <a:pt x="25" y="82"/>
                    <a:pt x="24" y="82"/>
                    <a:pt x="23" y="83"/>
                  </a:cubicBezTo>
                  <a:cubicBezTo>
                    <a:pt x="22" y="83"/>
                    <a:pt x="21" y="83"/>
                    <a:pt x="20" y="84"/>
                  </a:cubicBezTo>
                  <a:cubicBezTo>
                    <a:pt x="19" y="84"/>
                    <a:pt x="18" y="84"/>
                    <a:pt x="17" y="84"/>
                  </a:cubicBezTo>
                  <a:cubicBezTo>
                    <a:pt x="16" y="84"/>
                    <a:pt x="16" y="84"/>
                    <a:pt x="15" y="84"/>
                  </a:cubicBezTo>
                  <a:cubicBezTo>
                    <a:pt x="15" y="84"/>
                    <a:pt x="14" y="84"/>
                    <a:pt x="14" y="84"/>
                  </a:cubicBezTo>
                  <a:cubicBezTo>
                    <a:pt x="13" y="84"/>
                    <a:pt x="12" y="83"/>
                    <a:pt x="12" y="83"/>
                  </a:cubicBezTo>
                  <a:cubicBezTo>
                    <a:pt x="11" y="83"/>
                    <a:pt x="11" y="83"/>
                    <a:pt x="10" y="83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2"/>
                    <a:pt x="0" y="71"/>
                    <a:pt x="0" y="69"/>
                  </a:cubicBezTo>
                  <a:cubicBezTo>
                    <a:pt x="0" y="67"/>
                    <a:pt x="0" y="66"/>
                    <a:pt x="1" y="64"/>
                  </a:cubicBezTo>
                  <a:cubicBezTo>
                    <a:pt x="1" y="62"/>
                    <a:pt x="1" y="61"/>
                    <a:pt x="2" y="59"/>
                  </a:cubicBezTo>
                  <a:cubicBezTo>
                    <a:pt x="3" y="58"/>
                    <a:pt x="4" y="57"/>
                    <a:pt x="5" y="55"/>
                  </a:cubicBezTo>
                  <a:cubicBezTo>
                    <a:pt x="6" y="55"/>
                    <a:pt x="7" y="54"/>
                    <a:pt x="8" y="53"/>
                  </a:cubicBezTo>
                  <a:cubicBezTo>
                    <a:pt x="9" y="53"/>
                    <a:pt x="10" y="52"/>
                    <a:pt x="11" y="52"/>
                  </a:cubicBezTo>
                  <a:cubicBezTo>
                    <a:pt x="12" y="51"/>
                    <a:pt x="13" y="51"/>
                    <a:pt x="14" y="51"/>
                  </a:cubicBezTo>
                  <a:cubicBezTo>
                    <a:pt x="15" y="50"/>
                    <a:pt x="16" y="50"/>
                    <a:pt x="17" y="50"/>
                  </a:cubicBezTo>
                  <a:cubicBezTo>
                    <a:pt x="18" y="50"/>
                    <a:pt x="19" y="50"/>
                    <a:pt x="20" y="51"/>
                  </a:cubicBezTo>
                  <a:cubicBezTo>
                    <a:pt x="21" y="51"/>
                    <a:pt x="22" y="51"/>
                    <a:pt x="23" y="51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0"/>
                    <a:pt x="51" y="19"/>
                    <a:pt x="51" y="17"/>
                  </a:cubicBezTo>
                  <a:cubicBezTo>
                    <a:pt x="51" y="16"/>
                    <a:pt x="51" y="14"/>
                    <a:pt x="52" y="13"/>
                  </a:cubicBezTo>
                  <a:cubicBezTo>
                    <a:pt x="52" y="11"/>
                    <a:pt x="52" y="10"/>
                    <a:pt x="53" y="8"/>
                  </a:cubicBezTo>
                  <a:cubicBezTo>
                    <a:pt x="54" y="7"/>
                    <a:pt x="55" y="6"/>
                    <a:pt x="56" y="4"/>
                  </a:cubicBezTo>
                  <a:cubicBezTo>
                    <a:pt x="57" y="4"/>
                    <a:pt x="58" y="3"/>
                    <a:pt x="59" y="2"/>
                  </a:cubicBezTo>
                  <a:cubicBezTo>
                    <a:pt x="60" y="2"/>
                    <a:pt x="61" y="1"/>
                    <a:pt x="62" y="1"/>
                  </a:cubicBezTo>
                  <a:cubicBezTo>
                    <a:pt x="63" y="0"/>
                    <a:pt x="64" y="0"/>
                    <a:pt x="65" y="0"/>
                  </a:cubicBezTo>
                  <a:cubicBezTo>
                    <a:pt x="66" y="0"/>
                    <a:pt x="67" y="0"/>
                    <a:pt x="68" y="0"/>
                  </a:cubicBezTo>
                  <a:cubicBezTo>
                    <a:pt x="69" y="0"/>
                    <a:pt x="69" y="0"/>
                    <a:pt x="70" y="0"/>
                  </a:cubicBezTo>
                  <a:cubicBezTo>
                    <a:pt x="70" y="0"/>
                    <a:pt x="71" y="0"/>
                    <a:pt x="71" y="0"/>
                  </a:cubicBezTo>
                  <a:cubicBezTo>
                    <a:pt x="72" y="0"/>
                    <a:pt x="72" y="0"/>
                    <a:pt x="73" y="0"/>
                  </a:cubicBezTo>
                  <a:cubicBezTo>
                    <a:pt x="73" y="1"/>
                    <a:pt x="74" y="1"/>
                    <a:pt x="75" y="1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4" y="11"/>
                    <a:pt x="84" y="13"/>
                    <a:pt x="85" y="15"/>
                  </a:cubicBezTo>
                  <a:cubicBezTo>
                    <a:pt x="85" y="16"/>
                    <a:pt x="85" y="18"/>
                    <a:pt x="84" y="19"/>
                  </a:cubicBezTo>
                  <a:cubicBezTo>
                    <a:pt x="84" y="21"/>
                    <a:pt x="84" y="23"/>
                    <a:pt x="83" y="24"/>
                  </a:cubicBezTo>
                  <a:cubicBezTo>
                    <a:pt x="82" y="26"/>
                    <a:pt x="81" y="27"/>
                    <a:pt x="80" y="28"/>
                  </a:cubicBezTo>
                  <a:cubicBezTo>
                    <a:pt x="79" y="29"/>
                    <a:pt x="78" y="30"/>
                    <a:pt x="77" y="30"/>
                  </a:cubicBezTo>
                  <a:cubicBezTo>
                    <a:pt x="76" y="31"/>
                    <a:pt x="75" y="31"/>
                    <a:pt x="74" y="32"/>
                  </a:cubicBezTo>
                  <a:cubicBezTo>
                    <a:pt x="73" y="32"/>
                    <a:pt x="72" y="33"/>
                    <a:pt x="71" y="33"/>
                  </a:cubicBezTo>
                  <a:cubicBezTo>
                    <a:pt x="70" y="33"/>
                    <a:pt x="69" y="33"/>
                    <a:pt x="68" y="33"/>
                  </a:cubicBezTo>
                  <a:cubicBezTo>
                    <a:pt x="67" y="33"/>
                    <a:pt x="66" y="33"/>
                    <a:pt x="65" y="33"/>
                  </a:cubicBezTo>
                  <a:cubicBezTo>
                    <a:pt x="64" y="33"/>
                    <a:pt x="63" y="32"/>
                    <a:pt x="62" y="32"/>
                  </a:cubicBezTo>
                  <a:cubicBezTo>
                    <a:pt x="49" y="46"/>
                    <a:pt x="49" y="46"/>
                    <a:pt x="49" y="46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7" y="55"/>
                    <a:pt x="67" y="55"/>
                    <a:pt x="67" y="55"/>
                  </a:cubicBezTo>
                  <a:lnTo>
                    <a:pt x="84" y="72"/>
                  </a:lnTo>
                  <a:close/>
                  <a:moveTo>
                    <a:pt x="29" y="62"/>
                  </a:moveTo>
                  <a:cubicBezTo>
                    <a:pt x="29" y="61"/>
                    <a:pt x="29" y="61"/>
                    <a:pt x="29" y="61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3" y="29"/>
                    <a:pt x="64" y="29"/>
                    <a:pt x="65" y="30"/>
                  </a:cubicBezTo>
                  <a:cubicBezTo>
                    <a:pt x="66" y="30"/>
                    <a:pt x="67" y="30"/>
                    <a:pt x="68" y="30"/>
                  </a:cubicBezTo>
                  <a:cubicBezTo>
                    <a:pt x="69" y="30"/>
                    <a:pt x="70" y="30"/>
                    <a:pt x="71" y="30"/>
                  </a:cubicBezTo>
                  <a:cubicBezTo>
                    <a:pt x="71" y="29"/>
                    <a:pt x="72" y="29"/>
                    <a:pt x="73" y="29"/>
                  </a:cubicBezTo>
                  <a:cubicBezTo>
                    <a:pt x="74" y="29"/>
                    <a:pt x="75" y="28"/>
                    <a:pt x="75" y="28"/>
                  </a:cubicBezTo>
                  <a:cubicBezTo>
                    <a:pt x="76" y="27"/>
                    <a:pt x="77" y="27"/>
                    <a:pt x="77" y="26"/>
                  </a:cubicBezTo>
                  <a:cubicBezTo>
                    <a:pt x="78" y="25"/>
                    <a:pt x="79" y="24"/>
                    <a:pt x="80" y="23"/>
                  </a:cubicBezTo>
                  <a:cubicBezTo>
                    <a:pt x="80" y="22"/>
                    <a:pt x="81" y="21"/>
                    <a:pt x="81" y="20"/>
                  </a:cubicBezTo>
                  <a:cubicBezTo>
                    <a:pt x="81" y="19"/>
                    <a:pt x="81" y="18"/>
                    <a:pt x="81" y="17"/>
                  </a:cubicBezTo>
                  <a:cubicBezTo>
                    <a:pt x="82" y="16"/>
                    <a:pt x="81" y="14"/>
                    <a:pt x="81" y="13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0" y="3"/>
                    <a:pt x="70" y="3"/>
                    <a:pt x="69" y="3"/>
                  </a:cubicBezTo>
                  <a:cubicBezTo>
                    <a:pt x="69" y="3"/>
                    <a:pt x="68" y="3"/>
                    <a:pt x="68" y="3"/>
                  </a:cubicBezTo>
                  <a:cubicBezTo>
                    <a:pt x="67" y="3"/>
                    <a:pt x="66" y="3"/>
                    <a:pt x="65" y="3"/>
                  </a:cubicBezTo>
                  <a:cubicBezTo>
                    <a:pt x="64" y="3"/>
                    <a:pt x="64" y="3"/>
                    <a:pt x="63" y="4"/>
                  </a:cubicBezTo>
                  <a:cubicBezTo>
                    <a:pt x="62" y="4"/>
                    <a:pt x="61" y="4"/>
                    <a:pt x="60" y="5"/>
                  </a:cubicBezTo>
                  <a:cubicBezTo>
                    <a:pt x="60" y="5"/>
                    <a:pt x="59" y="6"/>
                    <a:pt x="58" y="7"/>
                  </a:cubicBezTo>
                  <a:cubicBezTo>
                    <a:pt x="57" y="8"/>
                    <a:pt x="57" y="9"/>
                    <a:pt x="56" y="10"/>
                  </a:cubicBezTo>
                  <a:cubicBezTo>
                    <a:pt x="55" y="11"/>
                    <a:pt x="55" y="12"/>
                    <a:pt x="55" y="14"/>
                  </a:cubicBezTo>
                  <a:cubicBezTo>
                    <a:pt x="54" y="15"/>
                    <a:pt x="54" y="16"/>
                    <a:pt x="54" y="18"/>
                  </a:cubicBezTo>
                  <a:cubicBezTo>
                    <a:pt x="55" y="19"/>
                    <a:pt x="55" y="20"/>
                    <a:pt x="56" y="22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2" y="54"/>
                    <a:pt x="21" y="54"/>
                    <a:pt x="20" y="54"/>
                  </a:cubicBezTo>
                  <a:cubicBezTo>
                    <a:pt x="19" y="54"/>
                    <a:pt x="18" y="54"/>
                    <a:pt x="17" y="54"/>
                  </a:cubicBezTo>
                  <a:cubicBezTo>
                    <a:pt x="16" y="54"/>
                    <a:pt x="15" y="54"/>
                    <a:pt x="14" y="54"/>
                  </a:cubicBezTo>
                  <a:cubicBezTo>
                    <a:pt x="13" y="54"/>
                    <a:pt x="13" y="54"/>
                    <a:pt x="12" y="55"/>
                  </a:cubicBezTo>
                  <a:cubicBezTo>
                    <a:pt x="11" y="55"/>
                    <a:pt x="10" y="55"/>
                    <a:pt x="9" y="56"/>
                  </a:cubicBezTo>
                  <a:cubicBezTo>
                    <a:pt x="9" y="56"/>
                    <a:pt x="8" y="57"/>
                    <a:pt x="7" y="58"/>
                  </a:cubicBezTo>
                  <a:cubicBezTo>
                    <a:pt x="7" y="58"/>
                    <a:pt x="6" y="59"/>
                    <a:pt x="5" y="60"/>
                  </a:cubicBezTo>
                  <a:cubicBezTo>
                    <a:pt x="5" y="61"/>
                    <a:pt x="4" y="62"/>
                    <a:pt x="4" y="63"/>
                  </a:cubicBezTo>
                  <a:cubicBezTo>
                    <a:pt x="4" y="65"/>
                    <a:pt x="3" y="66"/>
                    <a:pt x="3" y="67"/>
                  </a:cubicBezTo>
                  <a:cubicBezTo>
                    <a:pt x="3" y="68"/>
                    <a:pt x="4" y="69"/>
                    <a:pt x="4" y="70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5" y="81"/>
                    <a:pt x="15" y="81"/>
                  </a:cubicBezTo>
                  <a:cubicBezTo>
                    <a:pt x="16" y="81"/>
                    <a:pt x="17" y="81"/>
                    <a:pt x="17" y="81"/>
                  </a:cubicBezTo>
                  <a:cubicBezTo>
                    <a:pt x="18" y="81"/>
                    <a:pt x="19" y="81"/>
                    <a:pt x="20" y="81"/>
                  </a:cubicBezTo>
                  <a:cubicBezTo>
                    <a:pt x="21" y="80"/>
                    <a:pt x="21" y="80"/>
                    <a:pt x="22" y="80"/>
                  </a:cubicBezTo>
                  <a:cubicBezTo>
                    <a:pt x="23" y="79"/>
                    <a:pt x="24" y="79"/>
                    <a:pt x="25" y="78"/>
                  </a:cubicBezTo>
                  <a:cubicBezTo>
                    <a:pt x="25" y="78"/>
                    <a:pt x="26" y="77"/>
                    <a:pt x="27" y="77"/>
                  </a:cubicBezTo>
                  <a:cubicBezTo>
                    <a:pt x="28" y="76"/>
                    <a:pt x="28" y="75"/>
                    <a:pt x="29" y="74"/>
                  </a:cubicBezTo>
                  <a:cubicBezTo>
                    <a:pt x="30" y="72"/>
                    <a:pt x="30" y="71"/>
                    <a:pt x="30" y="70"/>
                  </a:cubicBezTo>
                  <a:cubicBezTo>
                    <a:pt x="31" y="68"/>
                    <a:pt x="31" y="67"/>
                    <a:pt x="31" y="66"/>
                  </a:cubicBezTo>
                  <a:cubicBezTo>
                    <a:pt x="30" y="65"/>
                    <a:pt x="30" y="63"/>
                    <a:pt x="29" y="62"/>
                  </a:cubicBezTo>
                  <a:close/>
                  <a:moveTo>
                    <a:pt x="7" y="8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9" y="6"/>
                    <a:pt x="9" y="6"/>
                    <a:pt x="9" y="6"/>
                  </a:cubicBezTo>
                  <a:lnTo>
                    <a:pt x="7" y="8"/>
                  </a:lnTo>
                  <a:close/>
                  <a:moveTo>
                    <a:pt x="81" y="81"/>
                  </a:moveTo>
                  <a:cubicBezTo>
                    <a:pt x="82" y="80"/>
                    <a:pt x="82" y="80"/>
                    <a:pt x="83" y="79"/>
                  </a:cubicBezTo>
                  <a:cubicBezTo>
                    <a:pt x="83" y="79"/>
                    <a:pt x="83" y="78"/>
                    <a:pt x="83" y="77"/>
                  </a:cubicBezTo>
                  <a:cubicBezTo>
                    <a:pt x="83" y="77"/>
                    <a:pt x="83" y="76"/>
                    <a:pt x="83" y="76"/>
                  </a:cubicBezTo>
                  <a:cubicBezTo>
                    <a:pt x="82" y="75"/>
                    <a:pt x="82" y="74"/>
                    <a:pt x="81" y="74"/>
                  </a:cubicBezTo>
                  <a:cubicBezTo>
                    <a:pt x="65" y="57"/>
                    <a:pt x="65" y="57"/>
                    <a:pt x="65" y="57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1"/>
                    <a:pt x="76" y="82"/>
                    <a:pt x="76" y="82"/>
                  </a:cubicBezTo>
                  <a:cubicBezTo>
                    <a:pt x="77" y="82"/>
                    <a:pt x="77" y="82"/>
                    <a:pt x="78" y="82"/>
                  </a:cubicBezTo>
                  <a:cubicBezTo>
                    <a:pt x="79" y="82"/>
                    <a:pt x="79" y="82"/>
                    <a:pt x="80" y="82"/>
                  </a:cubicBezTo>
                  <a:cubicBezTo>
                    <a:pt x="81" y="82"/>
                    <a:pt x="81" y="81"/>
                    <a:pt x="81" y="81"/>
                  </a:cubicBez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5" name="Freeform 16">
              <a:extLst>
                <a:ext uri="{FF2B5EF4-FFF2-40B4-BE49-F238E27FC236}">
                  <a16:creationId xmlns:a16="http://schemas.microsoft.com/office/drawing/2014/main" xmlns="" id="{917AFE4E-7988-42A8-9ADF-B9AAD1481F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70650" y="1677183"/>
              <a:ext cx="300038" cy="296863"/>
            </a:xfrm>
            <a:custGeom>
              <a:avLst/>
              <a:gdLst>
                <a:gd name="T0" fmla="*/ 40 w 80"/>
                <a:gd name="T1" fmla="*/ 0 h 79"/>
                <a:gd name="T2" fmla="*/ 56 w 80"/>
                <a:gd name="T3" fmla="*/ 3 h 79"/>
                <a:gd name="T4" fmla="*/ 68 w 80"/>
                <a:gd name="T5" fmla="*/ 11 h 79"/>
                <a:gd name="T6" fmla="*/ 77 w 80"/>
                <a:gd name="T7" fmla="*/ 24 h 79"/>
                <a:gd name="T8" fmla="*/ 80 w 80"/>
                <a:gd name="T9" fmla="*/ 39 h 79"/>
                <a:gd name="T10" fmla="*/ 77 w 80"/>
                <a:gd name="T11" fmla="*/ 55 h 79"/>
                <a:gd name="T12" fmla="*/ 68 w 80"/>
                <a:gd name="T13" fmla="*/ 68 h 79"/>
                <a:gd name="T14" fmla="*/ 56 w 80"/>
                <a:gd name="T15" fmla="*/ 76 h 79"/>
                <a:gd name="T16" fmla="*/ 40 w 80"/>
                <a:gd name="T17" fmla="*/ 79 h 79"/>
                <a:gd name="T18" fmla="*/ 25 w 80"/>
                <a:gd name="T19" fmla="*/ 76 h 79"/>
                <a:gd name="T20" fmla="*/ 12 w 80"/>
                <a:gd name="T21" fmla="*/ 68 h 79"/>
                <a:gd name="T22" fmla="*/ 3 w 80"/>
                <a:gd name="T23" fmla="*/ 55 h 79"/>
                <a:gd name="T24" fmla="*/ 0 w 80"/>
                <a:gd name="T25" fmla="*/ 39 h 79"/>
                <a:gd name="T26" fmla="*/ 1 w 80"/>
                <a:gd name="T27" fmla="*/ 31 h 79"/>
                <a:gd name="T28" fmla="*/ 3 w 80"/>
                <a:gd name="T29" fmla="*/ 24 h 79"/>
                <a:gd name="T30" fmla="*/ 7 w 80"/>
                <a:gd name="T31" fmla="*/ 17 h 79"/>
                <a:gd name="T32" fmla="*/ 12 w 80"/>
                <a:gd name="T33" fmla="*/ 11 h 79"/>
                <a:gd name="T34" fmla="*/ 14 w 80"/>
                <a:gd name="T35" fmla="*/ 13 h 79"/>
                <a:gd name="T36" fmla="*/ 10 w 80"/>
                <a:gd name="T37" fmla="*/ 19 h 79"/>
                <a:gd name="T38" fmla="*/ 6 w 80"/>
                <a:gd name="T39" fmla="*/ 25 h 79"/>
                <a:gd name="T40" fmla="*/ 4 w 80"/>
                <a:gd name="T41" fmla="*/ 32 h 79"/>
                <a:gd name="T42" fmla="*/ 3 w 80"/>
                <a:gd name="T43" fmla="*/ 39 h 79"/>
                <a:gd name="T44" fmla="*/ 6 w 80"/>
                <a:gd name="T45" fmla="*/ 54 h 79"/>
                <a:gd name="T46" fmla="*/ 14 w 80"/>
                <a:gd name="T47" fmla="*/ 66 h 79"/>
                <a:gd name="T48" fmla="*/ 26 w 80"/>
                <a:gd name="T49" fmla="*/ 73 h 79"/>
                <a:gd name="T50" fmla="*/ 40 w 80"/>
                <a:gd name="T51" fmla="*/ 76 h 79"/>
                <a:gd name="T52" fmla="*/ 54 w 80"/>
                <a:gd name="T53" fmla="*/ 73 h 79"/>
                <a:gd name="T54" fmla="*/ 66 w 80"/>
                <a:gd name="T55" fmla="*/ 66 h 79"/>
                <a:gd name="T56" fmla="*/ 74 w 80"/>
                <a:gd name="T57" fmla="*/ 54 h 79"/>
                <a:gd name="T58" fmla="*/ 77 w 80"/>
                <a:gd name="T59" fmla="*/ 39 h 79"/>
                <a:gd name="T60" fmla="*/ 74 w 80"/>
                <a:gd name="T61" fmla="*/ 26 h 79"/>
                <a:gd name="T62" fmla="*/ 67 w 80"/>
                <a:gd name="T63" fmla="*/ 14 h 79"/>
                <a:gd name="T64" fmla="*/ 56 w 80"/>
                <a:gd name="T65" fmla="*/ 6 h 79"/>
                <a:gd name="T66" fmla="*/ 42 w 80"/>
                <a:gd name="T67" fmla="*/ 3 h 79"/>
                <a:gd name="T68" fmla="*/ 42 w 80"/>
                <a:gd name="T69" fmla="*/ 19 h 79"/>
                <a:gd name="T70" fmla="*/ 38 w 80"/>
                <a:gd name="T71" fmla="*/ 19 h 79"/>
                <a:gd name="T72" fmla="*/ 38 w 80"/>
                <a:gd name="T73" fmla="*/ 1 h 79"/>
                <a:gd name="T74" fmla="*/ 39 w 80"/>
                <a:gd name="T75" fmla="*/ 1 h 79"/>
                <a:gd name="T76" fmla="*/ 39 w 80"/>
                <a:gd name="T77" fmla="*/ 0 h 79"/>
                <a:gd name="T78" fmla="*/ 39 w 80"/>
                <a:gd name="T79" fmla="*/ 0 h 79"/>
                <a:gd name="T80" fmla="*/ 40 w 80"/>
                <a:gd name="T81" fmla="*/ 0 h 79"/>
                <a:gd name="T82" fmla="*/ 36 w 80"/>
                <a:gd name="T83" fmla="*/ 42 h 79"/>
                <a:gd name="T84" fmla="*/ 21 w 80"/>
                <a:gd name="T85" fmla="*/ 23 h 79"/>
                <a:gd name="T86" fmla="*/ 21 w 80"/>
                <a:gd name="T87" fmla="*/ 22 h 79"/>
                <a:gd name="T88" fmla="*/ 22 w 80"/>
                <a:gd name="T89" fmla="*/ 21 h 79"/>
                <a:gd name="T90" fmla="*/ 23 w 80"/>
                <a:gd name="T91" fmla="*/ 20 h 79"/>
                <a:gd name="T92" fmla="*/ 23 w 80"/>
                <a:gd name="T93" fmla="*/ 21 h 79"/>
                <a:gd name="T94" fmla="*/ 43 w 80"/>
                <a:gd name="T95" fmla="*/ 36 h 79"/>
                <a:gd name="T96" fmla="*/ 43 w 80"/>
                <a:gd name="T97" fmla="*/ 36 h 79"/>
                <a:gd name="T98" fmla="*/ 45 w 80"/>
                <a:gd name="T99" fmla="*/ 38 h 79"/>
                <a:gd name="T100" fmla="*/ 45 w 80"/>
                <a:gd name="T101" fmla="*/ 39 h 79"/>
                <a:gd name="T102" fmla="*/ 45 w 80"/>
                <a:gd name="T103" fmla="*/ 41 h 79"/>
                <a:gd name="T104" fmla="*/ 44 w 80"/>
                <a:gd name="T105" fmla="*/ 43 h 79"/>
                <a:gd name="T106" fmla="*/ 42 w 80"/>
                <a:gd name="T107" fmla="*/ 44 h 79"/>
                <a:gd name="T108" fmla="*/ 40 w 80"/>
                <a:gd name="T109" fmla="*/ 44 h 79"/>
                <a:gd name="T110" fmla="*/ 38 w 80"/>
                <a:gd name="T111" fmla="*/ 44 h 79"/>
                <a:gd name="T112" fmla="*/ 36 w 80"/>
                <a:gd name="T113" fmla="*/ 4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0" h="79">
                  <a:moveTo>
                    <a:pt x="40" y="0"/>
                  </a:moveTo>
                  <a:cubicBezTo>
                    <a:pt x="46" y="0"/>
                    <a:pt x="51" y="1"/>
                    <a:pt x="56" y="3"/>
                  </a:cubicBezTo>
                  <a:cubicBezTo>
                    <a:pt x="61" y="5"/>
                    <a:pt x="65" y="8"/>
                    <a:pt x="68" y="11"/>
                  </a:cubicBezTo>
                  <a:cubicBezTo>
                    <a:pt x="72" y="15"/>
                    <a:pt x="75" y="19"/>
                    <a:pt x="77" y="24"/>
                  </a:cubicBezTo>
                  <a:cubicBezTo>
                    <a:pt x="79" y="29"/>
                    <a:pt x="80" y="34"/>
                    <a:pt x="80" y="39"/>
                  </a:cubicBezTo>
                  <a:cubicBezTo>
                    <a:pt x="80" y="45"/>
                    <a:pt x="79" y="50"/>
                    <a:pt x="77" y="55"/>
                  </a:cubicBezTo>
                  <a:cubicBezTo>
                    <a:pt x="75" y="60"/>
                    <a:pt x="72" y="64"/>
                    <a:pt x="68" y="68"/>
                  </a:cubicBezTo>
                  <a:cubicBezTo>
                    <a:pt x="65" y="71"/>
                    <a:pt x="61" y="74"/>
                    <a:pt x="56" y="76"/>
                  </a:cubicBezTo>
                  <a:cubicBezTo>
                    <a:pt x="51" y="78"/>
                    <a:pt x="46" y="79"/>
                    <a:pt x="40" y="79"/>
                  </a:cubicBezTo>
                  <a:cubicBezTo>
                    <a:pt x="35" y="79"/>
                    <a:pt x="29" y="78"/>
                    <a:pt x="25" y="76"/>
                  </a:cubicBezTo>
                  <a:cubicBezTo>
                    <a:pt x="20" y="74"/>
                    <a:pt x="15" y="71"/>
                    <a:pt x="12" y="68"/>
                  </a:cubicBezTo>
                  <a:cubicBezTo>
                    <a:pt x="8" y="64"/>
                    <a:pt x="5" y="60"/>
                    <a:pt x="3" y="55"/>
                  </a:cubicBezTo>
                  <a:cubicBezTo>
                    <a:pt x="1" y="50"/>
                    <a:pt x="0" y="45"/>
                    <a:pt x="0" y="39"/>
                  </a:cubicBezTo>
                  <a:cubicBezTo>
                    <a:pt x="0" y="37"/>
                    <a:pt x="0" y="34"/>
                    <a:pt x="1" y="31"/>
                  </a:cubicBezTo>
                  <a:cubicBezTo>
                    <a:pt x="1" y="29"/>
                    <a:pt x="2" y="26"/>
                    <a:pt x="3" y="24"/>
                  </a:cubicBezTo>
                  <a:cubicBezTo>
                    <a:pt x="4" y="22"/>
                    <a:pt x="6" y="19"/>
                    <a:pt x="7" y="17"/>
                  </a:cubicBezTo>
                  <a:cubicBezTo>
                    <a:pt x="8" y="15"/>
                    <a:pt x="10" y="13"/>
                    <a:pt x="12" y="1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2" y="15"/>
                    <a:pt x="11" y="17"/>
                    <a:pt x="10" y="19"/>
                  </a:cubicBezTo>
                  <a:cubicBezTo>
                    <a:pt x="8" y="21"/>
                    <a:pt x="7" y="23"/>
                    <a:pt x="6" y="25"/>
                  </a:cubicBezTo>
                  <a:cubicBezTo>
                    <a:pt x="5" y="27"/>
                    <a:pt x="5" y="30"/>
                    <a:pt x="4" y="32"/>
                  </a:cubicBezTo>
                  <a:cubicBezTo>
                    <a:pt x="4" y="35"/>
                    <a:pt x="3" y="37"/>
                    <a:pt x="3" y="39"/>
                  </a:cubicBezTo>
                  <a:cubicBezTo>
                    <a:pt x="3" y="45"/>
                    <a:pt x="4" y="49"/>
                    <a:pt x="6" y="54"/>
                  </a:cubicBezTo>
                  <a:cubicBezTo>
                    <a:pt x="8" y="58"/>
                    <a:pt x="11" y="62"/>
                    <a:pt x="14" y="66"/>
                  </a:cubicBezTo>
                  <a:cubicBezTo>
                    <a:pt x="17" y="69"/>
                    <a:pt x="21" y="71"/>
                    <a:pt x="26" y="73"/>
                  </a:cubicBezTo>
                  <a:cubicBezTo>
                    <a:pt x="30" y="75"/>
                    <a:pt x="35" y="76"/>
                    <a:pt x="40" y="76"/>
                  </a:cubicBezTo>
                  <a:cubicBezTo>
                    <a:pt x="45" y="76"/>
                    <a:pt x="50" y="75"/>
                    <a:pt x="54" y="73"/>
                  </a:cubicBezTo>
                  <a:cubicBezTo>
                    <a:pt x="59" y="71"/>
                    <a:pt x="63" y="69"/>
                    <a:pt x="66" y="66"/>
                  </a:cubicBezTo>
                  <a:cubicBezTo>
                    <a:pt x="69" y="62"/>
                    <a:pt x="72" y="58"/>
                    <a:pt x="74" y="54"/>
                  </a:cubicBezTo>
                  <a:cubicBezTo>
                    <a:pt x="76" y="49"/>
                    <a:pt x="77" y="45"/>
                    <a:pt x="77" y="39"/>
                  </a:cubicBezTo>
                  <a:cubicBezTo>
                    <a:pt x="77" y="35"/>
                    <a:pt x="76" y="30"/>
                    <a:pt x="74" y="26"/>
                  </a:cubicBezTo>
                  <a:cubicBezTo>
                    <a:pt x="72" y="21"/>
                    <a:pt x="70" y="17"/>
                    <a:pt x="67" y="14"/>
                  </a:cubicBezTo>
                  <a:cubicBezTo>
                    <a:pt x="63" y="11"/>
                    <a:pt x="60" y="8"/>
                    <a:pt x="56" y="6"/>
                  </a:cubicBezTo>
                  <a:cubicBezTo>
                    <a:pt x="51" y="4"/>
                    <a:pt x="47" y="3"/>
                    <a:pt x="42" y="3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0" y="0"/>
                    <a:pt x="40" y="0"/>
                  </a:cubicBezTo>
                  <a:close/>
                  <a:moveTo>
                    <a:pt x="36" y="42"/>
                  </a:move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2"/>
                    <a:pt x="21" y="22"/>
                  </a:cubicBezTo>
                  <a:cubicBezTo>
                    <a:pt x="21" y="21"/>
                    <a:pt x="21" y="21"/>
                    <a:pt x="22" y="21"/>
                  </a:cubicBezTo>
                  <a:cubicBezTo>
                    <a:pt x="22" y="20"/>
                    <a:pt x="22" y="20"/>
                    <a:pt x="23" y="20"/>
                  </a:cubicBezTo>
                  <a:cubicBezTo>
                    <a:pt x="23" y="20"/>
                    <a:pt x="23" y="20"/>
                    <a:pt x="23" y="21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4" y="36"/>
                    <a:pt x="44" y="37"/>
                    <a:pt x="45" y="38"/>
                  </a:cubicBezTo>
                  <a:cubicBezTo>
                    <a:pt x="45" y="38"/>
                    <a:pt x="45" y="39"/>
                    <a:pt x="45" y="39"/>
                  </a:cubicBezTo>
                  <a:cubicBezTo>
                    <a:pt x="45" y="40"/>
                    <a:pt x="45" y="41"/>
                    <a:pt x="45" y="41"/>
                  </a:cubicBezTo>
                  <a:cubicBezTo>
                    <a:pt x="44" y="42"/>
                    <a:pt x="44" y="42"/>
                    <a:pt x="44" y="43"/>
                  </a:cubicBezTo>
                  <a:cubicBezTo>
                    <a:pt x="43" y="43"/>
                    <a:pt x="43" y="44"/>
                    <a:pt x="42" y="44"/>
                  </a:cubicBezTo>
                  <a:cubicBezTo>
                    <a:pt x="41" y="44"/>
                    <a:pt x="41" y="44"/>
                    <a:pt x="40" y="44"/>
                  </a:cubicBezTo>
                  <a:cubicBezTo>
                    <a:pt x="39" y="44"/>
                    <a:pt x="39" y="44"/>
                    <a:pt x="38" y="44"/>
                  </a:cubicBezTo>
                  <a:cubicBezTo>
                    <a:pt x="37" y="43"/>
                    <a:pt x="37" y="43"/>
                    <a:pt x="36" y="42"/>
                  </a:cubicBez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6" name="Freeform 17">
              <a:extLst>
                <a:ext uri="{FF2B5EF4-FFF2-40B4-BE49-F238E27FC236}">
                  <a16:creationId xmlns:a16="http://schemas.microsoft.com/office/drawing/2014/main" xmlns="" id="{8AA61A2C-5483-4E57-8B3C-7A558C2084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99288" y="1662896"/>
              <a:ext cx="322263" cy="327025"/>
            </a:xfrm>
            <a:custGeom>
              <a:avLst/>
              <a:gdLst>
                <a:gd name="T0" fmla="*/ 70 w 86"/>
                <a:gd name="T1" fmla="*/ 0 h 87"/>
                <a:gd name="T2" fmla="*/ 86 w 86"/>
                <a:gd name="T3" fmla="*/ 17 h 87"/>
                <a:gd name="T4" fmla="*/ 86 w 86"/>
                <a:gd name="T5" fmla="*/ 38 h 87"/>
                <a:gd name="T6" fmla="*/ 38 w 86"/>
                <a:gd name="T7" fmla="*/ 87 h 87"/>
                <a:gd name="T8" fmla="*/ 0 w 86"/>
                <a:gd name="T9" fmla="*/ 49 h 87"/>
                <a:gd name="T10" fmla="*/ 48 w 86"/>
                <a:gd name="T11" fmla="*/ 0 h 87"/>
                <a:gd name="T12" fmla="*/ 70 w 86"/>
                <a:gd name="T13" fmla="*/ 0 h 87"/>
                <a:gd name="T14" fmla="*/ 83 w 86"/>
                <a:gd name="T15" fmla="*/ 37 h 87"/>
                <a:gd name="T16" fmla="*/ 83 w 86"/>
                <a:gd name="T17" fmla="*/ 18 h 87"/>
                <a:gd name="T18" fmla="*/ 68 w 86"/>
                <a:gd name="T19" fmla="*/ 4 h 87"/>
                <a:gd name="T20" fmla="*/ 50 w 86"/>
                <a:gd name="T21" fmla="*/ 4 h 87"/>
                <a:gd name="T22" fmla="*/ 5 w 86"/>
                <a:gd name="T23" fmla="*/ 49 h 87"/>
                <a:gd name="T24" fmla="*/ 38 w 86"/>
                <a:gd name="T25" fmla="*/ 82 h 87"/>
                <a:gd name="T26" fmla="*/ 83 w 86"/>
                <a:gd name="T27" fmla="*/ 37 h 87"/>
                <a:gd name="T28" fmla="*/ 61 w 86"/>
                <a:gd name="T29" fmla="*/ 19 h 87"/>
                <a:gd name="T30" fmla="*/ 61 w 86"/>
                <a:gd name="T31" fmla="*/ 17 h 87"/>
                <a:gd name="T32" fmla="*/ 63 w 86"/>
                <a:gd name="T33" fmla="*/ 15 h 87"/>
                <a:gd name="T34" fmla="*/ 65 w 86"/>
                <a:gd name="T35" fmla="*/ 14 h 87"/>
                <a:gd name="T36" fmla="*/ 67 w 86"/>
                <a:gd name="T37" fmla="*/ 13 h 87"/>
                <a:gd name="T38" fmla="*/ 70 w 86"/>
                <a:gd name="T39" fmla="*/ 14 h 87"/>
                <a:gd name="T40" fmla="*/ 72 w 86"/>
                <a:gd name="T41" fmla="*/ 15 h 87"/>
                <a:gd name="T42" fmla="*/ 73 w 86"/>
                <a:gd name="T43" fmla="*/ 17 h 87"/>
                <a:gd name="T44" fmla="*/ 74 w 86"/>
                <a:gd name="T45" fmla="*/ 19 h 87"/>
                <a:gd name="T46" fmla="*/ 73 w 86"/>
                <a:gd name="T47" fmla="*/ 22 h 87"/>
                <a:gd name="T48" fmla="*/ 72 w 86"/>
                <a:gd name="T49" fmla="*/ 24 h 87"/>
                <a:gd name="T50" fmla="*/ 70 w 86"/>
                <a:gd name="T51" fmla="*/ 25 h 87"/>
                <a:gd name="T52" fmla="*/ 67 w 86"/>
                <a:gd name="T53" fmla="*/ 26 h 87"/>
                <a:gd name="T54" fmla="*/ 65 w 86"/>
                <a:gd name="T55" fmla="*/ 25 h 87"/>
                <a:gd name="T56" fmla="*/ 63 w 86"/>
                <a:gd name="T57" fmla="*/ 24 h 87"/>
                <a:gd name="T58" fmla="*/ 61 w 86"/>
                <a:gd name="T59" fmla="*/ 22 h 87"/>
                <a:gd name="T60" fmla="*/ 61 w 86"/>
                <a:gd name="T61" fmla="*/ 19 h 87"/>
                <a:gd name="T62" fmla="*/ 70 w 86"/>
                <a:gd name="T63" fmla="*/ 19 h 87"/>
                <a:gd name="T64" fmla="*/ 69 w 86"/>
                <a:gd name="T65" fmla="*/ 17 h 87"/>
                <a:gd name="T66" fmla="*/ 67 w 86"/>
                <a:gd name="T67" fmla="*/ 16 h 87"/>
                <a:gd name="T68" fmla="*/ 65 w 86"/>
                <a:gd name="T69" fmla="*/ 17 h 87"/>
                <a:gd name="T70" fmla="*/ 64 w 86"/>
                <a:gd name="T71" fmla="*/ 19 h 87"/>
                <a:gd name="T72" fmla="*/ 65 w 86"/>
                <a:gd name="T73" fmla="*/ 22 h 87"/>
                <a:gd name="T74" fmla="*/ 67 w 86"/>
                <a:gd name="T75" fmla="*/ 23 h 87"/>
                <a:gd name="T76" fmla="*/ 69 w 86"/>
                <a:gd name="T77" fmla="*/ 22 h 87"/>
                <a:gd name="T78" fmla="*/ 70 w 86"/>
                <a:gd name="T79" fmla="*/ 1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6" h="87">
                  <a:moveTo>
                    <a:pt x="70" y="0"/>
                  </a:moveTo>
                  <a:cubicBezTo>
                    <a:pt x="86" y="17"/>
                    <a:pt x="86" y="17"/>
                    <a:pt x="86" y="17"/>
                  </a:cubicBezTo>
                  <a:cubicBezTo>
                    <a:pt x="86" y="38"/>
                    <a:pt x="86" y="38"/>
                    <a:pt x="86" y="38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48" y="0"/>
                    <a:pt x="48" y="0"/>
                    <a:pt x="48" y="0"/>
                  </a:cubicBezTo>
                  <a:lnTo>
                    <a:pt x="70" y="0"/>
                  </a:lnTo>
                  <a:close/>
                  <a:moveTo>
                    <a:pt x="83" y="37"/>
                  </a:moveTo>
                  <a:cubicBezTo>
                    <a:pt x="83" y="18"/>
                    <a:pt x="83" y="18"/>
                    <a:pt x="83" y="18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38" y="82"/>
                    <a:pt x="38" y="82"/>
                    <a:pt x="38" y="82"/>
                  </a:cubicBezTo>
                  <a:lnTo>
                    <a:pt x="83" y="37"/>
                  </a:lnTo>
                  <a:close/>
                  <a:moveTo>
                    <a:pt x="61" y="19"/>
                  </a:moveTo>
                  <a:cubicBezTo>
                    <a:pt x="61" y="19"/>
                    <a:pt x="61" y="18"/>
                    <a:pt x="61" y="17"/>
                  </a:cubicBezTo>
                  <a:cubicBezTo>
                    <a:pt x="62" y="16"/>
                    <a:pt x="62" y="16"/>
                    <a:pt x="63" y="15"/>
                  </a:cubicBezTo>
                  <a:cubicBezTo>
                    <a:pt x="63" y="14"/>
                    <a:pt x="64" y="14"/>
                    <a:pt x="65" y="14"/>
                  </a:cubicBezTo>
                  <a:cubicBezTo>
                    <a:pt x="65" y="13"/>
                    <a:pt x="66" y="13"/>
                    <a:pt x="67" y="13"/>
                  </a:cubicBezTo>
                  <a:cubicBezTo>
                    <a:pt x="68" y="13"/>
                    <a:pt x="69" y="13"/>
                    <a:pt x="70" y="14"/>
                  </a:cubicBezTo>
                  <a:cubicBezTo>
                    <a:pt x="70" y="14"/>
                    <a:pt x="71" y="14"/>
                    <a:pt x="72" y="15"/>
                  </a:cubicBezTo>
                  <a:cubicBezTo>
                    <a:pt x="72" y="16"/>
                    <a:pt x="73" y="16"/>
                    <a:pt x="73" y="17"/>
                  </a:cubicBezTo>
                  <a:cubicBezTo>
                    <a:pt x="73" y="18"/>
                    <a:pt x="74" y="19"/>
                    <a:pt x="74" y="19"/>
                  </a:cubicBezTo>
                  <a:cubicBezTo>
                    <a:pt x="74" y="20"/>
                    <a:pt x="73" y="21"/>
                    <a:pt x="73" y="22"/>
                  </a:cubicBezTo>
                  <a:cubicBezTo>
                    <a:pt x="73" y="23"/>
                    <a:pt x="72" y="23"/>
                    <a:pt x="72" y="24"/>
                  </a:cubicBezTo>
                  <a:cubicBezTo>
                    <a:pt x="71" y="25"/>
                    <a:pt x="70" y="25"/>
                    <a:pt x="70" y="25"/>
                  </a:cubicBezTo>
                  <a:cubicBezTo>
                    <a:pt x="69" y="26"/>
                    <a:pt x="68" y="26"/>
                    <a:pt x="67" y="26"/>
                  </a:cubicBezTo>
                  <a:cubicBezTo>
                    <a:pt x="66" y="26"/>
                    <a:pt x="65" y="26"/>
                    <a:pt x="65" y="25"/>
                  </a:cubicBezTo>
                  <a:cubicBezTo>
                    <a:pt x="64" y="25"/>
                    <a:pt x="63" y="25"/>
                    <a:pt x="63" y="24"/>
                  </a:cubicBezTo>
                  <a:cubicBezTo>
                    <a:pt x="62" y="23"/>
                    <a:pt x="62" y="23"/>
                    <a:pt x="61" y="22"/>
                  </a:cubicBezTo>
                  <a:cubicBezTo>
                    <a:pt x="61" y="21"/>
                    <a:pt x="61" y="20"/>
                    <a:pt x="61" y="19"/>
                  </a:cubicBezTo>
                  <a:close/>
                  <a:moveTo>
                    <a:pt x="70" y="19"/>
                  </a:moveTo>
                  <a:cubicBezTo>
                    <a:pt x="70" y="19"/>
                    <a:pt x="70" y="18"/>
                    <a:pt x="69" y="17"/>
                  </a:cubicBezTo>
                  <a:cubicBezTo>
                    <a:pt x="69" y="17"/>
                    <a:pt x="68" y="16"/>
                    <a:pt x="67" y="16"/>
                  </a:cubicBezTo>
                  <a:cubicBezTo>
                    <a:pt x="66" y="16"/>
                    <a:pt x="66" y="17"/>
                    <a:pt x="65" y="17"/>
                  </a:cubicBezTo>
                  <a:cubicBezTo>
                    <a:pt x="64" y="18"/>
                    <a:pt x="64" y="19"/>
                    <a:pt x="64" y="19"/>
                  </a:cubicBezTo>
                  <a:cubicBezTo>
                    <a:pt x="64" y="20"/>
                    <a:pt x="64" y="21"/>
                    <a:pt x="65" y="22"/>
                  </a:cubicBezTo>
                  <a:cubicBezTo>
                    <a:pt x="66" y="22"/>
                    <a:pt x="66" y="23"/>
                    <a:pt x="67" y="23"/>
                  </a:cubicBezTo>
                  <a:cubicBezTo>
                    <a:pt x="68" y="23"/>
                    <a:pt x="69" y="22"/>
                    <a:pt x="69" y="22"/>
                  </a:cubicBezTo>
                  <a:cubicBezTo>
                    <a:pt x="70" y="21"/>
                    <a:pt x="70" y="20"/>
                    <a:pt x="70" y="19"/>
                  </a:cubicBez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7" name="Freeform 18">
              <a:extLst>
                <a:ext uri="{FF2B5EF4-FFF2-40B4-BE49-F238E27FC236}">
                  <a16:creationId xmlns:a16="http://schemas.microsoft.com/office/drawing/2014/main" xmlns="" id="{F555FEA6-C019-485E-81E1-525D082172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58088" y="1681946"/>
              <a:ext cx="288925" cy="288925"/>
            </a:xfrm>
            <a:custGeom>
              <a:avLst/>
              <a:gdLst>
                <a:gd name="T0" fmla="*/ 76 w 77"/>
                <a:gd name="T1" fmla="*/ 47 h 77"/>
                <a:gd name="T2" fmla="*/ 69 w 77"/>
                <a:gd name="T3" fmla="*/ 61 h 77"/>
                <a:gd name="T4" fmla="*/ 69 w 77"/>
                <a:gd name="T5" fmla="*/ 75 h 77"/>
                <a:gd name="T6" fmla="*/ 60 w 77"/>
                <a:gd name="T7" fmla="*/ 69 h 77"/>
                <a:gd name="T8" fmla="*/ 50 w 77"/>
                <a:gd name="T9" fmla="*/ 74 h 77"/>
                <a:gd name="T10" fmla="*/ 38 w 77"/>
                <a:gd name="T11" fmla="*/ 76 h 77"/>
                <a:gd name="T12" fmla="*/ 26 w 77"/>
                <a:gd name="T13" fmla="*/ 74 h 77"/>
                <a:gd name="T14" fmla="*/ 16 w 77"/>
                <a:gd name="T15" fmla="*/ 69 h 77"/>
                <a:gd name="T16" fmla="*/ 7 w 77"/>
                <a:gd name="T17" fmla="*/ 75 h 77"/>
                <a:gd name="T18" fmla="*/ 8 w 77"/>
                <a:gd name="T19" fmla="*/ 61 h 77"/>
                <a:gd name="T20" fmla="*/ 1 w 77"/>
                <a:gd name="T21" fmla="*/ 47 h 77"/>
                <a:gd name="T22" fmla="*/ 3 w 77"/>
                <a:gd name="T23" fmla="*/ 23 h 77"/>
                <a:gd name="T24" fmla="*/ 23 w 77"/>
                <a:gd name="T25" fmla="*/ 3 h 77"/>
                <a:gd name="T26" fmla="*/ 53 w 77"/>
                <a:gd name="T27" fmla="*/ 3 h 77"/>
                <a:gd name="T28" fmla="*/ 74 w 77"/>
                <a:gd name="T29" fmla="*/ 23 h 77"/>
                <a:gd name="T30" fmla="*/ 3 w 77"/>
                <a:gd name="T31" fmla="*/ 38 h 77"/>
                <a:gd name="T32" fmla="*/ 13 w 77"/>
                <a:gd name="T33" fmla="*/ 63 h 77"/>
                <a:gd name="T34" fmla="*/ 38 w 77"/>
                <a:gd name="T35" fmla="*/ 73 h 77"/>
                <a:gd name="T36" fmla="*/ 63 w 77"/>
                <a:gd name="T37" fmla="*/ 63 h 77"/>
                <a:gd name="T38" fmla="*/ 73 w 77"/>
                <a:gd name="T39" fmla="*/ 38 h 77"/>
                <a:gd name="T40" fmla="*/ 63 w 77"/>
                <a:gd name="T41" fmla="*/ 13 h 77"/>
                <a:gd name="T42" fmla="*/ 38 w 77"/>
                <a:gd name="T43" fmla="*/ 3 h 77"/>
                <a:gd name="T44" fmla="*/ 13 w 77"/>
                <a:gd name="T45" fmla="*/ 13 h 77"/>
                <a:gd name="T46" fmla="*/ 3 w 77"/>
                <a:gd name="T47" fmla="*/ 38 h 77"/>
                <a:gd name="T48" fmla="*/ 48 w 77"/>
                <a:gd name="T49" fmla="*/ 14 h 77"/>
                <a:gd name="T50" fmla="*/ 62 w 77"/>
                <a:gd name="T51" fmla="*/ 28 h 77"/>
                <a:gd name="T52" fmla="*/ 62 w 77"/>
                <a:gd name="T53" fmla="*/ 48 h 77"/>
                <a:gd name="T54" fmla="*/ 48 w 77"/>
                <a:gd name="T55" fmla="*/ 62 h 77"/>
                <a:gd name="T56" fmla="*/ 28 w 77"/>
                <a:gd name="T57" fmla="*/ 62 h 77"/>
                <a:gd name="T58" fmla="*/ 15 w 77"/>
                <a:gd name="T59" fmla="*/ 48 h 77"/>
                <a:gd name="T60" fmla="*/ 15 w 77"/>
                <a:gd name="T61" fmla="*/ 28 h 77"/>
                <a:gd name="T62" fmla="*/ 28 w 77"/>
                <a:gd name="T63" fmla="*/ 14 h 77"/>
                <a:gd name="T64" fmla="*/ 38 w 77"/>
                <a:gd name="T65" fmla="*/ 60 h 77"/>
                <a:gd name="T66" fmla="*/ 54 w 77"/>
                <a:gd name="T67" fmla="*/ 54 h 77"/>
                <a:gd name="T68" fmla="*/ 61 w 77"/>
                <a:gd name="T69" fmla="*/ 38 h 77"/>
                <a:gd name="T70" fmla="*/ 54 w 77"/>
                <a:gd name="T71" fmla="*/ 22 h 77"/>
                <a:gd name="T72" fmla="*/ 38 w 77"/>
                <a:gd name="T73" fmla="*/ 16 h 77"/>
                <a:gd name="T74" fmla="*/ 22 w 77"/>
                <a:gd name="T75" fmla="*/ 22 h 77"/>
                <a:gd name="T76" fmla="*/ 16 w 77"/>
                <a:gd name="T77" fmla="*/ 38 h 77"/>
                <a:gd name="T78" fmla="*/ 22 w 77"/>
                <a:gd name="T79" fmla="*/ 54 h 77"/>
                <a:gd name="T80" fmla="*/ 38 w 77"/>
                <a:gd name="T81" fmla="*/ 60 h 77"/>
                <a:gd name="T82" fmla="*/ 43 w 77"/>
                <a:gd name="T83" fmla="*/ 26 h 77"/>
                <a:gd name="T84" fmla="*/ 50 w 77"/>
                <a:gd name="T85" fmla="*/ 33 h 77"/>
                <a:gd name="T86" fmla="*/ 50 w 77"/>
                <a:gd name="T87" fmla="*/ 43 h 77"/>
                <a:gd name="T88" fmla="*/ 43 w 77"/>
                <a:gd name="T89" fmla="*/ 50 h 77"/>
                <a:gd name="T90" fmla="*/ 33 w 77"/>
                <a:gd name="T91" fmla="*/ 50 h 77"/>
                <a:gd name="T92" fmla="*/ 27 w 77"/>
                <a:gd name="T93" fmla="*/ 43 h 77"/>
                <a:gd name="T94" fmla="*/ 27 w 77"/>
                <a:gd name="T95" fmla="*/ 33 h 77"/>
                <a:gd name="T96" fmla="*/ 33 w 77"/>
                <a:gd name="T97" fmla="*/ 26 h 77"/>
                <a:gd name="T98" fmla="*/ 38 w 77"/>
                <a:gd name="T99" fmla="*/ 48 h 77"/>
                <a:gd name="T100" fmla="*/ 45 w 77"/>
                <a:gd name="T101" fmla="*/ 45 h 77"/>
                <a:gd name="T102" fmla="*/ 48 w 77"/>
                <a:gd name="T103" fmla="*/ 38 h 77"/>
                <a:gd name="T104" fmla="*/ 45 w 77"/>
                <a:gd name="T105" fmla="*/ 31 h 77"/>
                <a:gd name="T106" fmla="*/ 38 w 77"/>
                <a:gd name="T107" fmla="*/ 28 h 77"/>
                <a:gd name="T108" fmla="*/ 32 w 77"/>
                <a:gd name="T109" fmla="*/ 31 h 77"/>
                <a:gd name="T110" fmla="*/ 29 w 77"/>
                <a:gd name="T111" fmla="*/ 38 h 77"/>
                <a:gd name="T112" fmla="*/ 32 w 77"/>
                <a:gd name="T113" fmla="*/ 45 h 77"/>
                <a:gd name="T114" fmla="*/ 38 w 77"/>
                <a:gd name="T115" fmla="*/ 4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7" h="77">
                  <a:moveTo>
                    <a:pt x="77" y="38"/>
                  </a:moveTo>
                  <a:cubicBezTo>
                    <a:pt x="77" y="41"/>
                    <a:pt x="76" y="44"/>
                    <a:pt x="76" y="47"/>
                  </a:cubicBezTo>
                  <a:cubicBezTo>
                    <a:pt x="75" y="49"/>
                    <a:pt x="74" y="52"/>
                    <a:pt x="73" y="54"/>
                  </a:cubicBezTo>
                  <a:cubicBezTo>
                    <a:pt x="72" y="57"/>
                    <a:pt x="70" y="59"/>
                    <a:pt x="69" y="61"/>
                  </a:cubicBezTo>
                  <a:cubicBezTo>
                    <a:pt x="67" y="63"/>
                    <a:pt x="65" y="65"/>
                    <a:pt x="63" y="67"/>
                  </a:cubicBezTo>
                  <a:cubicBezTo>
                    <a:pt x="69" y="75"/>
                    <a:pt x="69" y="75"/>
                    <a:pt x="69" y="75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59" y="70"/>
                    <a:pt x="57" y="71"/>
                    <a:pt x="55" y="72"/>
                  </a:cubicBezTo>
                  <a:cubicBezTo>
                    <a:pt x="54" y="73"/>
                    <a:pt x="52" y="74"/>
                    <a:pt x="50" y="74"/>
                  </a:cubicBezTo>
                  <a:cubicBezTo>
                    <a:pt x="48" y="75"/>
                    <a:pt x="46" y="76"/>
                    <a:pt x="44" y="76"/>
                  </a:cubicBezTo>
                  <a:cubicBezTo>
                    <a:pt x="42" y="76"/>
                    <a:pt x="40" y="76"/>
                    <a:pt x="38" y="76"/>
                  </a:cubicBezTo>
                  <a:cubicBezTo>
                    <a:pt x="36" y="76"/>
                    <a:pt x="34" y="76"/>
                    <a:pt x="32" y="76"/>
                  </a:cubicBezTo>
                  <a:cubicBezTo>
                    <a:pt x="30" y="76"/>
                    <a:pt x="28" y="75"/>
                    <a:pt x="26" y="74"/>
                  </a:cubicBezTo>
                  <a:cubicBezTo>
                    <a:pt x="24" y="74"/>
                    <a:pt x="22" y="73"/>
                    <a:pt x="21" y="72"/>
                  </a:cubicBezTo>
                  <a:cubicBezTo>
                    <a:pt x="19" y="71"/>
                    <a:pt x="17" y="70"/>
                    <a:pt x="16" y="69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1" y="65"/>
                    <a:pt x="9" y="63"/>
                    <a:pt x="8" y="61"/>
                  </a:cubicBezTo>
                  <a:cubicBezTo>
                    <a:pt x="6" y="59"/>
                    <a:pt x="5" y="57"/>
                    <a:pt x="3" y="54"/>
                  </a:cubicBezTo>
                  <a:cubicBezTo>
                    <a:pt x="2" y="52"/>
                    <a:pt x="1" y="49"/>
                    <a:pt x="1" y="47"/>
                  </a:cubicBezTo>
                  <a:cubicBezTo>
                    <a:pt x="0" y="44"/>
                    <a:pt x="0" y="41"/>
                    <a:pt x="0" y="38"/>
                  </a:cubicBezTo>
                  <a:cubicBezTo>
                    <a:pt x="0" y="33"/>
                    <a:pt x="1" y="28"/>
                    <a:pt x="3" y="23"/>
                  </a:cubicBezTo>
                  <a:cubicBezTo>
                    <a:pt x="5" y="18"/>
                    <a:pt x="7" y="14"/>
                    <a:pt x="11" y="11"/>
                  </a:cubicBezTo>
                  <a:cubicBezTo>
                    <a:pt x="14" y="7"/>
                    <a:pt x="19" y="5"/>
                    <a:pt x="23" y="3"/>
                  </a:cubicBezTo>
                  <a:cubicBezTo>
                    <a:pt x="28" y="1"/>
                    <a:pt x="33" y="0"/>
                    <a:pt x="38" y="0"/>
                  </a:cubicBezTo>
                  <a:cubicBezTo>
                    <a:pt x="43" y="0"/>
                    <a:pt x="48" y="1"/>
                    <a:pt x="53" y="3"/>
                  </a:cubicBezTo>
                  <a:cubicBezTo>
                    <a:pt x="58" y="5"/>
                    <a:pt x="62" y="7"/>
                    <a:pt x="65" y="11"/>
                  </a:cubicBezTo>
                  <a:cubicBezTo>
                    <a:pt x="69" y="14"/>
                    <a:pt x="72" y="18"/>
                    <a:pt x="74" y="23"/>
                  </a:cubicBezTo>
                  <a:cubicBezTo>
                    <a:pt x="76" y="28"/>
                    <a:pt x="77" y="33"/>
                    <a:pt x="77" y="38"/>
                  </a:cubicBezTo>
                  <a:close/>
                  <a:moveTo>
                    <a:pt x="3" y="38"/>
                  </a:moveTo>
                  <a:cubicBezTo>
                    <a:pt x="3" y="43"/>
                    <a:pt x="4" y="47"/>
                    <a:pt x="6" y="52"/>
                  </a:cubicBezTo>
                  <a:cubicBezTo>
                    <a:pt x="8" y="56"/>
                    <a:pt x="10" y="60"/>
                    <a:pt x="13" y="63"/>
                  </a:cubicBezTo>
                  <a:cubicBezTo>
                    <a:pt x="16" y="66"/>
                    <a:pt x="20" y="68"/>
                    <a:pt x="24" y="70"/>
                  </a:cubicBezTo>
                  <a:cubicBezTo>
                    <a:pt x="29" y="72"/>
                    <a:pt x="33" y="73"/>
                    <a:pt x="38" y="73"/>
                  </a:cubicBezTo>
                  <a:cubicBezTo>
                    <a:pt x="43" y="73"/>
                    <a:pt x="48" y="72"/>
                    <a:pt x="52" y="70"/>
                  </a:cubicBezTo>
                  <a:cubicBezTo>
                    <a:pt x="56" y="68"/>
                    <a:pt x="60" y="66"/>
                    <a:pt x="63" y="63"/>
                  </a:cubicBezTo>
                  <a:cubicBezTo>
                    <a:pt x="66" y="60"/>
                    <a:pt x="69" y="56"/>
                    <a:pt x="71" y="52"/>
                  </a:cubicBezTo>
                  <a:cubicBezTo>
                    <a:pt x="72" y="47"/>
                    <a:pt x="73" y="43"/>
                    <a:pt x="73" y="38"/>
                  </a:cubicBezTo>
                  <a:cubicBezTo>
                    <a:pt x="73" y="33"/>
                    <a:pt x="72" y="29"/>
                    <a:pt x="71" y="24"/>
                  </a:cubicBezTo>
                  <a:cubicBezTo>
                    <a:pt x="69" y="20"/>
                    <a:pt x="66" y="16"/>
                    <a:pt x="63" y="13"/>
                  </a:cubicBezTo>
                  <a:cubicBezTo>
                    <a:pt x="60" y="10"/>
                    <a:pt x="56" y="7"/>
                    <a:pt x="52" y="6"/>
                  </a:cubicBezTo>
                  <a:cubicBezTo>
                    <a:pt x="48" y="4"/>
                    <a:pt x="43" y="3"/>
                    <a:pt x="38" y="3"/>
                  </a:cubicBezTo>
                  <a:cubicBezTo>
                    <a:pt x="33" y="3"/>
                    <a:pt x="29" y="4"/>
                    <a:pt x="24" y="6"/>
                  </a:cubicBezTo>
                  <a:cubicBezTo>
                    <a:pt x="20" y="7"/>
                    <a:pt x="16" y="10"/>
                    <a:pt x="13" y="13"/>
                  </a:cubicBezTo>
                  <a:cubicBezTo>
                    <a:pt x="10" y="16"/>
                    <a:pt x="8" y="20"/>
                    <a:pt x="6" y="24"/>
                  </a:cubicBezTo>
                  <a:cubicBezTo>
                    <a:pt x="4" y="29"/>
                    <a:pt x="3" y="33"/>
                    <a:pt x="3" y="38"/>
                  </a:cubicBezTo>
                  <a:close/>
                  <a:moveTo>
                    <a:pt x="38" y="12"/>
                  </a:moveTo>
                  <a:cubicBezTo>
                    <a:pt x="42" y="12"/>
                    <a:pt x="45" y="13"/>
                    <a:pt x="48" y="14"/>
                  </a:cubicBezTo>
                  <a:cubicBezTo>
                    <a:pt x="51" y="16"/>
                    <a:pt x="54" y="18"/>
                    <a:pt x="56" y="20"/>
                  </a:cubicBezTo>
                  <a:cubicBezTo>
                    <a:pt x="59" y="22"/>
                    <a:pt x="61" y="25"/>
                    <a:pt x="62" y="28"/>
                  </a:cubicBezTo>
                  <a:cubicBezTo>
                    <a:pt x="63" y="31"/>
                    <a:pt x="64" y="34"/>
                    <a:pt x="64" y="38"/>
                  </a:cubicBezTo>
                  <a:cubicBezTo>
                    <a:pt x="64" y="42"/>
                    <a:pt x="63" y="45"/>
                    <a:pt x="62" y="48"/>
                  </a:cubicBezTo>
                  <a:cubicBezTo>
                    <a:pt x="61" y="51"/>
                    <a:pt x="59" y="54"/>
                    <a:pt x="56" y="56"/>
                  </a:cubicBezTo>
                  <a:cubicBezTo>
                    <a:pt x="54" y="58"/>
                    <a:pt x="51" y="60"/>
                    <a:pt x="48" y="62"/>
                  </a:cubicBezTo>
                  <a:cubicBezTo>
                    <a:pt x="45" y="63"/>
                    <a:pt x="42" y="64"/>
                    <a:pt x="38" y="64"/>
                  </a:cubicBezTo>
                  <a:cubicBezTo>
                    <a:pt x="35" y="64"/>
                    <a:pt x="32" y="63"/>
                    <a:pt x="28" y="62"/>
                  </a:cubicBezTo>
                  <a:cubicBezTo>
                    <a:pt x="25" y="60"/>
                    <a:pt x="23" y="58"/>
                    <a:pt x="20" y="56"/>
                  </a:cubicBezTo>
                  <a:cubicBezTo>
                    <a:pt x="18" y="54"/>
                    <a:pt x="16" y="51"/>
                    <a:pt x="15" y="48"/>
                  </a:cubicBezTo>
                  <a:cubicBezTo>
                    <a:pt x="13" y="45"/>
                    <a:pt x="13" y="42"/>
                    <a:pt x="13" y="38"/>
                  </a:cubicBezTo>
                  <a:cubicBezTo>
                    <a:pt x="13" y="34"/>
                    <a:pt x="13" y="31"/>
                    <a:pt x="15" y="28"/>
                  </a:cubicBezTo>
                  <a:cubicBezTo>
                    <a:pt x="16" y="25"/>
                    <a:pt x="18" y="22"/>
                    <a:pt x="20" y="20"/>
                  </a:cubicBezTo>
                  <a:cubicBezTo>
                    <a:pt x="23" y="18"/>
                    <a:pt x="25" y="16"/>
                    <a:pt x="28" y="14"/>
                  </a:cubicBezTo>
                  <a:cubicBezTo>
                    <a:pt x="32" y="13"/>
                    <a:pt x="35" y="12"/>
                    <a:pt x="38" y="12"/>
                  </a:cubicBezTo>
                  <a:close/>
                  <a:moveTo>
                    <a:pt x="38" y="60"/>
                  </a:moveTo>
                  <a:cubicBezTo>
                    <a:pt x="41" y="60"/>
                    <a:pt x="44" y="60"/>
                    <a:pt x="47" y="59"/>
                  </a:cubicBezTo>
                  <a:cubicBezTo>
                    <a:pt x="50" y="57"/>
                    <a:pt x="52" y="56"/>
                    <a:pt x="54" y="54"/>
                  </a:cubicBezTo>
                  <a:cubicBezTo>
                    <a:pt x="56" y="52"/>
                    <a:pt x="58" y="49"/>
                    <a:pt x="59" y="47"/>
                  </a:cubicBezTo>
                  <a:cubicBezTo>
                    <a:pt x="60" y="44"/>
                    <a:pt x="61" y="41"/>
                    <a:pt x="61" y="38"/>
                  </a:cubicBezTo>
                  <a:cubicBezTo>
                    <a:pt x="61" y="35"/>
                    <a:pt x="60" y="32"/>
                    <a:pt x="59" y="29"/>
                  </a:cubicBezTo>
                  <a:cubicBezTo>
                    <a:pt x="58" y="27"/>
                    <a:pt x="56" y="24"/>
                    <a:pt x="54" y="22"/>
                  </a:cubicBezTo>
                  <a:cubicBezTo>
                    <a:pt x="52" y="20"/>
                    <a:pt x="50" y="19"/>
                    <a:pt x="47" y="17"/>
                  </a:cubicBezTo>
                  <a:cubicBezTo>
                    <a:pt x="44" y="16"/>
                    <a:pt x="41" y="16"/>
                    <a:pt x="38" y="16"/>
                  </a:cubicBezTo>
                  <a:cubicBezTo>
                    <a:pt x="35" y="16"/>
                    <a:pt x="32" y="16"/>
                    <a:pt x="30" y="17"/>
                  </a:cubicBezTo>
                  <a:cubicBezTo>
                    <a:pt x="27" y="19"/>
                    <a:pt x="25" y="20"/>
                    <a:pt x="22" y="22"/>
                  </a:cubicBezTo>
                  <a:cubicBezTo>
                    <a:pt x="20" y="24"/>
                    <a:pt x="19" y="27"/>
                    <a:pt x="18" y="29"/>
                  </a:cubicBezTo>
                  <a:cubicBezTo>
                    <a:pt x="16" y="32"/>
                    <a:pt x="16" y="35"/>
                    <a:pt x="16" y="38"/>
                  </a:cubicBezTo>
                  <a:cubicBezTo>
                    <a:pt x="16" y="41"/>
                    <a:pt x="16" y="44"/>
                    <a:pt x="18" y="47"/>
                  </a:cubicBezTo>
                  <a:cubicBezTo>
                    <a:pt x="19" y="49"/>
                    <a:pt x="20" y="52"/>
                    <a:pt x="22" y="54"/>
                  </a:cubicBezTo>
                  <a:cubicBezTo>
                    <a:pt x="25" y="56"/>
                    <a:pt x="27" y="57"/>
                    <a:pt x="30" y="59"/>
                  </a:cubicBezTo>
                  <a:cubicBezTo>
                    <a:pt x="32" y="60"/>
                    <a:pt x="35" y="60"/>
                    <a:pt x="38" y="60"/>
                  </a:cubicBezTo>
                  <a:close/>
                  <a:moveTo>
                    <a:pt x="38" y="25"/>
                  </a:moveTo>
                  <a:cubicBezTo>
                    <a:pt x="40" y="25"/>
                    <a:pt x="42" y="26"/>
                    <a:pt x="43" y="26"/>
                  </a:cubicBezTo>
                  <a:cubicBezTo>
                    <a:pt x="45" y="27"/>
                    <a:pt x="46" y="28"/>
                    <a:pt x="47" y="29"/>
                  </a:cubicBezTo>
                  <a:cubicBezTo>
                    <a:pt x="48" y="30"/>
                    <a:pt x="49" y="31"/>
                    <a:pt x="50" y="33"/>
                  </a:cubicBezTo>
                  <a:cubicBezTo>
                    <a:pt x="51" y="35"/>
                    <a:pt x="51" y="36"/>
                    <a:pt x="51" y="38"/>
                  </a:cubicBezTo>
                  <a:cubicBezTo>
                    <a:pt x="51" y="40"/>
                    <a:pt x="51" y="41"/>
                    <a:pt x="50" y="43"/>
                  </a:cubicBezTo>
                  <a:cubicBezTo>
                    <a:pt x="49" y="44"/>
                    <a:pt x="48" y="46"/>
                    <a:pt x="47" y="47"/>
                  </a:cubicBezTo>
                  <a:cubicBezTo>
                    <a:pt x="46" y="48"/>
                    <a:pt x="45" y="49"/>
                    <a:pt x="43" y="50"/>
                  </a:cubicBezTo>
                  <a:cubicBezTo>
                    <a:pt x="42" y="51"/>
                    <a:pt x="40" y="51"/>
                    <a:pt x="38" y="51"/>
                  </a:cubicBezTo>
                  <a:cubicBezTo>
                    <a:pt x="37" y="51"/>
                    <a:pt x="35" y="51"/>
                    <a:pt x="33" y="50"/>
                  </a:cubicBezTo>
                  <a:cubicBezTo>
                    <a:pt x="32" y="49"/>
                    <a:pt x="30" y="48"/>
                    <a:pt x="29" y="47"/>
                  </a:cubicBezTo>
                  <a:cubicBezTo>
                    <a:pt x="28" y="46"/>
                    <a:pt x="27" y="44"/>
                    <a:pt x="27" y="43"/>
                  </a:cubicBezTo>
                  <a:cubicBezTo>
                    <a:pt x="26" y="41"/>
                    <a:pt x="26" y="40"/>
                    <a:pt x="26" y="38"/>
                  </a:cubicBezTo>
                  <a:cubicBezTo>
                    <a:pt x="26" y="36"/>
                    <a:pt x="26" y="35"/>
                    <a:pt x="27" y="33"/>
                  </a:cubicBezTo>
                  <a:cubicBezTo>
                    <a:pt x="27" y="31"/>
                    <a:pt x="28" y="30"/>
                    <a:pt x="29" y="29"/>
                  </a:cubicBezTo>
                  <a:cubicBezTo>
                    <a:pt x="30" y="28"/>
                    <a:pt x="32" y="27"/>
                    <a:pt x="33" y="26"/>
                  </a:cubicBezTo>
                  <a:cubicBezTo>
                    <a:pt x="35" y="26"/>
                    <a:pt x="37" y="25"/>
                    <a:pt x="38" y="25"/>
                  </a:cubicBezTo>
                  <a:close/>
                  <a:moveTo>
                    <a:pt x="38" y="48"/>
                  </a:moveTo>
                  <a:cubicBezTo>
                    <a:pt x="40" y="48"/>
                    <a:pt x="41" y="47"/>
                    <a:pt x="42" y="47"/>
                  </a:cubicBezTo>
                  <a:cubicBezTo>
                    <a:pt x="43" y="46"/>
                    <a:pt x="44" y="46"/>
                    <a:pt x="45" y="45"/>
                  </a:cubicBezTo>
                  <a:cubicBezTo>
                    <a:pt x="46" y="44"/>
                    <a:pt x="47" y="43"/>
                    <a:pt x="47" y="42"/>
                  </a:cubicBezTo>
                  <a:cubicBezTo>
                    <a:pt x="48" y="41"/>
                    <a:pt x="48" y="39"/>
                    <a:pt x="48" y="38"/>
                  </a:cubicBezTo>
                  <a:cubicBezTo>
                    <a:pt x="48" y="37"/>
                    <a:pt x="48" y="35"/>
                    <a:pt x="47" y="34"/>
                  </a:cubicBezTo>
                  <a:cubicBezTo>
                    <a:pt x="47" y="33"/>
                    <a:pt x="46" y="32"/>
                    <a:pt x="45" y="31"/>
                  </a:cubicBezTo>
                  <a:cubicBezTo>
                    <a:pt x="44" y="30"/>
                    <a:pt x="43" y="30"/>
                    <a:pt x="42" y="29"/>
                  </a:cubicBezTo>
                  <a:cubicBezTo>
                    <a:pt x="41" y="29"/>
                    <a:pt x="40" y="28"/>
                    <a:pt x="38" y="28"/>
                  </a:cubicBezTo>
                  <a:cubicBezTo>
                    <a:pt x="37" y="28"/>
                    <a:pt x="36" y="29"/>
                    <a:pt x="35" y="29"/>
                  </a:cubicBezTo>
                  <a:cubicBezTo>
                    <a:pt x="33" y="30"/>
                    <a:pt x="32" y="30"/>
                    <a:pt x="32" y="31"/>
                  </a:cubicBezTo>
                  <a:cubicBezTo>
                    <a:pt x="31" y="32"/>
                    <a:pt x="30" y="33"/>
                    <a:pt x="30" y="34"/>
                  </a:cubicBezTo>
                  <a:cubicBezTo>
                    <a:pt x="29" y="35"/>
                    <a:pt x="29" y="37"/>
                    <a:pt x="29" y="38"/>
                  </a:cubicBezTo>
                  <a:cubicBezTo>
                    <a:pt x="29" y="39"/>
                    <a:pt x="29" y="41"/>
                    <a:pt x="30" y="42"/>
                  </a:cubicBezTo>
                  <a:cubicBezTo>
                    <a:pt x="30" y="43"/>
                    <a:pt x="31" y="44"/>
                    <a:pt x="32" y="45"/>
                  </a:cubicBezTo>
                  <a:cubicBezTo>
                    <a:pt x="32" y="46"/>
                    <a:pt x="33" y="46"/>
                    <a:pt x="35" y="47"/>
                  </a:cubicBezTo>
                  <a:cubicBezTo>
                    <a:pt x="36" y="47"/>
                    <a:pt x="37" y="48"/>
                    <a:pt x="38" y="48"/>
                  </a:cubicBez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8" name="Freeform 19">
              <a:extLst>
                <a:ext uri="{FF2B5EF4-FFF2-40B4-BE49-F238E27FC236}">
                  <a16:creationId xmlns:a16="http://schemas.microsoft.com/office/drawing/2014/main" xmlns="" id="{70888D6C-2B21-4438-9B04-EDB60821BF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91488" y="1688296"/>
              <a:ext cx="300038" cy="274638"/>
            </a:xfrm>
            <a:custGeom>
              <a:avLst/>
              <a:gdLst>
                <a:gd name="T0" fmla="*/ 80 w 80"/>
                <a:gd name="T1" fmla="*/ 20 h 73"/>
                <a:gd name="T2" fmla="*/ 76 w 80"/>
                <a:gd name="T3" fmla="*/ 73 h 73"/>
                <a:gd name="T4" fmla="*/ 0 w 80"/>
                <a:gd name="T5" fmla="*/ 69 h 73"/>
                <a:gd name="T6" fmla="*/ 5 w 80"/>
                <a:gd name="T7" fmla="*/ 16 h 73"/>
                <a:gd name="T8" fmla="*/ 7 w 80"/>
                <a:gd name="T9" fmla="*/ 0 h 73"/>
                <a:gd name="T10" fmla="*/ 77 w 80"/>
                <a:gd name="T11" fmla="*/ 20 h 73"/>
                <a:gd name="T12" fmla="*/ 3 w 80"/>
                <a:gd name="T13" fmla="*/ 20 h 73"/>
                <a:gd name="T14" fmla="*/ 77 w 80"/>
                <a:gd name="T15" fmla="*/ 70 h 73"/>
                <a:gd name="T16" fmla="*/ 7 w 80"/>
                <a:gd name="T17" fmla="*/ 45 h 73"/>
                <a:gd name="T18" fmla="*/ 11 w 80"/>
                <a:gd name="T19" fmla="*/ 44 h 73"/>
                <a:gd name="T20" fmla="*/ 12 w 80"/>
                <a:gd name="T21" fmla="*/ 36 h 73"/>
                <a:gd name="T22" fmla="*/ 12 w 80"/>
                <a:gd name="T23" fmla="*/ 51 h 73"/>
                <a:gd name="T24" fmla="*/ 10 w 80"/>
                <a:gd name="T25" fmla="*/ 55 h 73"/>
                <a:gd name="T26" fmla="*/ 20 w 80"/>
                <a:gd name="T27" fmla="*/ 58 h 73"/>
                <a:gd name="T28" fmla="*/ 16 w 80"/>
                <a:gd name="T29" fmla="*/ 60 h 73"/>
                <a:gd name="T30" fmla="*/ 16 w 80"/>
                <a:gd name="T31" fmla="*/ 28 h 73"/>
                <a:gd name="T32" fmla="*/ 20 w 80"/>
                <a:gd name="T33" fmla="*/ 29 h 73"/>
                <a:gd name="T34" fmla="*/ 22 w 80"/>
                <a:gd name="T35" fmla="*/ 41 h 73"/>
                <a:gd name="T36" fmla="*/ 20 w 80"/>
                <a:gd name="T37" fmla="*/ 36 h 73"/>
                <a:gd name="T38" fmla="*/ 20 w 80"/>
                <a:gd name="T39" fmla="*/ 51 h 73"/>
                <a:gd name="T40" fmla="*/ 29 w 80"/>
                <a:gd name="T41" fmla="*/ 22 h 73"/>
                <a:gd name="T42" fmla="*/ 27 w 80"/>
                <a:gd name="T43" fmla="*/ 26 h 73"/>
                <a:gd name="T44" fmla="*/ 31 w 80"/>
                <a:gd name="T45" fmla="*/ 32 h 73"/>
                <a:gd name="T46" fmla="*/ 26 w 80"/>
                <a:gd name="T47" fmla="*/ 34 h 73"/>
                <a:gd name="T48" fmla="*/ 31 w 80"/>
                <a:gd name="T49" fmla="*/ 44 h 73"/>
                <a:gd name="T50" fmla="*/ 27 w 80"/>
                <a:gd name="T51" fmla="*/ 42 h 73"/>
                <a:gd name="T52" fmla="*/ 31 w 80"/>
                <a:gd name="T53" fmla="*/ 55 h 73"/>
                <a:gd name="T54" fmla="*/ 29 w 80"/>
                <a:gd name="T55" fmla="*/ 51 h 73"/>
                <a:gd name="T56" fmla="*/ 29 w 80"/>
                <a:gd name="T57" fmla="*/ 65 h 73"/>
                <a:gd name="T58" fmla="*/ 38 w 80"/>
                <a:gd name="T59" fmla="*/ 41 h 73"/>
                <a:gd name="T60" fmla="*/ 39 w 80"/>
                <a:gd name="T61" fmla="*/ 37 h 73"/>
                <a:gd name="T62" fmla="*/ 39 w 80"/>
                <a:gd name="T63" fmla="*/ 50 h 73"/>
                <a:gd name="T64" fmla="*/ 38 w 80"/>
                <a:gd name="T65" fmla="*/ 46 h 73"/>
                <a:gd name="T66" fmla="*/ 42 w 80"/>
                <a:gd name="T67" fmla="*/ 28 h 73"/>
                <a:gd name="T68" fmla="*/ 38 w 80"/>
                <a:gd name="T69" fmla="*/ 26 h 73"/>
                <a:gd name="T70" fmla="*/ 41 w 80"/>
                <a:gd name="T71" fmla="*/ 61 h 73"/>
                <a:gd name="T72" fmla="*/ 39 w 80"/>
                <a:gd name="T73" fmla="*/ 57 h 73"/>
                <a:gd name="T74" fmla="*/ 46 w 80"/>
                <a:gd name="T75" fmla="*/ 32 h 73"/>
                <a:gd name="T76" fmla="*/ 46 w 80"/>
                <a:gd name="T77" fmla="*/ 51 h 73"/>
                <a:gd name="T78" fmla="*/ 44 w 80"/>
                <a:gd name="T79" fmla="*/ 55 h 73"/>
                <a:gd name="T80" fmla="*/ 51 w 80"/>
                <a:gd name="T81" fmla="*/ 42 h 73"/>
                <a:gd name="T82" fmla="*/ 47 w 80"/>
                <a:gd name="T83" fmla="*/ 44 h 73"/>
                <a:gd name="T84" fmla="*/ 69 w 80"/>
                <a:gd name="T85" fmla="*/ 27 h 73"/>
                <a:gd name="T86" fmla="*/ 68 w 80"/>
                <a:gd name="T87" fmla="*/ 34 h 73"/>
                <a:gd name="T88" fmla="*/ 61 w 80"/>
                <a:gd name="T89" fmla="*/ 30 h 73"/>
                <a:gd name="T90" fmla="*/ 66 w 80"/>
                <a:gd name="T91" fmla="*/ 38 h 73"/>
                <a:gd name="T92" fmla="*/ 70 w 80"/>
                <a:gd name="T93" fmla="*/ 45 h 73"/>
                <a:gd name="T94" fmla="*/ 62 w 80"/>
                <a:gd name="T95" fmla="*/ 46 h 73"/>
                <a:gd name="T96" fmla="*/ 64 w 80"/>
                <a:gd name="T97" fmla="*/ 39 h 73"/>
                <a:gd name="T98" fmla="*/ 67 w 80"/>
                <a:gd name="T99" fmla="*/ 29 h 73"/>
                <a:gd name="T100" fmla="*/ 66 w 80"/>
                <a:gd name="T101" fmla="*/ 32 h 73"/>
                <a:gd name="T102" fmla="*/ 66 w 80"/>
                <a:gd name="T103" fmla="*/ 4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" h="73">
                  <a:moveTo>
                    <a:pt x="77" y="16"/>
                  </a:moveTo>
                  <a:cubicBezTo>
                    <a:pt x="77" y="16"/>
                    <a:pt x="77" y="16"/>
                    <a:pt x="78" y="16"/>
                  </a:cubicBezTo>
                  <a:cubicBezTo>
                    <a:pt x="78" y="17"/>
                    <a:pt x="79" y="17"/>
                    <a:pt x="79" y="17"/>
                  </a:cubicBezTo>
                  <a:cubicBezTo>
                    <a:pt x="79" y="18"/>
                    <a:pt x="80" y="18"/>
                    <a:pt x="80" y="19"/>
                  </a:cubicBezTo>
                  <a:cubicBezTo>
                    <a:pt x="80" y="19"/>
                    <a:pt x="80" y="20"/>
                    <a:pt x="80" y="20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80" y="69"/>
                    <a:pt x="80" y="70"/>
                    <a:pt x="80" y="71"/>
                  </a:cubicBezTo>
                  <a:cubicBezTo>
                    <a:pt x="79" y="71"/>
                    <a:pt x="79" y="72"/>
                    <a:pt x="79" y="72"/>
                  </a:cubicBezTo>
                  <a:cubicBezTo>
                    <a:pt x="78" y="72"/>
                    <a:pt x="78" y="73"/>
                    <a:pt x="77" y="73"/>
                  </a:cubicBezTo>
                  <a:cubicBezTo>
                    <a:pt x="77" y="73"/>
                    <a:pt x="76" y="73"/>
                    <a:pt x="76" y="7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4" y="73"/>
                    <a:pt x="3" y="73"/>
                    <a:pt x="3" y="73"/>
                  </a:cubicBezTo>
                  <a:cubicBezTo>
                    <a:pt x="2" y="73"/>
                    <a:pt x="2" y="72"/>
                    <a:pt x="2" y="72"/>
                  </a:cubicBezTo>
                  <a:cubicBezTo>
                    <a:pt x="1" y="72"/>
                    <a:pt x="1" y="71"/>
                    <a:pt x="1" y="71"/>
                  </a:cubicBezTo>
                  <a:cubicBezTo>
                    <a:pt x="0" y="70"/>
                    <a:pt x="0" y="69"/>
                    <a:pt x="0" y="6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19"/>
                    <a:pt x="1" y="18"/>
                  </a:cubicBezTo>
                  <a:cubicBezTo>
                    <a:pt x="1" y="18"/>
                    <a:pt x="1" y="17"/>
                    <a:pt x="2" y="17"/>
                  </a:cubicBezTo>
                  <a:cubicBezTo>
                    <a:pt x="2" y="17"/>
                    <a:pt x="2" y="16"/>
                    <a:pt x="3" y="16"/>
                  </a:cubicBezTo>
                  <a:cubicBezTo>
                    <a:pt x="3" y="16"/>
                    <a:pt x="4" y="16"/>
                    <a:pt x="5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2"/>
                  </a:cubicBezTo>
                  <a:cubicBezTo>
                    <a:pt x="7" y="2"/>
                    <a:pt x="6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6" y="16"/>
                    <a:pt x="76" y="16"/>
                    <a:pt x="76" y="16"/>
                  </a:cubicBezTo>
                  <a:lnTo>
                    <a:pt x="77" y="16"/>
                  </a:lnTo>
                  <a:close/>
                  <a:moveTo>
                    <a:pt x="77" y="69"/>
                  </a:moveTo>
                  <a:cubicBezTo>
                    <a:pt x="77" y="20"/>
                    <a:pt x="77" y="20"/>
                    <a:pt x="77" y="20"/>
                  </a:cubicBezTo>
                  <a:cubicBezTo>
                    <a:pt x="77" y="20"/>
                    <a:pt x="77" y="19"/>
                    <a:pt x="77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3" y="20"/>
                    <a:pt x="3" y="20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4" y="69"/>
                    <a:pt x="4" y="70"/>
                  </a:cubicBezTo>
                  <a:cubicBezTo>
                    <a:pt x="4" y="70"/>
                    <a:pt x="4" y="70"/>
                    <a:pt x="5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6" y="70"/>
                    <a:pt x="76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lose/>
                  <a:moveTo>
                    <a:pt x="11" y="44"/>
                  </a:moveTo>
                  <a:cubicBezTo>
                    <a:pt x="11" y="44"/>
                    <a:pt x="11" y="45"/>
                    <a:pt x="11" y="45"/>
                  </a:cubicBezTo>
                  <a:cubicBezTo>
                    <a:pt x="10" y="46"/>
                    <a:pt x="10" y="46"/>
                    <a:pt x="9" y="46"/>
                  </a:cubicBezTo>
                  <a:cubicBezTo>
                    <a:pt x="8" y="46"/>
                    <a:pt x="8" y="46"/>
                    <a:pt x="7" y="45"/>
                  </a:cubicBezTo>
                  <a:cubicBezTo>
                    <a:pt x="7" y="45"/>
                    <a:pt x="7" y="44"/>
                    <a:pt x="7" y="44"/>
                  </a:cubicBezTo>
                  <a:cubicBezTo>
                    <a:pt x="7" y="43"/>
                    <a:pt x="7" y="42"/>
                    <a:pt x="7" y="42"/>
                  </a:cubicBezTo>
                  <a:cubicBezTo>
                    <a:pt x="8" y="42"/>
                    <a:pt x="8" y="41"/>
                    <a:pt x="9" y="41"/>
                  </a:cubicBezTo>
                  <a:cubicBezTo>
                    <a:pt x="10" y="41"/>
                    <a:pt x="10" y="42"/>
                    <a:pt x="11" y="42"/>
                  </a:cubicBezTo>
                  <a:cubicBezTo>
                    <a:pt x="11" y="42"/>
                    <a:pt x="11" y="43"/>
                    <a:pt x="11" y="44"/>
                  </a:cubicBezTo>
                  <a:close/>
                  <a:moveTo>
                    <a:pt x="12" y="32"/>
                  </a:moveTo>
                  <a:cubicBezTo>
                    <a:pt x="13" y="32"/>
                    <a:pt x="13" y="32"/>
                    <a:pt x="14" y="32"/>
                  </a:cubicBezTo>
                  <a:cubicBezTo>
                    <a:pt x="14" y="33"/>
                    <a:pt x="15" y="33"/>
                    <a:pt x="15" y="34"/>
                  </a:cubicBezTo>
                  <a:cubicBezTo>
                    <a:pt x="15" y="35"/>
                    <a:pt x="14" y="35"/>
                    <a:pt x="14" y="36"/>
                  </a:cubicBezTo>
                  <a:cubicBezTo>
                    <a:pt x="13" y="36"/>
                    <a:pt x="13" y="36"/>
                    <a:pt x="12" y="36"/>
                  </a:cubicBezTo>
                  <a:cubicBezTo>
                    <a:pt x="11" y="36"/>
                    <a:pt x="11" y="36"/>
                    <a:pt x="10" y="36"/>
                  </a:cubicBezTo>
                  <a:cubicBezTo>
                    <a:pt x="10" y="35"/>
                    <a:pt x="10" y="35"/>
                    <a:pt x="10" y="34"/>
                  </a:cubicBezTo>
                  <a:cubicBezTo>
                    <a:pt x="10" y="33"/>
                    <a:pt x="10" y="33"/>
                    <a:pt x="10" y="32"/>
                  </a:cubicBezTo>
                  <a:cubicBezTo>
                    <a:pt x="11" y="32"/>
                    <a:pt x="11" y="32"/>
                    <a:pt x="12" y="32"/>
                  </a:cubicBezTo>
                  <a:close/>
                  <a:moveTo>
                    <a:pt x="12" y="51"/>
                  </a:moveTo>
                  <a:cubicBezTo>
                    <a:pt x="13" y="51"/>
                    <a:pt x="13" y="51"/>
                    <a:pt x="14" y="52"/>
                  </a:cubicBezTo>
                  <a:cubicBezTo>
                    <a:pt x="14" y="52"/>
                    <a:pt x="15" y="53"/>
                    <a:pt x="15" y="53"/>
                  </a:cubicBezTo>
                  <a:cubicBezTo>
                    <a:pt x="15" y="54"/>
                    <a:pt x="14" y="55"/>
                    <a:pt x="14" y="55"/>
                  </a:cubicBezTo>
                  <a:cubicBezTo>
                    <a:pt x="13" y="56"/>
                    <a:pt x="13" y="56"/>
                    <a:pt x="12" y="56"/>
                  </a:cubicBezTo>
                  <a:cubicBezTo>
                    <a:pt x="11" y="56"/>
                    <a:pt x="11" y="56"/>
                    <a:pt x="10" y="55"/>
                  </a:cubicBezTo>
                  <a:cubicBezTo>
                    <a:pt x="10" y="55"/>
                    <a:pt x="10" y="54"/>
                    <a:pt x="10" y="53"/>
                  </a:cubicBezTo>
                  <a:cubicBezTo>
                    <a:pt x="10" y="53"/>
                    <a:pt x="10" y="52"/>
                    <a:pt x="10" y="52"/>
                  </a:cubicBezTo>
                  <a:cubicBezTo>
                    <a:pt x="11" y="51"/>
                    <a:pt x="11" y="51"/>
                    <a:pt x="12" y="51"/>
                  </a:cubicBezTo>
                  <a:close/>
                  <a:moveTo>
                    <a:pt x="18" y="57"/>
                  </a:moveTo>
                  <a:cubicBezTo>
                    <a:pt x="19" y="57"/>
                    <a:pt x="20" y="58"/>
                    <a:pt x="20" y="58"/>
                  </a:cubicBezTo>
                  <a:cubicBezTo>
                    <a:pt x="21" y="58"/>
                    <a:pt x="21" y="59"/>
                    <a:pt x="21" y="60"/>
                  </a:cubicBezTo>
                  <a:cubicBezTo>
                    <a:pt x="21" y="60"/>
                    <a:pt x="21" y="61"/>
                    <a:pt x="20" y="61"/>
                  </a:cubicBezTo>
                  <a:cubicBezTo>
                    <a:pt x="20" y="62"/>
                    <a:pt x="19" y="62"/>
                    <a:pt x="18" y="62"/>
                  </a:cubicBezTo>
                  <a:cubicBezTo>
                    <a:pt x="18" y="62"/>
                    <a:pt x="17" y="62"/>
                    <a:pt x="17" y="61"/>
                  </a:cubicBezTo>
                  <a:cubicBezTo>
                    <a:pt x="16" y="61"/>
                    <a:pt x="16" y="60"/>
                    <a:pt x="16" y="60"/>
                  </a:cubicBezTo>
                  <a:cubicBezTo>
                    <a:pt x="16" y="59"/>
                    <a:pt x="16" y="58"/>
                    <a:pt x="17" y="58"/>
                  </a:cubicBezTo>
                  <a:cubicBezTo>
                    <a:pt x="17" y="58"/>
                    <a:pt x="18" y="57"/>
                    <a:pt x="18" y="57"/>
                  </a:cubicBezTo>
                  <a:close/>
                  <a:moveTo>
                    <a:pt x="19" y="30"/>
                  </a:moveTo>
                  <a:cubicBezTo>
                    <a:pt x="18" y="30"/>
                    <a:pt x="17" y="30"/>
                    <a:pt x="17" y="29"/>
                  </a:cubicBezTo>
                  <a:cubicBezTo>
                    <a:pt x="16" y="29"/>
                    <a:pt x="16" y="28"/>
                    <a:pt x="16" y="28"/>
                  </a:cubicBezTo>
                  <a:cubicBezTo>
                    <a:pt x="16" y="27"/>
                    <a:pt x="16" y="26"/>
                    <a:pt x="17" y="26"/>
                  </a:cubicBezTo>
                  <a:cubicBezTo>
                    <a:pt x="17" y="25"/>
                    <a:pt x="18" y="25"/>
                    <a:pt x="19" y="25"/>
                  </a:cubicBezTo>
                  <a:cubicBezTo>
                    <a:pt x="19" y="25"/>
                    <a:pt x="20" y="25"/>
                    <a:pt x="20" y="26"/>
                  </a:cubicBezTo>
                  <a:cubicBezTo>
                    <a:pt x="21" y="26"/>
                    <a:pt x="21" y="27"/>
                    <a:pt x="21" y="28"/>
                  </a:cubicBezTo>
                  <a:cubicBezTo>
                    <a:pt x="21" y="28"/>
                    <a:pt x="21" y="29"/>
                    <a:pt x="20" y="29"/>
                  </a:cubicBezTo>
                  <a:cubicBezTo>
                    <a:pt x="20" y="30"/>
                    <a:pt x="19" y="30"/>
                    <a:pt x="19" y="30"/>
                  </a:cubicBezTo>
                  <a:close/>
                  <a:moveTo>
                    <a:pt x="20" y="36"/>
                  </a:moveTo>
                  <a:cubicBezTo>
                    <a:pt x="21" y="36"/>
                    <a:pt x="21" y="37"/>
                    <a:pt x="22" y="37"/>
                  </a:cubicBezTo>
                  <a:cubicBezTo>
                    <a:pt x="22" y="38"/>
                    <a:pt x="23" y="38"/>
                    <a:pt x="23" y="39"/>
                  </a:cubicBezTo>
                  <a:cubicBezTo>
                    <a:pt x="23" y="40"/>
                    <a:pt x="22" y="40"/>
                    <a:pt x="22" y="41"/>
                  </a:cubicBezTo>
                  <a:cubicBezTo>
                    <a:pt x="21" y="41"/>
                    <a:pt x="21" y="41"/>
                    <a:pt x="20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8" y="40"/>
                    <a:pt x="18" y="40"/>
                    <a:pt x="18" y="39"/>
                  </a:cubicBezTo>
                  <a:cubicBezTo>
                    <a:pt x="18" y="38"/>
                    <a:pt x="18" y="38"/>
                    <a:pt x="18" y="37"/>
                  </a:cubicBezTo>
                  <a:cubicBezTo>
                    <a:pt x="19" y="37"/>
                    <a:pt x="19" y="36"/>
                    <a:pt x="20" y="36"/>
                  </a:cubicBezTo>
                  <a:close/>
                  <a:moveTo>
                    <a:pt x="20" y="46"/>
                  </a:moveTo>
                  <a:cubicBezTo>
                    <a:pt x="21" y="46"/>
                    <a:pt x="21" y="46"/>
                    <a:pt x="22" y="47"/>
                  </a:cubicBezTo>
                  <a:cubicBezTo>
                    <a:pt x="22" y="47"/>
                    <a:pt x="23" y="48"/>
                    <a:pt x="23" y="48"/>
                  </a:cubicBezTo>
                  <a:cubicBezTo>
                    <a:pt x="23" y="49"/>
                    <a:pt x="22" y="50"/>
                    <a:pt x="22" y="50"/>
                  </a:cubicBezTo>
                  <a:cubicBezTo>
                    <a:pt x="21" y="51"/>
                    <a:pt x="21" y="51"/>
                    <a:pt x="20" y="51"/>
                  </a:cubicBezTo>
                  <a:cubicBezTo>
                    <a:pt x="19" y="51"/>
                    <a:pt x="19" y="51"/>
                    <a:pt x="18" y="50"/>
                  </a:cubicBezTo>
                  <a:cubicBezTo>
                    <a:pt x="18" y="50"/>
                    <a:pt x="18" y="49"/>
                    <a:pt x="18" y="48"/>
                  </a:cubicBezTo>
                  <a:cubicBezTo>
                    <a:pt x="18" y="48"/>
                    <a:pt x="18" y="47"/>
                    <a:pt x="18" y="47"/>
                  </a:cubicBezTo>
                  <a:cubicBezTo>
                    <a:pt x="19" y="46"/>
                    <a:pt x="19" y="46"/>
                    <a:pt x="20" y="46"/>
                  </a:cubicBezTo>
                  <a:close/>
                  <a:moveTo>
                    <a:pt x="29" y="22"/>
                  </a:moveTo>
                  <a:cubicBezTo>
                    <a:pt x="30" y="22"/>
                    <a:pt x="30" y="22"/>
                    <a:pt x="31" y="23"/>
                  </a:cubicBezTo>
                  <a:cubicBezTo>
                    <a:pt x="31" y="23"/>
                    <a:pt x="31" y="24"/>
                    <a:pt x="31" y="24"/>
                  </a:cubicBezTo>
                  <a:cubicBezTo>
                    <a:pt x="31" y="25"/>
                    <a:pt x="31" y="26"/>
                    <a:pt x="31" y="26"/>
                  </a:cubicBezTo>
                  <a:cubicBezTo>
                    <a:pt x="30" y="27"/>
                    <a:pt x="30" y="27"/>
                    <a:pt x="29" y="27"/>
                  </a:cubicBezTo>
                  <a:cubicBezTo>
                    <a:pt x="28" y="27"/>
                    <a:pt x="28" y="27"/>
                    <a:pt x="27" y="26"/>
                  </a:cubicBezTo>
                  <a:cubicBezTo>
                    <a:pt x="27" y="26"/>
                    <a:pt x="26" y="25"/>
                    <a:pt x="26" y="24"/>
                  </a:cubicBezTo>
                  <a:cubicBezTo>
                    <a:pt x="26" y="24"/>
                    <a:pt x="27" y="23"/>
                    <a:pt x="27" y="23"/>
                  </a:cubicBezTo>
                  <a:cubicBezTo>
                    <a:pt x="28" y="22"/>
                    <a:pt x="28" y="22"/>
                    <a:pt x="29" y="22"/>
                  </a:cubicBezTo>
                  <a:close/>
                  <a:moveTo>
                    <a:pt x="29" y="32"/>
                  </a:moveTo>
                  <a:cubicBezTo>
                    <a:pt x="30" y="32"/>
                    <a:pt x="30" y="32"/>
                    <a:pt x="31" y="32"/>
                  </a:cubicBezTo>
                  <a:cubicBezTo>
                    <a:pt x="31" y="33"/>
                    <a:pt x="31" y="33"/>
                    <a:pt x="31" y="34"/>
                  </a:cubicBezTo>
                  <a:cubicBezTo>
                    <a:pt x="31" y="35"/>
                    <a:pt x="31" y="35"/>
                    <a:pt x="31" y="36"/>
                  </a:cubicBezTo>
                  <a:cubicBezTo>
                    <a:pt x="30" y="36"/>
                    <a:pt x="30" y="36"/>
                    <a:pt x="29" y="36"/>
                  </a:cubicBezTo>
                  <a:cubicBezTo>
                    <a:pt x="28" y="36"/>
                    <a:pt x="28" y="36"/>
                    <a:pt x="27" y="36"/>
                  </a:cubicBezTo>
                  <a:cubicBezTo>
                    <a:pt x="27" y="35"/>
                    <a:pt x="26" y="35"/>
                    <a:pt x="26" y="34"/>
                  </a:cubicBezTo>
                  <a:cubicBezTo>
                    <a:pt x="26" y="33"/>
                    <a:pt x="27" y="33"/>
                    <a:pt x="27" y="32"/>
                  </a:cubicBezTo>
                  <a:cubicBezTo>
                    <a:pt x="28" y="32"/>
                    <a:pt x="28" y="32"/>
                    <a:pt x="29" y="32"/>
                  </a:cubicBezTo>
                  <a:close/>
                  <a:moveTo>
                    <a:pt x="29" y="41"/>
                  </a:moveTo>
                  <a:cubicBezTo>
                    <a:pt x="30" y="41"/>
                    <a:pt x="30" y="42"/>
                    <a:pt x="31" y="42"/>
                  </a:cubicBezTo>
                  <a:cubicBezTo>
                    <a:pt x="31" y="42"/>
                    <a:pt x="31" y="43"/>
                    <a:pt x="31" y="44"/>
                  </a:cubicBezTo>
                  <a:cubicBezTo>
                    <a:pt x="31" y="44"/>
                    <a:pt x="31" y="45"/>
                    <a:pt x="31" y="45"/>
                  </a:cubicBezTo>
                  <a:cubicBezTo>
                    <a:pt x="30" y="46"/>
                    <a:pt x="30" y="46"/>
                    <a:pt x="29" y="46"/>
                  </a:cubicBezTo>
                  <a:cubicBezTo>
                    <a:pt x="28" y="46"/>
                    <a:pt x="28" y="46"/>
                    <a:pt x="27" y="45"/>
                  </a:cubicBezTo>
                  <a:cubicBezTo>
                    <a:pt x="27" y="45"/>
                    <a:pt x="26" y="44"/>
                    <a:pt x="26" y="44"/>
                  </a:cubicBezTo>
                  <a:cubicBezTo>
                    <a:pt x="26" y="43"/>
                    <a:pt x="27" y="42"/>
                    <a:pt x="27" y="42"/>
                  </a:cubicBezTo>
                  <a:cubicBezTo>
                    <a:pt x="28" y="42"/>
                    <a:pt x="28" y="41"/>
                    <a:pt x="29" y="41"/>
                  </a:cubicBezTo>
                  <a:close/>
                  <a:moveTo>
                    <a:pt x="29" y="51"/>
                  </a:moveTo>
                  <a:cubicBezTo>
                    <a:pt x="30" y="51"/>
                    <a:pt x="30" y="51"/>
                    <a:pt x="31" y="52"/>
                  </a:cubicBezTo>
                  <a:cubicBezTo>
                    <a:pt x="31" y="52"/>
                    <a:pt x="31" y="53"/>
                    <a:pt x="31" y="53"/>
                  </a:cubicBezTo>
                  <a:cubicBezTo>
                    <a:pt x="31" y="54"/>
                    <a:pt x="31" y="55"/>
                    <a:pt x="31" y="55"/>
                  </a:cubicBezTo>
                  <a:cubicBezTo>
                    <a:pt x="30" y="56"/>
                    <a:pt x="30" y="56"/>
                    <a:pt x="29" y="56"/>
                  </a:cubicBezTo>
                  <a:cubicBezTo>
                    <a:pt x="28" y="56"/>
                    <a:pt x="28" y="56"/>
                    <a:pt x="27" y="55"/>
                  </a:cubicBezTo>
                  <a:cubicBezTo>
                    <a:pt x="27" y="55"/>
                    <a:pt x="26" y="54"/>
                    <a:pt x="26" y="53"/>
                  </a:cubicBezTo>
                  <a:cubicBezTo>
                    <a:pt x="26" y="53"/>
                    <a:pt x="27" y="52"/>
                    <a:pt x="27" y="52"/>
                  </a:cubicBezTo>
                  <a:cubicBezTo>
                    <a:pt x="28" y="51"/>
                    <a:pt x="28" y="51"/>
                    <a:pt x="29" y="51"/>
                  </a:cubicBezTo>
                  <a:close/>
                  <a:moveTo>
                    <a:pt x="29" y="60"/>
                  </a:moveTo>
                  <a:cubicBezTo>
                    <a:pt x="30" y="60"/>
                    <a:pt x="30" y="61"/>
                    <a:pt x="31" y="61"/>
                  </a:cubicBezTo>
                  <a:cubicBezTo>
                    <a:pt x="31" y="62"/>
                    <a:pt x="31" y="62"/>
                    <a:pt x="31" y="63"/>
                  </a:cubicBezTo>
                  <a:cubicBezTo>
                    <a:pt x="31" y="64"/>
                    <a:pt x="31" y="64"/>
                    <a:pt x="31" y="65"/>
                  </a:cubicBezTo>
                  <a:cubicBezTo>
                    <a:pt x="30" y="65"/>
                    <a:pt x="30" y="65"/>
                    <a:pt x="29" y="65"/>
                  </a:cubicBezTo>
                  <a:cubicBezTo>
                    <a:pt x="28" y="65"/>
                    <a:pt x="28" y="65"/>
                    <a:pt x="27" y="65"/>
                  </a:cubicBezTo>
                  <a:cubicBezTo>
                    <a:pt x="27" y="64"/>
                    <a:pt x="26" y="64"/>
                    <a:pt x="26" y="63"/>
                  </a:cubicBezTo>
                  <a:cubicBezTo>
                    <a:pt x="26" y="62"/>
                    <a:pt x="27" y="62"/>
                    <a:pt x="27" y="61"/>
                  </a:cubicBezTo>
                  <a:cubicBezTo>
                    <a:pt x="28" y="61"/>
                    <a:pt x="28" y="60"/>
                    <a:pt x="29" y="60"/>
                  </a:cubicBezTo>
                  <a:close/>
                  <a:moveTo>
                    <a:pt x="38" y="41"/>
                  </a:moveTo>
                  <a:cubicBezTo>
                    <a:pt x="37" y="41"/>
                    <a:pt x="37" y="41"/>
                    <a:pt x="36" y="41"/>
                  </a:cubicBezTo>
                  <a:cubicBezTo>
                    <a:pt x="36" y="40"/>
                    <a:pt x="35" y="40"/>
                    <a:pt x="35" y="39"/>
                  </a:cubicBezTo>
                  <a:cubicBezTo>
                    <a:pt x="35" y="38"/>
                    <a:pt x="36" y="38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9" y="37"/>
                    <a:pt x="39" y="37"/>
                  </a:cubicBezTo>
                  <a:cubicBezTo>
                    <a:pt x="40" y="38"/>
                    <a:pt x="40" y="38"/>
                    <a:pt x="40" y="39"/>
                  </a:cubicBezTo>
                  <a:cubicBezTo>
                    <a:pt x="40" y="40"/>
                    <a:pt x="40" y="40"/>
                    <a:pt x="39" y="41"/>
                  </a:cubicBezTo>
                  <a:cubicBezTo>
                    <a:pt x="39" y="41"/>
                    <a:pt x="38" y="41"/>
                    <a:pt x="38" y="41"/>
                  </a:cubicBezTo>
                  <a:close/>
                  <a:moveTo>
                    <a:pt x="40" y="48"/>
                  </a:moveTo>
                  <a:cubicBezTo>
                    <a:pt x="40" y="49"/>
                    <a:pt x="40" y="50"/>
                    <a:pt x="39" y="50"/>
                  </a:cubicBezTo>
                  <a:cubicBezTo>
                    <a:pt x="39" y="51"/>
                    <a:pt x="38" y="51"/>
                    <a:pt x="38" y="51"/>
                  </a:cubicBezTo>
                  <a:cubicBezTo>
                    <a:pt x="37" y="51"/>
                    <a:pt x="37" y="51"/>
                    <a:pt x="36" y="50"/>
                  </a:cubicBezTo>
                  <a:cubicBezTo>
                    <a:pt x="36" y="50"/>
                    <a:pt x="35" y="49"/>
                    <a:pt x="35" y="48"/>
                  </a:cubicBezTo>
                  <a:cubicBezTo>
                    <a:pt x="35" y="48"/>
                    <a:pt x="36" y="47"/>
                    <a:pt x="36" y="47"/>
                  </a:cubicBezTo>
                  <a:cubicBezTo>
                    <a:pt x="37" y="46"/>
                    <a:pt x="37" y="46"/>
                    <a:pt x="38" y="46"/>
                  </a:cubicBezTo>
                  <a:cubicBezTo>
                    <a:pt x="38" y="46"/>
                    <a:pt x="39" y="46"/>
                    <a:pt x="39" y="47"/>
                  </a:cubicBezTo>
                  <a:cubicBezTo>
                    <a:pt x="40" y="47"/>
                    <a:pt x="40" y="48"/>
                    <a:pt x="40" y="48"/>
                  </a:cubicBezTo>
                  <a:close/>
                  <a:moveTo>
                    <a:pt x="39" y="25"/>
                  </a:moveTo>
                  <a:cubicBezTo>
                    <a:pt x="40" y="25"/>
                    <a:pt x="41" y="25"/>
                    <a:pt x="41" y="26"/>
                  </a:cubicBezTo>
                  <a:cubicBezTo>
                    <a:pt x="41" y="26"/>
                    <a:pt x="42" y="27"/>
                    <a:pt x="42" y="28"/>
                  </a:cubicBezTo>
                  <a:cubicBezTo>
                    <a:pt x="42" y="28"/>
                    <a:pt x="41" y="29"/>
                    <a:pt x="41" y="29"/>
                  </a:cubicBezTo>
                  <a:cubicBezTo>
                    <a:pt x="41" y="30"/>
                    <a:pt x="40" y="30"/>
                    <a:pt x="39" y="30"/>
                  </a:cubicBezTo>
                  <a:cubicBezTo>
                    <a:pt x="39" y="30"/>
                    <a:pt x="38" y="30"/>
                    <a:pt x="38" y="29"/>
                  </a:cubicBezTo>
                  <a:cubicBezTo>
                    <a:pt x="37" y="29"/>
                    <a:pt x="37" y="28"/>
                    <a:pt x="37" y="28"/>
                  </a:cubicBezTo>
                  <a:cubicBezTo>
                    <a:pt x="37" y="27"/>
                    <a:pt x="37" y="26"/>
                    <a:pt x="38" y="26"/>
                  </a:cubicBezTo>
                  <a:cubicBezTo>
                    <a:pt x="38" y="25"/>
                    <a:pt x="39" y="25"/>
                    <a:pt x="39" y="25"/>
                  </a:cubicBezTo>
                  <a:close/>
                  <a:moveTo>
                    <a:pt x="39" y="57"/>
                  </a:moveTo>
                  <a:cubicBezTo>
                    <a:pt x="40" y="57"/>
                    <a:pt x="41" y="58"/>
                    <a:pt x="41" y="58"/>
                  </a:cubicBezTo>
                  <a:cubicBezTo>
                    <a:pt x="41" y="58"/>
                    <a:pt x="42" y="59"/>
                    <a:pt x="42" y="60"/>
                  </a:cubicBezTo>
                  <a:cubicBezTo>
                    <a:pt x="42" y="60"/>
                    <a:pt x="41" y="61"/>
                    <a:pt x="41" y="61"/>
                  </a:cubicBezTo>
                  <a:cubicBezTo>
                    <a:pt x="41" y="62"/>
                    <a:pt x="40" y="62"/>
                    <a:pt x="39" y="62"/>
                  </a:cubicBezTo>
                  <a:cubicBezTo>
                    <a:pt x="39" y="62"/>
                    <a:pt x="38" y="62"/>
                    <a:pt x="38" y="61"/>
                  </a:cubicBezTo>
                  <a:cubicBezTo>
                    <a:pt x="37" y="61"/>
                    <a:pt x="37" y="60"/>
                    <a:pt x="37" y="60"/>
                  </a:cubicBezTo>
                  <a:cubicBezTo>
                    <a:pt x="37" y="59"/>
                    <a:pt x="37" y="58"/>
                    <a:pt x="38" y="58"/>
                  </a:cubicBezTo>
                  <a:cubicBezTo>
                    <a:pt x="38" y="58"/>
                    <a:pt x="39" y="57"/>
                    <a:pt x="39" y="57"/>
                  </a:cubicBezTo>
                  <a:close/>
                  <a:moveTo>
                    <a:pt x="46" y="36"/>
                  </a:moveTo>
                  <a:cubicBezTo>
                    <a:pt x="45" y="36"/>
                    <a:pt x="45" y="36"/>
                    <a:pt x="44" y="36"/>
                  </a:cubicBezTo>
                  <a:cubicBezTo>
                    <a:pt x="44" y="35"/>
                    <a:pt x="43" y="35"/>
                    <a:pt x="43" y="34"/>
                  </a:cubicBezTo>
                  <a:cubicBezTo>
                    <a:pt x="43" y="33"/>
                    <a:pt x="44" y="33"/>
                    <a:pt x="44" y="32"/>
                  </a:cubicBezTo>
                  <a:cubicBezTo>
                    <a:pt x="45" y="32"/>
                    <a:pt x="45" y="32"/>
                    <a:pt x="46" y="32"/>
                  </a:cubicBezTo>
                  <a:cubicBezTo>
                    <a:pt x="46" y="32"/>
                    <a:pt x="47" y="32"/>
                    <a:pt x="47" y="32"/>
                  </a:cubicBezTo>
                  <a:cubicBezTo>
                    <a:pt x="48" y="33"/>
                    <a:pt x="48" y="33"/>
                    <a:pt x="48" y="34"/>
                  </a:cubicBezTo>
                  <a:cubicBezTo>
                    <a:pt x="48" y="35"/>
                    <a:pt x="48" y="35"/>
                    <a:pt x="47" y="36"/>
                  </a:cubicBezTo>
                  <a:cubicBezTo>
                    <a:pt x="47" y="36"/>
                    <a:pt x="46" y="36"/>
                    <a:pt x="46" y="36"/>
                  </a:cubicBezTo>
                  <a:close/>
                  <a:moveTo>
                    <a:pt x="46" y="51"/>
                  </a:moveTo>
                  <a:cubicBezTo>
                    <a:pt x="46" y="51"/>
                    <a:pt x="47" y="51"/>
                    <a:pt x="47" y="52"/>
                  </a:cubicBezTo>
                  <a:cubicBezTo>
                    <a:pt x="48" y="52"/>
                    <a:pt x="48" y="53"/>
                    <a:pt x="48" y="53"/>
                  </a:cubicBezTo>
                  <a:cubicBezTo>
                    <a:pt x="48" y="54"/>
                    <a:pt x="48" y="55"/>
                    <a:pt x="47" y="55"/>
                  </a:cubicBezTo>
                  <a:cubicBezTo>
                    <a:pt x="47" y="56"/>
                    <a:pt x="46" y="56"/>
                    <a:pt x="46" y="56"/>
                  </a:cubicBezTo>
                  <a:cubicBezTo>
                    <a:pt x="45" y="56"/>
                    <a:pt x="45" y="56"/>
                    <a:pt x="44" y="55"/>
                  </a:cubicBezTo>
                  <a:cubicBezTo>
                    <a:pt x="44" y="55"/>
                    <a:pt x="43" y="54"/>
                    <a:pt x="43" y="53"/>
                  </a:cubicBezTo>
                  <a:cubicBezTo>
                    <a:pt x="43" y="53"/>
                    <a:pt x="44" y="52"/>
                    <a:pt x="44" y="52"/>
                  </a:cubicBezTo>
                  <a:cubicBezTo>
                    <a:pt x="45" y="51"/>
                    <a:pt x="45" y="51"/>
                    <a:pt x="46" y="51"/>
                  </a:cubicBezTo>
                  <a:close/>
                  <a:moveTo>
                    <a:pt x="49" y="41"/>
                  </a:moveTo>
                  <a:cubicBezTo>
                    <a:pt x="50" y="41"/>
                    <a:pt x="50" y="42"/>
                    <a:pt x="51" y="42"/>
                  </a:cubicBezTo>
                  <a:cubicBezTo>
                    <a:pt x="51" y="42"/>
                    <a:pt x="51" y="43"/>
                    <a:pt x="51" y="44"/>
                  </a:cubicBezTo>
                  <a:cubicBezTo>
                    <a:pt x="51" y="44"/>
                    <a:pt x="51" y="45"/>
                    <a:pt x="51" y="45"/>
                  </a:cubicBezTo>
                  <a:cubicBezTo>
                    <a:pt x="50" y="46"/>
                    <a:pt x="50" y="46"/>
                    <a:pt x="49" y="46"/>
                  </a:cubicBezTo>
                  <a:cubicBezTo>
                    <a:pt x="48" y="46"/>
                    <a:pt x="48" y="46"/>
                    <a:pt x="47" y="45"/>
                  </a:cubicBezTo>
                  <a:cubicBezTo>
                    <a:pt x="47" y="45"/>
                    <a:pt x="47" y="44"/>
                    <a:pt x="47" y="44"/>
                  </a:cubicBezTo>
                  <a:cubicBezTo>
                    <a:pt x="47" y="43"/>
                    <a:pt x="47" y="42"/>
                    <a:pt x="47" y="42"/>
                  </a:cubicBezTo>
                  <a:cubicBezTo>
                    <a:pt x="48" y="42"/>
                    <a:pt x="48" y="41"/>
                    <a:pt x="49" y="41"/>
                  </a:cubicBezTo>
                  <a:close/>
                  <a:moveTo>
                    <a:pt x="66" y="25"/>
                  </a:moveTo>
                  <a:cubicBezTo>
                    <a:pt x="66" y="25"/>
                    <a:pt x="67" y="25"/>
                    <a:pt x="68" y="26"/>
                  </a:cubicBezTo>
                  <a:cubicBezTo>
                    <a:pt x="68" y="26"/>
                    <a:pt x="69" y="26"/>
                    <a:pt x="69" y="27"/>
                  </a:cubicBezTo>
                  <a:cubicBezTo>
                    <a:pt x="70" y="27"/>
                    <a:pt x="70" y="28"/>
                    <a:pt x="70" y="28"/>
                  </a:cubicBezTo>
                  <a:cubicBezTo>
                    <a:pt x="70" y="29"/>
                    <a:pt x="71" y="29"/>
                    <a:pt x="71" y="30"/>
                  </a:cubicBezTo>
                  <a:cubicBezTo>
                    <a:pt x="71" y="31"/>
                    <a:pt x="70" y="31"/>
                    <a:pt x="70" y="32"/>
                  </a:cubicBezTo>
                  <a:cubicBezTo>
                    <a:pt x="70" y="32"/>
                    <a:pt x="70" y="33"/>
                    <a:pt x="69" y="33"/>
                  </a:cubicBezTo>
                  <a:cubicBezTo>
                    <a:pt x="69" y="34"/>
                    <a:pt x="68" y="34"/>
                    <a:pt x="68" y="34"/>
                  </a:cubicBezTo>
                  <a:cubicBezTo>
                    <a:pt x="67" y="35"/>
                    <a:pt x="66" y="35"/>
                    <a:pt x="66" y="35"/>
                  </a:cubicBezTo>
                  <a:cubicBezTo>
                    <a:pt x="65" y="35"/>
                    <a:pt x="64" y="35"/>
                    <a:pt x="64" y="34"/>
                  </a:cubicBezTo>
                  <a:cubicBezTo>
                    <a:pt x="63" y="34"/>
                    <a:pt x="63" y="34"/>
                    <a:pt x="62" y="33"/>
                  </a:cubicBezTo>
                  <a:cubicBezTo>
                    <a:pt x="62" y="33"/>
                    <a:pt x="62" y="32"/>
                    <a:pt x="61" y="32"/>
                  </a:cubicBezTo>
                  <a:cubicBezTo>
                    <a:pt x="61" y="31"/>
                    <a:pt x="61" y="31"/>
                    <a:pt x="61" y="30"/>
                  </a:cubicBezTo>
                  <a:cubicBezTo>
                    <a:pt x="61" y="29"/>
                    <a:pt x="61" y="29"/>
                    <a:pt x="61" y="28"/>
                  </a:cubicBezTo>
                  <a:cubicBezTo>
                    <a:pt x="62" y="28"/>
                    <a:pt x="62" y="27"/>
                    <a:pt x="62" y="27"/>
                  </a:cubicBezTo>
                  <a:cubicBezTo>
                    <a:pt x="63" y="26"/>
                    <a:pt x="63" y="26"/>
                    <a:pt x="64" y="26"/>
                  </a:cubicBezTo>
                  <a:cubicBezTo>
                    <a:pt x="64" y="25"/>
                    <a:pt x="65" y="25"/>
                    <a:pt x="66" y="25"/>
                  </a:cubicBezTo>
                  <a:close/>
                  <a:moveTo>
                    <a:pt x="66" y="38"/>
                  </a:moveTo>
                  <a:cubicBezTo>
                    <a:pt x="66" y="38"/>
                    <a:pt x="67" y="38"/>
                    <a:pt x="68" y="39"/>
                  </a:cubicBezTo>
                  <a:cubicBezTo>
                    <a:pt x="68" y="39"/>
                    <a:pt x="69" y="39"/>
                    <a:pt x="69" y="39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2"/>
                    <a:pt x="71" y="42"/>
                    <a:pt x="71" y="43"/>
                  </a:cubicBezTo>
                  <a:cubicBezTo>
                    <a:pt x="71" y="43"/>
                    <a:pt x="70" y="44"/>
                    <a:pt x="70" y="45"/>
                  </a:cubicBezTo>
                  <a:cubicBezTo>
                    <a:pt x="70" y="45"/>
                    <a:pt x="70" y="46"/>
                    <a:pt x="69" y="46"/>
                  </a:cubicBezTo>
                  <a:cubicBezTo>
                    <a:pt x="69" y="47"/>
                    <a:pt x="68" y="47"/>
                    <a:pt x="68" y="47"/>
                  </a:cubicBezTo>
                  <a:cubicBezTo>
                    <a:pt x="67" y="48"/>
                    <a:pt x="66" y="48"/>
                    <a:pt x="66" y="48"/>
                  </a:cubicBezTo>
                  <a:cubicBezTo>
                    <a:pt x="65" y="48"/>
                    <a:pt x="64" y="48"/>
                    <a:pt x="64" y="47"/>
                  </a:cubicBezTo>
                  <a:cubicBezTo>
                    <a:pt x="63" y="47"/>
                    <a:pt x="63" y="47"/>
                    <a:pt x="62" y="46"/>
                  </a:cubicBezTo>
                  <a:cubicBezTo>
                    <a:pt x="62" y="46"/>
                    <a:pt x="62" y="45"/>
                    <a:pt x="61" y="45"/>
                  </a:cubicBezTo>
                  <a:cubicBezTo>
                    <a:pt x="61" y="44"/>
                    <a:pt x="61" y="43"/>
                    <a:pt x="61" y="43"/>
                  </a:cubicBezTo>
                  <a:cubicBezTo>
                    <a:pt x="61" y="42"/>
                    <a:pt x="61" y="42"/>
                    <a:pt x="61" y="41"/>
                  </a:cubicBezTo>
                  <a:cubicBezTo>
                    <a:pt x="62" y="40"/>
                    <a:pt x="62" y="40"/>
                    <a:pt x="62" y="39"/>
                  </a:cubicBezTo>
                  <a:cubicBezTo>
                    <a:pt x="63" y="39"/>
                    <a:pt x="63" y="39"/>
                    <a:pt x="64" y="39"/>
                  </a:cubicBezTo>
                  <a:cubicBezTo>
                    <a:pt x="64" y="38"/>
                    <a:pt x="65" y="38"/>
                    <a:pt x="66" y="38"/>
                  </a:cubicBezTo>
                  <a:close/>
                  <a:moveTo>
                    <a:pt x="66" y="32"/>
                  </a:moveTo>
                  <a:cubicBezTo>
                    <a:pt x="66" y="32"/>
                    <a:pt x="67" y="31"/>
                    <a:pt x="67" y="31"/>
                  </a:cubicBezTo>
                  <a:cubicBezTo>
                    <a:pt x="67" y="31"/>
                    <a:pt x="67" y="30"/>
                    <a:pt x="67" y="30"/>
                  </a:cubicBezTo>
                  <a:cubicBezTo>
                    <a:pt x="67" y="30"/>
                    <a:pt x="67" y="29"/>
                    <a:pt x="67" y="29"/>
                  </a:cubicBezTo>
                  <a:cubicBezTo>
                    <a:pt x="67" y="29"/>
                    <a:pt x="66" y="28"/>
                    <a:pt x="66" y="28"/>
                  </a:cubicBezTo>
                  <a:cubicBezTo>
                    <a:pt x="65" y="28"/>
                    <a:pt x="65" y="29"/>
                    <a:pt x="65" y="29"/>
                  </a:cubicBezTo>
                  <a:cubicBezTo>
                    <a:pt x="64" y="29"/>
                    <a:pt x="64" y="30"/>
                    <a:pt x="64" y="30"/>
                  </a:cubicBezTo>
                  <a:cubicBezTo>
                    <a:pt x="64" y="30"/>
                    <a:pt x="64" y="31"/>
                    <a:pt x="65" y="31"/>
                  </a:cubicBezTo>
                  <a:cubicBezTo>
                    <a:pt x="65" y="31"/>
                    <a:pt x="65" y="32"/>
                    <a:pt x="66" y="32"/>
                  </a:cubicBezTo>
                  <a:close/>
                  <a:moveTo>
                    <a:pt x="66" y="45"/>
                  </a:moveTo>
                  <a:cubicBezTo>
                    <a:pt x="66" y="45"/>
                    <a:pt x="67" y="44"/>
                    <a:pt x="67" y="44"/>
                  </a:cubicBezTo>
                  <a:cubicBezTo>
                    <a:pt x="67" y="44"/>
                    <a:pt x="67" y="43"/>
                    <a:pt x="67" y="43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7" y="42"/>
                    <a:pt x="66" y="41"/>
                    <a:pt x="66" y="41"/>
                  </a:cubicBezTo>
                  <a:cubicBezTo>
                    <a:pt x="65" y="41"/>
                    <a:pt x="65" y="42"/>
                    <a:pt x="65" y="42"/>
                  </a:cubicBezTo>
                  <a:cubicBezTo>
                    <a:pt x="64" y="42"/>
                    <a:pt x="64" y="42"/>
                    <a:pt x="64" y="43"/>
                  </a:cubicBezTo>
                  <a:cubicBezTo>
                    <a:pt x="64" y="43"/>
                    <a:pt x="64" y="44"/>
                    <a:pt x="65" y="44"/>
                  </a:cubicBezTo>
                  <a:cubicBezTo>
                    <a:pt x="65" y="44"/>
                    <a:pt x="65" y="45"/>
                    <a:pt x="66" y="45"/>
                  </a:cubicBez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9" name="Freeform 20">
              <a:extLst>
                <a:ext uri="{FF2B5EF4-FFF2-40B4-BE49-F238E27FC236}">
                  <a16:creationId xmlns:a16="http://schemas.microsoft.com/office/drawing/2014/main" xmlns="" id="{206D6F75-8910-4EE8-A3D9-6D47685AD9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02663" y="1710521"/>
              <a:ext cx="360363" cy="230188"/>
            </a:xfrm>
            <a:custGeom>
              <a:avLst/>
              <a:gdLst>
                <a:gd name="T0" fmla="*/ 85 w 96"/>
                <a:gd name="T1" fmla="*/ 27 h 61"/>
                <a:gd name="T2" fmla="*/ 95 w 96"/>
                <a:gd name="T3" fmla="*/ 36 h 61"/>
                <a:gd name="T4" fmla="*/ 95 w 96"/>
                <a:gd name="T5" fmla="*/ 50 h 61"/>
                <a:gd name="T6" fmla="*/ 85 w 96"/>
                <a:gd name="T7" fmla="*/ 59 h 61"/>
                <a:gd name="T8" fmla="*/ 19 w 96"/>
                <a:gd name="T9" fmla="*/ 61 h 61"/>
                <a:gd name="T10" fmla="*/ 6 w 96"/>
                <a:gd name="T11" fmla="*/ 55 h 61"/>
                <a:gd name="T12" fmla="*/ 0 w 96"/>
                <a:gd name="T13" fmla="*/ 42 h 61"/>
                <a:gd name="T14" fmla="*/ 4 w 96"/>
                <a:gd name="T15" fmla="*/ 30 h 61"/>
                <a:gd name="T16" fmla="*/ 13 w 96"/>
                <a:gd name="T17" fmla="*/ 24 h 61"/>
                <a:gd name="T18" fmla="*/ 17 w 96"/>
                <a:gd name="T19" fmla="*/ 16 h 61"/>
                <a:gd name="T20" fmla="*/ 26 w 96"/>
                <a:gd name="T21" fmla="*/ 13 h 61"/>
                <a:gd name="T22" fmla="*/ 31 w 96"/>
                <a:gd name="T23" fmla="*/ 14 h 61"/>
                <a:gd name="T24" fmla="*/ 40 w 96"/>
                <a:gd name="T25" fmla="*/ 4 h 61"/>
                <a:gd name="T26" fmla="*/ 54 w 96"/>
                <a:gd name="T27" fmla="*/ 0 h 61"/>
                <a:gd name="T28" fmla="*/ 71 w 96"/>
                <a:gd name="T29" fmla="*/ 7 h 61"/>
                <a:gd name="T30" fmla="*/ 79 w 96"/>
                <a:gd name="T31" fmla="*/ 25 h 61"/>
                <a:gd name="T32" fmla="*/ 79 w 96"/>
                <a:gd name="T33" fmla="*/ 26 h 61"/>
                <a:gd name="T34" fmla="*/ 84 w 96"/>
                <a:gd name="T35" fmla="*/ 57 h 61"/>
                <a:gd name="T36" fmla="*/ 92 w 96"/>
                <a:gd name="T37" fmla="*/ 49 h 61"/>
                <a:gd name="T38" fmla="*/ 92 w 96"/>
                <a:gd name="T39" fmla="*/ 38 h 61"/>
                <a:gd name="T40" fmla="*/ 84 w 96"/>
                <a:gd name="T41" fmla="*/ 30 h 61"/>
                <a:gd name="T42" fmla="*/ 75 w 96"/>
                <a:gd name="T43" fmla="*/ 29 h 61"/>
                <a:gd name="T44" fmla="*/ 75 w 96"/>
                <a:gd name="T45" fmla="*/ 25 h 61"/>
                <a:gd name="T46" fmla="*/ 75 w 96"/>
                <a:gd name="T47" fmla="*/ 25 h 61"/>
                <a:gd name="T48" fmla="*/ 69 w 96"/>
                <a:gd name="T49" fmla="*/ 10 h 61"/>
                <a:gd name="T50" fmla="*/ 54 w 96"/>
                <a:gd name="T51" fmla="*/ 3 h 61"/>
                <a:gd name="T52" fmla="*/ 42 w 96"/>
                <a:gd name="T53" fmla="*/ 7 h 61"/>
                <a:gd name="T54" fmla="*/ 34 w 96"/>
                <a:gd name="T55" fmla="*/ 16 h 61"/>
                <a:gd name="T56" fmla="*/ 30 w 96"/>
                <a:gd name="T57" fmla="*/ 17 h 61"/>
                <a:gd name="T58" fmla="*/ 26 w 96"/>
                <a:gd name="T59" fmla="*/ 16 h 61"/>
                <a:gd name="T60" fmla="*/ 20 w 96"/>
                <a:gd name="T61" fmla="*/ 18 h 61"/>
                <a:gd name="T62" fmla="*/ 16 w 96"/>
                <a:gd name="T63" fmla="*/ 24 h 61"/>
                <a:gd name="T64" fmla="*/ 14 w 96"/>
                <a:gd name="T65" fmla="*/ 27 h 61"/>
                <a:gd name="T66" fmla="*/ 6 w 96"/>
                <a:gd name="T67" fmla="*/ 32 h 61"/>
                <a:gd name="T68" fmla="*/ 3 w 96"/>
                <a:gd name="T69" fmla="*/ 42 h 61"/>
                <a:gd name="T70" fmla="*/ 8 w 96"/>
                <a:gd name="T71" fmla="*/ 53 h 61"/>
                <a:gd name="T72" fmla="*/ 19 w 96"/>
                <a:gd name="T73" fmla="*/ 58 h 61"/>
                <a:gd name="T74" fmla="*/ 79 w 96"/>
                <a:gd name="T75" fmla="*/ 58 h 61"/>
                <a:gd name="T76" fmla="*/ 52 w 96"/>
                <a:gd name="T77" fmla="*/ 46 h 61"/>
                <a:gd name="T78" fmla="*/ 58 w 96"/>
                <a:gd name="T79" fmla="*/ 40 h 61"/>
                <a:gd name="T80" fmla="*/ 63 w 96"/>
                <a:gd name="T81" fmla="*/ 35 h 61"/>
                <a:gd name="T82" fmla="*/ 58 w 96"/>
                <a:gd name="T83" fmla="*/ 45 h 61"/>
                <a:gd name="T84" fmla="*/ 48 w 96"/>
                <a:gd name="T85" fmla="*/ 50 h 61"/>
                <a:gd name="T86" fmla="*/ 38 w 96"/>
                <a:gd name="T87" fmla="*/ 45 h 61"/>
                <a:gd name="T88" fmla="*/ 34 w 96"/>
                <a:gd name="T89" fmla="*/ 35 h 61"/>
                <a:gd name="T90" fmla="*/ 38 w 96"/>
                <a:gd name="T91" fmla="*/ 25 h 61"/>
                <a:gd name="T92" fmla="*/ 48 w 96"/>
                <a:gd name="T93" fmla="*/ 21 h 61"/>
                <a:gd name="T94" fmla="*/ 60 w 96"/>
                <a:gd name="T95" fmla="*/ 23 h 61"/>
                <a:gd name="T96" fmla="*/ 48 w 96"/>
                <a:gd name="T97" fmla="*/ 24 h 61"/>
                <a:gd name="T98" fmla="*/ 40 w 96"/>
                <a:gd name="T99" fmla="*/ 27 h 61"/>
                <a:gd name="T100" fmla="*/ 37 w 96"/>
                <a:gd name="T101" fmla="*/ 35 h 61"/>
                <a:gd name="T102" fmla="*/ 40 w 96"/>
                <a:gd name="T103" fmla="*/ 43 h 61"/>
                <a:gd name="T104" fmla="*/ 48 w 96"/>
                <a:gd name="T105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6" h="61">
                  <a:moveTo>
                    <a:pt x="79" y="26"/>
                  </a:moveTo>
                  <a:cubicBezTo>
                    <a:pt x="81" y="26"/>
                    <a:pt x="83" y="26"/>
                    <a:pt x="85" y="27"/>
                  </a:cubicBezTo>
                  <a:cubicBezTo>
                    <a:pt x="88" y="28"/>
                    <a:pt x="89" y="29"/>
                    <a:pt x="91" y="31"/>
                  </a:cubicBezTo>
                  <a:cubicBezTo>
                    <a:pt x="93" y="32"/>
                    <a:pt x="94" y="34"/>
                    <a:pt x="95" y="36"/>
                  </a:cubicBezTo>
                  <a:cubicBezTo>
                    <a:pt x="96" y="39"/>
                    <a:pt x="96" y="41"/>
                    <a:pt x="96" y="43"/>
                  </a:cubicBezTo>
                  <a:cubicBezTo>
                    <a:pt x="96" y="46"/>
                    <a:pt x="96" y="48"/>
                    <a:pt x="95" y="50"/>
                  </a:cubicBezTo>
                  <a:cubicBezTo>
                    <a:pt x="94" y="52"/>
                    <a:pt x="93" y="54"/>
                    <a:pt x="91" y="56"/>
                  </a:cubicBezTo>
                  <a:cubicBezTo>
                    <a:pt x="89" y="57"/>
                    <a:pt x="88" y="59"/>
                    <a:pt x="85" y="59"/>
                  </a:cubicBezTo>
                  <a:cubicBezTo>
                    <a:pt x="83" y="60"/>
                    <a:pt x="81" y="61"/>
                    <a:pt x="79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7" y="61"/>
                    <a:pt x="14" y="60"/>
                    <a:pt x="12" y="59"/>
                  </a:cubicBezTo>
                  <a:cubicBezTo>
                    <a:pt x="10" y="58"/>
                    <a:pt x="8" y="57"/>
                    <a:pt x="6" y="55"/>
                  </a:cubicBezTo>
                  <a:cubicBezTo>
                    <a:pt x="4" y="53"/>
                    <a:pt x="3" y="51"/>
                    <a:pt x="2" y="49"/>
                  </a:cubicBezTo>
                  <a:cubicBezTo>
                    <a:pt x="1" y="47"/>
                    <a:pt x="0" y="44"/>
                    <a:pt x="0" y="42"/>
                  </a:cubicBezTo>
                  <a:cubicBezTo>
                    <a:pt x="0" y="40"/>
                    <a:pt x="0" y="38"/>
                    <a:pt x="1" y="36"/>
                  </a:cubicBezTo>
                  <a:cubicBezTo>
                    <a:pt x="2" y="34"/>
                    <a:pt x="3" y="32"/>
                    <a:pt x="4" y="30"/>
                  </a:cubicBezTo>
                  <a:cubicBezTo>
                    <a:pt x="5" y="29"/>
                    <a:pt x="6" y="27"/>
                    <a:pt x="8" y="26"/>
                  </a:cubicBezTo>
                  <a:cubicBezTo>
                    <a:pt x="9" y="25"/>
                    <a:pt x="11" y="24"/>
                    <a:pt x="13" y="24"/>
                  </a:cubicBezTo>
                  <a:cubicBezTo>
                    <a:pt x="13" y="22"/>
                    <a:pt x="14" y="21"/>
                    <a:pt x="15" y="19"/>
                  </a:cubicBezTo>
                  <a:cubicBezTo>
                    <a:pt x="15" y="18"/>
                    <a:pt x="16" y="17"/>
                    <a:pt x="17" y="16"/>
                  </a:cubicBezTo>
                  <a:cubicBezTo>
                    <a:pt x="19" y="15"/>
                    <a:pt x="20" y="14"/>
                    <a:pt x="21" y="14"/>
                  </a:cubicBezTo>
                  <a:cubicBezTo>
                    <a:pt x="23" y="13"/>
                    <a:pt x="24" y="13"/>
                    <a:pt x="26" y="13"/>
                  </a:cubicBezTo>
                  <a:cubicBezTo>
                    <a:pt x="27" y="13"/>
                    <a:pt x="28" y="13"/>
                    <a:pt x="29" y="13"/>
                  </a:cubicBezTo>
                  <a:cubicBezTo>
                    <a:pt x="30" y="13"/>
                    <a:pt x="31" y="14"/>
                    <a:pt x="31" y="14"/>
                  </a:cubicBezTo>
                  <a:cubicBezTo>
                    <a:pt x="32" y="12"/>
                    <a:pt x="34" y="10"/>
                    <a:pt x="35" y="9"/>
                  </a:cubicBezTo>
                  <a:cubicBezTo>
                    <a:pt x="37" y="7"/>
                    <a:pt x="39" y="5"/>
                    <a:pt x="40" y="4"/>
                  </a:cubicBezTo>
                  <a:cubicBezTo>
                    <a:pt x="42" y="3"/>
                    <a:pt x="44" y="2"/>
                    <a:pt x="47" y="1"/>
                  </a:cubicBezTo>
                  <a:cubicBezTo>
                    <a:pt x="49" y="0"/>
                    <a:pt x="51" y="0"/>
                    <a:pt x="54" y="0"/>
                  </a:cubicBezTo>
                  <a:cubicBezTo>
                    <a:pt x="57" y="0"/>
                    <a:pt x="61" y="1"/>
                    <a:pt x="64" y="2"/>
                  </a:cubicBezTo>
                  <a:cubicBezTo>
                    <a:pt x="67" y="3"/>
                    <a:pt x="69" y="5"/>
                    <a:pt x="71" y="7"/>
                  </a:cubicBezTo>
                  <a:cubicBezTo>
                    <a:pt x="74" y="10"/>
                    <a:pt x="75" y="12"/>
                    <a:pt x="77" y="15"/>
                  </a:cubicBezTo>
                  <a:cubicBezTo>
                    <a:pt x="78" y="18"/>
                    <a:pt x="79" y="21"/>
                    <a:pt x="79" y="25"/>
                  </a:cubicBezTo>
                  <a:cubicBezTo>
                    <a:pt x="79" y="25"/>
                    <a:pt x="79" y="25"/>
                    <a:pt x="79" y="25"/>
                  </a:cubicBezTo>
                  <a:cubicBezTo>
                    <a:pt x="79" y="25"/>
                    <a:pt x="79" y="25"/>
                    <a:pt x="79" y="26"/>
                  </a:cubicBezTo>
                  <a:close/>
                  <a:moveTo>
                    <a:pt x="79" y="58"/>
                  </a:moveTo>
                  <a:cubicBezTo>
                    <a:pt x="81" y="58"/>
                    <a:pt x="82" y="57"/>
                    <a:pt x="84" y="57"/>
                  </a:cubicBezTo>
                  <a:cubicBezTo>
                    <a:pt x="86" y="56"/>
                    <a:pt x="87" y="55"/>
                    <a:pt x="89" y="53"/>
                  </a:cubicBezTo>
                  <a:cubicBezTo>
                    <a:pt x="90" y="52"/>
                    <a:pt x="91" y="51"/>
                    <a:pt x="92" y="49"/>
                  </a:cubicBezTo>
                  <a:cubicBezTo>
                    <a:pt x="93" y="47"/>
                    <a:pt x="93" y="45"/>
                    <a:pt x="93" y="43"/>
                  </a:cubicBezTo>
                  <a:cubicBezTo>
                    <a:pt x="93" y="41"/>
                    <a:pt x="93" y="39"/>
                    <a:pt x="92" y="38"/>
                  </a:cubicBezTo>
                  <a:cubicBezTo>
                    <a:pt x="91" y="36"/>
                    <a:pt x="90" y="34"/>
                    <a:pt x="89" y="33"/>
                  </a:cubicBezTo>
                  <a:cubicBezTo>
                    <a:pt x="87" y="32"/>
                    <a:pt x="86" y="31"/>
                    <a:pt x="84" y="30"/>
                  </a:cubicBezTo>
                  <a:cubicBezTo>
                    <a:pt x="82" y="29"/>
                    <a:pt x="81" y="29"/>
                    <a:pt x="79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5" y="22"/>
                    <a:pt x="75" y="19"/>
                    <a:pt x="74" y="17"/>
                  </a:cubicBezTo>
                  <a:cubicBezTo>
                    <a:pt x="73" y="14"/>
                    <a:pt x="71" y="12"/>
                    <a:pt x="69" y="10"/>
                  </a:cubicBezTo>
                  <a:cubicBezTo>
                    <a:pt x="67" y="8"/>
                    <a:pt x="65" y="6"/>
                    <a:pt x="62" y="5"/>
                  </a:cubicBezTo>
                  <a:cubicBezTo>
                    <a:pt x="60" y="4"/>
                    <a:pt x="57" y="3"/>
                    <a:pt x="54" y="3"/>
                  </a:cubicBezTo>
                  <a:cubicBezTo>
                    <a:pt x="52" y="3"/>
                    <a:pt x="50" y="4"/>
                    <a:pt x="48" y="4"/>
                  </a:cubicBezTo>
                  <a:cubicBezTo>
                    <a:pt x="46" y="5"/>
                    <a:pt x="44" y="6"/>
                    <a:pt x="42" y="7"/>
                  </a:cubicBezTo>
                  <a:cubicBezTo>
                    <a:pt x="41" y="8"/>
                    <a:pt x="39" y="9"/>
                    <a:pt x="38" y="11"/>
                  </a:cubicBezTo>
                  <a:cubicBezTo>
                    <a:pt x="36" y="12"/>
                    <a:pt x="35" y="14"/>
                    <a:pt x="34" y="16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7"/>
                    <a:pt x="29" y="17"/>
                    <a:pt x="28" y="16"/>
                  </a:cubicBezTo>
                  <a:cubicBezTo>
                    <a:pt x="27" y="16"/>
                    <a:pt x="27" y="16"/>
                    <a:pt x="26" y="16"/>
                  </a:cubicBezTo>
                  <a:cubicBezTo>
                    <a:pt x="25" y="16"/>
                    <a:pt x="23" y="16"/>
                    <a:pt x="22" y="17"/>
                  </a:cubicBezTo>
                  <a:cubicBezTo>
                    <a:pt x="21" y="17"/>
                    <a:pt x="20" y="18"/>
                    <a:pt x="20" y="18"/>
                  </a:cubicBezTo>
                  <a:cubicBezTo>
                    <a:pt x="19" y="19"/>
                    <a:pt x="18" y="20"/>
                    <a:pt x="17" y="21"/>
                  </a:cubicBezTo>
                  <a:cubicBezTo>
                    <a:pt x="17" y="22"/>
                    <a:pt x="17" y="23"/>
                    <a:pt x="16" y="24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3" y="27"/>
                    <a:pt x="11" y="28"/>
                    <a:pt x="10" y="29"/>
                  </a:cubicBezTo>
                  <a:cubicBezTo>
                    <a:pt x="8" y="30"/>
                    <a:pt x="7" y="31"/>
                    <a:pt x="6" y="32"/>
                  </a:cubicBezTo>
                  <a:cubicBezTo>
                    <a:pt x="5" y="34"/>
                    <a:pt x="5" y="35"/>
                    <a:pt x="4" y="37"/>
                  </a:cubicBezTo>
                  <a:cubicBezTo>
                    <a:pt x="4" y="38"/>
                    <a:pt x="3" y="40"/>
                    <a:pt x="3" y="42"/>
                  </a:cubicBezTo>
                  <a:cubicBezTo>
                    <a:pt x="3" y="44"/>
                    <a:pt x="4" y="46"/>
                    <a:pt x="5" y="48"/>
                  </a:cubicBezTo>
                  <a:cubicBezTo>
                    <a:pt x="6" y="50"/>
                    <a:pt x="7" y="51"/>
                    <a:pt x="8" y="53"/>
                  </a:cubicBezTo>
                  <a:cubicBezTo>
                    <a:pt x="10" y="54"/>
                    <a:pt x="11" y="55"/>
                    <a:pt x="13" y="56"/>
                  </a:cubicBezTo>
                  <a:cubicBezTo>
                    <a:pt x="15" y="57"/>
                    <a:pt x="17" y="58"/>
                    <a:pt x="19" y="58"/>
                  </a:cubicBezTo>
                  <a:cubicBezTo>
                    <a:pt x="78" y="58"/>
                    <a:pt x="78" y="58"/>
                    <a:pt x="78" y="58"/>
                  </a:cubicBezTo>
                  <a:lnTo>
                    <a:pt x="79" y="58"/>
                  </a:lnTo>
                  <a:close/>
                  <a:moveTo>
                    <a:pt x="48" y="46"/>
                  </a:moveTo>
                  <a:cubicBezTo>
                    <a:pt x="50" y="46"/>
                    <a:pt x="51" y="46"/>
                    <a:pt x="52" y="46"/>
                  </a:cubicBezTo>
                  <a:cubicBezTo>
                    <a:pt x="54" y="45"/>
                    <a:pt x="55" y="44"/>
                    <a:pt x="56" y="43"/>
                  </a:cubicBezTo>
                  <a:cubicBezTo>
                    <a:pt x="57" y="42"/>
                    <a:pt x="58" y="41"/>
                    <a:pt x="58" y="40"/>
                  </a:cubicBezTo>
                  <a:cubicBezTo>
                    <a:pt x="59" y="38"/>
                    <a:pt x="59" y="37"/>
                    <a:pt x="59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63" y="37"/>
                    <a:pt x="62" y="39"/>
                    <a:pt x="61" y="41"/>
                  </a:cubicBezTo>
                  <a:cubicBezTo>
                    <a:pt x="61" y="43"/>
                    <a:pt x="60" y="44"/>
                    <a:pt x="58" y="45"/>
                  </a:cubicBezTo>
                  <a:cubicBezTo>
                    <a:pt x="57" y="47"/>
                    <a:pt x="56" y="48"/>
                    <a:pt x="54" y="48"/>
                  </a:cubicBezTo>
                  <a:cubicBezTo>
                    <a:pt x="52" y="49"/>
                    <a:pt x="50" y="50"/>
                    <a:pt x="48" y="50"/>
                  </a:cubicBezTo>
                  <a:cubicBezTo>
                    <a:pt x="46" y="50"/>
                    <a:pt x="44" y="49"/>
                    <a:pt x="43" y="48"/>
                  </a:cubicBezTo>
                  <a:cubicBezTo>
                    <a:pt x="41" y="48"/>
                    <a:pt x="39" y="47"/>
                    <a:pt x="38" y="45"/>
                  </a:cubicBezTo>
                  <a:cubicBezTo>
                    <a:pt x="37" y="44"/>
                    <a:pt x="36" y="43"/>
                    <a:pt x="35" y="41"/>
                  </a:cubicBezTo>
                  <a:cubicBezTo>
                    <a:pt x="34" y="39"/>
                    <a:pt x="34" y="37"/>
                    <a:pt x="34" y="35"/>
                  </a:cubicBezTo>
                  <a:cubicBezTo>
                    <a:pt x="34" y="33"/>
                    <a:pt x="34" y="31"/>
                    <a:pt x="35" y="30"/>
                  </a:cubicBezTo>
                  <a:cubicBezTo>
                    <a:pt x="36" y="28"/>
                    <a:pt x="37" y="26"/>
                    <a:pt x="38" y="25"/>
                  </a:cubicBezTo>
                  <a:cubicBezTo>
                    <a:pt x="39" y="24"/>
                    <a:pt x="41" y="23"/>
                    <a:pt x="43" y="22"/>
                  </a:cubicBezTo>
                  <a:cubicBezTo>
                    <a:pt x="44" y="21"/>
                    <a:pt x="46" y="21"/>
                    <a:pt x="48" y="21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7" y="24"/>
                    <a:pt x="45" y="24"/>
                    <a:pt x="44" y="25"/>
                  </a:cubicBezTo>
                  <a:cubicBezTo>
                    <a:pt x="42" y="26"/>
                    <a:pt x="41" y="26"/>
                    <a:pt x="40" y="27"/>
                  </a:cubicBezTo>
                  <a:cubicBezTo>
                    <a:pt x="39" y="28"/>
                    <a:pt x="38" y="29"/>
                    <a:pt x="38" y="31"/>
                  </a:cubicBezTo>
                  <a:cubicBezTo>
                    <a:pt x="37" y="32"/>
                    <a:pt x="37" y="34"/>
                    <a:pt x="37" y="35"/>
                  </a:cubicBezTo>
                  <a:cubicBezTo>
                    <a:pt x="37" y="37"/>
                    <a:pt x="37" y="38"/>
                    <a:pt x="38" y="40"/>
                  </a:cubicBezTo>
                  <a:cubicBezTo>
                    <a:pt x="38" y="41"/>
                    <a:pt x="39" y="42"/>
                    <a:pt x="40" y="43"/>
                  </a:cubicBezTo>
                  <a:cubicBezTo>
                    <a:pt x="41" y="44"/>
                    <a:pt x="42" y="45"/>
                    <a:pt x="44" y="46"/>
                  </a:cubicBezTo>
                  <a:cubicBezTo>
                    <a:pt x="45" y="46"/>
                    <a:pt x="47" y="46"/>
                    <a:pt x="48" y="46"/>
                  </a:cubicBez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10" name="Freeform 21">
              <a:extLst>
                <a:ext uri="{FF2B5EF4-FFF2-40B4-BE49-F238E27FC236}">
                  <a16:creationId xmlns:a16="http://schemas.microsoft.com/office/drawing/2014/main" xmlns="" id="{A0E0EB2D-EC3F-443B-8493-0BC8AEF089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72575" y="1677183"/>
              <a:ext cx="300038" cy="296863"/>
            </a:xfrm>
            <a:custGeom>
              <a:avLst/>
              <a:gdLst>
                <a:gd name="T0" fmla="*/ 175 w 189"/>
                <a:gd name="T1" fmla="*/ 83 h 187"/>
                <a:gd name="T2" fmla="*/ 182 w 189"/>
                <a:gd name="T3" fmla="*/ 83 h 187"/>
                <a:gd name="T4" fmla="*/ 182 w 189"/>
                <a:gd name="T5" fmla="*/ 149 h 187"/>
                <a:gd name="T6" fmla="*/ 14 w 189"/>
                <a:gd name="T7" fmla="*/ 149 h 187"/>
                <a:gd name="T8" fmla="*/ 47 w 189"/>
                <a:gd name="T9" fmla="*/ 183 h 187"/>
                <a:gd name="T10" fmla="*/ 40 w 189"/>
                <a:gd name="T11" fmla="*/ 187 h 187"/>
                <a:gd name="T12" fmla="*/ 0 w 189"/>
                <a:gd name="T13" fmla="*/ 147 h 187"/>
                <a:gd name="T14" fmla="*/ 40 w 189"/>
                <a:gd name="T15" fmla="*/ 107 h 187"/>
                <a:gd name="T16" fmla="*/ 47 w 189"/>
                <a:gd name="T17" fmla="*/ 112 h 187"/>
                <a:gd name="T18" fmla="*/ 14 w 189"/>
                <a:gd name="T19" fmla="*/ 142 h 187"/>
                <a:gd name="T20" fmla="*/ 175 w 189"/>
                <a:gd name="T21" fmla="*/ 142 h 187"/>
                <a:gd name="T22" fmla="*/ 175 w 189"/>
                <a:gd name="T23" fmla="*/ 83 h 187"/>
                <a:gd name="T24" fmla="*/ 17 w 189"/>
                <a:gd name="T25" fmla="*/ 104 h 187"/>
                <a:gd name="T26" fmla="*/ 7 w 189"/>
                <a:gd name="T27" fmla="*/ 104 h 187"/>
                <a:gd name="T28" fmla="*/ 7 w 189"/>
                <a:gd name="T29" fmla="*/ 36 h 187"/>
                <a:gd name="T30" fmla="*/ 175 w 189"/>
                <a:gd name="T31" fmla="*/ 36 h 187"/>
                <a:gd name="T32" fmla="*/ 144 w 189"/>
                <a:gd name="T33" fmla="*/ 5 h 187"/>
                <a:gd name="T34" fmla="*/ 149 w 189"/>
                <a:gd name="T35" fmla="*/ 0 h 187"/>
                <a:gd name="T36" fmla="*/ 189 w 189"/>
                <a:gd name="T37" fmla="*/ 40 h 187"/>
                <a:gd name="T38" fmla="*/ 149 w 189"/>
                <a:gd name="T39" fmla="*/ 81 h 187"/>
                <a:gd name="T40" fmla="*/ 144 w 189"/>
                <a:gd name="T41" fmla="*/ 76 h 187"/>
                <a:gd name="T42" fmla="*/ 175 w 189"/>
                <a:gd name="T43" fmla="*/ 45 h 187"/>
                <a:gd name="T44" fmla="*/ 17 w 189"/>
                <a:gd name="T45" fmla="*/ 45 h 187"/>
                <a:gd name="T46" fmla="*/ 17 w 189"/>
                <a:gd name="T47" fmla="*/ 10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9" h="187">
                  <a:moveTo>
                    <a:pt x="175" y="83"/>
                  </a:moveTo>
                  <a:lnTo>
                    <a:pt x="182" y="83"/>
                  </a:lnTo>
                  <a:lnTo>
                    <a:pt x="182" y="149"/>
                  </a:lnTo>
                  <a:lnTo>
                    <a:pt x="14" y="149"/>
                  </a:lnTo>
                  <a:lnTo>
                    <a:pt x="47" y="183"/>
                  </a:lnTo>
                  <a:lnTo>
                    <a:pt x="40" y="187"/>
                  </a:lnTo>
                  <a:lnTo>
                    <a:pt x="0" y="147"/>
                  </a:lnTo>
                  <a:lnTo>
                    <a:pt x="40" y="107"/>
                  </a:lnTo>
                  <a:lnTo>
                    <a:pt x="47" y="112"/>
                  </a:lnTo>
                  <a:lnTo>
                    <a:pt x="14" y="142"/>
                  </a:lnTo>
                  <a:lnTo>
                    <a:pt x="175" y="142"/>
                  </a:lnTo>
                  <a:lnTo>
                    <a:pt x="175" y="83"/>
                  </a:lnTo>
                  <a:close/>
                  <a:moveTo>
                    <a:pt x="17" y="104"/>
                  </a:moveTo>
                  <a:lnTo>
                    <a:pt x="7" y="104"/>
                  </a:lnTo>
                  <a:lnTo>
                    <a:pt x="7" y="36"/>
                  </a:lnTo>
                  <a:lnTo>
                    <a:pt x="175" y="36"/>
                  </a:lnTo>
                  <a:lnTo>
                    <a:pt x="144" y="5"/>
                  </a:lnTo>
                  <a:lnTo>
                    <a:pt x="149" y="0"/>
                  </a:lnTo>
                  <a:lnTo>
                    <a:pt x="189" y="40"/>
                  </a:lnTo>
                  <a:lnTo>
                    <a:pt x="149" y="81"/>
                  </a:lnTo>
                  <a:lnTo>
                    <a:pt x="144" y="76"/>
                  </a:lnTo>
                  <a:lnTo>
                    <a:pt x="175" y="45"/>
                  </a:lnTo>
                  <a:lnTo>
                    <a:pt x="17" y="45"/>
                  </a:lnTo>
                  <a:lnTo>
                    <a:pt x="17" y="104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11" name="Freeform 22">
              <a:extLst>
                <a:ext uri="{FF2B5EF4-FFF2-40B4-BE49-F238E27FC236}">
                  <a16:creationId xmlns:a16="http://schemas.microsoft.com/office/drawing/2014/main" xmlns="" id="{195FE115-83C1-40D1-84E2-55C4E2151B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50425" y="1681946"/>
              <a:ext cx="228600" cy="288925"/>
            </a:xfrm>
            <a:custGeom>
              <a:avLst/>
              <a:gdLst>
                <a:gd name="T0" fmla="*/ 0 w 144"/>
                <a:gd name="T1" fmla="*/ 0 h 182"/>
                <a:gd name="T2" fmla="*/ 144 w 144"/>
                <a:gd name="T3" fmla="*/ 0 h 182"/>
                <a:gd name="T4" fmla="*/ 144 w 144"/>
                <a:gd name="T5" fmla="*/ 182 h 182"/>
                <a:gd name="T6" fmla="*/ 71 w 144"/>
                <a:gd name="T7" fmla="*/ 127 h 182"/>
                <a:gd name="T8" fmla="*/ 0 w 144"/>
                <a:gd name="T9" fmla="*/ 182 h 182"/>
                <a:gd name="T10" fmla="*/ 0 w 144"/>
                <a:gd name="T11" fmla="*/ 0 h 182"/>
                <a:gd name="T12" fmla="*/ 135 w 144"/>
                <a:gd name="T13" fmla="*/ 168 h 182"/>
                <a:gd name="T14" fmla="*/ 135 w 144"/>
                <a:gd name="T15" fmla="*/ 7 h 182"/>
                <a:gd name="T16" fmla="*/ 7 w 144"/>
                <a:gd name="T17" fmla="*/ 7 h 182"/>
                <a:gd name="T18" fmla="*/ 7 w 144"/>
                <a:gd name="T19" fmla="*/ 168 h 182"/>
                <a:gd name="T20" fmla="*/ 71 w 144"/>
                <a:gd name="T21" fmla="*/ 118 h 182"/>
                <a:gd name="T22" fmla="*/ 135 w 144"/>
                <a:gd name="T23" fmla="*/ 168 h 182"/>
                <a:gd name="T24" fmla="*/ 33 w 144"/>
                <a:gd name="T25" fmla="*/ 45 h 182"/>
                <a:gd name="T26" fmla="*/ 33 w 144"/>
                <a:gd name="T27" fmla="*/ 54 h 182"/>
                <a:gd name="T28" fmla="*/ 109 w 144"/>
                <a:gd name="T29" fmla="*/ 54 h 182"/>
                <a:gd name="T30" fmla="*/ 109 w 144"/>
                <a:gd name="T31" fmla="*/ 45 h 182"/>
                <a:gd name="T32" fmla="*/ 33 w 144"/>
                <a:gd name="T33" fmla="*/ 45 h 182"/>
                <a:gd name="T34" fmla="*/ 33 w 144"/>
                <a:gd name="T35" fmla="*/ 75 h 182"/>
                <a:gd name="T36" fmla="*/ 33 w 144"/>
                <a:gd name="T37" fmla="*/ 82 h 182"/>
                <a:gd name="T38" fmla="*/ 109 w 144"/>
                <a:gd name="T39" fmla="*/ 82 h 182"/>
                <a:gd name="T40" fmla="*/ 109 w 144"/>
                <a:gd name="T41" fmla="*/ 75 h 182"/>
                <a:gd name="T42" fmla="*/ 33 w 144"/>
                <a:gd name="T43" fmla="*/ 75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4" h="182">
                  <a:moveTo>
                    <a:pt x="0" y="0"/>
                  </a:moveTo>
                  <a:lnTo>
                    <a:pt x="144" y="0"/>
                  </a:lnTo>
                  <a:lnTo>
                    <a:pt x="144" y="182"/>
                  </a:lnTo>
                  <a:lnTo>
                    <a:pt x="71" y="127"/>
                  </a:lnTo>
                  <a:lnTo>
                    <a:pt x="0" y="182"/>
                  </a:lnTo>
                  <a:lnTo>
                    <a:pt x="0" y="0"/>
                  </a:lnTo>
                  <a:close/>
                  <a:moveTo>
                    <a:pt x="135" y="168"/>
                  </a:moveTo>
                  <a:lnTo>
                    <a:pt x="135" y="7"/>
                  </a:lnTo>
                  <a:lnTo>
                    <a:pt x="7" y="7"/>
                  </a:lnTo>
                  <a:lnTo>
                    <a:pt x="7" y="168"/>
                  </a:lnTo>
                  <a:lnTo>
                    <a:pt x="71" y="118"/>
                  </a:lnTo>
                  <a:lnTo>
                    <a:pt x="135" y="168"/>
                  </a:lnTo>
                  <a:close/>
                  <a:moveTo>
                    <a:pt x="33" y="45"/>
                  </a:moveTo>
                  <a:lnTo>
                    <a:pt x="33" y="54"/>
                  </a:lnTo>
                  <a:lnTo>
                    <a:pt x="109" y="54"/>
                  </a:lnTo>
                  <a:lnTo>
                    <a:pt x="109" y="45"/>
                  </a:lnTo>
                  <a:lnTo>
                    <a:pt x="33" y="45"/>
                  </a:lnTo>
                  <a:close/>
                  <a:moveTo>
                    <a:pt x="33" y="75"/>
                  </a:moveTo>
                  <a:lnTo>
                    <a:pt x="33" y="82"/>
                  </a:lnTo>
                  <a:lnTo>
                    <a:pt x="109" y="82"/>
                  </a:lnTo>
                  <a:lnTo>
                    <a:pt x="109" y="75"/>
                  </a:lnTo>
                  <a:lnTo>
                    <a:pt x="33" y="75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12" name="Freeform 23">
              <a:extLst>
                <a:ext uri="{FF2B5EF4-FFF2-40B4-BE49-F238E27FC236}">
                  <a16:creationId xmlns:a16="http://schemas.microsoft.com/office/drawing/2014/main" xmlns="" id="{BE549944-3FB1-472A-B62E-EC12391670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72713" y="1677183"/>
              <a:ext cx="261938" cy="296863"/>
            </a:xfrm>
            <a:custGeom>
              <a:avLst/>
              <a:gdLst>
                <a:gd name="T0" fmla="*/ 69 w 70"/>
                <a:gd name="T1" fmla="*/ 60 h 79"/>
                <a:gd name="T2" fmla="*/ 57 w 70"/>
                <a:gd name="T3" fmla="*/ 64 h 79"/>
                <a:gd name="T4" fmla="*/ 42 w 70"/>
                <a:gd name="T5" fmla="*/ 75 h 79"/>
                <a:gd name="T6" fmla="*/ 24 w 70"/>
                <a:gd name="T7" fmla="*/ 70 h 79"/>
                <a:gd name="T8" fmla="*/ 11 w 70"/>
                <a:gd name="T9" fmla="*/ 64 h 79"/>
                <a:gd name="T10" fmla="*/ 0 w 70"/>
                <a:gd name="T11" fmla="*/ 56 h 79"/>
                <a:gd name="T12" fmla="*/ 6 w 70"/>
                <a:gd name="T13" fmla="*/ 35 h 79"/>
                <a:gd name="T14" fmla="*/ 2 w 70"/>
                <a:gd name="T15" fmla="*/ 17 h 79"/>
                <a:gd name="T16" fmla="*/ 16 w 70"/>
                <a:gd name="T17" fmla="*/ 15 h 79"/>
                <a:gd name="T18" fmla="*/ 30 w 70"/>
                <a:gd name="T19" fmla="*/ 1 h 79"/>
                <a:gd name="T20" fmla="*/ 48 w 70"/>
                <a:gd name="T21" fmla="*/ 16 h 79"/>
                <a:gd name="T22" fmla="*/ 63 w 70"/>
                <a:gd name="T23" fmla="*/ 15 h 79"/>
                <a:gd name="T24" fmla="*/ 69 w 70"/>
                <a:gd name="T25" fmla="*/ 28 h 79"/>
                <a:gd name="T26" fmla="*/ 4 w 70"/>
                <a:gd name="T27" fmla="*/ 26 h 79"/>
                <a:gd name="T28" fmla="*/ 13 w 70"/>
                <a:gd name="T29" fmla="*/ 36 h 79"/>
                <a:gd name="T30" fmla="*/ 20 w 70"/>
                <a:gd name="T31" fmla="*/ 25 h 79"/>
                <a:gd name="T32" fmla="*/ 13 w 70"/>
                <a:gd name="T33" fmla="*/ 18 h 79"/>
                <a:gd name="T34" fmla="*/ 4 w 70"/>
                <a:gd name="T35" fmla="*/ 20 h 79"/>
                <a:gd name="T36" fmla="*/ 21 w 70"/>
                <a:gd name="T37" fmla="*/ 60 h 79"/>
                <a:gd name="T38" fmla="*/ 17 w 70"/>
                <a:gd name="T39" fmla="*/ 46 h 79"/>
                <a:gd name="T40" fmla="*/ 4 w 70"/>
                <a:gd name="T41" fmla="*/ 52 h 79"/>
                <a:gd name="T42" fmla="*/ 9 w 70"/>
                <a:gd name="T43" fmla="*/ 61 h 79"/>
                <a:gd name="T44" fmla="*/ 19 w 70"/>
                <a:gd name="T45" fmla="*/ 38 h 79"/>
                <a:gd name="T46" fmla="*/ 19 w 70"/>
                <a:gd name="T47" fmla="*/ 43 h 79"/>
                <a:gd name="T48" fmla="*/ 47 w 70"/>
                <a:gd name="T49" fmla="*/ 43 h 79"/>
                <a:gd name="T50" fmla="*/ 47 w 70"/>
                <a:gd name="T51" fmla="*/ 34 h 79"/>
                <a:gd name="T52" fmla="*/ 39 w 70"/>
                <a:gd name="T53" fmla="*/ 27 h 79"/>
                <a:gd name="T54" fmla="*/ 30 w 70"/>
                <a:gd name="T55" fmla="*/ 28 h 79"/>
                <a:gd name="T56" fmla="*/ 22 w 70"/>
                <a:gd name="T57" fmla="*/ 33 h 79"/>
                <a:gd name="T58" fmla="*/ 22 w 70"/>
                <a:gd name="T59" fmla="*/ 41 h 79"/>
                <a:gd name="T60" fmla="*/ 25 w 70"/>
                <a:gd name="T61" fmla="*/ 48 h 79"/>
                <a:gd name="T62" fmla="*/ 34 w 70"/>
                <a:gd name="T63" fmla="*/ 53 h 79"/>
                <a:gd name="T64" fmla="*/ 42 w 70"/>
                <a:gd name="T65" fmla="*/ 50 h 79"/>
                <a:gd name="T66" fmla="*/ 32 w 70"/>
                <a:gd name="T67" fmla="*/ 23 h 79"/>
                <a:gd name="T68" fmla="*/ 23 w 70"/>
                <a:gd name="T69" fmla="*/ 22 h 79"/>
                <a:gd name="T70" fmla="*/ 29 w 70"/>
                <a:gd name="T71" fmla="*/ 54 h 79"/>
                <a:gd name="T72" fmla="*/ 23 w 70"/>
                <a:gd name="T73" fmla="*/ 55 h 79"/>
                <a:gd name="T74" fmla="*/ 30 w 70"/>
                <a:gd name="T75" fmla="*/ 57 h 79"/>
                <a:gd name="T76" fmla="*/ 27 w 70"/>
                <a:gd name="T77" fmla="*/ 11 h 79"/>
                <a:gd name="T78" fmla="*/ 35 w 70"/>
                <a:gd name="T79" fmla="*/ 21 h 79"/>
                <a:gd name="T80" fmla="*/ 42 w 70"/>
                <a:gd name="T81" fmla="*/ 11 h 79"/>
                <a:gd name="T82" fmla="*/ 37 w 70"/>
                <a:gd name="T83" fmla="*/ 75 h 79"/>
                <a:gd name="T84" fmla="*/ 40 w 70"/>
                <a:gd name="T85" fmla="*/ 60 h 79"/>
                <a:gd name="T86" fmla="*/ 27 w 70"/>
                <a:gd name="T87" fmla="*/ 61 h 79"/>
                <a:gd name="T88" fmla="*/ 34 w 70"/>
                <a:gd name="T89" fmla="*/ 76 h 79"/>
                <a:gd name="T90" fmla="*/ 47 w 70"/>
                <a:gd name="T91" fmla="*/ 28 h 79"/>
                <a:gd name="T92" fmla="*/ 44 w 70"/>
                <a:gd name="T93" fmla="*/ 21 h 79"/>
                <a:gd name="T94" fmla="*/ 45 w 70"/>
                <a:gd name="T95" fmla="*/ 52 h 79"/>
                <a:gd name="T96" fmla="*/ 42 w 70"/>
                <a:gd name="T97" fmla="*/ 57 h 79"/>
                <a:gd name="T98" fmla="*/ 46 w 70"/>
                <a:gd name="T99" fmla="*/ 53 h 79"/>
                <a:gd name="T100" fmla="*/ 51 w 70"/>
                <a:gd name="T101" fmla="*/ 19 h 79"/>
                <a:gd name="T102" fmla="*/ 50 w 70"/>
                <a:gd name="T103" fmla="*/ 30 h 79"/>
                <a:gd name="T104" fmla="*/ 63 w 70"/>
                <a:gd name="T105" fmla="*/ 32 h 79"/>
                <a:gd name="T106" fmla="*/ 63 w 70"/>
                <a:gd name="T107" fmla="*/ 18 h 79"/>
                <a:gd name="T108" fmla="*/ 66 w 70"/>
                <a:gd name="T109" fmla="*/ 52 h 79"/>
                <a:gd name="T110" fmla="*/ 52 w 70"/>
                <a:gd name="T111" fmla="*/ 47 h 79"/>
                <a:gd name="T112" fmla="*/ 48 w 70"/>
                <a:gd name="T113" fmla="*/ 59 h 79"/>
                <a:gd name="T114" fmla="*/ 61 w 70"/>
                <a:gd name="T115" fmla="*/ 61 h 79"/>
                <a:gd name="T116" fmla="*/ 50 w 70"/>
                <a:gd name="T117" fmla="*/ 37 h 79"/>
                <a:gd name="T118" fmla="*/ 54 w 70"/>
                <a:gd name="T119" fmla="*/ 42 h 79"/>
                <a:gd name="T120" fmla="*/ 52 w 70"/>
                <a:gd name="T121" fmla="*/ 3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0" h="79">
                  <a:moveTo>
                    <a:pt x="61" y="39"/>
                  </a:moveTo>
                  <a:cubicBezTo>
                    <a:pt x="63" y="41"/>
                    <a:pt x="65" y="43"/>
                    <a:pt x="66" y="45"/>
                  </a:cubicBezTo>
                  <a:cubicBezTo>
                    <a:pt x="67" y="47"/>
                    <a:pt x="68" y="49"/>
                    <a:pt x="69" y="51"/>
                  </a:cubicBezTo>
                  <a:cubicBezTo>
                    <a:pt x="70" y="53"/>
                    <a:pt x="70" y="55"/>
                    <a:pt x="70" y="56"/>
                  </a:cubicBezTo>
                  <a:cubicBezTo>
                    <a:pt x="70" y="58"/>
                    <a:pt x="70" y="59"/>
                    <a:pt x="69" y="60"/>
                  </a:cubicBezTo>
                  <a:cubicBezTo>
                    <a:pt x="69" y="61"/>
                    <a:pt x="69" y="61"/>
                    <a:pt x="68" y="62"/>
                  </a:cubicBezTo>
                  <a:cubicBezTo>
                    <a:pt x="68" y="62"/>
                    <a:pt x="67" y="63"/>
                    <a:pt x="66" y="63"/>
                  </a:cubicBezTo>
                  <a:cubicBezTo>
                    <a:pt x="65" y="63"/>
                    <a:pt x="64" y="64"/>
                    <a:pt x="63" y="64"/>
                  </a:cubicBezTo>
                  <a:cubicBezTo>
                    <a:pt x="62" y="64"/>
                    <a:pt x="61" y="64"/>
                    <a:pt x="59" y="64"/>
                  </a:cubicBezTo>
                  <a:cubicBezTo>
                    <a:pt x="58" y="64"/>
                    <a:pt x="58" y="64"/>
                    <a:pt x="57" y="64"/>
                  </a:cubicBezTo>
                  <a:cubicBezTo>
                    <a:pt x="56" y="64"/>
                    <a:pt x="55" y="64"/>
                    <a:pt x="54" y="64"/>
                  </a:cubicBezTo>
                  <a:cubicBezTo>
                    <a:pt x="53" y="64"/>
                    <a:pt x="52" y="64"/>
                    <a:pt x="51" y="63"/>
                  </a:cubicBezTo>
                  <a:cubicBezTo>
                    <a:pt x="50" y="63"/>
                    <a:pt x="49" y="63"/>
                    <a:pt x="48" y="63"/>
                  </a:cubicBezTo>
                  <a:cubicBezTo>
                    <a:pt x="47" y="65"/>
                    <a:pt x="46" y="67"/>
                    <a:pt x="45" y="69"/>
                  </a:cubicBezTo>
                  <a:cubicBezTo>
                    <a:pt x="44" y="72"/>
                    <a:pt x="43" y="73"/>
                    <a:pt x="42" y="75"/>
                  </a:cubicBezTo>
                  <a:cubicBezTo>
                    <a:pt x="41" y="76"/>
                    <a:pt x="40" y="77"/>
                    <a:pt x="38" y="78"/>
                  </a:cubicBezTo>
                  <a:cubicBezTo>
                    <a:pt x="37" y="79"/>
                    <a:pt x="36" y="79"/>
                    <a:pt x="34" y="79"/>
                  </a:cubicBezTo>
                  <a:cubicBezTo>
                    <a:pt x="33" y="79"/>
                    <a:pt x="32" y="79"/>
                    <a:pt x="30" y="78"/>
                  </a:cubicBezTo>
                  <a:cubicBezTo>
                    <a:pt x="29" y="78"/>
                    <a:pt x="28" y="76"/>
                    <a:pt x="27" y="75"/>
                  </a:cubicBezTo>
                  <a:cubicBezTo>
                    <a:pt x="26" y="74"/>
                    <a:pt x="25" y="72"/>
                    <a:pt x="24" y="70"/>
                  </a:cubicBezTo>
                  <a:cubicBezTo>
                    <a:pt x="23" y="68"/>
                    <a:pt x="22" y="65"/>
                    <a:pt x="21" y="63"/>
                  </a:cubicBezTo>
                  <a:cubicBezTo>
                    <a:pt x="20" y="63"/>
                    <a:pt x="20" y="63"/>
                    <a:pt x="19" y="64"/>
                  </a:cubicBezTo>
                  <a:cubicBezTo>
                    <a:pt x="18" y="64"/>
                    <a:pt x="17" y="64"/>
                    <a:pt x="16" y="64"/>
                  </a:cubicBezTo>
                  <a:cubicBezTo>
                    <a:pt x="15" y="64"/>
                    <a:pt x="14" y="64"/>
                    <a:pt x="13" y="64"/>
                  </a:cubicBezTo>
                  <a:cubicBezTo>
                    <a:pt x="13" y="64"/>
                    <a:pt x="12" y="64"/>
                    <a:pt x="11" y="64"/>
                  </a:cubicBezTo>
                  <a:cubicBezTo>
                    <a:pt x="10" y="64"/>
                    <a:pt x="8" y="64"/>
                    <a:pt x="7" y="64"/>
                  </a:cubicBezTo>
                  <a:cubicBezTo>
                    <a:pt x="6" y="64"/>
                    <a:pt x="5" y="63"/>
                    <a:pt x="4" y="63"/>
                  </a:cubicBezTo>
                  <a:cubicBezTo>
                    <a:pt x="3" y="63"/>
                    <a:pt x="3" y="62"/>
                    <a:pt x="2" y="62"/>
                  </a:cubicBezTo>
                  <a:cubicBezTo>
                    <a:pt x="2" y="61"/>
                    <a:pt x="1" y="61"/>
                    <a:pt x="1" y="60"/>
                  </a:cubicBezTo>
                  <a:cubicBezTo>
                    <a:pt x="0" y="59"/>
                    <a:pt x="0" y="58"/>
                    <a:pt x="0" y="56"/>
                  </a:cubicBezTo>
                  <a:cubicBezTo>
                    <a:pt x="0" y="55"/>
                    <a:pt x="0" y="53"/>
                    <a:pt x="1" y="51"/>
                  </a:cubicBezTo>
                  <a:cubicBezTo>
                    <a:pt x="2" y="49"/>
                    <a:pt x="3" y="47"/>
                    <a:pt x="4" y="45"/>
                  </a:cubicBezTo>
                  <a:cubicBezTo>
                    <a:pt x="6" y="43"/>
                    <a:pt x="7" y="41"/>
                    <a:pt x="9" y="39"/>
                  </a:cubicBezTo>
                  <a:cubicBezTo>
                    <a:pt x="9" y="39"/>
                    <a:pt x="8" y="38"/>
                    <a:pt x="7" y="37"/>
                  </a:cubicBezTo>
                  <a:cubicBezTo>
                    <a:pt x="7" y="36"/>
                    <a:pt x="6" y="36"/>
                    <a:pt x="6" y="35"/>
                  </a:cubicBezTo>
                  <a:cubicBezTo>
                    <a:pt x="4" y="33"/>
                    <a:pt x="3" y="32"/>
                    <a:pt x="2" y="30"/>
                  </a:cubicBezTo>
                  <a:cubicBezTo>
                    <a:pt x="1" y="29"/>
                    <a:pt x="1" y="27"/>
                    <a:pt x="0" y="26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0" y="21"/>
                    <a:pt x="0" y="20"/>
                    <a:pt x="1" y="19"/>
                  </a:cubicBezTo>
                  <a:cubicBezTo>
                    <a:pt x="1" y="18"/>
                    <a:pt x="2" y="18"/>
                    <a:pt x="2" y="17"/>
                  </a:cubicBezTo>
                  <a:cubicBezTo>
                    <a:pt x="3" y="17"/>
                    <a:pt x="3" y="16"/>
                    <a:pt x="4" y="16"/>
                  </a:cubicBezTo>
                  <a:cubicBezTo>
                    <a:pt x="5" y="15"/>
                    <a:pt x="6" y="15"/>
                    <a:pt x="7" y="15"/>
                  </a:cubicBezTo>
                  <a:cubicBezTo>
                    <a:pt x="8" y="15"/>
                    <a:pt x="10" y="15"/>
                    <a:pt x="11" y="15"/>
                  </a:cubicBezTo>
                  <a:cubicBezTo>
                    <a:pt x="12" y="15"/>
                    <a:pt x="13" y="15"/>
                    <a:pt x="13" y="15"/>
                  </a:cubicBezTo>
                  <a:cubicBezTo>
                    <a:pt x="14" y="15"/>
                    <a:pt x="15" y="15"/>
                    <a:pt x="16" y="15"/>
                  </a:cubicBezTo>
                  <a:cubicBezTo>
                    <a:pt x="17" y="15"/>
                    <a:pt x="18" y="15"/>
                    <a:pt x="19" y="15"/>
                  </a:cubicBezTo>
                  <a:cubicBezTo>
                    <a:pt x="20" y="16"/>
                    <a:pt x="20" y="16"/>
                    <a:pt x="21" y="16"/>
                  </a:cubicBezTo>
                  <a:cubicBezTo>
                    <a:pt x="22" y="14"/>
                    <a:pt x="23" y="11"/>
                    <a:pt x="24" y="9"/>
                  </a:cubicBezTo>
                  <a:cubicBezTo>
                    <a:pt x="25" y="7"/>
                    <a:pt x="26" y="5"/>
                    <a:pt x="27" y="4"/>
                  </a:cubicBezTo>
                  <a:cubicBezTo>
                    <a:pt x="28" y="3"/>
                    <a:pt x="29" y="1"/>
                    <a:pt x="30" y="1"/>
                  </a:cubicBezTo>
                  <a:cubicBezTo>
                    <a:pt x="32" y="0"/>
                    <a:pt x="33" y="0"/>
                    <a:pt x="34" y="0"/>
                  </a:cubicBezTo>
                  <a:cubicBezTo>
                    <a:pt x="36" y="0"/>
                    <a:pt x="37" y="0"/>
                    <a:pt x="38" y="1"/>
                  </a:cubicBezTo>
                  <a:cubicBezTo>
                    <a:pt x="40" y="2"/>
                    <a:pt x="41" y="3"/>
                    <a:pt x="42" y="4"/>
                  </a:cubicBezTo>
                  <a:cubicBezTo>
                    <a:pt x="43" y="6"/>
                    <a:pt x="44" y="7"/>
                    <a:pt x="45" y="9"/>
                  </a:cubicBezTo>
                  <a:cubicBezTo>
                    <a:pt x="46" y="12"/>
                    <a:pt x="47" y="14"/>
                    <a:pt x="48" y="16"/>
                  </a:cubicBezTo>
                  <a:cubicBezTo>
                    <a:pt x="49" y="16"/>
                    <a:pt x="50" y="16"/>
                    <a:pt x="51" y="16"/>
                  </a:cubicBezTo>
                  <a:cubicBezTo>
                    <a:pt x="52" y="15"/>
                    <a:pt x="53" y="15"/>
                    <a:pt x="54" y="15"/>
                  </a:cubicBezTo>
                  <a:cubicBezTo>
                    <a:pt x="55" y="15"/>
                    <a:pt x="56" y="15"/>
                    <a:pt x="57" y="15"/>
                  </a:cubicBezTo>
                  <a:cubicBezTo>
                    <a:pt x="58" y="15"/>
                    <a:pt x="58" y="15"/>
                    <a:pt x="59" y="15"/>
                  </a:cubicBezTo>
                  <a:cubicBezTo>
                    <a:pt x="61" y="15"/>
                    <a:pt x="62" y="15"/>
                    <a:pt x="63" y="15"/>
                  </a:cubicBezTo>
                  <a:cubicBezTo>
                    <a:pt x="64" y="15"/>
                    <a:pt x="65" y="15"/>
                    <a:pt x="66" y="16"/>
                  </a:cubicBezTo>
                  <a:cubicBezTo>
                    <a:pt x="67" y="16"/>
                    <a:pt x="68" y="17"/>
                    <a:pt x="68" y="17"/>
                  </a:cubicBezTo>
                  <a:cubicBezTo>
                    <a:pt x="69" y="18"/>
                    <a:pt x="69" y="18"/>
                    <a:pt x="69" y="19"/>
                  </a:cubicBezTo>
                  <a:cubicBezTo>
                    <a:pt x="70" y="20"/>
                    <a:pt x="70" y="21"/>
                    <a:pt x="70" y="23"/>
                  </a:cubicBezTo>
                  <a:cubicBezTo>
                    <a:pt x="70" y="24"/>
                    <a:pt x="70" y="26"/>
                    <a:pt x="69" y="28"/>
                  </a:cubicBezTo>
                  <a:cubicBezTo>
                    <a:pt x="68" y="30"/>
                    <a:pt x="67" y="31"/>
                    <a:pt x="66" y="33"/>
                  </a:cubicBezTo>
                  <a:cubicBezTo>
                    <a:pt x="65" y="35"/>
                    <a:pt x="63" y="37"/>
                    <a:pt x="61" y="39"/>
                  </a:cubicBezTo>
                  <a:close/>
                  <a:moveTo>
                    <a:pt x="4" y="20"/>
                  </a:moveTo>
                  <a:cubicBezTo>
                    <a:pt x="3" y="21"/>
                    <a:pt x="3" y="22"/>
                    <a:pt x="3" y="23"/>
                  </a:cubicBezTo>
                  <a:cubicBezTo>
                    <a:pt x="3" y="24"/>
                    <a:pt x="3" y="25"/>
                    <a:pt x="4" y="26"/>
                  </a:cubicBezTo>
                  <a:cubicBezTo>
                    <a:pt x="4" y="27"/>
                    <a:pt x="5" y="28"/>
                    <a:pt x="5" y="29"/>
                  </a:cubicBezTo>
                  <a:cubicBezTo>
                    <a:pt x="6" y="30"/>
                    <a:pt x="7" y="32"/>
                    <a:pt x="8" y="33"/>
                  </a:cubicBezTo>
                  <a:cubicBezTo>
                    <a:pt x="8" y="34"/>
                    <a:pt x="9" y="34"/>
                    <a:pt x="10" y="35"/>
                  </a:cubicBezTo>
                  <a:cubicBezTo>
                    <a:pt x="10" y="36"/>
                    <a:pt x="11" y="37"/>
                    <a:pt x="12" y="37"/>
                  </a:cubicBezTo>
                  <a:cubicBezTo>
                    <a:pt x="12" y="37"/>
                    <a:pt x="13" y="36"/>
                    <a:pt x="13" y="36"/>
                  </a:cubicBezTo>
                  <a:cubicBezTo>
                    <a:pt x="14" y="35"/>
                    <a:pt x="14" y="35"/>
                    <a:pt x="15" y="34"/>
                  </a:cubicBezTo>
                  <a:cubicBezTo>
                    <a:pt x="16" y="34"/>
                    <a:pt x="16" y="33"/>
                    <a:pt x="17" y="33"/>
                  </a:cubicBezTo>
                  <a:cubicBezTo>
                    <a:pt x="18" y="32"/>
                    <a:pt x="18" y="32"/>
                    <a:pt x="19" y="31"/>
                  </a:cubicBezTo>
                  <a:cubicBezTo>
                    <a:pt x="19" y="30"/>
                    <a:pt x="19" y="29"/>
                    <a:pt x="19" y="28"/>
                  </a:cubicBezTo>
                  <a:cubicBezTo>
                    <a:pt x="19" y="27"/>
                    <a:pt x="19" y="26"/>
                    <a:pt x="20" y="25"/>
                  </a:cubicBezTo>
                  <a:cubicBezTo>
                    <a:pt x="20" y="24"/>
                    <a:pt x="20" y="23"/>
                    <a:pt x="20" y="22"/>
                  </a:cubicBezTo>
                  <a:cubicBezTo>
                    <a:pt x="20" y="21"/>
                    <a:pt x="20" y="20"/>
                    <a:pt x="21" y="19"/>
                  </a:cubicBezTo>
                  <a:cubicBezTo>
                    <a:pt x="20" y="19"/>
                    <a:pt x="19" y="19"/>
                    <a:pt x="18" y="19"/>
                  </a:cubicBezTo>
                  <a:cubicBezTo>
                    <a:pt x="17" y="18"/>
                    <a:pt x="16" y="18"/>
                    <a:pt x="16" y="18"/>
                  </a:cubicBezTo>
                  <a:cubicBezTo>
                    <a:pt x="15" y="18"/>
                    <a:pt x="14" y="18"/>
                    <a:pt x="13" y="18"/>
                  </a:cubicBezTo>
                  <a:cubicBezTo>
                    <a:pt x="12" y="18"/>
                    <a:pt x="12" y="18"/>
                    <a:pt x="11" y="18"/>
                  </a:cubicBezTo>
                  <a:cubicBezTo>
                    <a:pt x="10" y="18"/>
                    <a:pt x="10" y="18"/>
                    <a:pt x="9" y="18"/>
                  </a:cubicBezTo>
                  <a:cubicBezTo>
                    <a:pt x="8" y="18"/>
                    <a:pt x="8" y="18"/>
                    <a:pt x="7" y="18"/>
                  </a:cubicBezTo>
                  <a:cubicBezTo>
                    <a:pt x="6" y="18"/>
                    <a:pt x="6" y="19"/>
                    <a:pt x="5" y="19"/>
                  </a:cubicBezTo>
                  <a:cubicBezTo>
                    <a:pt x="4" y="19"/>
                    <a:pt x="4" y="20"/>
                    <a:pt x="4" y="20"/>
                  </a:cubicBezTo>
                  <a:close/>
                  <a:moveTo>
                    <a:pt x="11" y="61"/>
                  </a:moveTo>
                  <a:cubicBezTo>
                    <a:pt x="12" y="61"/>
                    <a:pt x="12" y="61"/>
                    <a:pt x="13" y="61"/>
                  </a:cubicBezTo>
                  <a:cubicBezTo>
                    <a:pt x="14" y="61"/>
                    <a:pt x="15" y="61"/>
                    <a:pt x="16" y="61"/>
                  </a:cubicBezTo>
                  <a:cubicBezTo>
                    <a:pt x="16" y="61"/>
                    <a:pt x="17" y="61"/>
                    <a:pt x="18" y="60"/>
                  </a:cubicBezTo>
                  <a:cubicBezTo>
                    <a:pt x="19" y="60"/>
                    <a:pt x="20" y="60"/>
                    <a:pt x="21" y="60"/>
                  </a:cubicBezTo>
                  <a:cubicBezTo>
                    <a:pt x="20" y="59"/>
                    <a:pt x="20" y="58"/>
                    <a:pt x="20" y="57"/>
                  </a:cubicBezTo>
                  <a:cubicBezTo>
                    <a:pt x="20" y="56"/>
                    <a:pt x="20" y="55"/>
                    <a:pt x="20" y="54"/>
                  </a:cubicBezTo>
                  <a:cubicBezTo>
                    <a:pt x="19" y="53"/>
                    <a:pt x="19" y="52"/>
                    <a:pt x="19" y="51"/>
                  </a:cubicBezTo>
                  <a:cubicBezTo>
                    <a:pt x="19" y="50"/>
                    <a:pt x="19" y="49"/>
                    <a:pt x="19" y="48"/>
                  </a:cubicBezTo>
                  <a:cubicBezTo>
                    <a:pt x="18" y="47"/>
                    <a:pt x="18" y="47"/>
                    <a:pt x="17" y="46"/>
                  </a:cubicBezTo>
                  <a:cubicBezTo>
                    <a:pt x="16" y="46"/>
                    <a:pt x="16" y="45"/>
                    <a:pt x="15" y="45"/>
                  </a:cubicBezTo>
                  <a:cubicBezTo>
                    <a:pt x="14" y="44"/>
                    <a:pt x="14" y="44"/>
                    <a:pt x="13" y="43"/>
                  </a:cubicBezTo>
                  <a:cubicBezTo>
                    <a:pt x="13" y="43"/>
                    <a:pt x="12" y="42"/>
                    <a:pt x="12" y="42"/>
                  </a:cubicBezTo>
                  <a:cubicBezTo>
                    <a:pt x="10" y="43"/>
                    <a:pt x="8" y="45"/>
                    <a:pt x="7" y="47"/>
                  </a:cubicBezTo>
                  <a:cubicBezTo>
                    <a:pt x="6" y="49"/>
                    <a:pt x="5" y="50"/>
                    <a:pt x="4" y="52"/>
                  </a:cubicBezTo>
                  <a:cubicBezTo>
                    <a:pt x="4" y="53"/>
                    <a:pt x="3" y="54"/>
                    <a:pt x="3" y="56"/>
                  </a:cubicBezTo>
                  <a:cubicBezTo>
                    <a:pt x="3" y="57"/>
                    <a:pt x="3" y="58"/>
                    <a:pt x="4" y="59"/>
                  </a:cubicBezTo>
                  <a:cubicBezTo>
                    <a:pt x="4" y="59"/>
                    <a:pt x="4" y="60"/>
                    <a:pt x="5" y="60"/>
                  </a:cubicBezTo>
                  <a:cubicBezTo>
                    <a:pt x="6" y="60"/>
                    <a:pt x="6" y="61"/>
                    <a:pt x="7" y="61"/>
                  </a:cubicBezTo>
                  <a:cubicBezTo>
                    <a:pt x="8" y="61"/>
                    <a:pt x="8" y="61"/>
                    <a:pt x="9" y="61"/>
                  </a:cubicBezTo>
                  <a:cubicBezTo>
                    <a:pt x="10" y="61"/>
                    <a:pt x="10" y="61"/>
                    <a:pt x="11" y="61"/>
                  </a:cubicBezTo>
                  <a:close/>
                  <a:moveTo>
                    <a:pt x="19" y="43"/>
                  </a:moveTo>
                  <a:cubicBezTo>
                    <a:pt x="19" y="43"/>
                    <a:pt x="19" y="42"/>
                    <a:pt x="19" y="41"/>
                  </a:cubicBezTo>
                  <a:cubicBezTo>
                    <a:pt x="18" y="41"/>
                    <a:pt x="18" y="40"/>
                    <a:pt x="18" y="39"/>
                  </a:cubicBezTo>
                  <a:cubicBezTo>
                    <a:pt x="18" y="39"/>
                    <a:pt x="18" y="38"/>
                    <a:pt x="19" y="38"/>
                  </a:cubicBezTo>
                  <a:cubicBezTo>
                    <a:pt x="19" y="37"/>
                    <a:pt x="19" y="36"/>
                    <a:pt x="19" y="36"/>
                  </a:cubicBezTo>
                  <a:cubicBezTo>
                    <a:pt x="18" y="36"/>
                    <a:pt x="17" y="37"/>
                    <a:pt x="16" y="38"/>
                  </a:cubicBezTo>
                  <a:cubicBezTo>
                    <a:pt x="15" y="38"/>
                    <a:pt x="15" y="39"/>
                    <a:pt x="14" y="39"/>
                  </a:cubicBezTo>
                  <a:cubicBezTo>
                    <a:pt x="15" y="40"/>
                    <a:pt x="15" y="41"/>
                    <a:pt x="16" y="41"/>
                  </a:cubicBezTo>
                  <a:cubicBezTo>
                    <a:pt x="17" y="42"/>
                    <a:pt x="18" y="43"/>
                    <a:pt x="19" y="43"/>
                  </a:cubicBezTo>
                  <a:close/>
                  <a:moveTo>
                    <a:pt x="42" y="50"/>
                  </a:moveTo>
                  <a:cubicBezTo>
                    <a:pt x="43" y="50"/>
                    <a:pt x="44" y="49"/>
                    <a:pt x="44" y="49"/>
                  </a:cubicBezTo>
                  <a:cubicBezTo>
                    <a:pt x="45" y="48"/>
                    <a:pt x="46" y="48"/>
                    <a:pt x="47" y="47"/>
                  </a:cubicBezTo>
                  <a:cubicBezTo>
                    <a:pt x="47" y="46"/>
                    <a:pt x="47" y="46"/>
                    <a:pt x="47" y="45"/>
                  </a:cubicBezTo>
                  <a:cubicBezTo>
                    <a:pt x="47" y="44"/>
                    <a:pt x="47" y="44"/>
                    <a:pt x="47" y="43"/>
                  </a:cubicBezTo>
                  <a:cubicBezTo>
                    <a:pt x="47" y="43"/>
                    <a:pt x="47" y="42"/>
                    <a:pt x="47" y="41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7" y="39"/>
                    <a:pt x="47" y="38"/>
                    <a:pt x="47" y="38"/>
                  </a:cubicBezTo>
                  <a:cubicBezTo>
                    <a:pt x="47" y="37"/>
                    <a:pt x="47" y="36"/>
                    <a:pt x="47" y="36"/>
                  </a:cubicBezTo>
                  <a:cubicBezTo>
                    <a:pt x="47" y="35"/>
                    <a:pt x="47" y="34"/>
                    <a:pt x="47" y="34"/>
                  </a:cubicBezTo>
                  <a:cubicBezTo>
                    <a:pt x="47" y="33"/>
                    <a:pt x="47" y="33"/>
                    <a:pt x="47" y="32"/>
                  </a:cubicBezTo>
                  <a:cubicBezTo>
                    <a:pt x="46" y="31"/>
                    <a:pt x="45" y="31"/>
                    <a:pt x="44" y="30"/>
                  </a:cubicBezTo>
                  <a:cubicBezTo>
                    <a:pt x="44" y="30"/>
                    <a:pt x="43" y="29"/>
                    <a:pt x="42" y="29"/>
                  </a:cubicBezTo>
                  <a:cubicBezTo>
                    <a:pt x="41" y="28"/>
                    <a:pt x="41" y="28"/>
                    <a:pt x="40" y="28"/>
                  </a:cubicBezTo>
                  <a:cubicBezTo>
                    <a:pt x="40" y="27"/>
                    <a:pt x="39" y="27"/>
                    <a:pt x="39" y="27"/>
                  </a:cubicBezTo>
                  <a:cubicBezTo>
                    <a:pt x="38" y="26"/>
                    <a:pt x="37" y="26"/>
                    <a:pt x="37" y="26"/>
                  </a:cubicBezTo>
                  <a:cubicBezTo>
                    <a:pt x="36" y="26"/>
                    <a:pt x="36" y="25"/>
                    <a:pt x="35" y="25"/>
                  </a:cubicBezTo>
                  <a:cubicBezTo>
                    <a:pt x="35" y="25"/>
                    <a:pt x="34" y="26"/>
                    <a:pt x="34" y="26"/>
                  </a:cubicBezTo>
                  <a:cubicBezTo>
                    <a:pt x="33" y="26"/>
                    <a:pt x="32" y="26"/>
                    <a:pt x="32" y="27"/>
                  </a:cubicBezTo>
                  <a:cubicBezTo>
                    <a:pt x="31" y="27"/>
                    <a:pt x="31" y="27"/>
                    <a:pt x="30" y="28"/>
                  </a:cubicBezTo>
                  <a:cubicBezTo>
                    <a:pt x="30" y="28"/>
                    <a:pt x="29" y="28"/>
                    <a:pt x="29" y="29"/>
                  </a:cubicBezTo>
                  <a:cubicBezTo>
                    <a:pt x="28" y="29"/>
                    <a:pt x="27" y="29"/>
                    <a:pt x="27" y="30"/>
                  </a:cubicBezTo>
                  <a:cubicBezTo>
                    <a:pt x="26" y="30"/>
                    <a:pt x="26" y="30"/>
                    <a:pt x="25" y="31"/>
                  </a:cubicBezTo>
                  <a:cubicBezTo>
                    <a:pt x="25" y="31"/>
                    <a:pt x="24" y="31"/>
                    <a:pt x="24" y="32"/>
                  </a:cubicBezTo>
                  <a:cubicBezTo>
                    <a:pt x="23" y="32"/>
                    <a:pt x="23" y="33"/>
                    <a:pt x="22" y="33"/>
                  </a:cubicBezTo>
                  <a:cubicBezTo>
                    <a:pt x="22" y="33"/>
                    <a:pt x="22" y="34"/>
                    <a:pt x="22" y="35"/>
                  </a:cubicBezTo>
                  <a:cubicBezTo>
                    <a:pt x="22" y="35"/>
                    <a:pt x="22" y="36"/>
                    <a:pt x="22" y="36"/>
                  </a:cubicBezTo>
                  <a:cubicBezTo>
                    <a:pt x="22" y="37"/>
                    <a:pt x="22" y="37"/>
                    <a:pt x="22" y="38"/>
                  </a:cubicBezTo>
                  <a:cubicBezTo>
                    <a:pt x="22" y="38"/>
                    <a:pt x="22" y="39"/>
                    <a:pt x="22" y="39"/>
                  </a:cubicBezTo>
                  <a:cubicBezTo>
                    <a:pt x="22" y="40"/>
                    <a:pt x="22" y="41"/>
                    <a:pt x="22" y="41"/>
                  </a:cubicBezTo>
                  <a:cubicBezTo>
                    <a:pt x="22" y="42"/>
                    <a:pt x="22" y="42"/>
                    <a:pt x="22" y="43"/>
                  </a:cubicBezTo>
                  <a:cubicBezTo>
                    <a:pt x="22" y="43"/>
                    <a:pt x="22" y="44"/>
                    <a:pt x="22" y="44"/>
                  </a:cubicBezTo>
                  <a:cubicBezTo>
                    <a:pt x="22" y="45"/>
                    <a:pt x="22" y="45"/>
                    <a:pt x="22" y="46"/>
                  </a:cubicBezTo>
                  <a:cubicBezTo>
                    <a:pt x="23" y="46"/>
                    <a:pt x="23" y="47"/>
                    <a:pt x="24" y="47"/>
                  </a:cubicBezTo>
                  <a:cubicBezTo>
                    <a:pt x="24" y="48"/>
                    <a:pt x="25" y="48"/>
                    <a:pt x="25" y="48"/>
                  </a:cubicBezTo>
                  <a:cubicBezTo>
                    <a:pt x="26" y="49"/>
                    <a:pt x="26" y="49"/>
                    <a:pt x="27" y="49"/>
                  </a:cubicBezTo>
                  <a:cubicBezTo>
                    <a:pt x="27" y="50"/>
                    <a:pt x="28" y="50"/>
                    <a:pt x="29" y="50"/>
                  </a:cubicBezTo>
                  <a:cubicBezTo>
                    <a:pt x="29" y="51"/>
                    <a:pt x="30" y="51"/>
                    <a:pt x="30" y="51"/>
                  </a:cubicBezTo>
                  <a:cubicBezTo>
                    <a:pt x="31" y="52"/>
                    <a:pt x="31" y="52"/>
                    <a:pt x="32" y="52"/>
                  </a:cubicBezTo>
                  <a:cubicBezTo>
                    <a:pt x="32" y="53"/>
                    <a:pt x="33" y="53"/>
                    <a:pt x="34" y="53"/>
                  </a:cubicBezTo>
                  <a:cubicBezTo>
                    <a:pt x="34" y="53"/>
                    <a:pt x="35" y="54"/>
                    <a:pt x="35" y="54"/>
                  </a:cubicBezTo>
                  <a:cubicBezTo>
                    <a:pt x="36" y="54"/>
                    <a:pt x="36" y="53"/>
                    <a:pt x="37" y="53"/>
                  </a:cubicBezTo>
                  <a:cubicBezTo>
                    <a:pt x="37" y="53"/>
                    <a:pt x="38" y="53"/>
                    <a:pt x="39" y="52"/>
                  </a:cubicBezTo>
                  <a:cubicBezTo>
                    <a:pt x="39" y="52"/>
                    <a:pt x="40" y="52"/>
                    <a:pt x="40" y="51"/>
                  </a:cubicBezTo>
                  <a:cubicBezTo>
                    <a:pt x="41" y="51"/>
                    <a:pt x="41" y="51"/>
                    <a:pt x="42" y="50"/>
                  </a:cubicBezTo>
                  <a:close/>
                  <a:moveTo>
                    <a:pt x="22" y="29"/>
                  </a:moveTo>
                  <a:cubicBezTo>
                    <a:pt x="23" y="28"/>
                    <a:pt x="24" y="28"/>
                    <a:pt x="25" y="27"/>
                  </a:cubicBezTo>
                  <a:cubicBezTo>
                    <a:pt x="25" y="27"/>
                    <a:pt x="26" y="26"/>
                    <a:pt x="27" y="26"/>
                  </a:cubicBezTo>
                  <a:cubicBezTo>
                    <a:pt x="28" y="25"/>
                    <a:pt x="28" y="25"/>
                    <a:pt x="29" y="24"/>
                  </a:cubicBezTo>
                  <a:cubicBezTo>
                    <a:pt x="30" y="24"/>
                    <a:pt x="31" y="24"/>
                    <a:pt x="32" y="23"/>
                  </a:cubicBezTo>
                  <a:cubicBezTo>
                    <a:pt x="31" y="23"/>
                    <a:pt x="30" y="23"/>
                    <a:pt x="30" y="22"/>
                  </a:cubicBezTo>
                  <a:cubicBezTo>
                    <a:pt x="29" y="22"/>
                    <a:pt x="28" y="22"/>
                    <a:pt x="28" y="21"/>
                  </a:cubicBezTo>
                  <a:cubicBezTo>
                    <a:pt x="27" y="21"/>
                    <a:pt x="26" y="21"/>
                    <a:pt x="26" y="21"/>
                  </a:cubicBezTo>
                  <a:cubicBezTo>
                    <a:pt x="25" y="20"/>
                    <a:pt x="24" y="20"/>
                    <a:pt x="24" y="20"/>
                  </a:cubicBezTo>
                  <a:cubicBezTo>
                    <a:pt x="24" y="21"/>
                    <a:pt x="23" y="21"/>
                    <a:pt x="23" y="22"/>
                  </a:cubicBezTo>
                  <a:cubicBezTo>
                    <a:pt x="23" y="23"/>
                    <a:pt x="23" y="24"/>
                    <a:pt x="23" y="24"/>
                  </a:cubicBezTo>
                  <a:cubicBezTo>
                    <a:pt x="23" y="25"/>
                    <a:pt x="23" y="26"/>
                    <a:pt x="23" y="27"/>
                  </a:cubicBezTo>
                  <a:cubicBezTo>
                    <a:pt x="22" y="27"/>
                    <a:pt x="22" y="28"/>
                    <a:pt x="22" y="29"/>
                  </a:cubicBezTo>
                  <a:close/>
                  <a:moveTo>
                    <a:pt x="32" y="56"/>
                  </a:moveTo>
                  <a:cubicBezTo>
                    <a:pt x="31" y="55"/>
                    <a:pt x="30" y="55"/>
                    <a:pt x="29" y="54"/>
                  </a:cubicBezTo>
                  <a:cubicBezTo>
                    <a:pt x="28" y="54"/>
                    <a:pt x="28" y="54"/>
                    <a:pt x="27" y="53"/>
                  </a:cubicBezTo>
                  <a:cubicBezTo>
                    <a:pt x="26" y="53"/>
                    <a:pt x="25" y="52"/>
                    <a:pt x="25" y="52"/>
                  </a:cubicBezTo>
                  <a:cubicBezTo>
                    <a:pt x="24" y="51"/>
                    <a:pt x="23" y="51"/>
                    <a:pt x="22" y="50"/>
                  </a:cubicBezTo>
                  <a:cubicBezTo>
                    <a:pt x="22" y="51"/>
                    <a:pt x="22" y="52"/>
                    <a:pt x="23" y="52"/>
                  </a:cubicBezTo>
                  <a:cubicBezTo>
                    <a:pt x="23" y="53"/>
                    <a:pt x="23" y="54"/>
                    <a:pt x="23" y="55"/>
                  </a:cubicBezTo>
                  <a:cubicBezTo>
                    <a:pt x="23" y="55"/>
                    <a:pt x="23" y="56"/>
                    <a:pt x="23" y="57"/>
                  </a:cubicBezTo>
                  <a:cubicBezTo>
                    <a:pt x="23" y="58"/>
                    <a:pt x="24" y="58"/>
                    <a:pt x="24" y="59"/>
                  </a:cubicBezTo>
                  <a:cubicBezTo>
                    <a:pt x="24" y="59"/>
                    <a:pt x="25" y="58"/>
                    <a:pt x="26" y="58"/>
                  </a:cubicBezTo>
                  <a:cubicBezTo>
                    <a:pt x="26" y="58"/>
                    <a:pt x="27" y="58"/>
                    <a:pt x="28" y="57"/>
                  </a:cubicBezTo>
                  <a:cubicBezTo>
                    <a:pt x="28" y="57"/>
                    <a:pt x="29" y="57"/>
                    <a:pt x="30" y="57"/>
                  </a:cubicBezTo>
                  <a:cubicBezTo>
                    <a:pt x="30" y="56"/>
                    <a:pt x="31" y="56"/>
                    <a:pt x="32" y="56"/>
                  </a:cubicBezTo>
                  <a:close/>
                  <a:moveTo>
                    <a:pt x="34" y="3"/>
                  </a:moveTo>
                  <a:cubicBezTo>
                    <a:pt x="34" y="3"/>
                    <a:pt x="33" y="3"/>
                    <a:pt x="32" y="4"/>
                  </a:cubicBezTo>
                  <a:cubicBezTo>
                    <a:pt x="31" y="4"/>
                    <a:pt x="30" y="5"/>
                    <a:pt x="29" y="6"/>
                  </a:cubicBezTo>
                  <a:cubicBezTo>
                    <a:pt x="28" y="8"/>
                    <a:pt x="27" y="9"/>
                    <a:pt x="27" y="11"/>
                  </a:cubicBezTo>
                  <a:cubicBezTo>
                    <a:pt x="26" y="13"/>
                    <a:pt x="25" y="15"/>
                    <a:pt x="24" y="17"/>
                  </a:cubicBezTo>
                  <a:cubicBezTo>
                    <a:pt x="25" y="17"/>
                    <a:pt x="26" y="18"/>
                    <a:pt x="27" y="18"/>
                  </a:cubicBezTo>
                  <a:cubicBezTo>
                    <a:pt x="28" y="18"/>
                    <a:pt x="29" y="18"/>
                    <a:pt x="30" y="19"/>
                  </a:cubicBezTo>
                  <a:cubicBezTo>
                    <a:pt x="31" y="19"/>
                    <a:pt x="31" y="20"/>
                    <a:pt x="32" y="20"/>
                  </a:cubicBezTo>
                  <a:cubicBezTo>
                    <a:pt x="33" y="21"/>
                    <a:pt x="34" y="21"/>
                    <a:pt x="35" y="21"/>
                  </a:cubicBezTo>
                  <a:cubicBezTo>
                    <a:pt x="36" y="21"/>
                    <a:pt x="37" y="21"/>
                    <a:pt x="37" y="20"/>
                  </a:cubicBezTo>
                  <a:cubicBezTo>
                    <a:pt x="38" y="20"/>
                    <a:pt x="39" y="19"/>
                    <a:pt x="40" y="19"/>
                  </a:cubicBezTo>
                  <a:cubicBezTo>
                    <a:pt x="41" y="19"/>
                    <a:pt x="42" y="19"/>
                    <a:pt x="42" y="18"/>
                  </a:cubicBezTo>
                  <a:cubicBezTo>
                    <a:pt x="43" y="18"/>
                    <a:pt x="44" y="18"/>
                    <a:pt x="45" y="17"/>
                  </a:cubicBezTo>
                  <a:cubicBezTo>
                    <a:pt x="44" y="15"/>
                    <a:pt x="43" y="13"/>
                    <a:pt x="42" y="11"/>
                  </a:cubicBezTo>
                  <a:cubicBezTo>
                    <a:pt x="42" y="9"/>
                    <a:pt x="41" y="8"/>
                    <a:pt x="40" y="7"/>
                  </a:cubicBezTo>
                  <a:cubicBezTo>
                    <a:pt x="39" y="5"/>
                    <a:pt x="38" y="4"/>
                    <a:pt x="37" y="4"/>
                  </a:cubicBezTo>
                  <a:cubicBezTo>
                    <a:pt x="36" y="3"/>
                    <a:pt x="35" y="3"/>
                    <a:pt x="34" y="3"/>
                  </a:cubicBezTo>
                  <a:close/>
                  <a:moveTo>
                    <a:pt x="34" y="76"/>
                  </a:moveTo>
                  <a:cubicBezTo>
                    <a:pt x="35" y="76"/>
                    <a:pt x="36" y="76"/>
                    <a:pt x="37" y="75"/>
                  </a:cubicBezTo>
                  <a:cubicBezTo>
                    <a:pt x="38" y="75"/>
                    <a:pt x="39" y="74"/>
                    <a:pt x="40" y="72"/>
                  </a:cubicBezTo>
                  <a:cubicBezTo>
                    <a:pt x="41" y="71"/>
                    <a:pt x="42" y="70"/>
                    <a:pt x="42" y="68"/>
                  </a:cubicBezTo>
                  <a:cubicBezTo>
                    <a:pt x="43" y="66"/>
                    <a:pt x="44" y="64"/>
                    <a:pt x="45" y="62"/>
                  </a:cubicBezTo>
                  <a:cubicBezTo>
                    <a:pt x="44" y="61"/>
                    <a:pt x="43" y="61"/>
                    <a:pt x="42" y="61"/>
                  </a:cubicBezTo>
                  <a:cubicBezTo>
                    <a:pt x="42" y="60"/>
                    <a:pt x="41" y="60"/>
                    <a:pt x="40" y="60"/>
                  </a:cubicBezTo>
                  <a:cubicBezTo>
                    <a:pt x="39" y="59"/>
                    <a:pt x="38" y="59"/>
                    <a:pt x="37" y="59"/>
                  </a:cubicBezTo>
                  <a:cubicBezTo>
                    <a:pt x="37" y="58"/>
                    <a:pt x="36" y="58"/>
                    <a:pt x="35" y="58"/>
                  </a:cubicBezTo>
                  <a:cubicBezTo>
                    <a:pt x="34" y="58"/>
                    <a:pt x="33" y="58"/>
                    <a:pt x="32" y="59"/>
                  </a:cubicBezTo>
                  <a:cubicBezTo>
                    <a:pt x="31" y="59"/>
                    <a:pt x="31" y="60"/>
                    <a:pt x="30" y="60"/>
                  </a:cubicBezTo>
                  <a:cubicBezTo>
                    <a:pt x="29" y="60"/>
                    <a:pt x="28" y="61"/>
                    <a:pt x="27" y="61"/>
                  </a:cubicBezTo>
                  <a:cubicBezTo>
                    <a:pt x="26" y="61"/>
                    <a:pt x="25" y="62"/>
                    <a:pt x="24" y="62"/>
                  </a:cubicBezTo>
                  <a:cubicBezTo>
                    <a:pt x="25" y="64"/>
                    <a:pt x="26" y="66"/>
                    <a:pt x="27" y="68"/>
                  </a:cubicBezTo>
                  <a:cubicBezTo>
                    <a:pt x="27" y="70"/>
                    <a:pt x="28" y="71"/>
                    <a:pt x="29" y="72"/>
                  </a:cubicBezTo>
                  <a:cubicBezTo>
                    <a:pt x="30" y="74"/>
                    <a:pt x="31" y="75"/>
                    <a:pt x="32" y="75"/>
                  </a:cubicBezTo>
                  <a:cubicBezTo>
                    <a:pt x="33" y="76"/>
                    <a:pt x="34" y="76"/>
                    <a:pt x="34" y="76"/>
                  </a:cubicBezTo>
                  <a:close/>
                  <a:moveTo>
                    <a:pt x="39" y="23"/>
                  </a:moveTo>
                  <a:cubicBezTo>
                    <a:pt x="40" y="24"/>
                    <a:pt x="40" y="24"/>
                    <a:pt x="41" y="24"/>
                  </a:cubicBezTo>
                  <a:cubicBezTo>
                    <a:pt x="42" y="25"/>
                    <a:pt x="43" y="25"/>
                    <a:pt x="43" y="26"/>
                  </a:cubicBezTo>
                  <a:cubicBezTo>
                    <a:pt x="44" y="26"/>
                    <a:pt x="44" y="27"/>
                    <a:pt x="45" y="27"/>
                  </a:cubicBezTo>
                  <a:cubicBezTo>
                    <a:pt x="46" y="27"/>
                    <a:pt x="46" y="27"/>
                    <a:pt x="47" y="28"/>
                  </a:cubicBezTo>
                  <a:cubicBezTo>
                    <a:pt x="46" y="27"/>
                    <a:pt x="46" y="27"/>
                    <a:pt x="46" y="26"/>
                  </a:cubicBezTo>
                  <a:cubicBezTo>
                    <a:pt x="46" y="25"/>
                    <a:pt x="46" y="25"/>
                    <a:pt x="46" y="24"/>
                  </a:cubicBezTo>
                  <a:cubicBezTo>
                    <a:pt x="46" y="23"/>
                    <a:pt x="46" y="23"/>
                    <a:pt x="46" y="22"/>
                  </a:cubicBezTo>
                  <a:cubicBezTo>
                    <a:pt x="46" y="22"/>
                    <a:pt x="45" y="21"/>
                    <a:pt x="45" y="21"/>
                  </a:cubicBezTo>
                  <a:cubicBezTo>
                    <a:pt x="45" y="21"/>
                    <a:pt x="44" y="21"/>
                    <a:pt x="44" y="21"/>
                  </a:cubicBezTo>
                  <a:cubicBezTo>
                    <a:pt x="43" y="21"/>
                    <a:pt x="43" y="22"/>
                    <a:pt x="42" y="22"/>
                  </a:cubicBezTo>
                  <a:cubicBezTo>
                    <a:pt x="42" y="22"/>
                    <a:pt x="41" y="22"/>
                    <a:pt x="40" y="22"/>
                  </a:cubicBezTo>
                  <a:cubicBezTo>
                    <a:pt x="40" y="23"/>
                    <a:pt x="39" y="23"/>
                    <a:pt x="39" y="23"/>
                  </a:cubicBezTo>
                  <a:close/>
                  <a:moveTo>
                    <a:pt x="47" y="51"/>
                  </a:moveTo>
                  <a:cubicBezTo>
                    <a:pt x="46" y="51"/>
                    <a:pt x="46" y="52"/>
                    <a:pt x="45" y="52"/>
                  </a:cubicBezTo>
                  <a:cubicBezTo>
                    <a:pt x="44" y="52"/>
                    <a:pt x="44" y="53"/>
                    <a:pt x="43" y="53"/>
                  </a:cubicBezTo>
                  <a:cubicBezTo>
                    <a:pt x="43" y="54"/>
                    <a:pt x="42" y="54"/>
                    <a:pt x="41" y="54"/>
                  </a:cubicBezTo>
                  <a:cubicBezTo>
                    <a:pt x="40" y="55"/>
                    <a:pt x="40" y="55"/>
                    <a:pt x="39" y="56"/>
                  </a:cubicBezTo>
                  <a:cubicBezTo>
                    <a:pt x="39" y="56"/>
                    <a:pt x="40" y="56"/>
                    <a:pt x="40" y="57"/>
                  </a:cubicBezTo>
                  <a:cubicBezTo>
                    <a:pt x="41" y="57"/>
                    <a:pt x="42" y="57"/>
                    <a:pt x="42" y="57"/>
                  </a:cubicBezTo>
                  <a:cubicBezTo>
                    <a:pt x="43" y="57"/>
                    <a:pt x="43" y="58"/>
                    <a:pt x="44" y="58"/>
                  </a:cubicBezTo>
                  <a:cubicBezTo>
                    <a:pt x="44" y="58"/>
                    <a:pt x="45" y="58"/>
                    <a:pt x="45" y="58"/>
                  </a:cubicBezTo>
                  <a:cubicBezTo>
                    <a:pt x="45" y="58"/>
                    <a:pt x="46" y="57"/>
                    <a:pt x="46" y="57"/>
                  </a:cubicBezTo>
                  <a:cubicBezTo>
                    <a:pt x="46" y="56"/>
                    <a:pt x="46" y="55"/>
                    <a:pt x="46" y="55"/>
                  </a:cubicBezTo>
                  <a:cubicBezTo>
                    <a:pt x="46" y="54"/>
                    <a:pt x="46" y="54"/>
                    <a:pt x="46" y="53"/>
                  </a:cubicBezTo>
                  <a:cubicBezTo>
                    <a:pt x="46" y="52"/>
                    <a:pt x="46" y="52"/>
                    <a:pt x="47" y="51"/>
                  </a:cubicBezTo>
                  <a:close/>
                  <a:moveTo>
                    <a:pt x="59" y="18"/>
                  </a:moveTo>
                  <a:cubicBezTo>
                    <a:pt x="58" y="18"/>
                    <a:pt x="58" y="18"/>
                    <a:pt x="57" y="18"/>
                  </a:cubicBezTo>
                  <a:cubicBezTo>
                    <a:pt x="56" y="18"/>
                    <a:pt x="55" y="18"/>
                    <a:pt x="54" y="18"/>
                  </a:cubicBezTo>
                  <a:cubicBezTo>
                    <a:pt x="53" y="18"/>
                    <a:pt x="52" y="19"/>
                    <a:pt x="51" y="19"/>
                  </a:cubicBezTo>
                  <a:cubicBezTo>
                    <a:pt x="50" y="19"/>
                    <a:pt x="49" y="19"/>
                    <a:pt x="48" y="20"/>
                  </a:cubicBezTo>
                  <a:cubicBezTo>
                    <a:pt x="49" y="20"/>
                    <a:pt x="49" y="21"/>
                    <a:pt x="49" y="22"/>
                  </a:cubicBezTo>
                  <a:cubicBezTo>
                    <a:pt x="49" y="23"/>
                    <a:pt x="49" y="24"/>
                    <a:pt x="49" y="25"/>
                  </a:cubicBezTo>
                  <a:cubicBezTo>
                    <a:pt x="49" y="26"/>
                    <a:pt x="50" y="26"/>
                    <a:pt x="50" y="27"/>
                  </a:cubicBezTo>
                  <a:cubicBezTo>
                    <a:pt x="50" y="28"/>
                    <a:pt x="50" y="29"/>
                    <a:pt x="50" y="30"/>
                  </a:cubicBezTo>
                  <a:cubicBezTo>
                    <a:pt x="51" y="31"/>
                    <a:pt x="51" y="31"/>
                    <a:pt x="52" y="32"/>
                  </a:cubicBezTo>
                  <a:cubicBezTo>
                    <a:pt x="53" y="32"/>
                    <a:pt x="54" y="33"/>
                    <a:pt x="54" y="34"/>
                  </a:cubicBezTo>
                  <a:cubicBezTo>
                    <a:pt x="55" y="34"/>
                    <a:pt x="56" y="35"/>
                    <a:pt x="57" y="35"/>
                  </a:cubicBezTo>
                  <a:cubicBezTo>
                    <a:pt x="57" y="36"/>
                    <a:pt x="58" y="37"/>
                    <a:pt x="59" y="37"/>
                  </a:cubicBezTo>
                  <a:cubicBezTo>
                    <a:pt x="60" y="35"/>
                    <a:pt x="62" y="34"/>
                    <a:pt x="63" y="32"/>
                  </a:cubicBezTo>
                  <a:cubicBezTo>
                    <a:pt x="64" y="30"/>
                    <a:pt x="65" y="29"/>
                    <a:pt x="66" y="27"/>
                  </a:cubicBezTo>
                  <a:cubicBezTo>
                    <a:pt x="67" y="26"/>
                    <a:pt x="67" y="25"/>
                    <a:pt x="67" y="23"/>
                  </a:cubicBezTo>
                  <a:cubicBezTo>
                    <a:pt x="67" y="22"/>
                    <a:pt x="67" y="21"/>
                    <a:pt x="67" y="20"/>
                  </a:cubicBezTo>
                  <a:cubicBezTo>
                    <a:pt x="66" y="20"/>
                    <a:pt x="66" y="19"/>
                    <a:pt x="65" y="19"/>
                  </a:cubicBezTo>
                  <a:cubicBezTo>
                    <a:pt x="65" y="19"/>
                    <a:pt x="64" y="18"/>
                    <a:pt x="63" y="18"/>
                  </a:cubicBezTo>
                  <a:cubicBezTo>
                    <a:pt x="63" y="18"/>
                    <a:pt x="62" y="18"/>
                    <a:pt x="61" y="18"/>
                  </a:cubicBezTo>
                  <a:cubicBezTo>
                    <a:pt x="61" y="18"/>
                    <a:pt x="60" y="18"/>
                    <a:pt x="59" y="18"/>
                  </a:cubicBezTo>
                  <a:close/>
                  <a:moveTo>
                    <a:pt x="67" y="59"/>
                  </a:moveTo>
                  <a:cubicBezTo>
                    <a:pt x="67" y="58"/>
                    <a:pt x="67" y="57"/>
                    <a:pt x="67" y="56"/>
                  </a:cubicBezTo>
                  <a:cubicBezTo>
                    <a:pt x="67" y="54"/>
                    <a:pt x="67" y="53"/>
                    <a:pt x="66" y="52"/>
                  </a:cubicBezTo>
                  <a:cubicBezTo>
                    <a:pt x="65" y="50"/>
                    <a:pt x="64" y="49"/>
                    <a:pt x="63" y="47"/>
                  </a:cubicBezTo>
                  <a:cubicBezTo>
                    <a:pt x="62" y="45"/>
                    <a:pt x="60" y="43"/>
                    <a:pt x="59" y="42"/>
                  </a:cubicBezTo>
                  <a:cubicBezTo>
                    <a:pt x="58" y="42"/>
                    <a:pt x="57" y="43"/>
                    <a:pt x="57" y="44"/>
                  </a:cubicBezTo>
                  <a:cubicBezTo>
                    <a:pt x="56" y="44"/>
                    <a:pt x="55" y="45"/>
                    <a:pt x="54" y="45"/>
                  </a:cubicBezTo>
                  <a:cubicBezTo>
                    <a:pt x="54" y="46"/>
                    <a:pt x="53" y="47"/>
                    <a:pt x="52" y="47"/>
                  </a:cubicBezTo>
                  <a:cubicBezTo>
                    <a:pt x="51" y="48"/>
                    <a:pt x="51" y="48"/>
                    <a:pt x="50" y="49"/>
                  </a:cubicBezTo>
                  <a:cubicBezTo>
                    <a:pt x="50" y="50"/>
                    <a:pt x="50" y="51"/>
                    <a:pt x="50" y="52"/>
                  </a:cubicBezTo>
                  <a:cubicBezTo>
                    <a:pt x="50" y="53"/>
                    <a:pt x="49" y="53"/>
                    <a:pt x="49" y="54"/>
                  </a:cubicBezTo>
                  <a:cubicBezTo>
                    <a:pt x="49" y="55"/>
                    <a:pt x="49" y="56"/>
                    <a:pt x="49" y="57"/>
                  </a:cubicBezTo>
                  <a:cubicBezTo>
                    <a:pt x="49" y="58"/>
                    <a:pt x="49" y="59"/>
                    <a:pt x="48" y="59"/>
                  </a:cubicBezTo>
                  <a:cubicBezTo>
                    <a:pt x="49" y="60"/>
                    <a:pt x="50" y="60"/>
                    <a:pt x="51" y="60"/>
                  </a:cubicBezTo>
                  <a:cubicBezTo>
                    <a:pt x="52" y="60"/>
                    <a:pt x="53" y="61"/>
                    <a:pt x="54" y="61"/>
                  </a:cubicBezTo>
                  <a:cubicBezTo>
                    <a:pt x="55" y="61"/>
                    <a:pt x="56" y="61"/>
                    <a:pt x="57" y="61"/>
                  </a:cubicBezTo>
                  <a:cubicBezTo>
                    <a:pt x="58" y="61"/>
                    <a:pt x="58" y="61"/>
                    <a:pt x="59" y="61"/>
                  </a:cubicBezTo>
                  <a:cubicBezTo>
                    <a:pt x="60" y="61"/>
                    <a:pt x="61" y="61"/>
                    <a:pt x="61" y="61"/>
                  </a:cubicBezTo>
                  <a:cubicBezTo>
                    <a:pt x="62" y="61"/>
                    <a:pt x="63" y="61"/>
                    <a:pt x="63" y="61"/>
                  </a:cubicBezTo>
                  <a:cubicBezTo>
                    <a:pt x="64" y="61"/>
                    <a:pt x="65" y="60"/>
                    <a:pt x="65" y="60"/>
                  </a:cubicBezTo>
                  <a:cubicBezTo>
                    <a:pt x="66" y="60"/>
                    <a:pt x="66" y="59"/>
                    <a:pt x="67" y="59"/>
                  </a:cubicBezTo>
                  <a:close/>
                  <a:moveTo>
                    <a:pt x="50" y="34"/>
                  </a:moveTo>
                  <a:cubicBezTo>
                    <a:pt x="50" y="35"/>
                    <a:pt x="50" y="36"/>
                    <a:pt x="50" y="37"/>
                  </a:cubicBezTo>
                  <a:cubicBezTo>
                    <a:pt x="50" y="38"/>
                    <a:pt x="50" y="39"/>
                    <a:pt x="50" y="39"/>
                  </a:cubicBezTo>
                  <a:cubicBezTo>
                    <a:pt x="50" y="40"/>
                    <a:pt x="50" y="41"/>
                    <a:pt x="50" y="42"/>
                  </a:cubicBezTo>
                  <a:cubicBezTo>
                    <a:pt x="50" y="43"/>
                    <a:pt x="50" y="44"/>
                    <a:pt x="50" y="45"/>
                  </a:cubicBezTo>
                  <a:cubicBezTo>
                    <a:pt x="51" y="44"/>
                    <a:pt x="51" y="44"/>
                    <a:pt x="52" y="43"/>
                  </a:cubicBezTo>
                  <a:cubicBezTo>
                    <a:pt x="52" y="43"/>
                    <a:pt x="53" y="42"/>
                    <a:pt x="54" y="42"/>
                  </a:cubicBezTo>
                  <a:cubicBezTo>
                    <a:pt x="54" y="42"/>
                    <a:pt x="54" y="41"/>
                    <a:pt x="55" y="41"/>
                  </a:cubicBezTo>
                  <a:cubicBezTo>
                    <a:pt x="55" y="40"/>
                    <a:pt x="56" y="40"/>
                    <a:pt x="56" y="39"/>
                  </a:cubicBezTo>
                  <a:cubicBezTo>
                    <a:pt x="56" y="39"/>
                    <a:pt x="55" y="39"/>
                    <a:pt x="55" y="38"/>
                  </a:cubicBezTo>
                  <a:cubicBezTo>
                    <a:pt x="54" y="38"/>
                    <a:pt x="54" y="37"/>
                    <a:pt x="54" y="37"/>
                  </a:cubicBezTo>
                  <a:cubicBezTo>
                    <a:pt x="53" y="36"/>
                    <a:pt x="52" y="36"/>
                    <a:pt x="52" y="36"/>
                  </a:cubicBezTo>
                  <a:cubicBezTo>
                    <a:pt x="51" y="35"/>
                    <a:pt x="51" y="35"/>
                    <a:pt x="50" y="34"/>
                  </a:cubicBez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13" name="Freeform 24">
              <a:extLst>
                <a:ext uri="{FF2B5EF4-FFF2-40B4-BE49-F238E27FC236}">
                  <a16:creationId xmlns:a16="http://schemas.microsoft.com/office/drawing/2014/main" xmlns="" id="{7D7F9D64-5C77-4224-AD1D-AEC787127D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01350" y="1685121"/>
              <a:ext cx="285750" cy="282575"/>
            </a:xfrm>
            <a:custGeom>
              <a:avLst/>
              <a:gdLst>
                <a:gd name="T0" fmla="*/ 76 w 76"/>
                <a:gd name="T1" fmla="*/ 71 h 75"/>
                <a:gd name="T2" fmla="*/ 72 w 76"/>
                <a:gd name="T3" fmla="*/ 75 h 75"/>
                <a:gd name="T4" fmla="*/ 50 w 76"/>
                <a:gd name="T5" fmla="*/ 53 h 75"/>
                <a:gd name="T6" fmla="*/ 46 w 76"/>
                <a:gd name="T7" fmla="*/ 56 h 75"/>
                <a:gd name="T8" fmla="*/ 41 w 76"/>
                <a:gd name="T9" fmla="*/ 59 h 75"/>
                <a:gd name="T10" fmla="*/ 36 w 76"/>
                <a:gd name="T11" fmla="*/ 60 h 75"/>
                <a:gd name="T12" fmla="*/ 31 w 76"/>
                <a:gd name="T13" fmla="*/ 61 h 75"/>
                <a:gd name="T14" fmla="*/ 19 w 76"/>
                <a:gd name="T15" fmla="*/ 58 h 75"/>
                <a:gd name="T16" fmla="*/ 9 w 76"/>
                <a:gd name="T17" fmla="*/ 52 h 75"/>
                <a:gd name="T18" fmla="*/ 3 w 76"/>
                <a:gd name="T19" fmla="*/ 42 h 75"/>
                <a:gd name="T20" fmla="*/ 0 w 76"/>
                <a:gd name="T21" fmla="*/ 30 h 75"/>
                <a:gd name="T22" fmla="*/ 3 w 76"/>
                <a:gd name="T23" fmla="*/ 18 h 75"/>
                <a:gd name="T24" fmla="*/ 9 w 76"/>
                <a:gd name="T25" fmla="*/ 9 h 75"/>
                <a:gd name="T26" fmla="*/ 19 w 76"/>
                <a:gd name="T27" fmla="*/ 2 h 75"/>
                <a:gd name="T28" fmla="*/ 31 w 76"/>
                <a:gd name="T29" fmla="*/ 0 h 75"/>
                <a:gd name="T30" fmla="*/ 43 w 76"/>
                <a:gd name="T31" fmla="*/ 2 h 75"/>
                <a:gd name="T32" fmla="*/ 52 w 76"/>
                <a:gd name="T33" fmla="*/ 9 h 75"/>
                <a:gd name="T34" fmla="*/ 59 w 76"/>
                <a:gd name="T35" fmla="*/ 18 h 75"/>
                <a:gd name="T36" fmla="*/ 61 w 76"/>
                <a:gd name="T37" fmla="*/ 30 h 75"/>
                <a:gd name="T38" fmla="*/ 61 w 76"/>
                <a:gd name="T39" fmla="*/ 36 h 75"/>
                <a:gd name="T40" fmla="*/ 59 w 76"/>
                <a:gd name="T41" fmla="*/ 41 h 75"/>
                <a:gd name="T42" fmla="*/ 57 w 76"/>
                <a:gd name="T43" fmla="*/ 45 h 75"/>
                <a:gd name="T44" fmla="*/ 54 w 76"/>
                <a:gd name="T45" fmla="*/ 49 h 75"/>
                <a:gd name="T46" fmla="*/ 76 w 76"/>
                <a:gd name="T47" fmla="*/ 71 h 75"/>
                <a:gd name="T48" fmla="*/ 4 w 76"/>
                <a:gd name="T49" fmla="*/ 30 h 75"/>
                <a:gd name="T50" fmla="*/ 6 w 76"/>
                <a:gd name="T51" fmla="*/ 41 h 75"/>
                <a:gd name="T52" fmla="*/ 12 w 76"/>
                <a:gd name="T53" fmla="*/ 49 h 75"/>
                <a:gd name="T54" fmla="*/ 20 w 76"/>
                <a:gd name="T55" fmla="*/ 55 h 75"/>
                <a:gd name="T56" fmla="*/ 31 w 76"/>
                <a:gd name="T57" fmla="*/ 57 h 75"/>
                <a:gd name="T58" fmla="*/ 41 w 76"/>
                <a:gd name="T59" fmla="*/ 55 h 75"/>
                <a:gd name="T60" fmla="*/ 50 w 76"/>
                <a:gd name="T61" fmla="*/ 49 h 75"/>
                <a:gd name="T62" fmla="*/ 56 w 76"/>
                <a:gd name="T63" fmla="*/ 41 h 75"/>
                <a:gd name="T64" fmla="*/ 58 w 76"/>
                <a:gd name="T65" fmla="*/ 30 h 75"/>
                <a:gd name="T66" fmla="*/ 56 w 76"/>
                <a:gd name="T67" fmla="*/ 20 h 75"/>
                <a:gd name="T68" fmla="*/ 50 w 76"/>
                <a:gd name="T69" fmla="*/ 11 h 75"/>
                <a:gd name="T70" fmla="*/ 41 w 76"/>
                <a:gd name="T71" fmla="*/ 5 h 75"/>
                <a:gd name="T72" fmla="*/ 31 w 76"/>
                <a:gd name="T73" fmla="*/ 3 h 75"/>
                <a:gd name="T74" fmla="*/ 20 w 76"/>
                <a:gd name="T75" fmla="*/ 5 h 75"/>
                <a:gd name="T76" fmla="*/ 12 w 76"/>
                <a:gd name="T77" fmla="*/ 11 h 75"/>
                <a:gd name="T78" fmla="*/ 6 w 76"/>
                <a:gd name="T79" fmla="*/ 20 h 75"/>
                <a:gd name="T80" fmla="*/ 4 w 76"/>
                <a:gd name="T81" fmla="*/ 3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6" h="75">
                  <a:moveTo>
                    <a:pt x="76" y="71"/>
                  </a:moveTo>
                  <a:cubicBezTo>
                    <a:pt x="72" y="75"/>
                    <a:pt x="72" y="75"/>
                    <a:pt x="72" y="75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9" y="55"/>
                    <a:pt x="48" y="56"/>
                    <a:pt x="46" y="56"/>
                  </a:cubicBezTo>
                  <a:cubicBezTo>
                    <a:pt x="45" y="57"/>
                    <a:pt x="43" y="58"/>
                    <a:pt x="41" y="59"/>
                  </a:cubicBezTo>
                  <a:cubicBezTo>
                    <a:pt x="40" y="59"/>
                    <a:pt x="38" y="60"/>
                    <a:pt x="36" y="60"/>
                  </a:cubicBezTo>
                  <a:cubicBezTo>
                    <a:pt x="34" y="60"/>
                    <a:pt x="33" y="61"/>
                    <a:pt x="31" y="61"/>
                  </a:cubicBezTo>
                  <a:cubicBezTo>
                    <a:pt x="27" y="61"/>
                    <a:pt x="23" y="60"/>
                    <a:pt x="19" y="58"/>
                  </a:cubicBezTo>
                  <a:cubicBezTo>
                    <a:pt x="15" y="56"/>
                    <a:pt x="12" y="54"/>
                    <a:pt x="9" y="52"/>
                  </a:cubicBezTo>
                  <a:cubicBezTo>
                    <a:pt x="7" y="49"/>
                    <a:pt x="4" y="46"/>
                    <a:pt x="3" y="42"/>
                  </a:cubicBezTo>
                  <a:cubicBezTo>
                    <a:pt x="1" y="38"/>
                    <a:pt x="0" y="34"/>
                    <a:pt x="0" y="30"/>
                  </a:cubicBezTo>
                  <a:cubicBezTo>
                    <a:pt x="0" y="26"/>
                    <a:pt x="1" y="22"/>
                    <a:pt x="3" y="18"/>
                  </a:cubicBezTo>
                  <a:cubicBezTo>
                    <a:pt x="4" y="15"/>
                    <a:pt x="7" y="11"/>
                    <a:pt x="9" y="9"/>
                  </a:cubicBezTo>
                  <a:cubicBezTo>
                    <a:pt x="12" y="6"/>
                    <a:pt x="15" y="4"/>
                    <a:pt x="19" y="2"/>
                  </a:cubicBezTo>
                  <a:cubicBezTo>
                    <a:pt x="23" y="1"/>
                    <a:pt x="27" y="0"/>
                    <a:pt x="31" y="0"/>
                  </a:cubicBezTo>
                  <a:cubicBezTo>
                    <a:pt x="35" y="0"/>
                    <a:pt x="39" y="1"/>
                    <a:pt x="43" y="2"/>
                  </a:cubicBezTo>
                  <a:cubicBezTo>
                    <a:pt x="46" y="4"/>
                    <a:pt x="49" y="6"/>
                    <a:pt x="52" y="9"/>
                  </a:cubicBezTo>
                  <a:cubicBezTo>
                    <a:pt x="55" y="11"/>
                    <a:pt x="57" y="15"/>
                    <a:pt x="59" y="18"/>
                  </a:cubicBezTo>
                  <a:cubicBezTo>
                    <a:pt x="60" y="22"/>
                    <a:pt x="61" y="26"/>
                    <a:pt x="61" y="30"/>
                  </a:cubicBezTo>
                  <a:cubicBezTo>
                    <a:pt x="61" y="32"/>
                    <a:pt x="61" y="34"/>
                    <a:pt x="61" y="36"/>
                  </a:cubicBezTo>
                  <a:cubicBezTo>
                    <a:pt x="60" y="37"/>
                    <a:pt x="60" y="39"/>
                    <a:pt x="59" y="41"/>
                  </a:cubicBezTo>
                  <a:cubicBezTo>
                    <a:pt x="59" y="42"/>
                    <a:pt x="58" y="44"/>
                    <a:pt x="57" y="45"/>
                  </a:cubicBezTo>
                  <a:cubicBezTo>
                    <a:pt x="56" y="47"/>
                    <a:pt x="55" y="48"/>
                    <a:pt x="54" y="49"/>
                  </a:cubicBezTo>
                  <a:lnTo>
                    <a:pt x="76" y="71"/>
                  </a:lnTo>
                  <a:close/>
                  <a:moveTo>
                    <a:pt x="4" y="30"/>
                  </a:moveTo>
                  <a:cubicBezTo>
                    <a:pt x="4" y="34"/>
                    <a:pt x="4" y="37"/>
                    <a:pt x="6" y="41"/>
                  </a:cubicBezTo>
                  <a:cubicBezTo>
                    <a:pt x="7" y="44"/>
                    <a:pt x="9" y="47"/>
                    <a:pt x="12" y="49"/>
                  </a:cubicBezTo>
                  <a:cubicBezTo>
                    <a:pt x="14" y="52"/>
                    <a:pt x="17" y="54"/>
                    <a:pt x="20" y="55"/>
                  </a:cubicBezTo>
                  <a:cubicBezTo>
                    <a:pt x="24" y="57"/>
                    <a:pt x="27" y="57"/>
                    <a:pt x="31" y="57"/>
                  </a:cubicBezTo>
                  <a:cubicBezTo>
                    <a:pt x="35" y="57"/>
                    <a:pt x="38" y="57"/>
                    <a:pt x="41" y="55"/>
                  </a:cubicBezTo>
                  <a:cubicBezTo>
                    <a:pt x="45" y="54"/>
                    <a:pt x="47" y="52"/>
                    <a:pt x="50" y="49"/>
                  </a:cubicBezTo>
                  <a:cubicBezTo>
                    <a:pt x="52" y="47"/>
                    <a:pt x="54" y="44"/>
                    <a:pt x="56" y="41"/>
                  </a:cubicBezTo>
                  <a:cubicBezTo>
                    <a:pt x="57" y="37"/>
                    <a:pt x="58" y="34"/>
                    <a:pt x="58" y="30"/>
                  </a:cubicBezTo>
                  <a:cubicBezTo>
                    <a:pt x="58" y="26"/>
                    <a:pt x="57" y="23"/>
                    <a:pt x="56" y="20"/>
                  </a:cubicBezTo>
                  <a:cubicBezTo>
                    <a:pt x="54" y="16"/>
                    <a:pt x="52" y="13"/>
                    <a:pt x="50" y="11"/>
                  </a:cubicBezTo>
                  <a:cubicBezTo>
                    <a:pt x="47" y="8"/>
                    <a:pt x="45" y="6"/>
                    <a:pt x="41" y="5"/>
                  </a:cubicBezTo>
                  <a:cubicBezTo>
                    <a:pt x="38" y="4"/>
                    <a:pt x="35" y="3"/>
                    <a:pt x="31" y="3"/>
                  </a:cubicBezTo>
                  <a:cubicBezTo>
                    <a:pt x="27" y="3"/>
                    <a:pt x="24" y="4"/>
                    <a:pt x="20" y="5"/>
                  </a:cubicBezTo>
                  <a:cubicBezTo>
                    <a:pt x="17" y="6"/>
                    <a:pt x="14" y="8"/>
                    <a:pt x="12" y="11"/>
                  </a:cubicBezTo>
                  <a:cubicBezTo>
                    <a:pt x="9" y="13"/>
                    <a:pt x="7" y="16"/>
                    <a:pt x="6" y="20"/>
                  </a:cubicBezTo>
                  <a:cubicBezTo>
                    <a:pt x="4" y="23"/>
                    <a:pt x="4" y="26"/>
                    <a:pt x="4" y="30"/>
                  </a:cubicBez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xmlns="" id="{9A21F8ED-99F7-48A8-AEC1-73E0EC7EFD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70588" y="2132796"/>
              <a:ext cx="217488" cy="252413"/>
            </a:xfrm>
            <a:custGeom>
              <a:avLst/>
              <a:gdLst>
                <a:gd name="T0" fmla="*/ 0 w 137"/>
                <a:gd name="T1" fmla="*/ 0 h 159"/>
                <a:gd name="T2" fmla="*/ 137 w 137"/>
                <a:gd name="T3" fmla="*/ 80 h 159"/>
                <a:gd name="T4" fmla="*/ 0 w 137"/>
                <a:gd name="T5" fmla="*/ 159 h 159"/>
                <a:gd name="T6" fmla="*/ 0 w 137"/>
                <a:gd name="T7" fmla="*/ 0 h 159"/>
                <a:gd name="T8" fmla="*/ 10 w 137"/>
                <a:gd name="T9" fmla="*/ 14 h 159"/>
                <a:gd name="T10" fmla="*/ 10 w 137"/>
                <a:gd name="T11" fmla="*/ 147 h 159"/>
                <a:gd name="T12" fmla="*/ 123 w 137"/>
                <a:gd name="T13" fmla="*/ 80 h 159"/>
                <a:gd name="T14" fmla="*/ 10 w 137"/>
                <a:gd name="T15" fmla="*/ 1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159">
                  <a:moveTo>
                    <a:pt x="0" y="0"/>
                  </a:moveTo>
                  <a:lnTo>
                    <a:pt x="137" y="80"/>
                  </a:lnTo>
                  <a:lnTo>
                    <a:pt x="0" y="159"/>
                  </a:lnTo>
                  <a:lnTo>
                    <a:pt x="0" y="0"/>
                  </a:lnTo>
                  <a:close/>
                  <a:moveTo>
                    <a:pt x="10" y="14"/>
                  </a:moveTo>
                  <a:lnTo>
                    <a:pt x="10" y="147"/>
                  </a:lnTo>
                  <a:lnTo>
                    <a:pt x="123" y="80"/>
                  </a:lnTo>
                  <a:lnTo>
                    <a:pt x="10" y="14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xmlns="" id="{3F1B4F1A-F9C0-432D-90C4-60F019E3F8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59538" y="2094696"/>
              <a:ext cx="325438" cy="327025"/>
            </a:xfrm>
            <a:custGeom>
              <a:avLst/>
              <a:gdLst>
                <a:gd name="T0" fmla="*/ 19 w 87"/>
                <a:gd name="T1" fmla="*/ 68 h 87"/>
                <a:gd name="T2" fmla="*/ 0 w 87"/>
                <a:gd name="T3" fmla="*/ 64 h 87"/>
                <a:gd name="T4" fmla="*/ 3 w 87"/>
                <a:gd name="T5" fmla="*/ 57 h 87"/>
                <a:gd name="T6" fmla="*/ 21 w 87"/>
                <a:gd name="T7" fmla="*/ 56 h 87"/>
                <a:gd name="T8" fmla="*/ 23 w 87"/>
                <a:gd name="T9" fmla="*/ 53 h 87"/>
                <a:gd name="T10" fmla="*/ 25 w 87"/>
                <a:gd name="T11" fmla="*/ 51 h 87"/>
                <a:gd name="T12" fmla="*/ 41 w 87"/>
                <a:gd name="T13" fmla="*/ 35 h 87"/>
                <a:gd name="T14" fmla="*/ 8 w 87"/>
                <a:gd name="T15" fmla="*/ 19 h 87"/>
                <a:gd name="T16" fmla="*/ 16 w 87"/>
                <a:gd name="T17" fmla="*/ 10 h 87"/>
                <a:gd name="T18" fmla="*/ 58 w 87"/>
                <a:gd name="T19" fmla="*/ 18 h 87"/>
                <a:gd name="T20" fmla="*/ 73 w 87"/>
                <a:gd name="T21" fmla="*/ 3 h 87"/>
                <a:gd name="T22" fmla="*/ 74 w 87"/>
                <a:gd name="T23" fmla="*/ 2 h 87"/>
                <a:gd name="T24" fmla="*/ 76 w 87"/>
                <a:gd name="T25" fmla="*/ 1 h 87"/>
                <a:gd name="T26" fmla="*/ 78 w 87"/>
                <a:gd name="T27" fmla="*/ 0 h 87"/>
                <a:gd name="T28" fmla="*/ 81 w 87"/>
                <a:gd name="T29" fmla="*/ 0 h 87"/>
                <a:gd name="T30" fmla="*/ 84 w 87"/>
                <a:gd name="T31" fmla="*/ 1 h 87"/>
                <a:gd name="T32" fmla="*/ 85 w 87"/>
                <a:gd name="T33" fmla="*/ 1 h 87"/>
                <a:gd name="T34" fmla="*/ 86 w 87"/>
                <a:gd name="T35" fmla="*/ 1 h 87"/>
                <a:gd name="T36" fmla="*/ 86 w 87"/>
                <a:gd name="T37" fmla="*/ 2 h 87"/>
                <a:gd name="T38" fmla="*/ 87 w 87"/>
                <a:gd name="T39" fmla="*/ 5 h 87"/>
                <a:gd name="T40" fmla="*/ 86 w 87"/>
                <a:gd name="T41" fmla="*/ 9 h 87"/>
                <a:gd name="T42" fmla="*/ 86 w 87"/>
                <a:gd name="T43" fmla="*/ 12 h 87"/>
                <a:gd name="T44" fmla="*/ 84 w 87"/>
                <a:gd name="T45" fmla="*/ 14 h 87"/>
                <a:gd name="T46" fmla="*/ 69 w 87"/>
                <a:gd name="T47" fmla="*/ 29 h 87"/>
                <a:gd name="T48" fmla="*/ 77 w 87"/>
                <a:gd name="T49" fmla="*/ 71 h 87"/>
                <a:gd name="T50" fmla="*/ 68 w 87"/>
                <a:gd name="T51" fmla="*/ 79 h 87"/>
                <a:gd name="T52" fmla="*/ 52 w 87"/>
                <a:gd name="T53" fmla="*/ 46 h 87"/>
                <a:gd name="T54" fmla="*/ 37 w 87"/>
                <a:gd name="T55" fmla="*/ 61 h 87"/>
                <a:gd name="T56" fmla="*/ 34 w 87"/>
                <a:gd name="T57" fmla="*/ 64 h 87"/>
                <a:gd name="T58" fmla="*/ 31 w 87"/>
                <a:gd name="T59" fmla="*/ 67 h 87"/>
                <a:gd name="T60" fmla="*/ 30 w 87"/>
                <a:gd name="T61" fmla="*/ 83 h 87"/>
                <a:gd name="T62" fmla="*/ 23 w 87"/>
                <a:gd name="T63" fmla="*/ 87 h 87"/>
                <a:gd name="T64" fmla="*/ 19 w 87"/>
                <a:gd name="T65" fmla="*/ 68 h 87"/>
                <a:gd name="T66" fmla="*/ 21 w 87"/>
                <a:gd name="T67" fmla="*/ 66 h 87"/>
                <a:gd name="T68" fmla="*/ 25 w 87"/>
                <a:gd name="T69" fmla="*/ 82 h 87"/>
                <a:gd name="T70" fmla="*/ 27 w 87"/>
                <a:gd name="T71" fmla="*/ 81 h 87"/>
                <a:gd name="T72" fmla="*/ 28 w 87"/>
                <a:gd name="T73" fmla="*/ 65 h 87"/>
                <a:gd name="T74" fmla="*/ 29 w 87"/>
                <a:gd name="T75" fmla="*/ 65 h 87"/>
                <a:gd name="T76" fmla="*/ 35 w 87"/>
                <a:gd name="T77" fmla="*/ 59 h 87"/>
                <a:gd name="T78" fmla="*/ 53 w 87"/>
                <a:gd name="T79" fmla="*/ 41 h 87"/>
                <a:gd name="T80" fmla="*/ 69 w 87"/>
                <a:gd name="T81" fmla="*/ 74 h 87"/>
                <a:gd name="T82" fmla="*/ 73 w 87"/>
                <a:gd name="T83" fmla="*/ 70 h 87"/>
                <a:gd name="T84" fmla="*/ 66 w 87"/>
                <a:gd name="T85" fmla="*/ 28 h 87"/>
                <a:gd name="T86" fmla="*/ 82 w 87"/>
                <a:gd name="T87" fmla="*/ 12 h 87"/>
                <a:gd name="T88" fmla="*/ 83 w 87"/>
                <a:gd name="T89" fmla="*/ 9 h 87"/>
                <a:gd name="T90" fmla="*/ 83 w 87"/>
                <a:gd name="T91" fmla="*/ 4 h 87"/>
                <a:gd name="T92" fmla="*/ 82 w 87"/>
                <a:gd name="T93" fmla="*/ 4 h 87"/>
                <a:gd name="T94" fmla="*/ 81 w 87"/>
                <a:gd name="T95" fmla="*/ 4 h 87"/>
                <a:gd name="T96" fmla="*/ 78 w 87"/>
                <a:gd name="T97" fmla="*/ 4 h 87"/>
                <a:gd name="T98" fmla="*/ 75 w 87"/>
                <a:gd name="T99" fmla="*/ 5 h 87"/>
                <a:gd name="T100" fmla="*/ 59 w 87"/>
                <a:gd name="T101" fmla="*/ 21 h 87"/>
                <a:gd name="T102" fmla="*/ 17 w 87"/>
                <a:gd name="T103" fmla="*/ 14 h 87"/>
                <a:gd name="T104" fmla="*/ 13 w 87"/>
                <a:gd name="T105" fmla="*/ 18 h 87"/>
                <a:gd name="T106" fmla="*/ 46 w 87"/>
                <a:gd name="T107" fmla="*/ 34 h 87"/>
                <a:gd name="T108" fmla="*/ 27 w 87"/>
                <a:gd name="T109" fmla="*/ 53 h 87"/>
                <a:gd name="T110" fmla="*/ 24 w 87"/>
                <a:gd name="T111" fmla="*/ 56 h 87"/>
                <a:gd name="T112" fmla="*/ 23 w 87"/>
                <a:gd name="T113" fmla="*/ 58 h 87"/>
                <a:gd name="T114" fmla="*/ 23 w 87"/>
                <a:gd name="T115" fmla="*/ 59 h 87"/>
                <a:gd name="T116" fmla="*/ 5 w 87"/>
                <a:gd name="T117" fmla="*/ 60 h 87"/>
                <a:gd name="T118" fmla="*/ 4 w 87"/>
                <a:gd name="T119" fmla="*/ 62 h 87"/>
                <a:gd name="T120" fmla="*/ 21 w 87"/>
                <a:gd name="T121" fmla="*/ 6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7" h="87">
                  <a:moveTo>
                    <a:pt x="19" y="68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5"/>
                    <a:pt x="22" y="54"/>
                    <a:pt x="23" y="53"/>
                  </a:cubicBezTo>
                  <a:cubicBezTo>
                    <a:pt x="24" y="52"/>
                    <a:pt x="24" y="51"/>
                    <a:pt x="25" y="51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2"/>
                    <a:pt x="74" y="2"/>
                    <a:pt x="74" y="2"/>
                  </a:cubicBezTo>
                  <a:cubicBezTo>
                    <a:pt x="75" y="1"/>
                    <a:pt x="75" y="1"/>
                    <a:pt x="76" y="1"/>
                  </a:cubicBezTo>
                  <a:cubicBezTo>
                    <a:pt x="77" y="1"/>
                    <a:pt x="77" y="1"/>
                    <a:pt x="78" y="0"/>
                  </a:cubicBezTo>
                  <a:cubicBezTo>
                    <a:pt x="79" y="0"/>
                    <a:pt x="80" y="0"/>
                    <a:pt x="81" y="0"/>
                  </a:cubicBezTo>
                  <a:cubicBezTo>
                    <a:pt x="82" y="0"/>
                    <a:pt x="83" y="0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6" y="3"/>
                    <a:pt x="87" y="4"/>
                    <a:pt x="87" y="5"/>
                  </a:cubicBezTo>
                  <a:cubicBezTo>
                    <a:pt x="87" y="7"/>
                    <a:pt x="87" y="8"/>
                    <a:pt x="86" y="9"/>
                  </a:cubicBezTo>
                  <a:cubicBezTo>
                    <a:pt x="86" y="10"/>
                    <a:pt x="86" y="11"/>
                    <a:pt x="86" y="12"/>
                  </a:cubicBezTo>
                  <a:cubicBezTo>
                    <a:pt x="85" y="13"/>
                    <a:pt x="85" y="14"/>
                    <a:pt x="84" y="14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77" y="71"/>
                    <a:pt x="77" y="71"/>
                    <a:pt x="77" y="71"/>
                  </a:cubicBezTo>
                  <a:cubicBezTo>
                    <a:pt x="68" y="79"/>
                    <a:pt x="68" y="79"/>
                    <a:pt x="68" y="79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6" y="62"/>
                    <a:pt x="35" y="63"/>
                    <a:pt x="34" y="64"/>
                  </a:cubicBezTo>
                  <a:cubicBezTo>
                    <a:pt x="33" y="65"/>
                    <a:pt x="32" y="66"/>
                    <a:pt x="31" y="67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23" y="87"/>
                    <a:pt x="23" y="87"/>
                    <a:pt x="23" y="87"/>
                  </a:cubicBezTo>
                  <a:lnTo>
                    <a:pt x="19" y="68"/>
                  </a:lnTo>
                  <a:close/>
                  <a:moveTo>
                    <a:pt x="21" y="66"/>
                  </a:moveTo>
                  <a:cubicBezTo>
                    <a:pt x="25" y="82"/>
                    <a:pt x="25" y="82"/>
                    <a:pt x="25" y="82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32" y="62"/>
                    <a:pt x="34" y="60"/>
                    <a:pt x="35" y="59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3" y="11"/>
                    <a:pt x="83" y="10"/>
                    <a:pt x="83" y="9"/>
                  </a:cubicBezTo>
                  <a:cubicBezTo>
                    <a:pt x="84" y="7"/>
                    <a:pt x="84" y="5"/>
                    <a:pt x="83" y="4"/>
                  </a:cubicBezTo>
                  <a:cubicBezTo>
                    <a:pt x="83" y="4"/>
                    <a:pt x="82" y="4"/>
                    <a:pt x="82" y="4"/>
                  </a:cubicBezTo>
                  <a:cubicBezTo>
                    <a:pt x="82" y="4"/>
                    <a:pt x="81" y="4"/>
                    <a:pt x="81" y="4"/>
                  </a:cubicBezTo>
                  <a:cubicBezTo>
                    <a:pt x="80" y="4"/>
                    <a:pt x="79" y="4"/>
                    <a:pt x="78" y="4"/>
                  </a:cubicBezTo>
                  <a:cubicBezTo>
                    <a:pt x="77" y="4"/>
                    <a:pt x="76" y="4"/>
                    <a:pt x="75" y="5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6" y="54"/>
                    <a:pt x="26" y="55"/>
                    <a:pt x="24" y="56"/>
                  </a:cubicBezTo>
                  <a:cubicBezTo>
                    <a:pt x="23" y="57"/>
                    <a:pt x="23" y="58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4" y="62"/>
                    <a:pt x="4" y="62"/>
                    <a:pt x="4" y="62"/>
                  </a:cubicBezTo>
                  <a:lnTo>
                    <a:pt x="21" y="66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16" name="Freeform 38">
              <a:extLst>
                <a:ext uri="{FF2B5EF4-FFF2-40B4-BE49-F238E27FC236}">
                  <a16:creationId xmlns:a16="http://schemas.microsoft.com/office/drawing/2014/main" xmlns="" id="{ABF39FCC-1983-4AFE-9BCC-A6E740E538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99288" y="2124858"/>
              <a:ext cx="322263" cy="266700"/>
            </a:xfrm>
            <a:custGeom>
              <a:avLst/>
              <a:gdLst>
                <a:gd name="T0" fmla="*/ 177 w 203"/>
                <a:gd name="T1" fmla="*/ 31 h 168"/>
                <a:gd name="T2" fmla="*/ 203 w 203"/>
                <a:gd name="T3" fmla="*/ 31 h 168"/>
                <a:gd name="T4" fmla="*/ 203 w 203"/>
                <a:gd name="T5" fmla="*/ 168 h 168"/>
                <a:gd name="T6" fmla="*/ 26 w 203"/>
                <a:gd name="T7" fmla="*/ 168 h 168"/>
                <a:gd name="T8" fmla="*/ 26 w 203"/>
                <a:gd name="T9" fmla="*/ 137 h 168"/>
                <a:gd name="T10" fmla="*/ 0 w 203"/>
                <a:gd name="T11" fmla="*/ 137 h 168"/>
                <a:gd name="T12" fmla="*/ 0 w 203"/>
                <a:gd name="T13" fmla="*/ 0 h 168"/>
                <a:gd name="T14" fmla="*/ 177 w 203"/>
                <a:gd name="T15" fmla="*/ 0 h 168"/>
                <a:gd name="T16" fmla="*/ 177 w 203"/>
                <a:gd name="T17" fmla="*/ 31 h 168"/>
                <a:gd name="T18" fmla="*/ 7 w 203"/>
                <a:gd name="T19" fmla="*/ 130 h 168"/>
                <a:gd name="T20" fmla="*/ 26 w 203"/>
                <a:gd name="T21" fmla="*/ 130 h 168"/>
                <a:gd name="T22" fmla="*/ 26 w 203"/>
                <a:gd name="T23" fmla="*/ 31 h 168"/>
                <a:gd name="T24" fmla="*/ 170 w 203"/>
                <a:gd name="T25" fmla="*/ 31 h 168"/>
                <a:gd name="T26" fmla="*/ 170 w 203"/>
                <a:gd name="T27" fmla="*/ 10 h 168"/>
                <a:gd name="T28" fmla="*/ 7 w 203"/>
                <a:gd name="T29" fmla="*/ 10 h 168"/>
                <a:gd name="T30" fmla="*/ 7 w 203"/>
                <a:gd name="T31" fmla="*/ 130 h 168"/>
                <a:gd name="T32" fmla="*/ 196 w 203"/>
                <a:gd name="T33" fmla="*/ 161 h 168"/>
                <a:gd name="T34" fmla="*/ 196 w 203"/>
                <a:gd name="T35" fmla="*/ 40 h 168"/>
                <a:gd name="T36" fmla="*/ 33 w 203"/>
                <a:gd name="T37" fmla="*/ 40 h 168"/>
                <a:gd name="T38" fmla="*/ 33 w 203"/>
                <a:gd name="T39" fmla="*/ 161 h 168"/>
                <a:gd name="T40" fmla="*/ 196 w 203"/>
                <a:gd name="T41" fmla="*/ 16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3" h="168">
                  <a:moveTo>
                    <a:pt x="177" y="31"/>
                  </a:moveTo>
                  <a:lnTo>
                    <a:pt x="203" y="31"/>
                  </a:lnTo>
                  <a:lnTo>
                    <a:pt x="203" y="168"/>
                  </a:lnTo>
                  <a:lnTo>
                    <a:pt x="26" y="168"/>
                  </a:lnTo>
                  <a:lnTo>
                    <a:pt x="26" y="137"/>
                  </a:lnTo>
                  <a:lnTo>
                    <a:pt x="0" y="137"/>
                  </a:lnTo>
                  <a:lnTo>
                    <a:pt x="0" y="0"/>
                  </a:lnTo>
                  <a:lnTo>
                    <a:pt x="177" y="0"/>
                  </a:lnTo>
                  <a:lnTo>
                    <a:pt x="177" y="31"/>
                  </a:lnTo>
                  <a:close/>
                  <a:moveTo>
                    <a:pt x="7" y="130"/>
                  </a:moveTo>
                  <a:lnTo>
                    <a:pt x="26" y="130"/>
                  </a:lnTo>
                  <a:lnTo>
                    <a:pt x="26" y="31"/>
                  </a:lnTo>
                  <a:lnTo>
                    <a:pt x="170" y="31"/>
                  </a:lnTo>
                  <a:lnTo>
                    <a:pt x="170" y="10"/>
                  </a:lnTo>
                  <a:lnTo>
                    <a:pt x="7" y="10"/>
                  </a:lnTo>
                  <a:lnTo>
                    <a:pt x="7" y="130"/>
                  </a:lnTo>
                  <a:close/>
                  <a:moveTo>
                    <a:pt x="196" y="161"/>
                  </a:moveTo>
                  <a:lnTo>
                    <a:pt x="196" y="40"/>
                  </a:lnTo>
                  <a:lnTo>
                    <a:pt x="33" y="40"/>
                  </a:lnTo>
                  <a:lnTo>
                    <a:pt x="33" y="161"/>
                  </a:lnTo>
                  <a:lnTo>
                    <a:pt x="196" y="161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17" name="Freeform 39">
              <a:extLst>
                <a:ext uri="{FF2B5EF4-FFF2-40B4-BE49-F238E27FC236}">
                  <a16:creationId xmlns:a16="http://schemas.microsoft.com/office/drawing/2014/main" xmlns="" id="{F9F1D3E5-D14A-4043-8927-7A4AD6E410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07300" y="2097871"/>
              <a:ext cx="192088" cy="323850"/>
            </a:xfrm>
            <a:custGeom>
              <a:avLst/>
              <a:gdLst>
                <a:gd name="T0" fmla="*/ 46 w 51"/>
                <a:gd name="T1" fmla="*/ 0 h 86"/>
                <a:gd name="T2" fmla="*/ 48 w 51"/>
                <a:gd name="T3" fmla="*/ 0 h 86"/>
                <a:gd name="T4" fmla="*/ 50 w 51"/>
                <a:gd name="T5" fmla="*/ 1 h 86"/>
                <a:gd name="T6" fmla="*/ 50 w 51"/>
                <a:gd name="T7" fmla="*/ 2 h 86"/>
                <a:gd name="T8" fmla="*/ 51 w 51"/>
                <a:gd name="T9" fmla="*/ 4 h 86"/>
                <a:gd name="T10" fmla="*/ 51 w 51"/>
                <a:gd name="T11" fmla="*/ 81 h 86"/>
                <a:gd name="T12" fmla="*/ 50 w 51"/>
                <a:gd name="T13" fmla="*/ 83 h 86"/>
                <a:gd name="T14" fmla="*/ 50 w 51"/>
                <a:gd name="T15" fmla="*/ 85 h 86"/>
                <a:gd name="T16" fmla="*/ 48 w 51"/>
                <a:gd name="T17" fmla="*/ 86 h 86"/>
                <a:gd name="T18" fmla="*/ 46 w 51"/>
                <a:gd name="T19" fmla="*/ 86 h 86"/>
                <a:gd name="T20" fmla="*/ 4 w 51"/>
                <a:gd name="T21" fmla="*/ 86 h 86"/>
                <a:gd name="T22" fmla="*/ 2 w 51"/>
                <a:gd name="T23" fmla="*/ 86 h 86"/>
                <a:gd name="T24" fmla="*/ 1 w 51"/>
                <a:gd name="T25" fmla="*/ 85 h 86"/>
                <a:gd name="T26" fmla="*/ 0 w 51"/>
                <a:gd name="T27" fmla="*/ 83 h 86"/>
                <a:gd name="T28" fmla="*/ 0 w 51"/>
                <a:gd name="T29" fmla="*/ 81 h 86"/>
                <a:gd name="T30" fmla="*/ 0 w 51"/>
                <a:gd name="T31" fmla="*/ 4 h 86"/>
                <a:gd name="T32" fmla="*/ 0 w 51"/>
                <a:gd name="T33" fmla="*/ 2 h 86"/>
                <a:gd name="T34" fmla="*/ 1 w 51"/>
                <a:gd name="T35" fmla="*/ 1 h 86"/>
                <a:gd name="T36" fmla="*/ 2 w 51"/>
                <a:gd name="T37" fmla="*/ 0 h 86"/>
                <a:gd name="T38" fmla="*/ 4 w 51"/>
                <a:gd name="T39" fmla="*/ 0 h 86"/>
                <a:gd name="T40" fmla="*/ 46 w 51"/>
                <a:gd name="T41" fmla="*/ 0 h 86"/>
                <a:gd name="T42" fmla="*/ 47 w 51"/>
                <a:gd name="T43" fmla="*/ 9 h 86"/>
                <a:gd name="T44" fmla="*/ 47 w 51"/>
                <a:gd name="T45" fmla="*/ 4 h 86"/>
                <a:gd name="T46" fmla="*/ 47 w 51"/>
                <a:gd name="T47" fmla="*/ 3 h 86"/>
                <a:gd name="T48" fmla="*/ 46 w 51"/>
                <a:gd name="T49" fmla="*/ 3 h 86"/>
                <a:gd name="T50" fmla="*/ 4 w 51"/>
                <a:gd name="T51" fmla="*/ 3 h 86"/>
                <a:gd name="T52" fmla="*/ 3 w 51"/>
                <a:gd name="T53" fmla="*/ 3 h 86"/>
                <a:gd name="T54" fmla="*/ 3 w 51"/>
                <a:gd name="T55" fmla="*/ 4 h 86"/>
                <a:gd name="T56" fmla="*/ 3 w 51"/>
                <a:gd name="T57" fmla="*/ 9 h 86"/>
                <a:gd name="T58" fmla="*/ 47 w 51"/>
                <a:gd name="T59" fmla="*/ 9 h 86"/>
                <a:gd name="T60" fmla="*/ 47 w 51"/>
                <a:gd name="T61" fmla="*/ 63 h 86"/>
                <a:gd name="T62" fmla="*/ 47 w 51"/>
                <a:gd name="T63" fmla="*/ 12 h 86"/>
                <a:gd name="T64" fmla="*/ 3 w 51"/>
                <a:gd name="T65" fmla="*/ 12 h 86"/>
                <a:gd name="T66" fmla="*/ 3 w 51"/>
                <a:gd name="T67" fmla="*/ 63 h 86"/>
                <a:gd name="T68" fmla="*/ 47 w 51"/>
                <a:gd name="T69" fmla="*/ 63 h 86"/>
                <a:gd name="T70" fmla="*/ 47 w 51"/>
                <a:gd name="T71" fmla="*/ 81 h 86"/>
                <a:gd name="T72" fmla="*/ 47 w 51"/>
                <a:gd name="T73" fmla="*/ 67 h 86"/>
                <a:gd name="T74" fmla="*/ 3 w 51"/>
                <a:gd name="T75" fmla="*/ 67 h 86"/>
                <a:gd name="T76" fmla="*/ 3 w 51"/>
                <a:gd name="T77" fmla="*/ 81 h 86"/>
                <a:gd name="T78" fmla="*/ 3 w 51"/>
                <a:gd name="T79" fmla="*/ 82 h 86"/>
                <a:gd name="T80" fmla="*/ 4 w 51"/>
                <a:gd name="T81" fmla="*/ 83 h 86"/>
                <a:gd name="T82" fmla="*/ 46 w 51"/>
                <a:gd name="T83" fmla="*/ 83 h 86"/>
                <a:gd name="T84" fmla="*/ 47 w 51"/>
                <a:gd name="T85" fmla="*/ 82 h 86"/>
                <a:gd name="T86" fmla="*/ 47 w 51"/>
                <a:gd name="T87" fmla="*/ 81 h 86"/>
                <a:gd name="T88" fmla="*/ 20 w 51"/>
                <a:gd name="T89" fmla="*/ 73 h 86"/>
                <a:gd name="T90" fmla="*/ 20 w 51"/>
                <a:gd name="T91" fmla="*/ 76 h 86"/>
                <a:gd name="T92" fmla="*/ 30 w 51"/>
                <a:gd name="T93" fmla="*/ 76 h 86"/>
                <a:gd name="T94" fmla="*/ 30 w 51"/>
                <a:gd name="T95" fmla="*/ 73 h 86"/>
                <a:gd name="T96" fmla="*/ 20 w 51"/>
                <a:gd name="T97" fmla="*/ 7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1" h="86">
                  <a:moveTo>
                    <a:pt x="46" y="0"/>
                  </a:moveTo>
                  <a:cubicBezTo>
                    <a:pt x="47" y="0"/>
                    <a:pt x="48" y="0"/>
                    <a:pt x="48" y="0"/>
                  </a:cubicBezTo>
                  <a:cubicBezTo>
                    <a:pt x="49" y="0"/>
                    <a:pt x="49" y="0"/>
                    <a:pt x="50" y="1"/>
                  </a:cubicBezTo>
                  <a:cubicBezTo>
                    <a:pt x="50" y="1"/>
                    <a:pt x="50" y="2"/>
                    <a:pt x="50" y="2"/>
                  </a:cubicBezTo>
                  <a:cubicBezTo>
                    <a:pt x="51" y="3"/>
                    <a:pt x="51" y="3"/>
                    <a:pt x="51" y="4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1" y="82"/>
                    <a:pt x="51" y="83"/>
                    <a:pt x="50" y="83"/>
                  </a:cubicBezTo>
                  <a:cubicBezTo>
                    <a:pt x="50" y="84"/>
                    <a:pt x="50" y="84"/>
                    <a:pt x="50" y="85"/>
                  </a:cubicBezTo>
                  <a:cubicBezTo>
                    <a:pt x="49" y="85"/>
                    <a:pt x="49" y="85"/>
                    <a:pt x="48" y="86"/>
                  </a:cubicBezTo>
                  <a:cubicBezTo>
                    <a:pt x="48" y="86"/>
                    <a:pt x="47" y="86"/>
                    <a:pt x="46" y="86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3" y="86"/>
                    <a:pt x="3" y="86"/>
                    <a:pt x="2" y="86"/>
                  </a:cubicBezTo>
                  <a:cubicBezTo>
                    <a:pt x="2" y="85"/>
                    <a:pt x="1" y="85"/>
                    <a:pt x="1" y="85"/>
                  </a:cubicBezTo>
                  <a:cubicBezTo>
                    <a:pt x="0" y="84"/>
                    <a:pt x="0" y="84"/>
                    <a:pt x="0" y="83"/>
                  </a:cubicBezTo>
                  <a:cubicBezTo>
                    <a:pt x="0" y="83"/>
                    <a:pt x="0" y="82"/>
                    <a:pt x="0" y="8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lnTo>
                    <a:pt x="46" y="0"/>
                  </a:lnTo>
                  <a:close/>
                  <a:moveTo>
                    <a:pt x="47" y="9"/>
                  </a:moveTo>
                  <a:cubicBezTo>
                    <a:pt x="47" y="4"/>
                    <a:pt x="47" y="4"/>
                    <a:pt x="47" y="4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7" y="3"/>
                    <a:pt x="47" y="3"/>
                    <a:pt x="46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9"/>
                    <a:pt x="3" y="9"/>
                    <a:pt x="3" y="9"/>
                  </a:cubicBezTo>
                  <a:lnTo>
                    <a:pt x="47" y="9"/>
                  </a:lnTo>
                  <a:close/>
                  <a:moveTo>
                    <a:pt x="47" y="63"/>
                  </a:moveTo>
                  <a:cubicBezTo>
                    <a:pt x="47" y="12"/>
                    <a:pt x="47" y="12"/>
                    <a:pt x="47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63"/>
                    <a:pt x="3" y="63"/>
                    <a:pt x="3" y="63"/>
                  </a:cubicBezTo>
                  <a:lnTo>
                    <a:pt x="47" y="63"/>
                  </a:lnTo>
                  <a:close/>
                  <a:moveTo>
                    <a:pt x="47" y="81"/>
                  </a:moveTo>
                  <a:cubicBezTo>
                    <a:pt x="47" y="67"/>
                    <a:pt x="47" y="67"/>
                    <a:pt x="47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83"/>
                    <a:pt x="4" y="83"/>
                    <a:pt x="4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7" y="83"/>
                    <a:pt x="47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lose/>
                  <a:moveTo>
                    <a:pt x="20" y="73"/>
                  </a:moveTo>
                  <a:cubicBezTo>
                    <a:pt x="20" y="76"/>
                    <a:pt x="20" y="76"/>
                    <a:pt x="20" y="76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30" y="73"/>
                    <a:pt x="30" y="73"/>
                    <a:pt x="30" y="73"/>
                  </a:cubicBezTo>
                  <a:lnTo>
                    <a:pt x="20" y="73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18" name="Freeform 40">
              <a:extLst>
                <a:ext uri="{FF2B5EF4-FFF2-40B4-BE49-F238E27FC236}">
                  <a16:creationId xmlns:a16="http://schemas.microsoft.com/office/drawing/2014/main" xmlns="" id="{95372450-159F-45F0-9C60-5D2DAF26AA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77200" y="2091521"/>
              <a:ext cx="330200" cy="338138"/>
            </a:xfrm>
            <a:custGeom>
              <a:avLst/>
              <a:gdLst>
                <a:gd name="T0" fmla="*/ 28 w 88"/>
                <a:gd name="T1" fmla="*/ 74 h 90"/>
                <a:gd name="T2" fmla="*/ 25 w 88"/>
                <a:gd name="T3" fmla="*/ 74 h 90"/>
                <a:gd name="T4" fmla="*/ 24 w 88"/>
                <a:gd name="T5" fmla="*/ 80 h 90"/>
                <a:gd name="T6" fmla="*/ 17 w 88"/>
                <a:gd name="T7" fmla="*/ 87 h 90"/>
                <a:gd name="T8" fmla="*/ 5 w 88"/>
                <a:gd name="T9" fmla="*/ 89 h 90"/>
                <a:gd name="T10" fmla="*/ 0 w 88"/>
                <a:gd name="T11" fmla="*/ 90 h 90"/>
                <a:gd name="T12" fmla="*/ 5 w 88"/>
                <a:gd name="T13" fmla="*/ 69 h 90"/>
                <a:gd name="T14" fmla="*/ 5 w 88"/>
                <a:gd name="T15" fmla="*/ 69 h 90"/>
                <a:gd name="T16" fmla="*/ 6 w 88"/>
                <a:gd name="T17" fmla="*/ 68 h 90"/>
                <a:gd name="T18" fmla="*/ 6 w 88"/>
                <a:gd name="T19" fmla="*/ 68 h 90"/>
                <a:gd name="T20" fmla="*/ 10 w 88"/>
                <a:gd name="T21" fmla="*/ 65 h 90"/>
                <a:gd name="T22" fmla="*/ 14 w 88"/>
                <a:gd name="T23" fmla="*/ 64 h 90"/>
                <a:gd name="T24" fmla="*/ 19 w 88"/>
                <a:gd name="T25" fmla="*/ 65 h 90"/>
                <a:gd name="T26" fmla="*/ 70 w 88"/>
                <a:gd name="T27" fmla="*/ 7 h 90"/>
                <a:gd name="T28" fmla="*/ 42 w 88"/>
                <a:gd name="T29" fmla="*/ 28 h 90"/>
                <a:gd name="T30" fmla="*/ 41 w 88"/>
                <a:gd name="T31" fmla="*/ 29 h 90"/>
                <a:gd name="T32" fmla="*/ 40 w 88"/>
                <a:gd name="T33" fmla="*/ 28 h 90"/>
                <a:gd name="T34" fmla="*/ 40 w 88"/>
                <a:gd name="T35" fmla="*/ 26 h 90"/>
                <a:gd name="T36" fmla="*/ 67 w 88"/>
                <a:gd name="T37" fmla="*/ 0 h 90"/>
                <a:gd name="T38" fmla="*/ 73 w 88"/>
                <a:gd name="T39" fmla="*/ 4 h 90"/>
                <a:gd name="T40" fmla="*/ 88 w 88"/>
                <a:gd name="T41" fmla="*/ 14 h 90"/>
                <a:gd name="T42" fmla="*/ 22 w 88"/>
                <a:gd name="T43" fmla="*/ 78 h 90"/>
                <a:gd name="T44" fmla="*/ 22 w 88"/>
                <a:gd name="T45" fmla="*/ 72 h 90"/>
                <a:gd name="T46" fmla="*/ 19 w 88"/>
                <a:gd name="T47" fmla="*/ 69 h 90"/>
                <a:gd name="T48" fmla="*/ 16 w 88"/>
                <a:gd name="T49" fmla="*/ 68 h 90"/>
                <a:gd name="T50" fmla="*/ 13 w 88"/>
                <a:gd name="T51" fmla="*/ 68 h 90"/>
                <a:gd name="T52" fmla="*/ 10 w 88"/>
                <a:gd name="T53" fmla="*/ 69 h 90"/>
                <a:gd name="T54" fmla="*/ 8 w 88"/>
                <a:gd name="T55" fmla="*/ 70 h 90"/>
                <a:gd name="T56" fmla="*/ 8 w 88"/>
                <a:gd name="T57" fmla="*/ 70 h 90"/>
                <a:gd name="T58" fmla="*/ 8 w 88"/>
                <a:gd name="T59" fmla="*/ 71 h 90"/>
                <a:gd name="T60" fmla="*/ 7 w 88"/>
                <a:gd name="T61" fmla="*/ 71 h 90"/>
                <a:gd name="T62" fmla="*/ 5 w 88"/>
                <a:gd name="T63" fmla="*/ 77 h 90"/>
                <a:gd name="T64" fmla="*/ 3 w 88"/>
                <a:gd name="T65" fmla="*/ 84 h 90"/>
                <a:gd name="T66" fmla="*/ 13 w 88"/>
                <a:gd name="T67" fmla="*/ 79 h 90"/>
                <a:gd name="T68" fmla="*/ 9 w 88"/>
                <a:gd name="T69" fmla="*/ 86 h 90"/>
                <a:gd name="T70" fmla="*/ 17 w 88"/>
                <a:gd name="T71" fmla="*/ 83 h 90"/>
                <a:gd name="T72" fmla="*/ 54 w 88"/>
                <a:gd name="T73" fmla="*/ 27 h 90"/>
                <a:gd name="T74" fmla="*/ 28 w 88"/>
                <a:gd name="T75" fmla="*/ 70 h 90"/>
                <a:gd name="T76" fmla="*/ 54 w 88"/>
                <a:gd name="T77" fmla="*/ 27 h 90"/>
                <a:gd name="T78" fmla="*/ 76 w 88"/>
                <a:gd name="T79" fmla="*/ 6 h 90"/>
                <a:gd name="T80" fmla="*/ 65 w 88"/>
                <a:gd name="T81" fmla="*/ 3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8" h="90">
                  <a:moveTo>
                    <a:pt x="88" y="14"/>
                  </a:moveTo>
                  <a:cubicBezTo>
                    <a:pt x="28" y="74"/>
                    <a:pt x="28" y="74"/>
                    <a:pt x="28" y="74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5" y="72"/>
                    <a:pt x="25" y="73"/>
                    <a:pt x="25" y="74"/>
                  </a:cubicBezTo>
                  <a:cubicBezTo>
                    <a:pt x="25" y="75"/>
                    <a:pt x="25" y="76"/>
                    <a:pt x="25" y="77"/>
                  </a:cubicBezTo>
                  <a:cubicBezTo>
                    <a:pt x="25" y="78"/>
                    <a:pt x="25" y="79"/>
                    <a:pt x="24" y="80"/>
                  </a:cubicBezTo>
                  <a:cubicBezTo>
                    <a:pt x="24" y="81"/>
                    <a:pt x="23" y="82"/>
                    <a:pt x="22" y="83"/>
                  </a:cubicBezTo>
                  <a:cubicBezTo>
                    <a:pt x="21" y="85"/>
                    <a:pt x="19" y="86"/>
                    <a:pt x="17" y="87"/>
                  </a:cubicBezTo>
                  <a:cubicBezTo>
                    <a:pt x="15" y="88"/>
                    <a:pt x="13" y="88"/>
                    <a:pt x="11" y="89"/>
                  </a:cubicBezTo>
                  <a:cubicBezTo>
                    <a:pt x="9" y="89"/>
                    <a:pt x="7" y="89"/>
                    <a:pt x="5" y="89"/>
                  </a:cubicBezTo>
                  <a:cubicBezTo>
                    <a:pt x="3" y="90"/>
                    <a:pt x="2" y="90"/>
                    <a:pt x="1" y="90"/>
                  </a:cubicBezTo>
                  <a:cubicBezTo>
                    <a:pt x="1" y="90"/>
                    <a:pt x="0" y="90"/>
                    <a:pt x="0" y="90"/>
                  </a:cubicBezTo>
                  <a:cubicBezTo>
                    <a:pt x="1" y="80"/>
                    <a:pt x="2" y="73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7" y="67"/>
                    <a:pt x="7" y="66"/>
                    <a:pt x="8" y="66"/>
                  </a:cubicBezTo>
                  <a:cubicBezTo>
                    <a:pt x="9" y="66"/>
                    <a:pt x="9" y="65"/>
                    <a:pt x="10" y="65"/>
                  </a:cubicBezTo>
                  <a:cubicBezTo>
                    <a:pt x="11" y="65"/>
                    <a:pt x="11" y="64"/>
                    <a:pt x="12" y="64"/>
                  </a:cubicBezTo>
                  <a:cubicBezTo>
                    <a:pt x="13" y="64"/>
                    <a:pt x="13" y="64"/>
                    <a:pt x="14" y="64"/>
                  </a:cubicBezTo>
                  <a:cubicBezTo>
                    <a:pt x="15" y="64"/>
                    <a:pt x="16" y="64"/>
                    <a:pt x="17" y="64"/>
                  </a:cubicBezTo>
                  <a:cubicBezTo>
                    <a:pt x="17" y="65"/>
                    <a:pt x="18" y="65"/>
                    <a:pt x="19" y="65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9"/>
                    <a:pt x="42" y="29"/>
                  </a:cubicBezTo>
                  <a:cubicBezTo>
                    <a:pt x="42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0" y="29"/>
                    <a:pt x="40" y="28"/>
                    <a:pt x="40" y="28"/>
                  </a:cubicBezTo>
                  <a:cubicBezTo>
                    <a:pt x="40" y="28"/>
                    <a:pt x="40" y="28"/>
                    <a:pt x="40" y="27"/>
                  </a:cubicBezTo>
                  <a:cubicBezTo>
                    <a:pt x="40" y="27"/>
                    <a:pt x="40" y="26"/>
                    <a:pt x="40" y="26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7" y="0"/>
                    <a:pt x="67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6" y="1"/>
                    <a:pt x="76" y="1"/>
                    <a:pt x="76" y="1"/>
                  </a:cubicBezTo>
                  <a:lnTo>
                    <a:pt x="88" y="14"/>
                  </a:lnTo>
                  <a:close/>
                  <a:moveTo>
                    <a:pt x="20" y="81"/>
                  </a:moveTo>
                  <a:cubicBezTo>
                    <a:pt x="21" y="80"/>
                    <a:pt x="21" y="79"/>
                    <a:pt x="22" y="78"/>
                  </a:cubicBezTo>
                  <a:cubicBezTo>
                    <a:pt x="22" y="77"/>
                    <a:pt x="22" y="76"/>
                    <a:pt x="22" y="75"/>
                  </a:cubicBezTo>
                  <a:cubicBezTo>
                    <a:pt x="22" y="74"/>
                    <a:pt x="22" y="73"/>
                    <a:pt x="22" y="72"/>
                  </a:cubicBezTo>
                  <a:cubicBezTo>
                    <a:pt x="21" y="71"/>
                    <a:pt x="21" y="71"/>
                    <a:pt x="20" y="70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8" y="68"/>
                    <a:pt x="18" y="68"/>
                    <a:pt x="17" y="68"/>
                  </a:cubicBezTo>
                  <a:cubicBezTo>
                    <a:pt x="17" y="68"/>
                    <a:pt x="16" y="68"/>
                    <a:pt x="16" y="68"/>
                  </a:cubicBezTo>
                  <a:cubicBezTo>
                    <a:pt x="15" y="67"/>
                    <a:pt x="15" y="67"/>
                    <a:pt x="14" y="67"/>
                  </a:cubicBezTo>
                  <a:cubicBezTo>
                    <a:pt x="14" y="67"/>
                    <a:pt x="13" y="67"/>
                    <a:pt x="13" y="68"/>
                  </a:cubicBezTo>
                  <a:cubicBezTo>
                    <a:pt x="12" y="68"/>
                    <a:pt x="11" y="68"/>
                    <a:pt x="11" y="68"/>
                  </a:cubicBezTo>
                  <a:cubicBezTo>
                    <a:pt x="11" y="68"/>
                    <a:pt x="10" y="68"/>
                    <a:pt x="10" y="69"/>
                  </a:cubicBezTo>
                  <a:cubicBezTo>
                    <a:pt x="9" y="69"/>
                    <a:pt x="9" y="69"/>
                    <a:pt x="9" y="70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8" y="70"/>
                    <a:pt x="8" y="70"/>
                    <a:pt x="8" y="71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7" y="71"/>
                    <a:pt x="7" y="71"/>
                    <a:pt x="7" y="71"/>
                  </a:cubicBezTo>
                  <a:cubicBezTo>
                    <a:pt x="7" y="71"/>
                    <a:pt x="7" y="71"/>
                    <a:pt x="7" y="71"/>
                  </a:cubicBezTo>
                  <a:cubicBezTo>
                    <a:pt x="7" y="72"/>
                    <a:pt x="6" y="73"/>
                    <a:pt x="6" y="74"/>
                  </a:cubicBezTo>
                  <a:cubicBezTo>
                    <a:pt x="6" y="75"/>
                    <a:pt x="5" y="76"/>
                    <a:pt x="5" y="77"/>
                  </a:cubicBezTo>
                  <a:cubicBezTo>
                    <a:pt x="5" y="78"/>
                    <a:pt x="4" y="79"/>
                    <a:pt x="4" y="80"/>
                  </a:cubicBezTo>
                  <a:cubicBezTo>
                    <a:pt x="4" y="82"/>
                    <a:pt x="4" y="83"/>
                    <a:pt x="3" y="84"/>
                  </a:cubicBezTo>
                  <a:cubicBezTo>
                    <a:pt x="11" y="77"/>
                    <a:pt x="11" y="77"/>
                    <a:pt x="11" y="77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7" y="86"/>
                    <a:pt x="8" y="86"/>
                    <a:pt x="9" y="86"/>
                  </a:cubicBezTo>
                  <a:cubicBezTo>
                    <a:pt x="10" y="86"/>
                    <a:pt x="12" y="85"/>
                    <a:pt x="13" y="85"/>
                  </a:cubicBezTo>
                  <a:cubicBezTo>
                    <a:pt x="14" y="84"/>
                    <a:pt x="15" y="84"/>
                    <a:pt x="17" y="83"/>
                  </a:cubicBezTo>
                  <a:cubicBezTo>
                    <a:pt x="18" y="83"/>
                    <a:pt x="19" y="82"/>
                    <a:pt x="20" y="81"/>
                  </a:cubicBezTo>
                  <a:close/>
                  <a:moveTo>
                    <a:pt x="54" y="27"/>
                  </a:moveTo>
                  <a:cubicBezTo>
                    <a:pt x="20" y="62"/>
                    <a:pt x="20" y="62"/>
                    <a:pt x="20" y="62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63" y="35"/>
                    <a:pt x="63" y="35"/>
                    <a:pt x="63" y="35"/>
                  </a:cubicBezTo>
                  <a:lnTo>
                    <a:pt x="54" y="27"/>
                  </a:lnTo>
                  <a:close/>
                  <a:moveTo>
                    <a:pt x="84" y="14"/>
                  </a:moveTo>
                  <a:cubicBezTo>
                    <a:pt x="76" y="6"/>
                    <a:pt x="76" y="6"/>
                    <a:pt x="76" y="6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65" y="33"/>
                    <a:pt x="65" y="33"/>
                    <a:pt x="65" y="33"/>
                  </a:cubicBezTo>
                  <a:lnTo>
                    <a:pt x="84" y="14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19" name="Freeform 41">
              <a:extLst>
                <a:ext uri="{FF2B5EF4-FFF2-40B4-BE49-F238E27FC236}">
                  <a16:creationId xmlns:a16="http://schemas.microsoft.com/office/drawing/2014/main" xmlns="" id="{7C634C96-96A5-475A-8F4B-AFAB5BDA8A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32825" y="2110571"/>
              <a:ext cx="300038" cy="300038"/>
            </a:xfrm>
            <a:custGeom>
              <a:avLst/>
              <a:gdLst>
                <a:gd name="T0" fmla="*/ 68 w 189"/>
                <a:gd name="T1" fmla="*/ 120 h 189"/>
                <a:gd name="T2" fmla="*/ 0 w 189"/>
                <a:gd name="T3" fmla="*/ 90 h 189"/>
                <a:gd name="T4" fmla="*/ 189 w 189"/>
                <a:gd name="T5" fmla="*/ 0 h 189"/>
                <a:gd name="T6" fmla="*/ 104 w 189"/>
                <a:gd name="T7" fmla="*/ 189 h 189"/>
                <a:gd name="T8" fmla="*/ 68 w 189"/>
                <a:gd name="T9" fmla="*/ 120 h 189"/>
                <a:gd name="T10" fmla="*/ 70 w 189"/>
                <a:gd name="T11" fmla="*/ 113 h 189"/>
                <a:gd name="T12" fmla="*/ 163 w 189"/>
                <a:gd name="T13" fmla="*/ 21 h 189"/>
                <a:gd name="T14" fmla="*/ 18 w 189"/>
                <a:gd name="T15" fmla="*/ 90 h 189"/>
                <a:gd name="T16" fmla="*/ 70 w 189"/>
                <a:gd name="T17" fmla="*/ 113 h 189"/>
                <a:gd name="T18" fmla="*/ 104 w 189"/>
                <a:gd name="T19" fmla="*/ 170 h 189"/>
                <a:gd name="T20" fmla="*/ 170 w 189"/>
                <a:gd name="T21" fmla="*/ 23 h 189"/>
                <a:gd name="T22" fmla="*/ 75 w 189"/>
                <a:gd name="T23" fmla="*/ 118 h 189"/>
                <a:gd name="T24" fmla="*/ 104 w 189"/>
                <a:gd name="T25" fmla="*/ 17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9" h="189">
                  <a:moveTo>
                    <a:pt x="68" y="120"/>
                  </a:moveTo>
                  <a:lnTo>
                    <a:pt x="0" y="90"/>
                  </a:lnTo>
                  <a:lnTo>
                    <a:pt x="189" y="0"/>
                  </a:lnTo>
                  <a:lnTo>
                    <a:pt x="104" y="189"/>
                  </a:lnTo>
                  <a:lnTo>
                    <a:pt x="68" y="120"/>
                  </a:lnTo>
                  <a:close/>
                  <a:moveTo>
                    <a:pt x="70" y="113"/>
                  </a:moveTo>
                  <a:lnTo>
                    <a:pt x="163" y="21"/>
                  </a:lnTo>
                  <a:lnTo>
                    <a:pt x="18" y="90"/>
                  </a:lnTo>
                  <a:lnTo>
                    <a:pt x="70" y="113"/>
                  </a:lnTo>
                  <a:close/>
                  <a:moveTo>
                    <a:pt x="104" y="170"/>
                  </a:moveTo>
                  <a:lnTo>
                    <a:pt x="170" y="23"/>
                  </a:lnTo>
                  <a:lnTo>
                    <a:pt x="75" y="118"/>
                  </a:lnTo>
                  <a:lnTo>
                    <a:pt x="104" y="170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20" name="Freeform 42">
              <a:extLst>
                <a:ext uri="{FF2B5EF4-FFF2-40B4-BE49-F238E27FC236}">
                  <a16:creationId xmlns:a16="http://schemas.microsoft.com/office/drawing/2014/main" xmlns="" id="{C1AC0F73-1C76-4123-8251-DE309A6685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75750" y="2091521"/>
              <a:ext cx="293688" cy="334963"/>
            </a:xfrm>
            <a:custGeom>
              <a:avLst/>
              <a:gdLst>
                <a:gd name="T0" fmla="*/ 78 w 78"/>
                <a:gd name="T1" fmla="*/ 13 h 89"/>
                <a:gd name="T2" fmla="*/ 75 w 78"/>
                <a:gd name="T3" fmla="*/ 16 h 89"/>
                <a:gd name="T4" fmla="*/ 74 w 78"/>
                <a:gd name="T5" fmla="*/ 24 h 89"/>
                <a:gd name="T6" fmla="*/ 70 w 78"/>
                <a:gd name="T7" fmla="*/ 28 h 89"/>
                <a:gd name="T8" fmla="*/ 16 w 78"/>
                <a:gd name="T9" fmla="*/ 29 h 89"/>
                <a:gd name="T10" fmla="*/ 10 w 78"/>
                <a:gd name="T11" fmla="*/ 26 h 89"/>
                <a:gd name="T12" fmla="*/ 8 w 78"/>
                <a:gd name="T13" fmla="*/ 21 h 89"/>
                <a:gd name="T14" fmla="*/ 7 w 78"/>
                <a:gd name="T15" fmla="*/ 16 h 89"/>
                <a:gd name="T16" fmla="*/ 3 w 78"/>
                <a:gd name="T17" fmla="*/ 19 h 89"/>
                <a:gd name="T18" fmla="*/ 4 w 78"/>
                <a:gd name="T19" fmla="*/ 32 h 89"/>
                <a:gd name="T20" fmla="*/ 33 w 78"/>
                <a:gd name="T21" fmla="*/ 33 h 89"/>
                <a:gd name="T22" fmla="*/ 39 w 78"/>
                <a:gd name="T23" fmla="*/ 34 h 89"/>
                <a:gd name="T24" fmla="*/ 43 w 78"/>
                <a:gd name="T25" fmla="*/ 37 h 89"/>
                <a:gd name="T26" fmla="*/ 43 w 78"/>
                <a:gd name="T27" fmla="*/ 51 h 89"/>
                <a:gd name="T28" fmla="*/ 49 w 78"/>
                <a:gd name="T29" fmla="*/ 89 h 89"/>
                <a:gd name="T30" fmla="*/ 34 w 78"/>
                <a:gd name="T31" fmla="*/ 51 h 89"/>
                <a:gd name="T32" fmla="*/ 40 w 78"/>
                <a:gd name="T33" fmla="*/ 40 h 89"/>
                <a:gd name="T34" fmla="*/ 37 w 78"/>
                <a:gd name="T35" fmla="*/ 37 h 89"/>
                <a:gd name="T36" fmla="*/ 4 w 78"/>
                <a:gd name="T37" fmla="*/ 36 h 89"/>
                <a:gd name="T38" fmla="*/ 0 w 78"/>
                <a:gd name="T39" fmla="*/ 33 h 89"/>
                <a:gd name="T40" fmla="*/ 0 w 78"/>
                <a:gd name="T41" fmla="*/ 19 h 89"/>
                <a:gd name="T42" fmla="*/ 2 w 78"/>
                <a:gd name="T43" fmla="*/ 15 h 89"/>
                <a:gd name="T44" fmla="*/ 7 w 78"/>
                <a:gd name="T45" fmla="*/ 13 h 89"/>
                <a:gd name="T46" fmla="*/ 8 w 78"/>
                <a:gd name="T47" fmla="*/ 8 h 89"/>
                <a:gd name="T48" fmla="*/ 10 w 78"/>
                <a:gd name="T49" fmla="*/ 2 h 89"/>
                <a:gd name="T50" fmla="*/ 16 w 78"/>
                <a:gd name="T51" fmla="*/ 0 h 89"/>
                <a:gd name="T52" fmla="*/ 70 w 78"/>
                <a:gd name="T53" fmla="*/ 1 h 89"/>
                <a:gd name="T54" fmla="*/ 74 w 78"/>
                <a:gd name="T55" fmla="*/ 5 h 89"/>
                <a:gd name="T56" fmla="*/ 75 w 78"/>
                <a:gd name="T57" fmla="*/ 13 h 89"/>
                <a:gd name="T58" fmla="*/ 72 w 78"/>
                <a:gd name="T59" fmla="*/ 8 h 89"/>
                <a:gd name="T60" fmla="*/ 71 w 78"/>
                <a:gd name="T61" fmla="*/ 4 h 89"/>
                <a:gd name="T62" fmla="*/ 67 w 78"/>
                <a:gd name="T63" fmla="*/ 3 h 89"/>
                <a:gd name="T64" fmla="*/ 14 w 78"/>
                <a:gd name="T65" fmla="*/ 3 h 89"/>
                <a:gd name="T66" fmla="*/ 12 w 78"/>
                <a:gd name="T67" fmla="*/ 6 h 89"/>
                <a:gd name="T68" fmla="*/ 11 w 78"/>
                <a:gd name="T69" fmla="*/ 21 h 89"/>
                <a:gd name="T70" fmla="*/ 13 w 78"/>
                <a:gd name="T71" fmla="*/ 24 h 89"/>
                <a:gd name="T72" fmla="*/ 16 w 78"/>
                <a:gd name="T73" fmla="*/ 26 h 89"/>
                <a:gd name="T74" fmla="*/ 69 w 78"/>
                <a:gd name="T75" fmla="*/ 25 h 89"/>
                <a:gd name="T76" fmla="*/ 72 w 78"/>
                <a:gd name="T77" fmla="*/ 23 h 89"/>
                <a:gd name="T78" fmla="*/ 46 w 78"/>
                <a:gd name="T79" fmla="*/ 86 h 89"/>
                <a:gd name="T80" fmla="*/ 37 w 78"/>
                <a:gd name="T81" fmla="*/ 54 h 89"/>
                <a:gd name="T82" fmla="*/ 46 w 78"/>
                <a:gd name="T83" fmla="*/ 8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8" h="89">
                  <a:moveTo>
                    <a:pt x="75" y="13"/>
                  </a:moveTo>
                  <a:cubicBezTo>
                    <a:pt x="78" y="13"/>
                    <a:pt x="78" y="13"/>
                    <a:pt x="78" y="13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2"/>
                    <a:pt x="75" y="23"/>
                    <a:pt x="74" y="24"/>
                  </a:cubicBezTo>
                  <a:cubicBezTo>
                    <a:pt x="74" y="25"/>
                    <a:pt x="74" y="26"/>
                    <a:pt x="73" y="26"/>
                  </a:cubicBezTo>
                  <a:cubicBezTo>
                    <a:pt x="72" y="27"/>
                    <a:pt x="71" y="28"/>
                    <a:pt x="70" y="28"/>
                  </a:cubicBezTo>
                  <a:cubicBezTo>
                    <a:pt x="69" y="29"/>
                    <a:pt x="68" y="29"/>
                    <a:pt x="67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5" y="29"/>
                    <a:pt x="14" y="29"/>
                    <a:pt x="13" y="28"/>
                  </a:cubicBezTo>
                  <a:cubicBezTo>
                    <a:pt x="12" y="28"/>
                    <a:pt x="11" y="27"/>
                    <a:pt x="10" y="26"/>
                  </a:cubicBezTo>
                  <a:cubicBezTo>
                    <a:pt x="10" y="26"/>
                    <a:pt x="9" y="25"/>
                    <a:pt x="9" y="24"/>
                  </a:cubicBezTo>
                  <a:cubicBezTo>
                    <a:pt x="8" y="23"/>
                    <a:pt x="8" y="22"/>
                    <a:pt x="8" y="21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5" y="16"/>
                    <a:pt x="4" y="17"/>
                  </a:cubicBezTo>
                  <a:cubicBezTo>
                    <a:pt x="3" y="18"/>
                    <a:pt x="3" y="18"/>
                    <a:pt x="3" y="19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1"/>
                    <a:pt x="3" y="32"/>
                    <a:pt x="4" y="32"/>
                  </a:cubicBezTo>
                  <a:cubicBezTo>
                    <a:pt x="5" y="33"/>
                    <a:pt x="6" y="33"/>
                    <a:pt x="7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8" y="33"/>
                    <a:pt x="38" y="34"/>
                    <a:pt x="39" y="34"/>
                  </a:cubicBezTo>
                  <a:cubicBezTo>
                    <a:pt x="40" y="34"/>
                    <a:pt x="41" y="35"/>
                    <a:pt x="41" y="35"/>
                  </a:cubicBezTo>
                  <a:cubicBezTo>
                    <a:pt x="42" y="36"/>
                    <a:pt x="42" y="37"/>
                    <a:pt x="43" y="37"/>
                  </a:cubicBezTo>
                  <a:cubicBezTo>
                    <a:pt x="43" y="38"/>
                    <a:pt x="43" y="39"/>
                    <a:pt x="43" y="40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89"/>
                    <a:pt x="49" y="89"/>
                    <a:pt x="49" y="89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39"/>
                    <a:pt x="40" y="38"/>
                    <a:pt x="39" y="38"/>
                  </a:cubicBezTo>
                  <a:cubicBezTo>
                    <a:pt x="38" y="37"/>
                    <a:pt x="38" y="37"/>
                    <a:pt x="3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7"/>
                    <a:pt x="5" y="37"/>
                    <a:pt x="4" y="36"/>
                  </a:cubicBezTo>
                  <a:cubicBezTo>
                    <a:pt x="3" y="36"/>
                    <a:pt x="2" y="35"/>
                    <a:pt x="2" y="35"/>
                  </a:cubicBezTo>
                  <a:cubicBezTo>
                    <a:pt x="1" y="34"/>
                    <a:pt x="1" y="34"/>
                    <a:pt x="0" y="33"/>
                  </a:cubicBezTo>
                  <a:cubicBezTo>
                    <a:pt x="0" y="32"/>
                    <a:pt x="0" y="31"/>
                    <a:pt x="0" y="3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1" y="16"/>
                    <a:pt x="1" y="15"/>
                    <a:pt x="2" y="15"/>
                  </a:cubicBezTo>
                  <a:cubicBezTo>
                    <a:pt x="2" y="14"/>
                    <a:pt x="3" y="14"/>
                    <a:pt x="4" y="13"/>
                  </a:cubicBezTo>
                  <a:cubicBezTo>
                    <a:pt x="5" y="13"/>
                    <a:pt x="6" y="13"/>
                    <a:pt x="7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6"/>
                    <a:pt x="9" y="5"/>
                  </a:cubicBezTo>
                  <a:cubicBezTo>
                    <a:pt x="9" y="4"/>
                    <a:pt x="10" y="3"/>
                    <a:pt x="10" y="2"/>
                  </a:cubicBezTo>
                  <a:cubicBezTo>
                    <a:pt x="11" y="1"/>
                    <a:pt x="12" y="1"/>
                    <a:pt x="13" y="1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69" y="0"/>
                    <a:pt x="70" y="1"/>
                  </a:cubicBezTo>
                  <a:cubicBezTo>
                    <a:pt x="71" y="1"/>
                    <a:pt x="72" y="1"/>
                    <a:pt x="73" y="2"/>
                  </a:cubicBezTo>
                  <a:cubicBezTo>
                    <a:pt x="74" y="3"/>
                    <a:pt x="74" y="4"/>
                    <a:pt x="74" y="5"/>
                  </a:cubicBezTo>
                  <a:cubicBezTo>
                    <a:pt x="75" y="6"/>
                    <a:pt x="75" y="7"/>
                    <a:pt x="75" y="8"/>
                  </a:cubicBezTo>
                  <a:lnTo>
                    <a:pt x="75" y="13"/>
                  </a:lnTo>
                  <a:close/>
                  <a:moveTo>
                    <a:pt x="72" y="21"/>
                  </a:moveTo>
                  <a:cubicBezTo>
                    <a:pt x="72" y="8"/>
                    <a:pt x="72" y="8"/>
                    <a:pt x="72" y="8"/>
                  </a:cubicBezTo>
                  <a:cubicBezTo>
                    <a:pt x="72" y="7"/>
                    <a:pt x="72" y="7"/>
                    <a:pt x="72" y="6"/>
                  </a:cubicBezTo>
                  <a:cubicBezTo>
                    <a:pt x="71" y="5"/>
                    <a:pt x="71" y="5"/>
                    <a:pt x="71" y="4"/>
                  </a:cubicBezTo>
                  <a:cubicBezTo>
                    <a:pt x="70" y="4"/>
                    <a:pt x="70" y="4"/>
                    <a:pt x="69" y="3"/>
                  </a:cubicBezTo>
                  <a:cubicBezTo>
                    <a:pt x="68" y="3"/>
                    <a:pt x="68" y="3"/>
                    <a:pt x="67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4" y="3"/>
                    <a:pt x="14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5"/>
                    <a:pt x="12" y="5"/>
                    <a:pt x="12" y="6"/>
                  </a:cubicBezTo>
                  <a:cubicBezTo>
                    <a:pt x="11" y="7"/>
                    <a:pt x="11" y="7"/>
                    <a:pt x="11" y="8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2"/>
                    <a:pt x="12" y="23"/>
                  </a:cubicBezTo>
                  <a:cubicBezTo>
                    <a:pt x="12" y="23"/>
                    <a:pt x="12" y="24"/>
                    <a:pt x="13" y="24"/>
                  </a:cubicBezTo>
                  <a:cubicBezTo>
                    <a:pt x="13" y="25"/>
                    <a:pt x="13" y="25"/>
                    <a:pt x="14" y="25"/>
                  </a:cubicBezTo>
                  <a:cubicBezTo>
                    <a:pt x="14" y="25"/>
                    <a:pt x="15" y="26"/>
                    <a:pt x="16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8" y="26"/>
                    <a:pt x="68" y="25"/>
                    <a:pt x="69" y="25"/>
                  </a:cubicBezTo>
                  <a:cubicBezTo>
                    <a:pt x="70" y="25"/>
                    <a:pt x="70" y="25"/>
                    <a:pt x="71" y="24"/>
                  </a:cubicBezTo>
                  <a:cubicBezTo>
                    <a:pt x="71" y="24"/>
                    <a:pt x="71" y="23"/>
                    <a:pt x="72" y="23"/>
                  </a:cubicBezTo>
                  <a:cubicBezTo>
                    <a:pt x="72" y="22"/>
                    <a:pt x="72" y="21"/>
                    <a:pt x="72" y="21"/>
                  </a:cubicBezTo>
                  <a:close/>
                  <a:moveTo>
                    <a:pt x="46" y="86"/>
                  </a:moveTo>
                  <a:cubicBezTo>
                    <a:pt x="46" y="54"/>
                    <a:pt x="46" y="54"/>
                    <a:pt x="46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7" y="86"/>
                    <a:pt x="37" y="86"/>
                    <a:pt x="37" y="86"/>
                  </a:cubicBezTo>
                  <a:lnTo>
                    <a:pt x="46" y="86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21" name="Freeform 43">
              <a:extLst>
                <a:ext uri="{FF2B5EF4-FFF2-40B4-BE49-F238E27FC236}">
                  <a16:creationId xmlns:a16="http://schemas.microsoft.com/office/drawing/2014/main" xmlns="" id="{DA43C2F3-E1B4-4779-84D1-F88E9F95DE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20263" y="2113746"/>
              <a:ext cx="288925" cy="288925"/>
            </a:xfrm>
            <a:custGeom>
              <a:avLst/>
              <a:gdLst>
                <a:gd name="T0" fmla="*/ 38 w 77"/>
                <a:gd name="T1" fmla="*/ 0 h 77"/>
                <a:gd name="T2" fmla="*/ 77 w 77"/>
                <a:gd name="T3" fmla="*/ 0 h 77"/>
                <a:gd name="T4" fmla="*/ 77 w 77"/>
                <a:gd name="T5" fmla="*/ 77 h 77"/>
                <a:gd name="T6" fmla="*/ 13 w 77"/>
                <a:gd name="T7" fmla="*/ 77 h 77"/>
                <a:gd name="T8" fmla="*/ 6 w 77"/>
                <a:gd name="T9" fmla="*/ 76 h 77"/>
                <a:gd name="T10" fmla="*/ 2 w 77"/>
                <a:gd name="T11" fmla="*/ 73 h 77"/>
                <a:gd name="T12" fmla="*/ 0 w 77"/>
                <a:gd name="T13" fmla="*/ 69 h 77"/>
                <a:gd name="T14" fmla="*/ 0 w 77"/>
                <a:gd name="T15" fmla="*/ 66 h 77"/>
                <a:gd name="T16" fmla="*/ 0 w 77"/>
                <a:gd name="T17" fmla="*/ 13 h 77"/>
                <a:gd name="T18" fmla="*/ 1 w 77"/>
                <a:gd name="T19" fmla="*/ 8 h 77"/>
                <a:gd name="T20" fmla="*/ 3 w 77"/>
                <a:gd name="T21" fmla="*/ 4 h 77"/>
                <a:gd name="T22" fmla="*/ 7 w 77"/>
                <a:gd name="T23" fmla="*/ 1 h 77"/>
                <a:gd name="T24" fmla="*/ 13 w 77"/>
                <a:gd name="T25" fmla="*/ 0 h 77"/>
                <a:gd name="T26" fmla="*/ 38 w 77"/>
                <a:gd name="T27" fmla="*/ 0 h 77"/>
                <a:gd name="T28" fmla="*/ 13 w 77"/>
                <a:gd name="T29" fmla="*/ 3 h 77"/>
                <a:gd name="T30" fmla="*/ 9 w 77"/>
                <a:gd name="T31" fmla="*/ 4 h 77"/>
                <a:gd name="T32" fmla="*/ 6 w 77"/>
                <a:gd name="T33" fmla="*/ 6 h 77"/>
                <a:gd name="T34" fmla="*/ 4 w 77"/>
                <a:gd name="T35" fmla="*/ 9 h 77"/>
                <a:gd name="T36" fmla="*/ 3 w 77"/>
                <a:gd name="T37" fmla="*/ 13 h 77"/>
                <a:gd name="T38" fmla="*/ 3 w 77"/>
                <a:gd name="T39" fmla="*/ 60 h 77"/>
                <a:gd name="T40" fmla="*/ 5 w 77"/>
                <a:gd name="T41" fmla="*/ 58 h 77"/>
                <a:gd name="T42" fmla="*/ 7 w 77"/>
                <a:gd name="T43" fmla="*/ 57 h 77"/>
                <a:gd name="T44" fmla="*/ 10 w 77"/>
                <a:gd name="T45" fmla="*/ 56 h 77"/>
                <a:gd name="T46" fmla="*/ 13 w 77"/>
                <a:gd name="T47" fmla="*/ 56 h 77"/>
                <a:gd name="T48" fmla="*/ 73 w 77"/>
                <a:gd name="T49" fmla="*/ 56 h 77"/>
                <a:gd name="T50" fmla="*/ 73 w 77"/>
                <a:gd name="T51" fmla="*/ 3 h 77"/>
                <a:gd name="T52" fmla="*/ 38 w 77"/>
                <a:gd name="T53" fmla="*/ 3 h 77"/>
                <a:gd name="T54" fmla="*/ 38 w 77"/>
                <a:gd name="T55" fmla="*/ 41 h 77"/>
                <a:gd name="T56" fmla="*/ 27 w 77"/>
                <a:gd name="T57" fmla="*/ 31 h 77"/>
                <a:gd name="T58" fmla="*/ 15 w 77"/>
                <a:gd name="T59" fmla="*/ 41 h 77"/>
                <a:gd name="T60" fmla="*/ 15 w 77"/>
                <a:gd name="T61" fmla="*/ 3 h 77"/>
                <a:gd name="T62" fmla="*/ 13 w 77"/>
                <a:gd name="T63" fmla="*/ 3 h 77"/>
                <a:gd name="T64" fmla="*/ 13 w 77"/>
                <a:gd name="T65" fmla="*/ 74 h 77"/>
                <a:gd name="T66" fmla="*/ 73 w 77"/>
                <a:gd name="T67" fmla="*/ 74 h 77"/>
                <a:gd name="T68" fmla="*/ 73 w 77"/>
                <a:gd name="T69" fmla="*/ 59 h 77"/>
                <a:gd name="T70" fmla="*/ 13 w 77"/>
                <a:gd name="T71" fmla="*/ 59 h 77"/>
                <a:gd name="T72" fmla="*/ 9 w 77"/>
                <a:gd name="T73" fmla="*/ 60 h 77"/>
                <a:gd name="T74" fmla="*/ 6 w 77"/>
                <a:gd name="T75" fmla="*/ 62 h 77"/>
                <a:gd name="T76" fmla="*/ 4 w 77"/>
                <a:gd name="T77" fmla="*/ 64 h 77"/>
                <a:gd name="T78" fmla="*/ 3 w 77"/>
                <a:gd name="T79" fmla="*/ 67 h 77"/>
                <a:gd name="T80" fmla="*/ 4 w 77"/>
                <a:gd name="T81" fmla="*/ 70 h 77"/>
                <a:gd name="T82" fmla="*/ 5 w 77"/>
                <a:gd name="T83" fmla="*/ 72 h 77"/>
                <a:gd name="T84" fmla="*/ 8 w 77"/>
                <a:gd name="T85" fmla="*/ 73 h 77"/>
                <a:gd name="T86" fmla="*/ 13 w 77"/>
                <a:gd name="T87" fmla="*/ 74 h 77"/>
                <a:gd name="T88" fmla="*/ 35 w 77"/>
                <a:gd name="T89" fmla="*/ 3 h 77"/>
                <a:gd name="T90" fmla="*/ 18 w 77"/>
                <a:gd name="T91" fmla="*/ 3 h 77"/>
                <a:gd name="T92" fmla="*/ 18 w 77"/>
                <a:gd name="T93" fmla="*/ 34 h 77"/>
                <a:gd name="T94" fmla="*/ 27 w 77"/>
                <a:gd name="T95" fmla="*/ 27 h 77"/>
                <a:gd name="T96" fmla="*/ 35 w 77"/>
                <a:gd name="T97" fmla="*/ 34 h 77"/>
                <a:gd name="T98" fmla="*/ 35 w 77"/>
                <a:gd name="T99" fmla="*/ 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7" h="77">
                  <a:moveTo>
                    <a:pt x="38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0" y="77"/>
                    <a:pt x="7" y="77"/>
                    <a:pt x="6" y="76"/>
                  </a:cubicBezTo>
                  <a:cubicBezTo>
                    <a:pt x="4" y="75"/>
                    <a:pt x="3" y="74"/>
                    <a:pt x="2" y="73"/>
                  </a:cubicBezTo>
                  <a:cubicBezTo>
                    <a:pt x="1" y="71"/>
                    <a:pt x="0" y="70"/>
                    <a:pt x="0" y="69"/>
                  </a:cubicBezTo>
                  <a:cubicBezTo>
                    <a:pt x="0" y="68"/>
                    <a:pt x="0" y="67"/>
                    <a:pt x="0" y="6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0" y="9"/>
                    <a:pt x="1" y="8"/>
                  </a:cubicBezTo>
                  <a:cubicBezTo>
                    <a:pt x="1" y="6"/>
                    <a:pt x="2" y="5"/>
                    <a:pt x="3" y="4"/>
                  </a:cubicBezTo>
                  <a:cubicBezTo>
                    <a:pt x="4" y="3"/>
                    <a:pt x="6" y="2"/>
                    <a:pt x="7" y="1"/>
                  </a:cubicBezTo>
                  <a:cubicBezTo>
                    <a:pt x="9" y="1"/>
                    <a:pt x="11" y="0"/>
                    <a:pt x="13" y="0"/>
                  </a:cubicBezTo>
                  <a:lnTo>
                    <a:pt x="38" y="0"/>
                  </a:lnTo>
                  <a:close/>
                  <a:moveTo>
                    <a:pt x="13" y="3"/>
                  </a:moveTo>
                  <a:cubicBezTo>
                    <a:pt x="11" y="3"/>
                    <a:pt x="10" y="4"/>
                    <a:pt x="9" y="4"/>
                  </a:cubicBezTo>
                  <a:cubicBezTo>
                    <a:pt x="7" y="5"/>
                    <a:pt x="6" y="5"/>
                    <a:pt x="6" y="6"/>
                  </a:cubicBezTo>
                  <a:cubicBezTo>
                    <a:pt x="5" y="7"/>
                    <a:pt x="4" y="8"/>
                    <a:pt x="4" y="9"/>
                  </a:cubicBezTo>
                  <a:cubicBezTo>
                    <a:pt x="3" y="10"/>
                    <a:pt x="3" y="12"/>
                    <a:pt x="3" y="13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4" y="59"/>
                    <a:pt x="4" y="59"/>
                    <a:pt x="5" y="58"/>
                  </a:cubicBezTo>
                  <a:cubicBezTo>
                    <a:pt x="6" y="58"/>
                    <a:pt x="6" y="57"/>
                    <a:pt x="7" y="57"/>
                  </a:cubicBezTo>
                  <a:cubicBezTo>
                    <a:pt x="8" y="57"/>
                    <a:pt x="9" y="57"/>
                    <a:pt x="10" y="56"/>
                  </a:cubicBezTo>
                  <a:cubicBezTo>
                    <a:pt x="11" y="56"/>
                    <a:pt x="12" y="56"/>
                    <a:pt x="13" y="56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3"/>
                    <a:pt x="15" y="3"/>
                    <a:pt x="15" y="3"/>
                  </a:cubicBezTo>
                  <a:lnTo>
                    <a:pt x="13" y="3"/>
                  </a:lnTo>
                  <a:close/>
                  <a:moveTo>
                    <a:pt x="13" y="74"/>
                  </a:moveTo>
                  <a:cubicBezTo>
                    <a:pt x="73" y="74"/>
                    <a:pt x="73" y="74"/>
                    <a:pt x="73" y="74"/>
                  </a:cubicBezTo>
                  <a:cubicBezTo>
                    <a:pt x="73" y="59"/>
                    <a:pt x="73" y="59"/>
                    <a:pt x="7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1" y="59"/>
                    <a:pt x="10" y="60"/>
                    <a:pt x="9" y="60"/>
                  </a:cubicBezTo>
                  <a:cubicBezTo>
                    <a:pt x="7" y="60"/>
                    <a:pt x="6" y="61"/>
                    <a:pt x="6" y="62"/>
                  </a:cubicBezTo>
                  <a:cubicBezTo>
                    <a:pt x="5" y="62"/>
                    <a:pt x="4" y="63"/>
                    <a:pt x="4" y="64"/>
                  </a:cubicBezTo>
                  <a:cubicBezTo>
                    <a:pt x="3" y="65"/>
                    <a:pt x="3" y="66"/>
                    <a:pt x="3" y="67"/>
                  </a:cubicBezTo>
                  <a:cubicBezTo>
                    <a:pt x="3" y="68"/>
                    <a:pt x="3" y="69"/>
                    <a:pt x="4" y="70"/>
                  </a:cubicBezTo>
                  <a:cubicBezTo>
                    <a:pt x="4" y="71"/>
                    <a:pt x="5" y="71"/>
                    <a:pt x="5" y="72"/>
                  </a:cubicBezTo>
                  <a:cubicBezTo>
                    <a:pt x="6" y="72"/>
                    <a:pt x="7" y="73"/>
                    <a:pt x="8" y="73"/>
                  </a:cubicBezTo>
                  <a:cubicBezTo>
                    <a:pt x="9" y="74"/>
                    <a:pt x="11" y="74"/>
                    <a:pt x="13" y="74"/>
                  </a:cubicBezTo>
                  <a:close/>
                  <a:moveTo>
                    <a:pt x="35" y="3"/>
                  </a:moveTo>
                  <a:cubicBezTo>
                    <a:pt x="18" y="3"/>
                    <a:pt x="18" y="3"/>
                    <a:pt x="18" y="3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35" y="34"/>
                    <a:pt x="35" y="34"/>
                    <a:pt x="35" y="34"/>
                  </a:cubicBezTo>
                  <a:lnTo>
                    <a:pt x="35" y="3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22" name="Freeform 44">
              <a:extLst>
                <a:ext uri="{FF2B5EF4-FFF2-40B4-BE49-F238E27FC236}">
                  <a16:creationId xmlns:a16="http://schemas.microsoft.com/office/drawing/2014/main" xmlns="" id="{82B9CED1-769E-4EB0-8FAA-8A735930D9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64775" y="2121683"/>
              <a:ext cx="277813" cy="274638"/>
            </a:xfrm>
            <a:custGeom>
              <a:avLst/>
              <a:gdLst>
                <a:gd name="T0" fmla="*/ 72 w 74"/>
                <a:gd name="T1" fmla="*/ 1 h 73"/>
                <a:gd name="T2" fmla="*/ 74 w 74"/>
                <a:gd name="T3" fmla="*/ 3 h 73"/>
                <a:gd name="T4" fmla="*/ 74 w 74"/>
                <a:gd name="T5" fmla="*/ 5 h 73"/>
                <a:gd name="T6" fmla="*/ 74 w 74"/>
                <a:gd name="T7" fmla="*/ 6 h 73"/>
                <a:gd name="T8" fmla="*/ 72 w 74"/>
                <a:gd name="T9" fmla="*/ 8 h 73"/>
                <a:gd name="T10" fmla="*/ 58 w 74"/>
                <a:gd name="T11" fmla="*/ 22 h 73"/>
                <a:gd name="T12" fmla="*/ 61 w 74"/>
                <a:gd name="T13" fmla="*/ 22 h 73"/>
                <a:gd name="T14" fmla="*/ 61 w 74"/>
                <a:gd name="T15" fmla="*/ 73 h 73"/>
                <a:gd name="T16" fmla="*/ 0 w 74"/>
                <a:gd name="T17" fmla="*/ 73 h 73"/>
                <a:gd name="T18" fmla="*/ 0 w 74"/>
                <a:gd name="T19" fmla="*/ 13 h 73"/>
                <a:gd name="T20" fmla="*/ 52 w 74"/>
                <a:gd name="T21" fmla="*/ 13 h 73"/>
                <a:gd name="T22" fmla="*/ 52 w 74"/>
                <a:gd name="T23" fmla="*/ 15 h 73"/>
                <a:gd name="T24" fmla="*/ 66 w 74"/>
                <a:gd name="T25" fmla="*/ 1 h 73"/>
                <a:gd name="T26" fmla="*/ 67 w 74"/>
                <a:gd name="T27" fmla="*/ 0 h 73"/>
                <a:gd name="T28" fmla="*/ 69 w 74"/>
                <a:gd name="T29" fmla="*/ 0 h 73"/>
                <a:gd name="T30" fmla="*/ 71 w 74"/>
                <a:gd name="T31" fmla="*/ 0 h 73"/>
                <a:gd name="T32" fmla="*/ 72 w 74"/>
                <a:gd name="T33" fmla="*/ 1 h 73"/>
                <a:gd name="T34" fmla="*/ 58 w 74"/>
                <a:gd name="T35" fmla="*/ 70 h 73"/>
                <a:gd name="T36" fmla="*/ 58 w 74"/>
                <a:gd name="T37" fmla="*/ 23 h 73"/>
                <a:gd name="T38" fmla="*/ 33 w 74"/>
                <a:gd name="T39" fmla="*/ 48 h 73"/>
                <a:gd name="T40" fmla="*/ 26 w 74"/>
                <a:gd name="T41" fmla="*/ 48 h 73"/>
                <a:gd name="T42" fmla="*/ 26 w 74"/>
                <a:gd name="T43" fmla="*/ 41 h 73"/>
                <a:gd name="T44" fmla="*/ 51 w 74"/>
                <a:gd name="T45" fmla="*/ 16 h 73"/>
                <a:gd name="T46" fmla="*/ 4 w 74"/>
                <a:gd name="T47" fmla="*/ 16 h 73"/>
                <a:gd name="T48" fmla="*/ 4 w 74"/>
                <a:gd name="T49" fmla="*/ 70 h 73"/>
                <a:gd name="T50" fmla="*/ 58 w 74"/>
                <a:gd name="T51" fmla="*/ 70 h 73"/>
                <a:gd name="T52" fmla="*/ 70 w 74"/>
                <a:gd name="T53" fmla="*/ 6 h 73"/>
                <a:gd name="T54" fmla="*/ 71 w 74"/>
                <a:gd name="T55" fmla="*/ 5 h 73"/>
                <a:gd name="T56" fmla="*/ 71 w 74"/>
                <a:gd name="T57" fmla="*/ 5 h 73"/>
                <a:gd name="T58" fmla="*/ 71 w 74"/>
                <a:gd name="T59" fmla="*/ 4 h 73"/>
                <a:gd name="T60" fmla="*/ 70 w 74"/>
                <a:gd name="T61" fmla="*/ 3 h 73"/>
                <a:gd name="T62" fmla="*/ 70 w 74"/>
                <a:gd name="T63" fmla="*/ 3 h 73"/>
                <a:gd name="T64" fmla="*/ 69 w 74"/>
                <a:gd name="T65" fmla="*/ 3 h 73"/>
                <a:gd name="T66" fmla="*/ 69 w 74"/>
                <a:gd name="T67" fmla="*/ 3 h 73"/>
                <a:gd name="T68" fmla="*/ 68 w 74"/>
                <a:gd name="T69" fmla="*/ 3 h 73"/>
                <a:gd name="T70" fmla="*/ 29 w 74"/>
                <a:gd name="T71" fmla="*/ 42 h 73"/>
                <a:gd name="T72" fmla="*/ 29 w 74"/>
                <a:gd name="T73" fmla="*/ 45 h 73"/>
                <a:gd name="T74" fmla="*/ 31 w 74"/>
                <a:gd name="T75" fmla="*/ 45 h 73"/>
                <a:gd name="T76" fmla="*/ 70 w 74"/>
                <a:gd name="T77" fmla="*/ 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4" h="73">
                  <a:moveTo>
                    <a:pt x="72" y="1"/>
                  </a:moveTo>
                  <a:cubicBezTo>
                    <a:pt x="73" y="2"/>
                    <a:pt x="73" y="2"/>
                    <a:pt x="74" y="3"/>
                  </a:cubicBezTo>
                  <a:cubicBezTo>
                    <a:pt x="74" y="3"/>
                    <a:pt x="74" y="4"/>
                    <a:pt x="74" y="5"/>
                  </a:cubicBezTo>
                  <a:cubicBezTo>
                    <a:pt x="74" y="5"/>
                    <a:pt x="74" y="6"/>
                    <a:pt x="74" y="6"/>
                  </a:cubicBezTo>
                  <a:cubicBezTo>
                    <a:pt x="73" y="7"/>
                    <a:pt x="73" y="8"/>
                    <a:pt x="72" y="8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6" y="1"/>
                    <a:pt x="67" y="0"/>
                    <a:pt x="67" y="0"/>
                  </a:cubicBezTo>
                  <a:cubicBezTo>
                    <a:pt x="68" y="0"/>
                    <a:pt x="68" y="0"/>
                    <a:pt x="69" y="0"/>
                  </a:cubicBezTo>
                  <a:cubicBezTo>
                    <a:pt x="70" y="0"/>
                    <a:pt x="70" y="0"/>
                    <a:pt x="71" y="0"/>
                  </a:cubicBezTo>
                  <a:cubicBezTo>
                    <a:pt x="72" y="0"/>
                    <a:pt x="72" y="1"/>
                    <a:pt x="72" y="1"/>
                  </a:cubicBezTo>
                  <a:close/>
                  <a:moveTo>
                    <a:pt x="58" y="70"/>
                  </a:moveTo>
                  <a:cubicBezTo>
                    <a:pt x="58" y="23"/>
                    <a:pt x="58" y="23"/>
                    <a:pt x="58" y="23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70"/>
                    <a:pt x="4" y="70"/>
                    <a:pt x="4" y="70"/>
                  </a:cubicBezTo>
                  <a:lnTo>
                    <a:pt x="58" y="70"/>
                  </a:lnTo>
                  <a:close/>
                  <a:moveTo>
                    <a:pt x="70" y="6"/>
                  </a:moveTo>
                  <a:cubicBezTo>
                    <a:pt x="70" y="6"/>
                    <a:pt x="71" y="5"/>
                    <a:pt x="71" y="5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1" y="4"/>
                    <a:pt x="70" y="4"/>
                    <a:pt x="70" y="3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31" y="45"/>
                    <a:pt x="31" y="45"/>
                    <a:pt x="31" y="45"/>
                  </a:cubicBezTo>
                  <a:lnTo>
                    <a:pt x="70" y="6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23" name="Freeform 45">
              <a:extLst>
                <a:ext uri="{FF2B5EF4-FFF2-40B4-BE49-F238E27FC236}">
                  <a16:creationId xmlns:a16="http://schemas.microsoft.com/office/drawing/2014/main" xmlns="" id="{16C64335-388A-4E63-B1DD-FA76190152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93413" y="2110571"/>
              <a:ext cx="301625" cy="300038"/>
            </a:xfrm>
            <a:custGeom>
              <a:avLst/>
              <a:gdLst>
                <a:gd name="T0" fmla="*/ 80 w 80"/>
                <a:gd name="T1" fmla="*/ 0 h 80"/>
                <a:gd name="T2" fmla="*/ 79 w 80"/>
                <a:gd name="T3" fmla="*/ 74 h 80"/>
                <a:gd name="T4" fmla="*/ 74 w 80"/>
                <a:gd name="T5" fmla="*/ 79 h 80"/>
                <a:gd name="T6" fmla="*/ 57 w 80"/>
                <a:gd name="T7" fmla="*/ 80 h 80"/>
                <a:gd name="T8" fmla="*/ 20 w 80"/>
                <a:gd name="T9" fmla="*/ 80 h 80"/>
                <a:gd name="T10" fmla="*/ 7 w 80"/>
                <a:gd name="T11" fmla="*/ 79 h 80"/>
                <a:gd name="T12" fmla="*/ 1 w 80"/>
                <a:gd name="T13" fmla="*/ 75 h 80"/>
                <a:gd name="T14" fmla="*/ 0 w 80"/>
                <a:gd name="T15" fmla="*/ 45 h 80"/>
                <a:gd name="T16" fmla="*/ 19 w 80"/>
                <a:gd name="T17" fmla="*/ 0 h 80"/>
                <a:gd name="T18" fmla="*/ 12 w 80"/>
                <a:gd name="T19" fmla="*/ 76 h 80"/>
                <a:gd name="T20" fmla="*/ 17 w 80"/>
                <a:gd name="T21" fmla="*/ 74 h 80"/>
                <a:gd name="T22" fmla="*/ 19 w 80"/>
                <a:gd name="T23" fmla="*/ 69 h 80"/>
                <a:gd name="T24" fmla="*/ 3 w 80"/>
                <a:gd name="T25" fmla="*/ 48 h 80"/>
                <a:gd name="T26" fmla="*/ 6 w 80"/>
                <a:gd name="T27" fmla="*/ 75 h 80"/>
                <a:gd name="T28" fmla="*/ 77 w 80"/>
                <a:gd name="T29" fmla="*/ 70 h 80"/>
                <a:gd name="T30" fmla="*/ 23 w 80"/>
                <a:gd name="T31" fmla="*/ 3 h 80"/>
                <a:gd name="T32" fmla="*/ 22 w 80"/>
                <a:gd name="T33" fmla="*/ 71 h 80"/>
                <a:gd name="T34" fmla="*/ 21 w 80"/>
                <a:gd name="T35" fmla="*/ 75 h 80"/>
                <a:gd name="T36" fmla="*/ 71 w 80"/>
                <a:gd name="T37" fmla="*/ 76 h 80"/>
                <a:gd name="T38" fmla="*/ 75 w 80"/>
                <a:gd name="T39" fmla="*/ 74 h 80"/>
                <a:gd name="T40" fmla="*/ 77 w 80"/>
                <a:gd name="T41" fmla="*/ 70 h 80"/>
                <a:gd name="T42" fmla="*/ 29 w 80"/>
                <a:gd name="T43" fmla="*/ 12 h 80"/>
                <a:gd name="T44" fmla="*/ 71 w 80"/>
                <a:gd name="T45" fmla="*/ 9 h 80"/>
                <a:gd name="T46" fmla="*/ 71 w 80"/>
                <a:gd name="T47" fmla="*/ 21 h 80"/>
                <a:gd name="T48" fmla="*/ 29 w 80"/>
                <a:gd name="T49" fmla="*/ 45 h 80"/>
                <a:gd name="T50" fmla="*/ 71 w 80"/>
                <a:gd name="T51" fmla="*/ 21 h 80"/>
                <a:gd name="T52" fmla="*/ 29 w 80"/>
                <a:gd name="T53" fmla="*/ 56 h 80"/>
                <a:gd name="T54" fmla="*/ 71 w 80"/>
                <a:gd name="T55" fmla="*/ 52 h 80"/>
                <a:gd name="T56" fmla="*/ 29 w 80"/>
                <a:gd name="T57" fmla="*/ 64 h 80"/>
                <a:gd name="T58" fmla="*/ 71 w 80"/>
                <a:gd name="T59" fmla="*/ 67 h 80"/>
                <a:gd name="T60" fmla="*/ 29 w 80"/>
                <a:gd name="T61" fmla="*/ 64 h 80"/>
                <a:gd name="T62" fmla="*/ 67 w 80"/>
                <a:gd name="T63" fmla="*/ 24 h 80"/>
                <a:gd name="T64" fmla="*/ 32 w 80"/>
                <a:gd name="T65" fmla="*/ 4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0" h="80">
                  <a:moveTo>
                    <a:pt x="19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80" y="45"/>
                    <a:pt x="80" y="68"/>
                    <a:pt x="80" y="70"/>
                  </a:cubicBezTo>
                  <a:cubicBezTo>
                    <a:pt x="80" y="71"/>
                    <a:pt x="80" y="72"/>
                    <a:pt x="79" y="74"/>
                  </a:cubicBezTo>
                  <a:cubicBezTo>
                    <a:pt x="79" y="75"/>
                    <a:pt x="78" y="76"/>
                    <a:pt x="77" y="77"/>
                  </a:cubicBezTo>
                  <a:cubicBezTo>
                    <a:pt x="76" y="78"/>
                    <a:pt x="75" y="78"/>
                    <a:pt x="74" y="79"/>
                  </a:cubicBezTo>
                  <a:cubicBezTo>
                    <a:pt x="73" y="79"/>
                    <a:pt x="72" y="80"/>
                    <a:pt x="71" y="80"/>
                  </a:cubicBezTo>
                  <a:cubicBezTo>
                    <a:pt x="68" y="80"/>
                    <a:pt x="63" y="80"/>
                    <a:pt x="57" y="80"/>
                  </a:cubicBezTo>
                  <a:cubicBezTo>
                    <a:pt x="51" y="80"/>
                    <a:pt x="45" y="80"/>
                    <a:pt x="38" y="80"/>
                  </a:cubicBezTo>
                  <a:cubicBezTo>
                    <a:pt x="31" y="80"/>
                    <a:pt x="25" y="80"/>
                    <a:pt x="20" y="80"/>
                  </a:cubicBezTo>
                  <a:cubicBezTo>
                    <a:pt x="15" y="80"/>
                    <a:pt x="12" y="80"/>
                    <a:pt x="11" y="80"/>
                  </a:cubicBezTo>
                  <a:cubicBezTo>
                    <a:pt x="9" y="80"/>
                    <a:pt x="8" y="79"/>
                    <a:pt x="7" y="79"/>
                  </a:cubicBezTo>
                  <a:cubicBezTo>
                    <a:pt x="6" y="79"/>
                    <a:pt x="5" y="78"/>
                    <a:pt x="4" y="78"/>
                  </a:cubicBezTo>
                  <a:cubicBezTo>
                    <a:pt x="3" y="77"/>
                    <a:pt x="2" y="76"/>
                    <a:pt x="1" y="75"/>
                  </a:cubicBezTo>
                  <a:cubicBezTo>
                    <a:pt x="1" y="74"/>
                    <a:pt x="0" y="72"/>
                    <a:pt x="0" y="71"/>
                  </a:cubicBezTo>
                  <a:cubicBezTo>
                    <a:pt x="0" y="67"/>
                    <a:pt x="0" y="59"/>
                    <a:pt x="0" y="45"/>
                  </a:cubicBezTo>
                  <a:cubicBezTo>
                    <a:pt x="19" y="45"/>
                    <a:pt x="19" y="45"/>
                    <a:pt x="19" y="45"/>
                  </a:cubicBezTo>
                  <a:lnTo>
                    <a:pt x="19" y="0"/>
                  </a:lnTo>
                  <a:close/>
                  <a:moveTo>
                    <a:pt x="11" y="76"/>
                  </a:moveTo>
                  <a:cubicBezTo>
                    <a:pt x="12" y="76"/>
                    <a:pt x="12" y="76"/>
                    <a:pt x="12" y="76"/>
                  </a:cubicBezTo>
                  <a:cubicBezTo>
                    <a:pt x="13" y="76"/>
                    <a:pt x="14" y="76"/>
                    <a:pt x="15" y="76"/>
                  </a:cubicBezTo>
                  <a:cubicBezTo>
                    <a:pt x="16" y="75"/>
                    <a:pt x="17" y="74"/>
                    <a:pt x="17" y="74"/>
                  </a:cubicBezTo>
                  <a:cubicBezTo>
                    <a:pt x="18" y="73"/>
                    <a:pt x="19" y="72"/>
                    <a:pt x="19" y="71"/>
                  </a:cubicBezTo>
                  <a:cubicBezTo>
                    <a:pt x="19" y="70"/>
                    <a:pt x="19" y="70"/>
                    <a:pt x="19" y="6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3"/>
                    <a:pt x="4" y="75"/>
                    <a:pt x="6" y="75"/>
                  </a:cubicBezTo>
                  <a:cubicBezTo>
                    <a:pt x="8" y="76"/>
                    <a:pt x="10" y="76"/>
                    <a:pt x="11" y="76"/>
                  </a:cubicBezTo>
                  <a:close/>
                  <a:moveTo>
                    <a:pt x="77" y="70"/>
                  </a:moveTo>
                  <a:cubicBezTo>
                    <a:pt x="77" y="3"/>
                    <a:pt x="77" y="3"/>
                    <a:pt x="77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3" y="70"/>
                    <a:pt x="22" y="70"/>
                    <a:pt x="22" y="71"/>
                  </a:cubicBezTo>
                  <a:cubicBezTo>
                    <a:pt x="22" y="71"/>
                    <a:pt x="22" y="72"/>
                    <a:pt x="22" y="73"/>
                  </a:cubicBezTo>
                  <a:cubicBezTo>
                    <a:pt x="21" y="73"/>
                    <a:pt x="21" y="74"/>
                    <a:pt x="21" y="75"/>
                  </a:cubicBezTo>
                  <a:cubicBezTo>
                    <a:pt x="20" y="75"/>
                    <a:pt x="20" y="76"/>
                    <a:pt x="19" y="76"/>
                  </a:cubicBezTo>
                  <a:cubicBezTo>
                    <a:pt x="71" y="76"/>
                    <a:pt x="71" y="76"/>
                    <a:pt x="71" y="76"/>
                  </a:cubicBezTo>
                  <a:cubicBezTo>
                    <a:pt x="71" y="76"/>
                    <a:pt x="72" y="76"/>
                    <a:pt x="73" y="76"/>
                  </a:cubicBezTo>
                  <a:cubicBezTo>
                    <a:pt x="74" y="75"/>
                    <a:pt x="74" y="75"/>
                    <a:pt x="75" y="74"/>
                  </a:cubicBezTo>
                  <a:cubicBezTo>
                    <a:pt x="75" y="74"/>
                    <a:pt x="76" y="73"/>
                    <a:pt x="76" y="72"/>
                  </a:cubicBezTo>
                  <a:cubicBezTo>
                    <a:pt x="77" y="72"/>
                    <a:pt x="77" y="71"/>
                    <a:pt x="77" y="70"/>
                  </a:cubicBezTo>
                  <a:close/>
                  <a:moveTo>
                    <a:pt x="29" y="9"/>
                  </a:moveTo>
                  <a:cubicBezTo>
                    <a:pt x="29" y="12"/>
                    <a:pt x="29" y="12"/>
                    <a:pt x="29" y="12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9"/>
                    <a:pt x="71" y="9"/>
                    <a:pt x="71" y="9"/>
                  </a:cubicBezTo>
                  <a:lnTo>
                    <a:pt x="29" y="9"/>
                  </a:lnTo>
                  <a:close/>
                  <a:moveTo>
                    <a:pt x="71" y="21"/>
                  </a:moveTo>
                  <a:cubicBezTo>
                    <a:pt x="71" y="45"/>
                    <a:pt x="71" y="45"/>
                    <a:pt x="71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21"/>
                    <a:pt x="29" y="21"/>
                    <a:pt x="29" y="21"/>
                  </a:cubicBezTo>
                  <a:lnTo>
                    <a:pt x="71" y="21"/>
                  </a:lnTo>
                  <a:close/>
                  <a:moveTo>
                    <a:pt x="29" y="52"/>
                  </a:moveTo>
                  <a:cubicBezTo>
                    <a:pt x="29" y="56"/>
                    <a:pt x="29" y="56"/>
                    <a:pt x="29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1" y="52"/>
                    <a:pt x="71" y="52"/>
                    <a:pt x="71" y="52"/>
                  </a:cubicBezTo>
                  <a:lnTo>
                    <a:pt x="29" y="52"/>
                  </a:lnTo>
                  <a:close/>
                  <a:moveTo>
                    <a:pt x="29" y="64"/>
                  </a:moveTo>
                  <a:cubicBezTo>
                    <a:pt x="29" y="67"/>
                    <a:pt x="29" y="67"/>
                    <a:pt x="29" y="67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1" y="64"/>
                    <a:pt x="71" y="64"/>
                    <a:pt x="71" y="64"/>
                  </a:cubicBezTo>
                  <a:lnTo>
                    <a:pt x="29" y="64"/>
                  </a:lnTo>
                  <a:close/>
                  <a:moveTo>
                    <a:pt x="67" y="41"/>
                  </a:moveTo>
                  <a:cubicBezTo>
                    <a:pt x="67" y="24"/>
                    <a:pt x="67" y="24"/>
                    <a:pt x="67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41"/>
                    <a:pt x="32" y="41"/>
                    <a:pt x="32" y="41"/>
                  </a:cubicBezTo>
                  <a:lnTo>
                    <a:pt x="67" y="41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24" name="Freeform 57">
              <a:extLst>
                <a:ext uri="{FF2B5EF4-FFF2-40B4-BE49-F238E27FC236}">
                  <a16:creationId xmlns:a16="http://schemas.microsoft.com/office/drawing/2014/main" xmlns="" id="{50E8CB0E-851E-4706-AAFA-8976AF0A46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37250" y="2528083"/>
              <a:ext cx="288925" cy="330200"/>
            </a:xfrm>
            <a:custGeom>
              <a:avLst/>
              <a:gdLst>
                <a:gd name="T0" fmla="*/ 77 w 77"/>
                <a:gd name="T1" fmla="*/ 56 h 88"/>
                <a:gd name="T2" fmla="*/ 77 w 77"/>
                <a:gd name="T3" fmla="*/ 56 h 88"/>
                <a:gd name="T4" fmla="*/ 72 w 77"/>
                <a:gd name="T5" fmla="*/ 66 h 88"/>
                <a:gd name="T6" fmla="*/ 63 w 77"/>
                <a:gd name="T7" fmla="*/ 70 h 88"/>
                <a:gd name="T8" fmla="*/ 53 w 77"/>
                <a:gd name="T9" fmla="*/ 66 h 88"/>
                <a:gd name="T10" fmla="*/ 49 w 77"/>
                <a:gd name="T11" fmla="*/ 56 h 88"/>
                <a:gd name="T12" fmla="*/ 53 w 77"/>
                <a:gd name="T13" fmla="*/ 47 h 88"/>
                <a:gd name="T14" fmla="*/ 63 w 77"/>
                <a:gd name="T15" fmla="*/ 43 h 88"/>
                <a:gd name="T16" fmla="*/ 69 w 77"/>
                <a:gd name="T17" fmla="*/ 44 h 88"/>
                <a:gd name="T18" fmla="*/ 73 w 77"/>
                <a:gd name="T19" fmla="*/ 48 h 88"/>
                <a:gd name="T20" fmla="*/ 27 w 77"/>
                <a:gd name="T21" fmla="*/ 21 h 88"/>
                <a:gd name="T22" fmla="*/ 26 w 77"/>
                <a:gd name="T23" fmla="*/ 79 h 88"/>
                <a:gd name="T24" fmla="*/ 19 w 77"/>
                <a:gd name="T25" fmla="*/ 87 h 88"/>
                <a:gd name="T26" fmla="*/ 8 w 77"/>
                <a:gd name="T27" fmla="*/ 86 h 88"/>
                <a:gd name="T28" fmla="*/ 1 w 77"/>
                <a:gd name="T29" fmla="*/ 79 h 88"/>
                <a:gd name="T30" fmla="*/ 1 w 77"/>
                <a:gd name="T31" fmla="*/ 69 h 88"/>
                <a:gd name="T32" fmla="*/ 8 w 77"/>
                <a:gd name="T33" fmla="*/ 61 h 88"/>
                <a:gd name="T34" fmla="*/ 16 w 77"/>
                <a:gd name="T35" fmla="*/ 61 h 88"/>
                <a:gd name="T36" fmla="*/ 22 w 77"/>
                <a:gd name="T37" fmla="*/ 63 h 88"/>
                <a:gd name="T38" fmla="*/ 24 w 77"/>
                <a:gd name="T39" fmla="*/ 19 h 88"/>
                <a:gd name="T40" fmla="*/ 13 w 77"/>
                <a:gd name="T41" fmla="*/ 84 h 88"/>
                <a:gd name="T42" fmla="*/ 21 w 77"/>
                <a:gd name="T43" fmla="*/ 81 h 88"/>
                <a:gd name="T44" fmla="*/ 24 w 77"/>
                <a:gd name="T45" fmla="*/ 74 h 88"/>
                <a:gd name="T46" fmla="*/ 21 w 77"/>
                <a:gd name="T47" fmla="*/ 67 h 88"/>
                <a:gd name="T48" fmla="*/ 13 w 77"/>
                <a:gd name="T49" fmla="*/ 64 h 88"/>
                <a:gd name="T50" fmla="*/ 6 w 77"/>
                <a:gd name="T51" fmla="*/ 67 h 88"/>
                <a:gd name="T52" fmla="*/ 3 w 77"/>
                <a:gd name="T53" fmla="*/ 74 h 88"/>
                <a:gd name="T54" fmla="*/ 6 w 77"/>
                <a:gd name="T55" fmla="*/ 81 h 88"/>
                <a:gd name="T56" fmla="*/ 13 w 77"/>
                <a:gd name="T57" fmla="*/ 84 h 88"/>
                <a:gd name="T58" fmla="*/ 67 w 77"/>
                <a:gd name="T59" fmla="*/ 66 h 88"/>
                <a:gd name="T60" fmla="*/ 73 w 77"/>
                <a:gd name="T61" fmla="*/ 60 h 88"/>
                <a:gd name="T62" fmla="*/ 73 w 77"/>
                <a:gd name="T63" fmla="*/ 52 h 88"/>
                <a:gd name="T64" fmla="*/ 67 w 77"/>
                <a:gd name="T65" fmla="*/ 47 h 88"/>
                <a:gd name="T66" fmla="*/ 59 w 77"/>
                <a:gd name="T67" fmla="*/ 47 h 88"/>
                <a:gd name="T68" fmla="*/ 53 w 77"/>
                <a:gd name="T69" fmla="*/ 52 h 88"/>
                <a:gd name="T70" fmla="*/ 53 w 77"/>
                <a:gd name="T71" fmla="*/ 60 h 88"/>
                <a:gd name="T72" fmla="*/ 59 w 77"/>
                <a:gd name="T73" fmla="*/ 6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7" h="88">
                  <a:moveTo>
                    <a:pt x="77" y="0"/>
                  </a:move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8"/>
                    <a:pt x="76" y="60"/>
                    <a:pt x="75" y="62"/>
                  </a:cubicBezTo>
                  <a:cubicBezTo>
                    <a:pt x="75" y="63"/>
                    <a:pt x="74" y="65"/>
                    <a:pt x="72" y="66"/>
                  </a:cubicBezTo>
                  <a:cubicBezTo>
                    <a:pt x="71" y="67"/>
                    <a:pt x="70" y="68"/>
                    <a:pt x="68" y="69"/>
                  </a:cubicBezTo>
                  <a:cubicBezTo>
                    <a:pt x="67" y="70"/>
                    <a:pt x="65" y="70"/>
                    <a:pt x="63" y="70"/>
                  </a:cubicBezTo>
                  <a:cubicBezTo>
                    <a:pt x="61" y="70"/>
                    <a:pt x="59" y="70"/>
                    <a:pt x="58" y="69"/>
                  </a:cubicBezTo>
                  <a:cubicBezTo>
                    <a:pt x="56" y="68"/>
                    <a:pt x="55" y="67"/>
                    <a:pt x="53" y="66"/>
                  </a:cubicBezTo>
                  <a:cubicBezTo>
                    <a:pt x="52" y="65"/>
                    <a:pt x="51" y="63"/>
                    <a:pt x="50" y="62"/>
                  </a:cubicBezTo>
                  <a:cubicBezTo>
                    <a:pt x="50" y="60"/>
                    <a:pt x="49" y="58"/>
                    <a:pt x="49" y="56"/>
                  </a:cubicBezTo>
                  <a:cubicBezTo>
                    <a:pt x="49" y="54"/>
                    <a:pt x="50" y="53"/>
                    <a:pt x="50" y="51"/>
                  </a:cubicBezTo>
                  <a:cubicBezTo>
                    <a:pt x="51" y="49"/>
                    <a:pt x="52" y="48"/>
                    <a:pt x="53" y="47"/>
                  </a:cubicBezTo>
                  <a:cubicBezTo>
                    <a:pt x="55" y="45"/>
                    <a:pt x="56" y="44"/>
                    <a:pt x="58" y="44"/>
                  </a:cubicBezTo>
                  <a:cubicBezTo>
                    <a:pt x="59" y="43"/>
                    <a:pt x="61" y="43"/>
                    <a:pt x="63" y="43"/>
                  </a:cubicBezTo>
                  <a:cubicBezTo>
                    <a:pt x="64" y="43"/>
                    <a:pt x="65" y="43"/>
                    <a:pt x="66" y="43"/>
                  </a:cubicBezTo>
                  <a:cubicBezTo>
                    <a:pt x="67" y="43"/>
                    <a:pt x="68" y="44"/>
                    <a:pt x="69" y="44"/>
                  </a:cubicBezTo>
                  <a:cubicBezTo>
                    <a:pt x="70" y="44"/>
                    <a:pt x="70" y="45"/>
                    <a:pt x="71" y="46"/>
                  </a:cubicBezTo>
                  <a:cubicBezTo>
                    <a:pt x="72" y="46"/>
                    <a:pt x="73" y="47"/>
                    <a:pt x="73" y="48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7" y="76"/>
                    <a:pt x="27" y="78"/>
                    <a:pt x="26" y="79"/>
                  </a:cubicBezTo>
                  <a:cubicBezTo>
                    <a:pt x="25" y="81"/>
                    <a:pt x="24" y="82"/>
                    <a:pt x="23" y="84"/>
                  </a:cubicBezTo>
                  <a:cubicBezTo>
                    <a:pt x="22" y="85"/>
                    <a:pt x="20" y="86"/>
                    <a:pt x="19" y="87"/>
                  </a:cubicBezTo>
                  <a:cubicBezTo>
                    <a:pt x="17" y="87"/>
                    <a:pt x="15" y="88"/>
                    <a:pt x="13" y="88"/>
                  </a:cubicBezTo>
                  <a:cubicBezTo>
                    <a:pt x="12" y="88"/>
                    <a:pt x="10" y="87"/>
                    <a:pt x="8" y="86"/>
                  </a:cubicBezTo>
                  <a:cubicBezTo>
                    <a:pt x="6" y="86"/>
                    <a:pt x="5" y="85"/>
                    <a:pt x="4" y="83"/>
                  </a:cubicBezTo>
                  <a:cubicBezTo>
                    <a:pt x="3" y="82"/>
                    <a:pt x="2" y="81"/>
                    <a:pt x="1" y="79"/>
                  </a:cubicBezTo>
                  <a:cubicBezTo>
                    <a:pt x="0" y="78"/>
                    <a:pt x="0" y="76"/>
                    <a:pt x="0" y="74"/>
                  </a:cubicBezTo>
                  <a:cubicBezTo>
                    <a:pt x="0" y="72"/>
                    <a:pt x="0" y="70"/>
                    <a:pt x="1" y="69"/>
                  </a:cubicBezTo>
                  <a:cubicBezTo>
                    <a:pt x="2" y="67"/>
                    <a:pt x="3" y="66"/>
                    <a:pt x="4" y="64"/>
                  </a:cubicBezTo>
                  <a:cubicBezTo>
                    <a:pt x="5" y="63"/>
                    <a:pt x="6" y="62"/>
                    <a:pt x="8" y="61"/>
                  </a:cubicBezTo>
                  <a:cubicBezTo>
                    <a:pt x="10" y="61"/>
                    <a:pt x="12" y="60"/>
                    <a:pt x="13" y="60"/>
                  </a:cubicBezTo>
                  <a:cubicBezTo>
                    <a:pt x="14" y="60"/>
                    <a:pt x="15" y="60"/>
                    <a:pt x="16" y="61"/>
                  </a:cubicBezTo>
                  <a:cubicBezTo>
                    <a:pt x="17" y="61"/>
                    <a:pt x="18" y="61"/>
                    <a:pt x="19" y="62"/>
                  </a:cubicBezTo>
                  <a:cubicBezTo>
                    <a:pt x="20" y="62"/>
                    <a:pt x="21" y="63"/>
                    <a:pt x="22" y="63"/>
                  </a:cubicBezTo>
                  <a:cubicBezTo>
                    <a:pt x="22" y="64"/>
                    <a:pt x="23" y="65"/>
                    <a:pt x="24" y="65"/>
                  </a:cubicBezTo>
                  <a:cubicBezTo>
                    <a:pt x="24" y="19"/>
                    <a:pt x="24" y="19"/>
                    <a:pt x="24" y="19"/>
                  </a:cubicBezTo>
                  <a:lnTo>
                    <a:pt x="77" y="0"/>
                  </a:lnTo>
                  <a:close/>
                  <a:moveTo>
                    <a:pt x="13" y="84"/>
                  </a:moveTo>
                  <a:cubicBezTo>
                    <a:pt x="15" y="84"/>
                    <a:pt x="16" y="84"/>
                    <a:pt x="17" y="84"/>
                  </a:cubicBezTo>
                  <a:cubicBezTo>
                    <a:pt x="19" y="83"/>
                    <a:pt x="20" y="82"/>
                    <a:pt x="21" y="81"/>
                  </a:cubicBezTo>
                  <a:cubicBezTo>
                    <a:pt x="22" y="80"/>
                    <a:pt x="22" y="79"/>
                    <a:pt x="23" y="78"/>
                  </a:cubicBezTo>
                  <a:cubicBezTo>
                    <a:pt x="23" y="77"/>
                    <a:pt x="24" y="75"/>
                    <a:pt x="24" y="74"/>
                  </a:cubicBezTo>
                  <a:cubicBezTo>
                    <a:pt x="24" y="73"/>
                    <a:pt x="23" y="71"/>
                    <a:pt x="23" y="70"/>
                  </a:cubicBezTo>
                  <a:cubicBezTo>
                    <a:pt x="22" y="69"/>
                    <a:pt x="22" y="68"/>
                    <a:pt x="21" y="67"/>
                  </a:cubicBezTo>
                  <a:cubicBezTo>
                    <a:pt x="20" y="66"/>
                    <a:pt x="19" y="65"/>
                    <a:pt x="17" y="64"/>
                  </a:cubicBezTo>
                  <a:cubicBezTo>
                    <a:pt x="16" y="64"/>
                    <a:pt x="15" y="64"/>
                    <a:pt x="13" y="64"/>
                  </a:cubicBezTo>
                  <a:cubicBezTo>
                    <a:pt x="12" y="64"/>
                    <a:pt x="11" y="64"/>
                    <a:pt x="9" y="64"/>
                  </a:cubicBezTo>
                  <a:cubicBezTo>
                    <a:pt x="8" y="65"/>
                    <a:pt x="7" y="66"/>
                    <a:pt x="6" y="67"/>
                  </a:cubicBezTo>
                  <a:cubicBezTo>
                    <a:pt x="5" y="68"/>
                    <a:pt x="4" y="69"/>
                    <a:pt x="4" y="70"/>
                  </a:cubicBezTo>
                  <a:cubicBezTo>
                    <a:pt x="3" y="71"/>
                    <a:pt x="3" y="73"/>
                    <a:pt x="3" y="74"/>
                  </a:cubicBezTo>
                  <a:cubicBezTo>
                    <a:pt x="3" y="75"/>
                    <a:pt x="3" y="77"/>
                    <a:pt x="4" y="78"/>
                  </a:cubicBezTo>
                  <a:cubicBezTo>
                    <a:pt x="4" y="79"/>
                    <a:pt x="5" y="80"/>
                    <a:pt x="6" y="81"/>
                  </a:cubicBezTo>
                  <a:cubicBezTo>
                    <a:pt x="7" y="82"/>
                    <a:pt x="8" y="83"/>
                    <a:pt x="9" y="84"/>
                  </a:cubicBezTo>
                  <a:cubicBezTo>
                    <a:pt x="11" y="84"/>
                    <a:pt x="12" y="84"/>
                    <a:pt x="13" y="84"/>
                  </a:cubicBezTo>
                  <a:close/>
                  <a:moveTo>
                    <a:pt x="63" y="67"/>
                  </a:moveTo>
                  <a:cubicBezTo>
                    <a:pt x="64" y="67"/>
                    <a:pt x="66" y="66"/>
                    <a:pt x="67" y="66"/>
                  </a:cubicBezTo>
                  <a:cubicBezTo>
                    <a:pt x="68" y="65"/>
                    <a:pt x="69" y="65"/>
                    <a:pt x="70" y="64"/>
                  </a:cubicBezTo>
                  <a:cubicBezTo>
                    <a:pt x="71" y="63"/>
                    <a:pt x="72" y="62"/>
                    <a:pt x="73" y="60"/>
                  </a:cubicBezTo>
                  <a:cubicBezTo>
                    <a:pt x="73" y="59"/>
                    <a:pt x="73" y="58"/>
                    <a:pt x="73" y="56"/>
                  </a:cubicBezTo>
                  <a:cubicBezTo>
                    <a:pt x="73" y="55"/>
                    <a:pt x="73" y="54"/>
                    <a:pt x="73" y="52"/>
                  </a:cubicBezTo>
                  <a:cubicBezTo>
                    <a:pt x="72" y="51"/>
                    <a:pt x="71" y="50"/>
                    <a:pt x="70" y="49"/>
                  </a:cubicBezTo>
                  <a:cubicBezTo>
                    <a:pt x="69" y="48"/>
                    <a:pt x="68" y="47"/>
                    <a:pt x="67" y="47"/>
                  </a:cubicBezTo>
                  <a:cubicBezTo>
                    <a:pt x="66" y="46"/>
                    <a:pt x="64" y="46"/>
                    <a:pt x="63" y="46"/>
                  </a:cubicBezTo>
                  <a:cubicBezTo>
                    <a:pt x="62" y="46"/>
                    <a:pt x="60" y="46"/>
                    <a:pt x="59" y="47"/>
                  </a:cubicBezTo>
                  <a:cubicBezTo>
                    <a:pt x="58" y="47"/>
                    <a:pt x="57" y="48"/>
                    <a:pt x="56" y="49"/>
                  </a:cubicBezTo>
                  <a:cubicBezTo>
                    <a:pt x="55" y="50"/>
                    <a:pt x="54" y="51"/>
                    <a:pt x="53" y="52"/>
                  </a:cubicBezTo>
                  <a:cubicBezTo>
                    <a:pt x="53" y="54"/>
                    <a:pt x="53" y="55"/>
                    <a:pt x="53" y="56"/>
                  </a:cubicBezTo>
                  <a:cubicBezTo>
                    <a:pt x="53" y="58"/>
                    <a:pt x="53" y="59"/>
                    <a:pt x="53" y="60"/>
                  </a:cubicBezTo>
                  <a:cubicBezTo>
                    <a:pt x="54" y="62"/>
                    <a:pt x="55" y="63"/>
                    <a:pt x="56" y="64"/>
                  </a:cubicBezTo>
                  <a:cubicBezTo>
                    <a:pt x="57" y="65"/>
                    <a:pt x="58" y="65"/>
                    <a:pt x="59" y="66"/>
                  </a:cubicBezTo>
                  <a:cubicBezTo>
                    <a:pt x="60" y="66"/>
                    <a:pt x="62" y="67"/>
                    <a:pt x="63" y="67"/>
                  </a:cubicBez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25" name="Freeform 58">
              <a:extLst>
                <a:ext uri="{FF2B5EF4-FFF2-40B4-BE49-F238E27FC236}">
                  <a16:creationId xmlns:a16="http://schemas.microsoft.com/office/drawing/2014/main" xmlns="" id="{B298DD29-F880-461D-A802-A58587E467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70650" y="2542371"/>
              <a:ext cx="300038" cy="301625"/>
            </a:xfrm>
            <a:custGeom>
              <a:avLst/>
              <a:gdLst>
                <a:gd name="T0" fmla="*/ 42 w 80"/>
                <a:gd name="T1" fmla="*/ 18 h 80"/>
                <a:gd name="T2" fmla="*/ 42 w 80"/>
                <a:gd name="T3" fmla="*/ 21 h 80"/>
                <a:gd name="T4" fmla="*/ 0 w 80"/>
                <a:gd name="T5" fmla="*/ 21 h 80"/>
                <a:gd name="T6" fmla="*/ 0 w 80"/>
                <a:gd name="T7" fmla="*/ 18 h 80"/>
                <a:gd name="T8" fmla="*/ 42 w 80"/>
                <a:gd name="T9" fmla="*/ 18 h 80"/>
                <a:gd name="T10" fmla="*/ 42 w 80"/>
                <a:gd name="T11" fmla="*/ 32 h 80"/>
                <a:gd name="T12" fmla="*/ 42 w 80"/>
                <a:gd name="T13" fmla="*/ 35 h 80"/>
                <a:gd name="T14" fmla="*/ 0 w 80"/>
                <a:gd name="T15" fmla="*/ 35 h 80"/>
                <a:gd name="T16" fmla="*/ 0 w 80"/>
                <a:gd name="T17" fmla="*/ 32 h 80"/>
                <a:gd name="T18" fmla="*/ 42 w 80"/>
                <a:gd name="T19" fmla="*/ 32 h 80"/>
                <a:gd name="T20" fmla="*/ 42 w 80"/>
                <a:gd name="T21" fmla="*/ 46 h 80"/>
                <a:gd name="T22" fmla="*/ 42 w 80"/>
                <a:gd name="T23" fmla="*/ 49 h 80"/>
                <a:gd name="T24" fmla="*/ 0 w 80"/>
                <a:gd name="T25" fmla="*/ 49 h 80"/>
                <a:gd name="T26" fmla="*/ 0 w 80"/>
                <a:gd name="T27" fmla="*/ 46 h 80"/>
                <a:gd name="T28" fmla="*/ 42 w 80"/>
                <a:gd name="T29" fmla="*/ 46 h 80"/>
                <a:gd name="T30" fmla="*/ 80 w 80"/>
                <a:gd name="T31" fmla="*/ 22 h 80"/>
                <a:gd name="T32" fmla="*/ 78 w 80"/>
                <a:gd name="T33" fmla="*/ 13 h 80"/>
                <a:gd name="T34" fmla="*/ 72 w 80"/>
                <a:gd name="T35" fmla="*/ 6 h 80"/>
                <a:gd name="T36" fmla="*/ 64 w 80"/>
                <a:gd name="T37" fmla="*/ 2 h 80"/>
                <a:gd name="T38" fmla="*/ 55 w 80"/>
                <a:gd name="T39" fmla="*/ 0 h 80"/>
                <a:gd name="T40" fmla="*/ 55 w 80"/>
                <a:gd name="T41" fmla="*/ 61 h 80"/>
                <a:gd name="T42" fmla="*/ 51 w 80"/>
                <a:gd name="T43" fmla="*/ 61 h 80"/>
                <a:gd name="T44" fmla="*/ 45 w 80"/>
                <a:gd name="T45" fmla="*/ 61 h 80"/>
                <a:gd name="T46" fmla="*/ 39 w 80"/>
                <a:gd name="T47" fmla="*/ 62 h 80"/>
                <a:gd name="T48" fmla="*/ 35 w 80"/>
                <a:gd name="T49" fmla="*/ 64 h 80"/>
                <a:gd name="T50" fmla="*/ 33 w 80"/>
                <a:gd name="T51" fmla="*/ 67 h 80"/>
                <a:gd name="T52" fmla="*/ 32 w 80"/>
                <a:gd name="T53" fmla="*/ 70 h 80"/>
                <a:gd name="T54" fmla="*/ 33 w 80"/>
                <a:gd name="T55" fmla="*/ 73 h 80"/>
                <a:gd name="T56" fmla="*/ 35 w 80"/>
                <a:gd name="T57" fmla="*/ 76 h 80"/>
                <a:gd name="T58" fmla="*/ 39 w 80"/>
                <a:gd name="T59" fmla="*/ 79 h 80"/>
                <a:gd name="T60" fmla="*/ 45 w 80"/>
                <a:gd name="T61" fmla="*/ 80 h 80"/>
                <a:gd name="T62" fmla="*/ 53 w 80"/>
                <a:gd name="T63" fmla="*/ 78 h 80"/>
                <a:gd name="T64" fmla="*/ 57 w 80"/>
                <a:gd name="T65" fmla="*/ 73 h 80"/>
                <a:gd name="T66" fmla="*/ 58 w 80"/>
                <a:gd name="T67" fmla="*/ 67 h 80"/>
                <a:gd name="T68" fmla="*/ 58 w 80"/>
                <a:gd name="T69" fmla="*/ 61 h 80"/>
                <a:gd name="T70" fmla="*/ 58 w 80"/>
                <a:gd name="T71" fmla="*/ 19 h 80"/>
                <a:gd name="T72" fmla="*/ 80 w 80"/>
                <a:gd name="T73" fmla="*/ 22 h 80"/>
                <a:gd name="T74" fmla="*/ 51 w 80"/>
                <a:gd name="T75" fmla="*/ 75 h 80"/>
                <a:gd name="T76" fmla="*/ 49 w 80"/>
                <a:gd name="T77" fmla="*/ 76 h 80"/>
                <a:gd name="T78" fmla="*/ 47 w 80"/>
                <a:gd name="T79" fmla="*/ 77 h 80"/>
                <a:gd name="T80" fmla="*/ 45 w 80"/>
                <a:gd name="T81" fmla="*/ 77 h 80"/>
                <a:gd name="T82" fmla="*/ 37 w 80"/>
                <a:gd name="T83" fmla="*/ 74 h 80"/>
                <a:gd name="T84" fmla="*/ 35 w 80"/>
                <a:gd name="T85" fmla="*/ 70 h 80"/>
                <a:gd name="T86" fmla="*/ 36 w 80"/>
                <a:gd name="T87" fmla="*/ 68 h 80"/>
                <a:gd name="T88" fmla="*/ 38 w 80"/>
                <a:gd name="T89" fmla="*/ 66 h 80"/>
                <a:gd name="T90" fmla="*/ 41 w 80"/>
                <a:gd name="T91" fmla="*/ 64 h 80"/>
                <a:gd name="T92" fmla="*/ 45 w 80"/>
                <a:gd name="T93" fmla="*/ 64 h 80"/>
                <a:gd name="T94" fmla="*/ 55 w 80"/>
                <a:gd name="T95" fmla="*/ 64 h 80"/>
                <a:gd name="T96" fmla="*/ 55 w 80"/>
                <a:gd name="T97" fmla="*/ 66 h 80"/>
                <a:gd name="T98" fmla="*/ 54 w 80"/>
                <a:gd name="T99" fmla="*/ 69 h 80"/>
                <a:gd name="T100" fmla="*/ 54 w 80"/>
                <a:gd name="T101" fmla="*/ 71 h 80"/>
                <a:gd name="T102" fmla="*/ 53 w 80"/>
                <a:gd name="T103" fmla="*/ 73 h 80"/>
                <a:gd name="T104" fmla="*/ 52 w 80"/>
                <a:gd name="T105" fmla="*/ 74 h 80"/>
                <a:gd name="T106" fmla="*/ 51 w 80"/>
                <a:gd name="T107" fmla="*/ 75 h 80"/>
                <a:gd name="T108" fmla="*/ 58 w 80"/>
                <a:gd name="T109" fmla="*/ 16 h 80"/>
                <a:gd name="T110" fmla="*/ 58 w 80"/>
                <a:gd name="T111" fmla="*/ 4 h 80"/>
                <a:gd name="T112" fmla="*/ 65 w 80"/>
                <a:gd name="T113" fmla="*/ 6 h 80"/>
                <a:gd name="T114" fmla="*/ 71 w 80"/>
                <a:gd name="T115" fmla="*/ 9 h 80"/>
                <a:gd name="T116" fmla="*/ 75 w 80"/>
                <a:gd name="T117" fmla="*/ 13 h 80"/>
                <a:gd name="T118" fmla="*/ 77 w 80"/>
                <a:gd name="T119" fmla="*/ 19 h 80"/>
                <a:gd name="T120" fmla="*/ 58 w 80"/>
                <a:gd name="T121" fmla="*/ 1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0" h="80">
                  <a:moveTo>
                    <a:pt x="42" y="18"/>
                  </a:moveTo>
                  <a:cubicBezTo>
                    <a:pt x="42" y="21"/>
                    <a:pt x="42" y="21"/>
                    <a:pt x="42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8"/>
                    <a:pt x="0" y="18"/>
                    <a:pt x="0" y="18"/>
                  </a:cubicBezTo>
                  <a:lnTo>
                    <a:pt x="42" y="18"/>
                  </a:lnTo>
                  <a:close/>
                  <a:moveTo>
                    <a:pt x="42" y="32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42" y="32"/>
                  </a:lnTo>
                  <a:close/>
                  <a:moveTo>
                    <a:pt x="42" y="46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6"/>
                    <a:pt x="0" y="46"/>
                    <a:pt x="0" y="46"/>
                  </a:cubicBezTo>
                  <a:lnTo>
                    <a:pt x="42" y="46"/>
                  </a:lnTo>
                  <a:close/>
                  <a:moveTo>
                    <a:pt x="80" y="22"/>
                  </a:moveTo>
                  <a:cubicBezTo>
                    <a:pt x="80" y="18"/>
                    <a:pt x="79" y="15"/>
                    <a:pt x="78" y="13"/>
                  </a:cubicBezTo>
                  <a:cubicBezTo>
                    <a:pt x="76" y="10"/>
                    <a:pt x="75" y="8"/>
                    <a:pt x="72" y="6"/>
                  </a:cubicBezTo>
                  <a:cubicBezTo>
                    <a:pt x="70" y="5"/>
                    <a:pt x="67" y="3"/>
                    <a:pt x="64" y="2"/>
                  </a:cubicBezTo>
                  <a:cubicBezTo>
                    <a:pt x="61" y="2"/>
                    <a:pt x="58" y="1"/>
                    <a:pt x="55" y="0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54" y="61"/>
                    <a:pt x="52" y="61"/>
                    <a:pt x="51" y="61"/>
                  </a:cubicBezTo>
                  <a:cubicBezTo>
                    <a:pt x="49" y="61"/>
                    <a:pt x="47" y="61"/>
                    <a:pt x="45" y="61"/>
                  </a:cubicBezTo>
                  <a:cubicBezTo>
                    <a:pt x="42" y="61"/>
                    <a:pt x="40" y="61"/>
                    <a:pt x="39" y="62"/>
                  </a:cubicBezTo>
                  <a:cubicBezTo>
                    <a:pt x="37" y="62"/>
                    <a:pt x="36" y="63"/>
                    <a:pt x="35" y="64"/>
                  </a:cubicBezTo>
                  <a:cubicBezTo>
                    <a:pt x="34" y="65"/>
                    <a:pt x="33" y="66"/>
                    <a:pt x="33" y="67"/>
                  </a:cubicBezTo>
                  <a:cubicBezTo>
                    <a:pt x="32" y="68"/>
                    <a:pt x="32" y="69"/>
                    <a:pt x="32" y="70"/>
                  </a:cubicBezTo>
                  <a:cubicBezTo>
                    <a:pt x="32" y="71"/>
                    <a:pt x="32" y="72"/>
                    <a:pt x="33" y="73"/>
                  </a:cubicBezTo>
                  <a:cubicBezTo>
                    <a:pt x="33" y="74"/>
                    <a:pt x="34" y="75"/>
                    <a:pt x="35" y="76"/>
                  </a:cubicBezTo>
                  <a:cubicBezTo>
                    <a:pt x="36" y="77"/>
                    <a:pt x="37" y="78"/>
                    <a:pt x="39" y="79"/>
                  </a:cubicBezTo>
                  <a:cubicBezTo>
                    <a:pt x="40" y="80"/>
                    <a:pt x="43" y="80"/>
                    <a:pt x="45" y="80"/>
                  </a:cubicBezTo>
                  <a:cubicBezTo>
                    <a:pt x="49" y="80"/>
                    <a:pt x="51" y="79"/>
                    <a:pt x="53" y="78"/>
                  </a:cubicBezTo>
                  <a:cubicBezTo>
                    <a:pt x="55" y="77"/>
                    <a:pt x="56" y="75"/>
                    <a:pt x="57" y="73"/>
                  </a:cubicBezTo>
                  <a:cubicBezTo>
                    <a:pt x="57" y="71"/>
                    <a:pt x="58" y="69"/>
                    <a:pt x="58" y="67"/>
                  </a:cubicBezTo>
                  <a:cubicBezTo>
                    <a:pt x="58" y="65"/>
                    <a:pt x="58" y="63"/>
                    <a:pt x="58" y="61"/>
                  </a:cubicBezTo>
                  <a:cubicBezTo>
                    <a:pt x="58" y="19"/>
                    <a:pt x="58" y="19"/>
                    <a:pt x="58" y="19"/>
                  </a:cubicBezTo>
                  <a:lnTo>
                    <a:pt x="80" y="22"/>
                  </a:lnTo>
                  <a:close/>
                  <a:moveTo>
                    <a:pt x="51" y="75"/>
                  </a:moveTo>
                  <a:cubicBezTo>
                    <a:pt x="50" y="76"/>
                    <a:pt x="50" y="76"/>
                    <a:pt x="49" y="76"/>
                  </a:cubicBezTo>
                  <a:cubicBezTo>
                    <a:pt x="49" y="76"/>
                    <a:pt x="48" y="76"/>
                    <a:pt x="47" y="77"/>
                  </a:cubicBezTo>
                  <a:cubicBezTo>
                    <a:pt x="47" y="77"/>
                    <a:pt x="46" y="77"/>
                    <a:pt x="45" y="77"/>
                  </a:cubicBezTo>
                  <a:cubicBezTo>
                    <a:pt x="40" y="77"/>
                    <a:pt x="38" y="76"/>
                    <a:pt x="37" y="74"/>
                  </a:cubicBezTo>
                  <a:cubicBezTo>
                    <a:pt x="36" y="72"/>
                    <a:pt x="35" y="71"/>
                    <a:pt x="35" y="70"/>
                  </a:cubicBezTo>
                  <a:cubicBezTo>
                    <a:pt x="35" y="69"/>
                    <a:pt x="35" y="68"/>
                    <a:pt x="36" y="68"/>
                  </a:cubicBezTo>
                  <a:cubicBezTo>
                    <a:pt x="36" y="67"/>
                    <a:pt x="37" y="66"/>
                    <a:pt x="38" y="66"/>
                  </a:cubicBezTo>
                  <a:cubicBezTo>
                    <a:pt x="39" y="65"/>
                    <a:pt x="40" y="65"/>
                    <a:pt x="41" y="64"/>
                  </a:cubicBezTo>
                  <a:cubicBezTo>
                    <a:pt x="42" y="64"/>
                    <a:pt x="43" y="64"/>
                    <a:pt x="45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7"/>
                    <a:pt x="55" y="68"/>
                    <a:pt x="54" y="69"/>
                  </a:cubicBezTo>
                  <a:cubicBezTo>
                    <a:pt x="54" y="70"/>
                    <a:pt x="54" y="70"/>
                    <a:pt x="54" y="71"/>
                  </a:cubicBezTo>
                  <a:cubicBezTo>
                    <a:pt x="54" y="72"/>
                    <a:pt x="54" y="72"/>
                    <a:pt x="53" y="73"/>
                  </a:cubicBezTo>
                  <a:cubicBezTo>
                    <a:pt x="53" y="74"/>
                    <a:pt x="53" y="74"/>
                    <a:pt x="52" y="74"/>
                  </a:cubicBezTo>
                  <a:cubicBezTo>
                    <a:pt x="52" y="75"/>
                    <a:pt x="51" y="75"/>
                    <a:pt x="51" y="75"/>
                  </a:cubicBezTo>
                  <a:close/>
                  <a:moveTo>
                    <a:pt x="58" y="16"/>
                  </a:moveTo>
                  <a:cubicBezTo>
                    <a:pt x="58" y="4"/>
                    <a:pt x="58" y="4"/>
                    <a:pt x="58" y="4"/>
                  </a:cubicBezTo>
                  <a:cubicBezTo>
                    <a:pt x="60" y="5"/>
                    <a:pt x="63" y="6"/>
                    <a:pt x="65" y="6"/>
                  </a:cubicBezTo>
                  <a:cubicBezTo>
                    <a:pt x="67" y="7"/>
                    <a:pt x="69" y="8"/>
                    <a:pt x="71" y="9"/>
                  </a:cubicBezTo>
                  <a:cubicBezTo>
                    <a:pt x="72" y="10"/>
                    <a:pt x="73" y="12"/>
                    <a:pt x="75" y="13"/>
                  </a:cubicBezTo>
                  <a:cubicBezTo>
                    <a:pt x="76" y="15"/>
                    <a:pt x="76" y="16"/>
                    <a:pt x="77" y="19"/>
                  </a:cubicBezTo>
                  <a:lnTo>
                    <a:pt x="58" y="16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26" name="Freeform 59">
              <a:extLst>
                <a:ext uri="{FF2B5EF4-FFF2-40B4-BE49-F238E27FC236}">
                  <a16:creationId xmlns:a16="http://schemas.microsoft.com/office/drawing/2014/main" xmlns="" id="{3BF13B4F-F332-4C12-A64A-2BE826CD48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0563" y="2534433"/>
              <a:ext cx="239713" cy="315913"/>
            </a:xfrm>
            <a:custGeom>
              <a:avLst/>
              <a:gdLst>
                <a:gd name="T0" fmla="*/ 53 w 64"/>
                <a:gd name="T1" fmla="*/ 40 h 84"/>
                <a:gd name="T2" fmla="*/ 64 w 64"/>
                <a:gd name="T3" fmla="*/ 40 h 84"/>
                <a:gd name="T4" fmla="*/ 64 w 64"/>
                <a:gd name="T5" fmla="*/ 84 h 84"/>
                <a:gd name="T6" fmla="*/ 0 w 64"/>
                <a:gd name="T7" fmla="*/ 84 h 84"/>
                <a:gd name="T8" fmla="*/ 0 w 64"/>
                <a:gd name="T9" fmla="*/ 40 h 84"/>
                <a:gd name="T10" fmla="*/ 11 w 64"/>
                <a:gd name="T11" fmla="*/ 40 h 84"/>
                <a:gd name="T12" fmla="*/ 11 w 64"/>
                <a:gd name="T13" fmla="*/ 21 h 84"/>
                <a:gd name="T14" fmla="*/ 13 w 64"/>
                <a:gd name="T15" fmla="*/ 13 h 84"/>
                <a:gd name="T16" fmla="*/ 18 w 64"/>
                <a:gd name="T17" fmla="*/ 6 h 84"/>
                <a:gd name="T18" fmla="*/ 24 w 64"/>
                <a:gd name="T19" fmla="*/ 2 h 84"/>
                <a:gd name="T20" fmla="*/ 32 w 64"/>
                <a:gd name="T21" fmla="*/ 0 h 84"/>
                <a:gd name="T22" fmla="*/ 40 w 64"/>
                <a:gd name="T23" fmla="*/ 2 h 84"/>
                <a:gd name="T24" fmla="*/ 47 w 64"/>
                <a:gd name="T25" fmla="*/ 6 h 84"/>
                <a:gd name="T26" fmla="*/ 51 w 64"/>
                <a:gd name="T27" fmla="*/ 13 h 84"/>
                <a:gd name="T28" fmla="*/ 53 w 64"/>
                <a:gd name="T29" fmla="*/ 21 h 84"/>
                <a:gd name="T30" fmla="*/ 53 w 64"/>
                <a:gd name="T31" fmla="*/ 40 h 84"/>
                <a:gd name="T32" fmla="*/ 61 w 64"/>
                <a:gd name="T33" fmla="*/ 80 h 84"/>
                <a:gd name="T34" fmla="*/ 61 w 64"/>
                <a:gd name="T35" fmla="*/ 44 h 84"/>
                <a:gd name="T36" fmla="*/ 3 w 64"/>
                <a:gd name="T37" fmla="*/ 44 h 84"/>
                <a:gd name="T38" fmla="*/ 3 w 64"/>
                <a:gd name="T39" fmla="*/ 80 h 84"/>
                <a:gd name="T40" fmla="*/ 61 w 64"/>
                <a:gd name="T41" fmla="*/ 80 h 84"/>
                <a:gd name="T42" fmla="*/ 15 w 64"/>
                <a:gd name="T43" fmla="*/ 21 h 84"/>
                <a:gd name="T44" fmla="*/ 15 w 64"/>
                <a:gd name="T45" fmla="*/ 40 h 84"/>
                <a:gd name="T46" fmla="*/ 50 w 64"/>
                <a:gd name="T47" fmla="*/ 40 h 84"/>
                <a:gd name="T48" fmla="*/ 50 w 64"/>
                <a:gd name="T49" fmla="*/ 21 h 84"/>
                <a:gd name="T50" fmla="*/ 48 w 64"/>
                <a:gd name="T51" fmla="*/ 14 h 84"/>
                <a:gd name="T52" fmla="*/ 45 w 64"/>
                <a:gd name="T53" fmla="*/ 9 h 84"/>
                <a:gd name="T54" fmla="*/ 39 w 64"/>
                <a:gd name="T55" fmla="*/ 5 h 84"/>
                <a:gd name="T56" fmla="*/ 32 w 64"/>
                <a:gd name="T57" fmla="*/ 3 h 84"/>
                <a:gd name="T58" fmla="*/ 25 w 64"/>
                <a:gd name="T59" fmla="*/ 5 h 84"/>
                <a:gd name="T60" fmla="*/ 20 w 64"/>
                <a:gd name="T61" fmla="*/ 9 h 84"/>
                <a:gd name="T62" fmla="*/ 16 w 64"/>
                <a:gd name="T63" fmla="*/ 14 h 84"/>
                <a:gd name="T64" fmla="*/ 15 w 64"/>
                <a:gd name="T65" fmla="*/ 2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" h="84">
                  <a:moveTo>
                    <a:pt x="53" y="4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18"/>
                    <a:pt x="12" y="16"/>
                    <a:pt x="13" y="13"/>
                  </a:cubicBezTo>
                  <a:cubicBezTo>
                    <a:pt x="14" y="11"/>
                    <a:pt x="16" y="8"/>
                    <a:pt x="18" y="6"/>
                  </a:cubicBezTo>
                  <a:cubicBezTo>
                    <a:pt x="19" y="5"/>
                    <a:pt x="22" y="3"/>
                    <a:pt x="24" y="2"/>
                  </a:cubicBezTo>
                  <a:cubicBezTo>
                    <a:pt x="27" y="1"/>
                    <a:pt x="29" y="0"/>
                    <a:pt x="32" y="0"/>
                  </a:cubicBezTo>
                  <a:cubicBezTo>
                    <a:pt x="35" y="0"/>
                    <a:pt x="38" y="1"/>
                    <a:pt x="40" y="2"/>
                  </a:cubicBezTo>
                  <a:cubicBezTo>
                    <a:pt x="43" y="3"/>
                    <a:pt x="45" y="5"/>
                    <a:pt x="47" y="6"/>
                  </a:cubicBezTo>
                  <a:cubicBezTo>
                    <a:pt x="49" y="8"/>
                    <a:pt x="50" y="11"/>
                    <a:pt x="51" y="13"/>
                  </a:cubicBezTo>
                  <a:cubicBezTo>
                    <a:pt x="52" y="16"/>
                    <a:pt x="53" y="18"/>
                    <a:pt x="53" y="21"/>
                  </a:cubicBezTo>
                  <a:lnTo>
                    <a:pt x="53" y="40"/>
                  </a:lnTo>
                  <a:close/>
                  <a:moveTo>
                    <a:pt x="61" y="80"/>
                  </a:moveTo>
                  <a:cubicBezTo>
                    <a:pt x="61" y="44"/>
                    <a:pt x="61" y="44"/>
                    <a:pt x="61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80"/>
                    <a:pt x="3" y="80"/>
                    <a:pt x="3" y="80"/>
                  </a:cubicBezTo>
                  <a:lnTo>
                    <a:pt x="61" y="80"/>
                  </a:lnTo>
                  <a:close/>
                  <a:moveTo>
                    <a:pt x="15" y="21"/>
                  </a:moveTo>
                  <a:cubicBezTo>
                    <a:pt x="15" y="40"/>
                    <a:pt x="15" y="40"/>
                    <a:pt x="1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19"/>
                    <a:pt x="49" y="16"/>
                    <a:pt x="48" y="14"/>
                  </a:cubicBezTo>
                  <a:cubicBezTo>
                    <a:pt x="47" y="12"/>
                    <a:pt x="46" y="10"/>
                    <a:pt x="45" y="9"/>
                  </a:cubicBezTo>
                  <a:cubicBezTo>
                    <a:pt x="43" y="7"/>
                    <a:pt x="41" y="6"/>
                    <a:pt x="39" y="5"/>
                  </a:cubicBezTo>
                  <a:cubicBezTo>
                    <a:pt x="37" y="4"/>
                    <a:pt x="35" y="3"/>
                    <a:pt x="32" y="3"/>
                  </a:cubicBezTo>
                  <a:cubicBezTo>
                    <a:pt x="30" y="3"/>
                    <a:pt x="27" y="4"/>
                    <a:pt x="25" y="5"/>
                  </a:cubicBezTo>
                  <a:cubicBezTo>
                    <a:pt x="23" y="6"/>
                    <a:pt x="21" y="7"/>
                    <a:pt x="20" y="9"/>
                  </a:cubicBezTo>
                  <a:cubicBezTo>
                    <a:pt x="18" y="10"/>
                    <a:pt x="17" y="12"/>
                    <a:pt x="16" y="14"/>
                  </a:cubicBezTo>
                  <a:cubicBezTo>
                    <a:pt x="15" y="16"/>
                    <a:pt x="15" y="19"/>
                    <a:pt x="15" y="21"/>
                  </a:cubicBez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27" name="Freeform 60">
              <a:extLst>
                <a:ext uri="{FF2B5EF4-FFF2-40B4-BE49-F238E27FC236}">
                  <a16:creationId xmlns:a16="http://schemas.microsoft.com/office/drawing/2014/main" xmlns="" id="{BDBF45D9-DDDF-4D99-8E60-5451318D0C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18413" y="2512208"/>
              <a:ext cx="165100" cy="360363"/>
            </a:xfrm>
            <a:custGeom>
              <a:avLst/>
              <a:gdLst>
                <a:gd name="T0" fmla="*/ 0 w 44"/>
                <a:gd name="T1" fmla="*/ 0 h 96"/>
                <a:gd name="T2" fmla="*/ 44 w 44"/>
                <a:gd name="T3" fmla="*/ 0 h 96"/>
                <a:gd name="T4" fmla="*/ 44 w 44"/>
                <a:gd name="T5" fmla="*/ 9 h 96"/>
                <a:gd name="T6" fmla="*/ 33 w 44"/>
                <a:gd name="T7" fmla="*/ 29 h 96"/>
                <a:gd name="T8" fmla="*/ 33 w 44"/>
                <a:gd name="T9" fmla="*/ 96 h 96"/>
                <a:gd name="T10" fmla="*/ 11 w 44"/>
                <a:gd name="T11" fmla="*/ 96 h 96"/>
                <a:gd name="T12" fmla="*/ 11 w 44"/>
                <a:gd name="T13" fmla="*/ 29 h 96"/>
                <a:gd name="T14" fmla="*/ 0 w 44"/>
                <a:gd name="T15" fmla="*/ 9 h 96"/>
                <a:gd name="T16" fmla="*/ 0 w 44"/>
                <a:gd name="T17" fmla="*/ 0 h 96"/>
                <a:gd name="T18" fmla="*/ 3 w 44"/>
                <a:gd name="T19" fmla="*/ 3 h 96"/>
                <a:gd name="T20" fmla="*/ 3 w 44"/>
                <a:gd name="T21" fmla="*/ 9 h 96"/>
                <a:gd name="T22" fmla="*/ 3 w 44"/>
                <a:gd name="T23" fmla="*/ 9 h 96"/>
                <a:gd name="T24" fmla="*/ 41 w 44"/>
                <a:gd name="T25" fmla="*/ 9 h 96"/>
                <a:gd name="T26" fmla="*/ 41 w 44"/>
                <a:gd name="T27" fmla="*/ 9 h 96"/>
                <a:gd name="T28" fmla="*/ 41 w 44"/>
                <a:gd name="T29" fmla="*/ 3 h 96"/>
                <a:gd name="T30" fmla="*/ 3 w 44"/>
                <a:gd name="T31" fmla="*/ 3 h 96"/>
                <a:gd name="T32" fmla="*/ 31 w 44"/>
                <a:gd name="T33" fmla="*/ 27 h 96"/>
                <a:gd name="T34" fmla="*/ 39 w 44"/>
                <a:gd name="T35" fmla="*/ 13 h 96"/>
                <a:gd name="T36" fmla="*/ 5 w 44"/>
                <a:gd name="T37" fmla="*/ 13 h 96"/>
                <a:gd name="T38" fmla="*/ 14 w 44"/>
                <a:gd name="T39" fmla="*/ 28 h 96"/>
                <a:gd name="T40" fmla="*/ 14 w 44"/>
                <a:gd name="T41" fmla="*/ 83 h 96"/>
                <a:gd name="T42" fmla="*/ 30 w 44"/>
                <a:gd name="T43" fmla="*/ 83 h 96"/>
                <a:gd name="T44" fmla="*/ 30 w 44"/>
                <a:gd name="T45" fmla="*/ 28 h 96"/>
                <a:gd name="T46" fmla="*/ 31 w 44"/>
                <a:gd name="T47" fmla="*/ 27 h 96"/>
                <a:gd name="T48" fmla="*/ 14 w 44"/>
                <a:gd name="T49" fmla="*/ 93 h 96"/>
                <a:gd name="T50" fmla="*/ 30 w 44"/>
                <a:gd name="T51" fmla="*/ 93 h 96"/>
                <a:gd name="T52" fmla="*/ 30 w 44"/>
                <a:gd name="T53" fmla="*/ 86 h 96"/>
                <a:gd name="T54" fmla="*/ 14 w 44"/>
                <a:gd name="T55" fmla="*/ 86 h 96"/>
                <a:gd name="T56" fmla="*/ 14 w 44"/>
                <a:gd name="T57" fmla="*/ 93 h 96"/>
                <a:gd name="T58" fmla="*/ 22 w 44"/>
                <a:gd name="T59" fmla="*/ 45 h 96"/>
                <a:gd name="T60" fmla="*/ 24 w 44"/>
                <a:gd name="T61" fmla="*/ 45 h 96"/>
                <a:gd name="T62" fmla="*/ 26 w 44"/>
                <a:gd name="T63" fmla="*/ 46 h 96"/>
                <a:gd name="T64" fmla="*/ 27 w 44"/>
                <a:gd name="T65" fmla="*/ 48 h 96"/>
                <a:gd name="T66" fmla="*/ 27 w 44"/>
                <a:gd name="T67" fmla="*/ 50 h 96"/>
                <a:gd name="T68" fmla="*/ 27 w 44"/>
                <a:gd name="T69" fmla="*/ 56 h 96"/>
                <a:gd name="T70" fmla="*/ 27 w 44"/>
                <a:gd name="T71" fmla="*/ 58 h 96"/>
                <a:gd name="T72" fmla="*/ 26 w 44"/>
                <a:gd name="T73" fmla="*/ 59 h 96"/>
                <a:gd name="T74" fmla="*/ 24 w 44"/>
                <a:gd name="T75" fmla="*/ 60 h 96"/>
                <a:gd name="T76" fmla="*/ 22 w 44"/>
                <a:gd name="T77" fmla="*/ 61 h 96"/>
                <a:gd name="T78" fmla="*/ 20 w 44"/>
                <a:gd name="T79" fmla="*/ 60 h 96"/>
                <a:gd name="T80" fmla="*/ 19 w 44"/>
                <a:gd name="T81" fmla="*/ 59 h 96"/>
                <a:gd name="T82" fmla="*/ 18 w 44"/>
                <a:gd name="T83" fmla="*/ 58 h 96"/>
                <a:gd name="T84" fmla="*/ 17 w 44"/>
                <a:gd name="T85" fmla="*/ 56 h 96"/>
                <a:gd name="T86" fmla="*/ 17 w 44"/>
                <a:gd name="T87" fmla="*/ 50 h 96"/>
                <a:gd name="T88" fmla="*/ 18 w 44"/>
                <a:gd name="T89" fmla="*/ 48 h 96"/>
                <a:gd name="T90" fmla="*/ 19 w 44"/>
                <a:gd name="T91" fmla="*/ 46 h 96"/>
                <a:gd name="T92" fmla="*/ 20 w 44"/>
                <a:gd name="T93" fmla="*/ 45 h 96"/>
                <a:gd name="T94" fmla="*/ 22 w 44"/>
                <a:gd name="T95" fmla="*/ 45 h 96"/>
                <a:gd name="T96" fmla="*/ 24 w 44"/>
                <a:gd name="T97" fmla="*/ 56 h 96"/>
                <a:gd name="T98" fmla="*/ 24 w 44"/>
                <a:gd name="T99" fmla="*/ 50 h 96"/>
                <a:gd name="T100" fmla="*/ 23 w 44"/>
                <a:gd name="T101" fmla="*/ 48 h 96"/>
                <a:gd name="T102" fmla="*/ 22 w 44"/>
                <a:gd name="T103" fmla="*/ 48 h 96"/>
                <a:gd name="T104" fmla="*/ 21 w 44"/>
                <a:gd name="T105" fmla="*/ 48 h 96"/>
                <a:gd name="T106" fmla="*/ 20 w 44"/>
                <a:gd name="T107" fmla="*/ 50 h 96"/>
                <a:gd name="T108" fmla="*/ 20 w 44"/>
                <a:gd name="T109" fmla="*/ 56 h 96"/>
                <a:gd name="T110" fmla="*/ 21 w 44"/>
                <a:gd name="T111" fmla="*/ 57 h 96"/>
                <a:gd name="T112" fmla="*/ 22 w 44"/>
                <a:gd name="T113" fmla="*/ 57 h 96"/>
                <a:gd name="T114" fmla="*/ 23 w 44"/>
                <a:gd name="T115" fmla="*/ 57 h 96"/>
                <a:gd name="T116" fmla="*/ 24 w 44"/>
                <a:gd name="T117" fmla="*/ 5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4" h="96">
                  <a:moveTo>
                    <a:pt x="0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3" y="96"/>
                    <a:pt x="33" y="96"/>
                    <a:pt x="33" y="96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0" y="9"/>
                    <a:pt x="0" y="9"/>
                    <a:pt x="0" y="9"/>
                  </a:cubicBezTo>
                  <a:lnTo>
                    <a:pt x="0" y="0"/>
                  </a:lnTo>
                  <a:close/>
                  <a:moveTo>
                    <a:pt x="3" y="3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3"/>
                    <a:pt x="41" y="3"/>
                    <a:pt x="41" y="3"/>
                  </a:cubicBezTo>
                  <a:lnTo>
                    <a:pt x="3" y="3"/>
                  </a:lnTo>
                  <a:close/>
                  <a:moveTo>
                    <a:pt x="31" y="27"/>
                  </a:moveTo>
                  <a:cubicBezTo>
                    <a:pt x="39" y="13"/>
                    <a:pt x="39" y="13"/>
                    <a:pt x="39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28"/>
                    <a:pt x="30" y="28"/>
                    <a:pt x="30" y="28"/>
                  </a:cubicBezTo>
                  <a:lnTo>
                    <a:pt x="31" y="27"/>
                  </a:lnTo>
                  <a:close/>
                  <a:moveTo>
                    <a:pt x="14" y="93"/>
                  </a:moveTo>
                  <a:cubicBezTo>
                    <a:pt x="30" y="93"/>
                    <a:pt x="30" y="93"/>
                    <a:pt x="30" y="93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14" y="86"/>
                    <a:pt x="14" y="86"/>
                    <a:pt x="14" y="86"/>
                  </a:cubicBezTo>
                  <a:lnTo>
                    <a:pt x="14" y="93"/>
                  </a:lnTo>
                  <a:close/>
                  <a:moveTo>
                    <a:pt x="22" y="45"/>
                  </a:moveTo>
                  <a:cubicBezTo>
                    <a:pt x="23" y="45"/>
                    <a:pt x="23" y="45"/>
                    <a:pt x="24" y="45"/>
                  </a:cubicBezTo>
                  <a:cubicBezTo>
                    <a:pt x="25" y="45"/>
                    <a:pt x="25" y="46"/>
                    <a:pt x="26" y="46"/>
                  </a:cubicBezTo>
                  <a:cubicBezTo>
                    <a:pt x="26" y="47"/>
                    <a:pt x="26" y="47"/>
                    <a:pt x="27" y="48"/>
                  </a:cubicBezTo>
                  <a:cubicBezTo>
                    <a:pt x="27" y="48"/>
                    <a:pt x="27" y="49"/>
                    <a:pt x="27" y="50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7"/>
                    <a:pt x="27" y="57"/>
                    <a:pt x="27" y="58"/>
                  </a:cubicBezTo>
                  <a:cubicBezTo>
                    <a:pt x="26" y="58"/>
                    <a:pt x="26" y="59"/>
                    <a:pt x="26" y="59"/>
                  </a:cubicBezTo>
                  <a:cubicBezTo>
                    <a:pt x="25" y="60"/>
                    <a:pt x="25" y="60"/>
                    <a:pt x="24" y="60"/>
                  </a:cubicBezTo>
                  <a:cubicBezTo>
                    <a:pt x="23" y="61"/>
                    <a:pt x="23" y="61"/>
                    <a:pt x="22" y="61"/>
                  </a:cubicBezTo>
                  <a:cubicBezTo>
                    <a:pt x="22" y="61"/>
                    <a:pt x="21" y="61"/>
                    <a:pt x="20" y="60"/>
                  </a:cubicBezTo>
                  <a:cubicBezTo>
                    <a:pt x="20" y="60"/>
                    <a:pt x="19" y="60"/>
                    <a:pt x="19" y="59"/>
                  </a:cubicBezTo>
                  <a:cubicBezTo>
                    <a:pt x="18" y="59"/>
                    <a:pt x="18" y="58"/>
                    <a:pt x="18" y="58"/>
                  </a:cubicBezTo>
                  <a:cubicBezTo>
                    <a:pt x="17" y="57"/>
                    <a:pt x="17" y="57"/>
                    <a:pt x="17" y="56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49"/>
                    <a:pt x="17" y="48"/>
                    <a:pt x="18" y="48"/>
                  </a:cubicBezTo>
                  <a:cubicBezTo>
                    <a:pt x="18" y="47"/>
                    <a:pt x="18" y="47"/>
                    <a:pt x="19" y="46"/>
                  </a:cubicBezTo>
                  <a:cubicBezTo>
                    <a:pt x="19" y="46"/>
                    <a:pt x="20" y="45"/>
                    <a:pt x="20" y="45"/>
                  </a:cubicBezTo>
                  <a:cubicBezTo>
                    <a:pt x="21" y="45"/>
                    <a:pt x="22" y="45"/>
                    <a:pt x="22" y="45"/>
                  </a:cubicBezTo>
                  <a:close/>
                  <a:moveTo>
                    <a:pt x="24" y="56"/>
                  </a:moveTo>
                  <a:cubicBezTo>
                    <a:pt x="24" y="50"/>
                    <a:pt x="24" y="50"/>
                    <a:pt x="24" y="50"/>
                  </a:cubicBezTo>
                  <a:cubicBezTo>
                    <a:pt x="24" y="49"/>
                    <a:pt x="24" y="49"/>
                    <a:pt x="23" y="48"/>
                  </a:cubicBezTo>
                  <a:cubicBezTo>
                    <a:pt x="23" y="48"/>
                    <a:pt x="23" y="48"/>
                    <a:pt x="22" y="48"/>
                  </a:cubicBezTo>
                  <a:cubicBezTo>
                    <a:pt x="22" y="48"/>
                    <a:pt x="21" y="48"/>
                    <a:pt x="21" y="48"/>
                  </a:cubicBezTo>
                  <a:cubicBezTo>
                    <a:pt x="21" y="49"/>
                    <a:pt x="20" y="49"/>
                    <a:pt x="20" y="50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1" y="57"/>
                    <a:pt x="21" y="57"/>
                  </a:cubicBezTo>
                  <a:cubicBezTo>
                    <a:pt x="21" y="57"/>
                    <a:pt x="22" y="57"/>
                    <a:pt x="22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4" y="57"/>
                    <a:pt x="24" y="56"/>
                    <a:pt x="24" y="56"/>
                  </a:cubicBez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28" name="Freeform 61">
              <a:extLst>
                <a:ext uri="{FF2B5EF4-FFF2-40B4-BE49-F238E27FC236}">
                  <a16:creationId xmlns:a16="http://schemas.microsoft.com/office/drawing/2014/main" xmlns="" id="{83B4E783-88B8-4749-8888-FF811F3261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91488" y="2556658"/>
              <a:ext cx="300038" cy="271463"/>
            </a:xfrm>
            <a:custGeom>
              <a:avLst/>
              <a:gdLst>
                <a:gd name="T0" fmla="*/ 58 w 80"/>
                <a:gd name="T1" fmla="*/ 0 h 72"/>
                <a:gd name="T2" fmla="*/ 66 w 80"/>
                <a:gd name="T3" fmla="*/ 2 h 72"/>
                <a:gd name="T4" fmla="*/ 74 w 80"/>
                <a:gd name="T5" fmla="*/ 7 h 72"/>
                <a:gd name="T6" fmla="*/ 78 w 80"/>
                <a:gd name="T7" fmla="*/ 14 h 72"/>
                <a:gd name="T8" fmla="*/ 80 w 80"/>
                <a:gd name="T9" fmla="*/ 22 h 72"/>
                <a:gd name="T10" fmla="*/ 80 w 80"/>
                <a:gd name="T11" fmla="*/ 27 h 72"/>
                <a:gd name="T12" fmla="*/ 78 w 80"/>
                <a:gd name="T13" fmla="*/ 31 h 72"/>
                <a:gd name="T14" fmla="*/ 76 w 80"/>
                <a:gd name="T15" fmla="*/ 35 h 72"/>
                <a:gd name="T16" fmla="*/ 73 w 80"/>
                <a:gd name="T17" fmla="*/ 38 h 72"/>
                <a:gd name="T18" fmla="*/ 40 w 80"/>
                <a:gd name="T19" fmla="*/ 72 h 72"/>
                <a:gd name="T20" fmla="*/ 6 w 80"/>
                <a:gd name="T21" fmla="*/ 38 h 72"/>
                <a:gd name="T22" fmla="*/ 4 w 80"/>
                <a:gd name="T23" fmla="*/ 34 h 72"/>
                <a:gd name="T24" fmla="*/ 2 w 80"/>
                <a:gd name="T25" fmla="*/ 31 h 72"/>
                <a:gd name="T26" fmla="*/ 1 w 80"/>
                <a:gd name="T27" fmla="*/ 27 h 72"/>
                <a:gd name="T28" fmla="*/ 0 w 80"/>
                <a:gd name="T29" fmla="*/ 22 h 72"/>
                <a:gd name="T30" fmla="*/ 2 w 80"/>
                <a:gd name="T31" fmla="*/ 14 h 72"/>
                <a:gd name="T32" fmla="*/ 7 w 80"/>
                <a:gd name="T33" fmla="*/ 7 h 72"/>
                <a:gd name="T34" fmla="*/ 14 w 80"/>
                <a:gd name="T35" fmla="*/ 2 h 72"/>
                <a:gd name="T36" fmla="*/ 23 w 80"/>
                <a:gd name="T37" fmla="*/ 0 h 72"/>
                <a:gd name="T38" fmla="*/ 28 w 80"/>
                <a:gd name="T39" fmla="*/ 1 h 72"/>
                <a:gd name="T40" fmla="*/ 32 w 80"/>
                <a:gd name="T41" fmla="*/ 2 h 72"/>
                <a:gd name="T42" fmla="*/ 37 w 80"/>
                <a:gd name="T43" fmla="*/ 5 h 72"/>
                <a:gd name="T44" fmla="*/ 40 w 80"/>
                <a:gd name="T45" fmla="*/ 9 h 72"/>
                <a:gd name="T46" fmla="*/ 44 w 80"/>
                <a:gd name="T47" fmla="*/ 5 h 72"/>
                <a:gd name="T48" fmla="*/ 48 w 80"/>
                <a:gd name="T49" fmla="*/ 2 h 72"/>
                <a:gd name="T50" fmla="*/ 53 w 80"/>
                <a:gd name="T51" fmla="*/ 1 h 72"/>
                <a:gd name="T52" fmla="*/ 58 w 80"/>
                <a:gd name="T53" fmla="*/ 0 h 72"/>
                <a:gd name="T54" fmla="*/ 58 w 80"/>
                <a:gd name="T55" fmla="*/ 3 h 72"/>
                <a:gd name="T56" fmla="*/ 52 w 80"/>
                <a:gd name="T57" fmla="*/ 4 h 72"/>
                <a:gd name="T58" fmla="*/ 47 w 80"/>
                <a:gd name="T59" fmla="*/ 6 h 72"/>
                <a:gd name="T60" fmla="*/ 43 w 80"/>
                <a:gd name="T61" fmla="*/ 10 h 72"/>
                <a:gd name="T62" fmla="*/ 40 w 80"/>
                <a:gd name="T63" fmla="*/ 15 h 72"/>
                <a:gd name="T64" fmla="*/ 37 w 80"/>
                <a:gd name="T65" fmla="*/ 10 h 72"/>
                <a:gd name="T66" fmla="*/ 33 w 80"/>
                <a:gd name="T67" fmla="*/ 6 h 72"/>
                <a:gd name="T68" fmla="*/ 28 w 80"/>
                <a:gd name="T69" fmla="*/ 4 h 72"/>
                <a:gd name="T70" fmla="*/ 23 w 80"/>
                <a:gd name="T71" fmla="*/ 3 h 72"/>
                <a:gd name="T72" fmla="*/ 15 w 80"/>
                <a:gd name="T73" fmla="*/ 5 h 72"/>
                <a:gd name="T74" fmla="*/ 9 w 80"/>
                <a:gd name="T75" fmla="*/ 9 h 72"/>
                <a:gd name="T76" fmla="*/ 5 w 80"/>
                <a:gd name="T77" fmla="*/ 15 h 72"/>
                <a:gd name="T78" fmla="*/ 3 w 80"/>
                <a:gd name="T79" fmla="*/ 22 h 72"/>
                <a:gd name="T80" fmla="*/ 4 w 80"/>
                <a:gd name="T81" fmla="*/ 26 h 72"/>
                <a:gd name="T82" fmla="*/ 5 w 80"/>
                <a:gd name="T83" fmla="*/ 30 h 72"/>
                <a:gd name="T84" fmla="*/ 6 w 80"/>
                <a:gd name="T85" fmla="*/ 33 h 72"/>
                <a:gd name="T86" fmla="*/ 9 w 80"/>
                <a:gd name="T87" fmla="*/ 36 h 72"/>
                <a:gd name="T88" fmla="*/ 40 w 80"/>
                <a:gd name="T89" fmla="*/ 67 h 72"/>
                <a:gd name="T90" fmla="*/ 71 w 80"/>
                <a:gd name="T91" fmla="*/ 36 h 72"/>
                <a:gd name="T92" fmla="*/ 74 w 80"/>
                <a:gd name="T93" fmla="*/ 33 h 72"/>
                <a:gd name="T94" fmla="*/ 75 w 80"/>
                <a:gd name="T95" fmla="*/ 30 h 72"/>
                <a:gd name="T96" fmla="*/ 77 w 80"/>
                <a:gd name="T97" fmla="*/ 26 h 72"/>
                <a:gd name="T98" fmla="*/ 77 w 80"/>
                <a:gd name="T99" fmla="*/ 22 h 72"/>
                <a:gd name="T100" fmla="*/ 75 w 80"/>
                <a:gd name="T101" fmla="*/ 15 h 72"/>
                <a:gd name="T102" fmla="*/ 71 w 80"/>
                <a:gd name="T103" fmla="*/ 9 h 72"/>
                <a:gd name="T104" fmla="*/ 65 w 80"/>
                <a:gd name="T105" fmla="*/ 5 h 72"/>
                <a:gd name="T106" fmla="*/ 58 w 80"/>
                <a:gd name="T107" fmla="*/ 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72">
                  <a:moveTo>
                    <a:pt x="58" y="0"/>
                  </a:moveTo>
                  <a:cubicBezTo>
                    <a:pt x="61" y="0"/>
                    <a:pt x="64" y="1"/>
                    <a:pt x="66" y="2"/>
                  </a:cubicBezTo>
                  <a:cubicBezTo>
                    <a:pt x="69" y="3"/>
                    <a:pt x="72" y="5"/>
                    <a:pt x="74" y="7"/>
                  </a:cubicBezTo>
                  <a:cubicBezTo>
                    <a:pt x="76" y="9"/>
                    <a:pt x="77" y="11"/>
                    <a:pt x="78" y="14"/>
                  </a:cubicBezTo>
                  <a:cubicBezTo>
                    <a:pt x="80" y="16"/>
                    <a:pt x="80" y="19"/>
                    <a:pt x="80" y="22"/>
                  </a:cubicBezTo>
                  <a:cubicBezTo>
                    <a:pt x="80" y="24"/>
                    <a:pt x="80" y="25"/>
                    <a:pt x="80" y="27"/>
                  </a:cubicBezTo>
                  <a:cubicBezTo>
                    <a:pt x="79" y="28"/>
                    <a:pt x="79" y="30"/>
                    <a:pt x="78" y="31"/>
                  </a:cubicBezTo>
                  <a:cubicBezTo>
                    <a:pt x="78" y="32"/>
                    <a:pt x="77" y="34"/>
                    <a:pt x="76" y="35"/>
                  </a:cubicBezTo>
                  <a:cubicBezTo>
                    <a:pt x="75" y="36"/>
                    <a:pt x="74" y="37"/>
                    <a:pt x="73" y="38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5" y="37"/>
                    <a:pt x="5" y="36"/>
                    <a:pt x="4" y="34"/>
                  </a:cubicBezTo>
                  <a:cubicBezTo>
                    <a:pt x="3" y="33"/>
                    <a:pt x="2" y="32"/>
                    <a:pt x="2" y="31"/>
                  </a:cubicBezTo>
                  <a:cubicBezTo>
                    <a:pt x="1" y="29"/>
                    <a:pt x="1" y="28"/>
                    <a:pt x="1" y="27"/>
                  </a:cubicBezTo>
                  <a:cubicBezTo>
                    <a:pt x="0" y="25"/>
                    <a:pt x="0" y="24"/>
                    <a:pt x="0" y="22"/>
                  </a:cubicBezTo>
                  <a:cubicBezTo>
                    <a:pt x="0" y="19"/>
                    <a:pt x="1" y="16"/>
                    <a:pt x="2" y="14"/>
                  </a:cubicBezTo>
                  <a:cubicBezTo>
                    <a:pt x="3" y="11"/>
                    <a:pt x="5" y="9"/>
                    <a:pt x="7" y="7"/>
                  </a:cubicBezTo>
                  <a:cubicBezTo>
                    <a:pt x="9" y="5"/>
                    <a:pt x="11" y="3"/>
                    <a:pt x="14" y="2"/>
                  </a:cubicBezTo>
                  <a:cubicBezTo>
                    <a:pt x="16" y="1"/>
                    <a:pt x="19" y="0"/>
                    <a:pt x="23" y="0"/>
                  </a:cubicBezTo>
                  <a:cubicBezTo>
                    <a:pt x="24" y="0"/>
                    <a:pt x="26" y="0"/>
                    <a:pt x="28" y="1"/>
                  </a:cubicBezTo>
                  <a:cubicBezTo>
                    <a:pt x="29" y="1"/>
                    <a:pt x="31" y="2"/>
                    <a:pt x="32" y="2"/>
                  </a:cubicBezTo>
                  <a:cubicBezTo>
                    <a:pt x="34" y="3"/>
                    <a:pt x="35" y="4"/>
                    <a:pt x="37" y="5"/>
                  </a:cubicBezTo>
                  <a:cubicBezTo>
                    <a:pt x="38" y="6"/>
                    <a:pt x="39" y="7"/>
                    <a:pt x="40" y="9"/>
                  </a:cubicBezTo>
                  <a:cubicBezTo>
                    <a:pt x="41" y="7"/>
                    <a:pt x="42" y="6"/>
                    <a:pt x="44" y="5"/>
                  </a:cubicBezTo>
                  <a:cubicBezTo>
                    <a:pt x="45" y="4"/>
                    <a:pt x="46" y="3"/>
                    <a:pt x="48" y="2"/>
                  </a:cubicBezTo>
                  <a:cubicBezTo>
                    <a:pt x="49" y="2"/>
                    <a:pt x="51" y="1"/>
                    <a:pt x="53" y="1"/>
                  </a:cubicBezTo>
                  <a:cubicBezTo>
                    <a:pt x="54" y="0"/>
                    <a:pt x="56" y="0"/>
                    <a:pt x="58" y="0"/>
                  </a:cubicBezTo>
                  <a:close/>
                  <a:moveTo>
                    <a:pt x="58" y="3"/>
                  </a:moveTo>
                  <a:cubicBezTo>
                    <a:pt x="56" y="3"/>
                    <a:pt x="54" y="4"/>
                    <a:pt x="52" y="4"/>
                  </a:cubicBezTo>
                  <a:cubicBezTo>
                    <a:pt x="50" y="5"/>
                    <a:pt x="49" y="5"/>
                    <a:pt x="47" y="6"/>
                  </a:cubicBezTo>
                  <a:cubicBezTo>
                    <a:pt x="46" y="8"/>
                    <a:pt x="44" y="9"/>
                    <a:pt x="43" y="10"/>
                  </a:cubicBezTo>
                  <a:cubicBezTo>
                    <a:pt x="42" y="12"/>
                    <a:pt x="41" y="13"/>
                    <a:pt x="40" y="15"/>
                  </a:cubicBezTo>
                  <a:cubicBezTo>
                    <a:pt x="39" y="13"/>
                    <a:pt x="38" y="12"/>
                    <a:pt x="37" y="10"/>
                  </a:cubicBezTo>
                  <a:cubicBezTo>
                    <a:pt x="36" y="9"/>
                    <a:pt x="35" y="8"/>
                    <a:pt x="33" y="6"/>
                  </a:cubicBezTo>
                  <a:cubicBezTo>
                    <a:pt x="32" y="5"/>
                    <a:pt x="30" y="5"/>
                    <a:pt x="28" y="4"/>
                  </a:cubicBezTo>
                  <a:cubicBezTo>
                    <a:pt x="26" y="4"/>
                    <a:pt x="25" y="3"/>
                    <a:pt x="23" y="3"/>
                  </a:cubicBezTo>
                  <a:cubicBezTo>
                    <a:pt x="20" y="3"/>
                    <a:pt x="17" y="4"/>
                    <a:pt x="15" y="5"/>
                  </a:cubicBezTo>
                  <a:cubicBezTo>
                    <a:pt x="13" y="6"/>
                    <a:pt x="11" y="7"/>
                    <a:pt x="9" y="9"/>
                  </a:cubicBezTo>
                  <a:cubicBezTo>
                    <a:pt x="7" y="11"/>
                    <a:pt x="6" y="13"/>
                    <a:pt x="5" y="15"/>
                  </a:cubicBezTo>
                  <a:cubicBezTo>
                    <a:pt x="4" y="17"/>
                    <a:pt x="3" y="20"/>
                    <a:pt x="3" y="22"/>
                  </a:cubicBezTo>
                  <a:cubicBezTo>
                    <a:pt x="3" y="24"/>
                    <a:pt x="4" y="25"/>
                    <a:pt x="4" y="26"/>
                  </a:cubicBezTo>
                  <a:cubicBezTo>
                    <a:pt x="4" y="27"/>
                    <a:pt x="4" y="29"/>
                    <a:pt x="5" y="30"/>
                  </a:cubicBezTo>
                  <a:cubicBezTo>
                    <a:pt x="5" y="31"/>
                    <a:pt x="6" y="32"/>
                    <a:pt x="6" y="33"/>
                  </a:cubicBezTo>
                  <a:cubicBezTo>
                    <a:pt x="7" y="34"/>
                    <a:pt x="8" y="35"/>
                    <a:pt x="9" y="36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71" y="36"/>
                    <a:pt x="71" y="36"/>
                    <a:pt x="71" y="36"/>
                  </a:cubicBezTo>
                  <a:cubicBezTo>
                    <a:pt x="72" y="35"/>
                    <a:pt x="73" y="34"/>
                    <a:pt x="74" y="33"/>
                  </a:cubicBezTo>
                  <a:cubicBezTo>
                    <a:pt x="74" y="32"/>
                    <a:pt x="75" y="31"/>
                    <a:pt x="75" y="30"/>
                  </a:cubicBezTo>
                  <a:cubicBezTo>
                    <a:pt x="76" y="29"/>
                    <a:pt x="76" y="28"/>
                    <a:pt x="77" y="26"/>
                  </a:cubicBezTo>
                  <a:cubicBezTo>
                    <a:pt x="77" y="25"/>
                    <a:pt x="77" y="24"/>
                    <a:pt x="77" y="22"/>
                  </a:cubicBezTo>
                  <a:cubicBezTo>
                    <a:pt x="77" y="20"/>
                    <a:pt x="76" y="17"/>
                    <a:pt x="75" y="15"/>
                  </a:cubicBezTo>
                  <a:cubicBezTo>
                    <a:pt x="74" y="13"/>
                    <a:pt x="73" y="11"/>
                    <a:pt x="71" y="9"/>
                  </a:cubicBezTo>
                  <a:cubicBezTo>
                    <a:pt x="70" y="7"/>
                    <a:pt x="67" y="6"/>
                    <a:pt x="65" y="5"/>
                  </a:cubicBezTo>
                  <a:cubicBezTo>
                    <a:pt x="63" y="4"/>
                    <a:pt x="60" y="3"/>
                    <a:pt x="58" y="3"/>
                  </a:cubicBez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29" name="Freeform 62">
              <a:extLst>
                <a:ext uri="{FF2B5EF4-FFF2-40B4-BE49-F238E27FC236}">
                  <a16:creationId xmlns:a16="http://schemas.microsoft.com/office/drawing/2014/main" xmlns="" id="{8E06CDCC-BF34-4502-B2F8-9A35C4B0FF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61400" y="2515383"/>
              <a:ext cx="241300" cy="350838"/>
            </a:xfrm>
            <a:custGeom>
              <a:avLst/>
              <a:gdLst>
                <a:gd name="T0" fmla="*/ 63 w 64"/>
                <a:gd name="T1" fmla="*/ 40 h 93"/>
                <a:gd name="T2" fmla="*/ 57 w 64"/>
                <a:gd name="T3" fmla="*/ 53 h 93"/>
                <a:gd name="T4" fmla="*/ 49 w 64"/>
                <a:gd name="T5" fmla="*/ 60 h 93"/>
                <a:gd name="T6" fmla="*/ 46 w 64"/>
                <a:gd name="T7" fmla="*/ 66 h 93"/>
                <a:gd name="T8" fmla="*/ 45 w 64"/>
                <a:gd name="T9" fmla="*/ 93 h 93"/>
                <a:gd name="T10" fmla="*/ 19 w 64"/>
                <a:gd name="T11" fmla="*/ 71 h 93"/>
                <a:gd name="T12" fmla="*/ 17 w 64"/>
                <a:gd name="T13" fmla="*/ 63 h 93"/>
                <a:gd name="T14" fmla="*/ 13 w 64"/>
                <a:gd name="T15" fmla="*/ 58 h 93"/>
                <a:gd name="T16" fmla="*/ 13 w 64"/>
                <a:gd name="T17" fmla="*/ 58 h 93"/>
                <a:gd name="T18" fmla="*/ 8 w 64"/>
                <a:gd name="T19" fmla="*/ 53 h 93"/>
                <a:gd name="T20" fmla="*/ 1 w 64"/>
                <a:gd name="T21" fmla="*/ 40 h 93"/>
                <a:gd name="T22" fmla="*/ 3 w 64"/>
                <a:gd name="T23" fmla="*/ 20 h 93"/>
                <a:gd name="T24" fmla="*/ 20 w 64"/>
                <a:gd name="T25" fmla="*/ 3 h 93"/>
                <a:gd name="T26" fmla="*/ 45 w 64"/>
                <a:gd name="T27" fmla="*/ 3 h 93"/>
                <a:gd name="T28" fmla="*/ 62 w 64"/>
                <a:gd name="T29" fmla="*/ 20 h 93"/>
                <a:gd name="T30" fmla="*/ 49 w 64"/>
                <a:gd name="T31" fmla="*/ 56 h 93"/>
                <a:gd name="T32" fmla="*/ 58 w 64"/>
                <a:gd name="T33" fmla="*/ 45 h 93"/>
                <a:gd name="T34" fmla="*/ 61 w 64"/>
                <a:gd name="T35" fmla="*/ 32 h 93"/>
                <a:gd name="T36" fmla="*/ 53 w 64"/>
                <a:gd name="T37" fmla="*/ 12 h 93"/>
                <a:gd name="T38" fmla="*/ 32 w 64"/>
                <a:gd name="T39" fmla="*/ 4 h 93"/>
                <a:gd name="T40" fmla="*/ 12 w 64"/>
                <a:gd name="T41" fmla="*/ 12 h 93"/>
                <a:gd name="T42" fmla="*/ 3 w 64"/>
                <a:gd name="T43" fmla="*/ 32 h 93"/>
                <a:gd name="T44" fmla="*/ 6 w 64"/>
                <a:gd name="T45" fmla="*/ 45 h 93"/>
                <a:gd name="T46" fmla="*/ 15 w 64"/>
                <a:gd name="T47" fmla="*/ 55 h 93"/>
                <a:gd name="T48" fmla="*/ 15 w 64"/>
                <a:gd name="T49" fmla="*/ 56 h 93"/>
                <a:gd name="T50" fmla="*/ 15 w 64"/>
                <a:gd name="T51" fmla="*/ 56 h 93"/>
                <a:gd name="T52" fmla="*/ 20 w 64"/>
                <a:gd name="T53" fmla="*/ 62 h 93"/>
                <a:gd name="T54" fmla="*/ 23 w 64"/>
                <a:gd name="T55" fmla="*/ 71 h 93"/>
                <a:gd name="T56" fmla="*/ 30 w 64"/>
                <a:gd name="T57" fmla="*/ 77 h 93"/>
                <a:gd name="T58" fmla="*/ 29 w 64"/>
                <a:gd name="T59" fmla="*/ 38 h 93"/>
                <a:gd name="T60" fmla="*/ 26 w 64"/>
                <a:gd name="T61" fmla="*/ 35 h 93"/>
                <a:gd name="T62" fmla="*/ 26 w 64"/>
                <a:gd name="T63" fmla="*/ 30 h 93"/>
                <a:gd name="T64" fmla="*/ 30 w 64"/>
                <a:gd name="T65" fmla="*/ 27 h 93"/>
                <a:gd name="T66" fmla="*/ 35 w 64"/>
                <a:gd name="T67" fmla="*/ 27 h 93"/>
                <a:gd name="T68" fmla="*/ 38 w 64"/>
                <a:gd name="T69" fmla="*/ 30 h 93"/>
                <a:gd name="T70" fmla="*/ 38 w 64"/>
                <a:gd name="T71" fmla="*/ 35 h 93"/>
                <a:gd name="T72" fmla="*/ 36 w 64"/>
                <a:gd name="T73" fmla="*/ 38 h 93"/>
                <a:gd name="T74" fmla="*/ 34 w 64"/>
                <a:gd name="T75" fmla="*/ 77 h 93"/>
                <a:gd name="T76" fmla="*/ 42 w 64"/>
                <a:gd name="T77" fmla="*/ 71 h 93"/>
                <a:gd name="T78" fmla="*/ 44 w 64"/>
                <a:gd name="T79" fmla="*/ 61 h 93"/>
                <a:gd name="T80" fmla="*/ 49 w 64"/>
                <a:gd name="T81" fmla="*/ 56 h 93"/>
                <a:gd name="T82" fmla="*/ 42 w 64"/>
                <a:gd name="T83" fmla="*/ 90 h 93"/>
                <a:gd name="T84" fmla="*/ 23 w 64"/>
                <a:gd name="T85" fmla="*/ 80 h 93"/>
                <a:gd name="T86" fmla="*/ 32 w 64"/>
                <a:gd name="T87" fmla="*/ 36 h 93"/>
                <a:gd name="T88" fmla="*/ 35 w 64"/>
                <a:gd name="T89" fmla="*/ 32 h 93"/>
                <a:gd name="T90" fmla="*/ 32 w 64"/>
                <a:gd name="T91" fmla="*/ 29 h 93"/>
                <a:gd name="T92" fmla="*/ 29 w 64"/>
                <a:gd name="T93" fmla="*/ 32 h 93"/>
                <a:gd name="T94" fmla="*/ 32 w 64"/>
                <a:gd name="T95" fmla="*/ 3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4" h="93">
                  <a:moveTo>
                    <a:pt x="64" y="32"/>
                  </a:moveTo>
                  <a:cubicBezTo>
                    <a:pt x="64" y="35"/>
                    <a:pt x="64" y="38"/>
                    <a:pt x="63" y="40"/>
                  </a:cubicBezTo>
                  <a:cubicBezTo>
                    <a:pt x="63" y="42"/>
                    <a:pt x="62" y="45"/>
                    <a:pt x="61" y="47"/>
                  </a:cubicBezTo>
                  <a:cubicBezTo>
                    <a:pt x="60" y="49"/>
                    <a:pt x="58" y="51"/>
                    <a:pt x="57" y="53"/>
                  </a:cubicBezTo>
                  <a:cubicBezTo>
                    <a:pt x="55" y="55"/>
                    <a:pt x="53" y="57"/>
                    <a:pt x="51" y="58"/>
                  </a:cubicBezTo>
                  <a:cubicBezTo>
                    <a:pt x="51" y="58"/>
                    <a:pt x="50" y="59"/>
                    <a:pt x="49" y="60"/>
                  </a:cubicBezTo>
                  <a:cubicBezTo>
                    <a:pt x="48" y="61"/>
                    <a:pt x="48" y="62"/>
                    <a:pt x="47" y="63"/>
                  </a:cubicBezTo>
                  <a:cubicBezTo>
                    <a:pt x="47" y="64"/>
                    <a:pt x="46" y="65"/>
                    <a:pt x="46" y="66"/>
                  </a:cubicBezTo>
                  <a:cubicBezTo>
                    <a:pt x="45" y="68"/>
                    <a:pt x="45" y="69"/>
                    <a:pt x="45" y="71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19" y="93"/>
                    <a:pt x="19" y="93"/>
                    <a:pt x="19" y="93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9" y="69"/>
                    <a:pt x="19" y="68"/>
                    <a:pt x="19" y="67"/>
                  </a:cubicBezTo>
                  <a:cubicBezTo>
                    <a:pt x="18" y="65"/>
                    <a:pt x="18" y="64"/>
                    <a:pt x="17" y="63"/>
                  </a:cubicBezTo>
                  <a:cubicBezTo>
                    <a:pt x="17" y="62"/>
                    <a:pt x="16" y="61"/>
                    <a:pt x="15" y="60"/>
                  </a:cubicBezTo>
                  <a:cubicBezTo>
                    <a:pt x="15" y="59"/>
                    <a:pt x="14" y="59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1" y="56"/>
                    <a:pt x="9" y="55"/>
                    <a:pt x="8" y="53"/>
                  </a:cubicBezTo>
                  <a:cubicBezTo>
                    <a:pt x="6" y="51"/>
                    <a:pt x="5" y="49"/>
                    <a:pt x="4" y="47"/>
                  </a:cubicBezTo>
                  <a:cubicBezTo>
                    <a:pt x="3" y="45"/>
                    <a:pt x="2" y="42"/>
                    <a:pt x="1" y="40"/>
                  </a:cubicBezTo>
                  <a:cubicBezTo>
                    <a:pt x="0" y="38"/>
                    <a:pt x="0" y="35"/>
                    <a:pt x="0" y="32"/>
                  </a:cubicBezTo>
                  <a:cubicBezTo>
                    <a:pt x="0" y="28"/>
                    <a:pt x="1" y="24"/>
                    <a:pt x="3" y="20"/>
                  </a:cubicBezTo>
                  <a:cubicBezTo>
                    <a:pt x="4" y="16"/>
                    <a:pt x="7" y="13"/>
                    <a:pt x="9" y="10"/>
                  </a:cubicBezTo>
                  <a:cubicBezTo>
                    <a:pt x="12" y="7"/>
                    <a:pt x="16" y="5"/>
                    <a:pt x="20" y="3"/>
                  </a:cubicBezTo>
                  <a:cubicBezTo>
                    <a:pt x="24" y="1"/>
                    <a:pt x="28" y="0"/>
                    <a:pt x="32" y="0"/>
                  </a:cubicBezTo>
                  <a:cubicBezTo>
                    <a:pt x="37" y="0"/>
                    <a:pt x="41" y="1"/>
                    <a:pt x="45" y="3"/>
                  </a:cubicBezTo>
                  <a:cubicBezTo>
                    <a:pt x="48" y="5"/>
                    <a:pt x="52" y="7"/>
                    <a:pt x="55" y="10"/>
                  </a:cubicBezTo>
                  <a:cubicBezTo>
                    <a:pt x="58" y="13"/>
                    <a:pt x="60" y="16"/>
                    <a:pt x="62" y="20"/>
                  </a:cubicBezTo>
                  <a:cubicBezTo>
                    <a:pt x="63" y="24"/>
                    <a:pt x="64" y="28"/>
                    <a:pt x="64" y="32"/>
                  </a:cubicBezTo>
                  <a:close/>
                  <a:moveTo>
                    <a:pt x="49" y="56"/>
                  </a:moveTo>
                  <a:cubicBezTo>
                    <a:pt x="51" y="54"/>
                    <a:pt x="53" y="53"/>
                    <a:pt x="54" y="51"/>
                  </a:cubicBezTo>
                  <a:cubicBezTo>
                    <a:pt x="56" y="49"/>
                    <a:pt x="57" y="47"/>
                    <a:pt x="58" y="45"/>
                  </a:cubicBezTo>
                  <a:cubicBezTo>
                    <a:pt x="59" y="43"/>
                    <a:pt x="60" y="41"/>
                    <a:pt x="60" y="39"/>
                  </a:cubicBezTo>
                  <a:cubicBezTo>
                    <a:pt x="61" y="37"/>
                    <a:pt x="61" y="35"/>
                    <a:pt x="61" y="32"/>
                  </a:cubicBezTo>
                  <a:cubicBezTo>
                    <a:pt x="61" y="28"/>
                    <a:pt x="60" y="25"/>
                    <a:pt x="59" y="21"/>
                  </a:cubicBezTo>
                  <a:cubicBezTo>
                    <a:pt x="57" y="18"/>
                    <a:pt x="55" y="15"/>
                    <a:pt x="53" y="12"/>
                  </a:cubicBezTo>
                  <a:cubicBezTo>
                    <a:pt x="50" y="10"/>
                    <a:pt x="47" y="8"/>
                    <a:pt x="43" y="6"/>
                  </a:cubicBezTo>
                  <a:cubicBezTo>
                    <a:pt x="40" y="5"/>
                    <a:pt x="36" y="4"/>
                    <a:pt x="32" y="4"/>
                  </a:cubicBezTo>
                  <a:cubicBezTo>
                    <a:pt x="28" y="4"/>
                    <a:pt x="24" y="5"/>
                    <a:pt x="21" y="6"/>
                  </a:cubicBezTo>
                  <a:cubicBezTo>
                    <a:pt x="17" y="8"/>
                    <a:pt x="14" y="10"/>
                    <a:pt x="12" y="12"/>
                  </a:cubicBezTo>
                  <a:cubicBezTo>
                    <a:pt x="9" y="15"/>
                    <a:pt x="7" y="18"/>
                    <a:pt x="6" y="21"/>
                  </a:cubicBezTo>
                  <a:cubicBezTo>
                    <a:pt x="4" y="25"/>
                    <a:pt x="3" y="28"/>
                    <a:pt x="3" y="32"/>
                  </a:cubicBezTo>
                  <a:cubicBezTo>
                    <a:pt x="3" y="35"/>
                    <a:pt x="4" y="37"/>
                    <a:pt x="4" y="39"/>
                  </a:cubicBezTo>
                  <a:cubicBezTo>
                    <a:pt x="5" y="41"/>
                    <a:pt x="5" y="43"/>
                    <a:pt x="6" y="45"/>
                  </a:cubicBezTo>
                  <a:cubicBezTo>
                    <a:pt x="7" y="47"/>
                    <a:pt x="8" y="49"/>
                    <a:pt x="10" y="51"/>
                  </a:cubicBezTo>
                  <a:cubicBezTo>
                    <a:pt x="11" y="52"/>
                    <a:pt x="13" y="54"/>
                    <a:pt x="15" y="55"/>
                  </a:cubicBezTo>
                  <a:cubicBezTo>
                    <a:pt x="15" y="55"/>
                    <a:pt x="15" y="55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6" y="57"/>
                    <a:pt x="17" y="57"/>
                    <a:pt x="18" y="58"/>
                  </a:cubicBezTo>
                  <a:cubicBezTo>
                    <a:pt x="19" y="59"/>
                    <a:pt x="20" y="60"/>
                    <a:pt x="20" y="62"/>
                  </a:cubicBezTo>
                  <a:cubicBezTo>
                    <a:pt x="21" y="63"/>
                    <a:pt x="21" y="64"/>
                    <a:pt x="22" y="66"/>
                  </a:cubicBezTo>
                  <a:cubicBezTo>
                    <a:pt x="22" y="67"/>
                    <a:pt x="23" y="69"/>
                    <a:pt x="23" y="71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39"/>
                    <a:pt x="29" y="38"/>
                    <a:pt x="29" y="38"/>
                  </a:cubicBezTo>
                  <a:cubicBezTo>
                    <a:pt x="28" y="37"/>
                    <a:pt x="28" y="37"/>
                    <a:pt x="27" y="36"/>
                  </a:cubicBezTo>
                  <a:cubicBezTo>
                    <a:pt x="27" y="36"/>
                    <a:pt x="26" y="35"/>
                    <a:pt x="26" y="35"/>
                  </a:cubicBezTo>
                  <a:cubicBezTo>
                    <a:pt x="26" y="34"/>
                    <a:pt x="26" y="33"/>
                    <a:pt x="26" y="32"/>
                  </a:cubicBezTo>
                  <a:cubicBezTo>
                    <a:pt x="26" y="32"/>
                    <a:pt x="26" y="31"/>
                    <a:pt x="26" y="30"/>
                  </a:cubicBezTo>
                  <a:cubicBezTo>
                    <a:pt x="27" y="29"/>
                    <a:pt x="27" y="29"/>
                    <a:pt x="28" y="28"/>
                  </a:cubicBezTo>
                  <a:cubicBezTo>
                    <a:pt x="28" y="27"/>
                    <a:pt x="29" y="27"/>
                    <a:pt x="30" y="27"/>
                  </a:cubicBezTo>
                  <a:cubicBezTo>
                    <a:pt x="30" y="26"/>
                    <a:pt x="31" y="26"/>
                    <a:pt x="32" y="26"/>
                  </a:cubicBezTo>
                  <a:cubicBezTo>
                    <a:pt x="33" y="26"/>
                    <a:pt x="34" y="26"/>
                    <a:pt x="35" y="27"/>
                  </a:cubicBezTo>
                  <a:cubicBezTo>
                    <a:pt x="35" y="27"/>
                    <a:pt x="36" y="27"/>
                    <a:pt x="37" y="28"/>
                  </a:cubicBezTo>
                  <a:cubicBezTo>
                    <a:pt x="37" y="29"/>
                    <a:pt x="38" y="29"/>
                    <a:pt x="38" y="30"/>
                  </a:cubicBezTo>
                  <a:cubicBezTo>
                    <a:pt x="38" y="31"/>
                    <a:pt x="39" y="32"/>
                    <a:pt x="39" y="32"/>
                  </a:cubicBezTo>
                  <a:cubicBezTo>
                    <a:pt x="39" y="33"/>
                    <a:pt x="38" y="34"/>
                    <a:pt x="38" y="35"/>
                  </a:cubicBezTo>
                  <a:cubicBezTo>
                    <a:pt x="38" y="35"/>
                    <a:pt x="38" y="36"/>
                    <a:pt x="37" y="36"/>
                  </a:cubicBezTo>
                  <a:cubicBezTo>
                    <a:pt x="37" y="37"/>
                    <a:pt x="36" y="37"/>
                    <a:pt x="36" y="38"/>
                  </a:cubicBezTo>
                  <a:cubicBezTo>
                    <a:pt x="35" y="38"/>
                    <a:pt x="34" y="39"/>
                    <a:pt x="34" y="39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42" y="77"/>
                    <a:pt x="42" y="77"/>
                    <a:pt x="42" y="77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2" y="69"/>
                    <a:pt x="42" y="67"/>
                    <a:pt x="42" y="66"/>
                  </a:cubicBezTo>
                  <a:cubicBezTo>
                    <a:pt x="43" y="64"/>
                    <a:pt x="43" y="63"/>
                    <a:pt x="44" y="61"/>
                  </a:cubicBezTo>
                  <a:cubicBezTo>
                    <a:pt x="45" y="60"/>
                    <a:pt x="46" y="59"/>
                    <a:pt x="47" y="58"/>
                  </a:cubicBezTo>
                  <a:cubicBezTo>
                    <a:pt x="47" y="57"/>
                    <a:pt x="48" y="56"/>
                    <a:pt x="49" y="56"/>
                  </a:cubicBezTo>
                  <a:close/>
                  <a:moveTo>
                    <a:pt x="23" y="90"/>
                  </a:moveTo>
                  <a:cubicBezTo>
                    <a:pt x="42" y="90"/>
                    <a:pt x="42" y="90"/>
                    <a:pt x="42" y="9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23" y="80"/>
                    <a:pt x="23" y="80"/>
                    <a:pt x="23" y="80"/>
                  </a:cubicBezTo>
                  <a:lnTo>
                    <a:pt x="23" y="90"/>
                  </a:lnTo>
                  <a:close/>
                  <a:moveTo>
                    <a:pt x="32" y="36"/>
                  </a:moveTo>
                  <a:cubicBezTo>
                    <a:pt x="33" y="36"/>
                    <a:pt x="34" y="35"/>
                    <a:pt x="34" y="35"/>
                  </a:cubicBezTo>
                  <a:cubicBezTo>
                    <a:pt x="35" y="34"/>
                    <a:pt x="35" y="33"/>
                    <a:pt x="35" y="32"/>
                  </a:cubicBezTo>
                  <a:cubicBezTo>
                    <a:pt x="35" y="32"/>
                    <a:pt x="35" y="31"/>
                    <a:pt x="34" y="30"/>
                  </a:cubicBezTo>
                  <a:cubicBezTo>
                    <a:pt x="34" y="30"/>
                    <a:pt x="33" y="29"/>
                    <a:pt x="32" y="29"/>
                  </a:cubicBezTo>
                  <a:cubicBezTo>
                    <a:pt x="31" y="29"/>
                    <a:pt x="31" y="30"/>
                    <a:pt x="30" y="30"/>
                  </a:cubicBezTo>
                  <a:cubicBezTo>
                    <a:pt x="29" y="31"/>
                    <a:pt x="29" y="32"/>
                    <a:pt x="29" y="32"/>
                  </a:cubicBezTo>
                  <a:cubicBezTo>
                    <a:pt x="29" y="33"/>
                    <a:pt x="29" y="34"/>
                    <a:pt x="30" y="35"/>
                  </a:cubicBezTo>
                  <a:cubicBezTo>
                    <a:pt x="31" y="35"/>
                    <a:pt x="31" y="36"/>
                    <a:pt x="32" y="36"/>
                  </a:cubicBez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30" name="Freeform 63">
              <a:extLst>
                <a:ext uri="{FF2B5EF4-FFF2-40B4-BE49-F238E27FC236}">
                  <a16:creationId xmlns:a16="http://schemas.microsoft.com/office/drawing/2014/main" xmlns="" id="{4FD7371D-D875-4A54-9FFA-F74BD5FF62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72575" y="2542371"/>
              <a:ext cx="300038" cy="301625"/>
            </a:xfrm>
            <a:custGeom>
              <a:avLst/>
              <a:gdLst>
                <a:gd name="T0" fmla="*/ 40 w 80"/>
                <a:gd name="T1" fmla="*/ 0 h 80"/>
                <a:gd name="T2" fmla="*/ 56 w 80"/>
                <a:gd name="T3" fmla="*/ 3 h 80"/>
                <a:gd name="T4" fmla="*/ 68 w 80"/>
                <a:gd name="T5" fmla="*/ 12 h 80"/>
                <a:gd name="T6" fmla="*/ 77 w 80"/>
                <a:gd name="T7" fmla="*/ 24 h 80"/>
                <a:gd name="T8" fmla="*/ 80 w 80"/>
                <a:gd name="T9" fmla="*/ 40 h 80"/>
                <a:gd name="T10" fmla="*/ 77 w 80"/>
                <a:gd name="T11" fmla="*/ 55 h 80"/>
                <a:gd name="T12" fmla="*/ 68 w 80"/>
                <a:gd name="T13" fmla="*/ 68 h 80"/>
                <a:gd name="T14" fmla="*/ 56 w 80"/>
                <a:gd name="T15" fmla="*/ 77 h 80"/>
                <a:gd name="T16" fmla="*/ 40 w 80"/>
                <a:gd name="T17" fmla="*/ 80 h 80"/>
                <a:gd name="T18" fmla="*/ 25 w 80"/>
                <a:gd name="T19" fmla="*/ 77 h 80"/>
                <a:gd name="T20" fmla="*/ 12 w 80"/>
                <a:gd name="T21" fmla="*/ 68 h 80"/>
                <a:gd name="T22" fmla="*/ 3 w 80"/>
                <a:gd name="T23" fmla="*/ 55 h 80"/>
                <a:gd name="T24" fmla="*/ 0 w 80"/>
                <a:gd name="T25" fmla="*/ 40 h 80"/>
                <a:gd name="T26" fmla="*/ 3 w 80"/>
                <a:gd name="T27" fmla="*/ 24 h 80"/>
                <a:gd name="T28" fmla="*/ 12 w 80"/>
                <a:gd name="T29" fmla="*/ 12 h 80"/>
                <a:gd name="T30" fmla="*/ 25 w 80"/>
                <a:gd name="T31" fmla="*/ 3 h 80"/>
                <a:gd name="T32" fmla="*/ 40 w 80"/>
                <a:gd name="T33" fmla="*/ 0 h 80"/>
                <a:gd name="T34" fmla="*/ 40 w 80"/>
                <a:gd name="T35" fmla="*/ 77 h 80"/>
                <a:gd name="T36" fmla="*/ 54 w 80"/>
                <a:gd name="T37" fmla="*/ 74 h 80"/>
                <a:gd name="T38" fmla="*/ 66 w 80"/>
                <a:gd name="T39" fmla="*/ 66 h 80"/>
                <a:gd name="T40" fmla="*/ 74 w 80"/>
                <a:gd name="T41" fmla="*/ 54 h 80"/>
                <a:gd name="T42" fmla="*/ 77 w 80"/>
                <a:gd name="T43" fmla="*/ 40 h 80"/>
                <a:gd name="T44" fmla="*/ 74 w 80"/>
                <a:gd name="T45" fmla="*/ 26 h 80"/>
                <a:gd name="T46" fmla="*/ 66 w 80"/>
                <a:gd name="T47" fmla="*/ 14 h 80"/>
                <a:gd name="T48" fmla="*/ 54 w 80"/>
                <a:gd name="T49" fmla="*/ 6 h 80"/>
                <a:gd name="T50" fmla="*/ 40 w 80"/>
                <a:gd name="T51" fmla="*/ 3 h 80"/>
                <a:gd name="T52" fmla="*/ 26 w 80"/>
                <a:gd name="T53" fmla="*/ 6 h 80"/>
                <a:gd name="T54" fmla="*/ 14 w 80"/>
                <a:gd name="T55" fmla="*/ 14 h 80"/>
                <a:gd name="T56" fmla="*/ 6 w 80"/>
                <a:gd name="T57" fmla="*/ 26 h 80"/>
                <a:gd name="T58" fmla="*/ 3 w 80"/>
                <a:gd name="T59" fmla="*/ 40 h 80"/>
                <a:gd name="T60" fmla="*/ 6 w 80"/>
                <a:gd name="T61" fmla="*/ 54 h 80"/>
                <a:gd name="T62" fmla="*/ 14 w 80"/>
                <a:gd name="T63" fmla="*/ 66 h 80"/>
                <a:gd name="T64" fmla="*/ 26 w 80"/>
                <a:gd name="T65" fmla="*/ 74 h 80"/>
                <a:gd name="T66" fmla="*/ 40 w 80"/>
                <a:gd name="T67" fmla="*/ 77 h 80"/>
                <a:gd name="T68" fmla="*/ 20 w 80"/>
                <a:gd name="T69" fmla="*/ 38 h 80"/>
                <a:gd name="T70" fmla="*/ 20 w 80"/>
                <a:gd name="T71" fmla="*/ 42 h 80"/>
                <a:gd name="T72" fmla="*/ 61 w 80"/>
                <a:gd name="T73" fmla="*/ 42 h 80"/>
                <a:gd name="T74" fmla="*/ 61 w 80"/>
                <a:gd name="T75" fmla="*/ 38 h 80"/>
                <a:gd name="T76" fmla="*/ 20 w 80"/>
                <a:gd name="T77" fmla="*/ 3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46" y="0"/>
                    <a:pt x="51" y="1"/>
                    <a:pt x="56" y="3"/>
                  </a:cubicBezTo>
                  <a:cubicBezTo>
                    <a:pt x="61" y="5"/>
                    <a:pt x="65" y="8"/>
                    <a:pt x="68" y="12"/>
                  </a:cubicBezTo>
                  <a:cubicBezTo>
                    <a:pt x="72" y="15"/>
                    <a:pt x="75" y="19"/>
                    <a:pt x="77" y="24"/>
                  </a:cubicBezTo>
                  <a:cubicBezTo>
                    <a:pt x="79" y="29"/>
                    <a:pt x="80" y="34"/>
                    <a:pt x="80" y="40"/>
                  </a:cubicBezTo>
                  <a:cubicBezTo>
                    <a:pt x="80" y="45"/>
                    <a:pt x="79" y="51"/>
                    <a:pt x="77" y="55"/>
                  </a:cubicBezTo>
                  <a:cubicBezTo>
                    <a:pt x="75" y="60"/>
                    <a:pt x="72" y="65"/>
                    <a:pt x="68" y="68"/>
                  </a:cubicBezTo>
                  <a:cubicBezTo>
                    <a:pt x="65" y="72"/>
                    <a:pt x="61" y="75"/>
                    <a:pt x="56" y="77"/>
                  </a:cubicBezTo>
                  <a:cubicBezTo>
                    <a:pt x="51" y="79"/>
                    <a:pt x="46" y="80"/>
                    <a:pt x="40" y="80"/>
                  </a:cubicBezTo>
                  <a:cubicBezTo>
                    <a:pt x="35" y="80"/>
                    <a:pt x="29" y="79"/>
                    <a:pt x="25" y="77"/>
                  </a:cubicBezTo>
                  <a:cubicBezTo>
                    <a:pt x="20" y="75"/>
                    <a:pt x="15" y="72"/>
                    <a:pt x="12" y="68"/>
                  </a:cubicBezTo>
                  <a:cubicBezTo>
                    <a:pt x="8" y="65"/>
                    <a:pt x="5" y="60"/>
                    <a:pt x="3" y="55"/>
                  </a:cubicBezTo>
                  <a:cubicBezTo>
                    <a:pt x="1" y="51"/>
                    <a:pt x="0" y="45"/>
                    <a:pt x="0" y="40"/>
                  </a:cubicBezTo>
                  <a:cubicBezTo>
                    <a:pt x="0" y="34"/>
                    <a:pt x="1" y="29"/>
                    <a:pt x="3" y="24"/>
                  </a:cubicBezTo>
                  <a:cubicBezTo>
                    <a:pt x="5" y="19"/>
                    <a:pt x="8" y="15"/>
                    <a:pt x="12" y="12"/>
                  </a:cubicBezTo>
                  <a:cubicBezTo>
                    <a:pt x="15" y="8"/>
                    <a:pt x="20" y="5"/>
                    <a:pt x="25" y="3"/>
                  </a:cubicBezTo>
                  <a:cubicBezTo>
                    <a:pt x="29" y="1"/>
                    <a:pt x="35" y="0"/>
                    <a:pt x="40" y="0"/>
                  </a:cubicBezTo>
                  <a:close/>
                  <a:moveTo>
                    <a:pt x="40" y="77"/>
                  </a:moveTo>
                  <a:cubicBezTo>
                    <a:pt x="45" y="77"/>
                    <a:pt x="50" y="76"/>
                    <a:pt x="54" y="74"/>
                  </a:cubicBezTo>
                  <a:cubicBezTo>
                    <a:pt x="59" y="72"/>
                    <a:pt x="63" y="69"/>
                    <a:pt x="66" y="66"/>
                  </a:cubicBezTo>
                  <a:cubicBezTo>
                    <a:pt x="69" y="63"/>
                    <a:pt x="72" y="59"/>
                    <a:pt x="74" y="54"/>
                  </a:cubicBezTo>
                  <a:cubicBezTo>
                    <a:pt x="76" y="50"/>
                    <a:pt x="77" y="45"/>
                    <a:pt x="77" y="40"/>
                  </a:cubicBezTo>
                  <a:cubicBezTo>
                    <a:pt x="77" y="35"/>
                    <a:pt x="76" y="30"/>
                    <a:pt x="74" y="26"/>
                  </a:cubicBezTo>
                  <a:cubicBezTo>
                    <a:pt x="72" y="21"/>
                    <a:pt x="69" y="17"/>
                    <a:pt x="66" y="14"/>
                  </a:cubicBezTo>
                  <a:cubicBezTo>
                    <a:pt x="63" y="11"/>
                    <a:pt x="59" y="8"/>
                    <a:pt x="54" y="6"/>
                  </a:cubicBezTo>
                  <a:cubicBezTo>
                    <a:pt x="50" y="4"/>
                    <a:pt x="45" y="3"/>
                    <a:pt x="40" y="3"/>
                  </a:cubicBezTo>
                  <a:cubicBezTo>
                    <a:pt x="35" y="3"/>
                    <a:pt x="30" y="4"/>
                    <a:pt x="26" y="6"/>
                  </a:cubicBezTo>
                  <a:cubicBezTo>
                    <a:pt x="21" y="8"/>
                    <a:pt x="17" y="11"/>
                    <a:pt x="14" y="14"/>
                  </a:cubicBezTo>
                  <a:cubicBezTo>
                    <a:pt x="11" y="17"/>
                    <a:pt x="8" y="21"/>
                    <a:pt x="6" y="26"/>
                  </a:cubicBezTo>
                  <a:cubicBezTo>
                    <a:pt x="4" y="30"/>
                    <a:pt x="3" y="35"/>
                    <a:pt x="3" y="40"/>
                  </a:cubicBezTo>
                  <a:cubicBezTo>
                    <a:pt x="3" y="45"/>
                    <a:pt x="4" y="50"/>
                    <a:pt x="6" y="54"/>
                  </a:cubicBezTo>
                  <a:cubicBezTo>
                    <a:pt x="8" y="59"/>
                    <a:pt x="11" y="63"/>
                    <a:pt x="14" y="66"/>
                  </a:cubicBezTo>
                  <a:cubicBezTo>
                    <a:pt x="17" y="69"/>
                    <a:pt x="21" y="72"/>
                    <a:pt x="26" y="74"/>
                  </a:cubicBezTo>
                  <a:cubicBezTo>
                    <a:pt x="30" y="76"/>
                    <a:pt x="35" y="77"/>
                    <a:pt x="40" y="77"/>
                  </a:cubicBezTo>
                  <a:close/>
                  <a:moveTo>
                    <a:pt x="20" y="38"/>
                  </a:moveTo>
                  <a:cubicBezTo>
                    <a:pt x="20" y="42"/>
                    <a:pt x="20" y="42"/>
                    <a:pt x="20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38"/>
                    <a:pt x="61" y="38"/>
                    <a:pt x="61" y="38"/>
                  </a:cubicBezTo>
                  <a:lnTo>
                    <a:pt x="20" y="38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31" name="Freeform 64">
              <a:extLst>
                <a:ext uri="{FF2B5EF4-FFF2-40B4-BE49-F238E27FC236}">
                  <a16:creationId xmlns:a16="http://schemas.microsoft.com/office/drawing/2014/main" xmlns="" id="{ACCF6748-31C3-425F-9BBF-CD0C427526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25025" y="2553483"/>
              <a:ext cx="277813" cy="277813"/>
            </a:xfrm>
            <a:custGeom>
              <a:avLst/>
              <a:gdLst>
                <a:gd name="T0" fmla="*/ 20 w 74"/>
                <a:gd name="T1" fmla="*/ 10 h 74"/>
                <a:gd name="T2" fmla="*/ 6 w 74"/>
                <a:gd name="T3" fmla="*/ 19 h 74"/>
                <a:gd name="T4" fmla="*/ 3 w 74"/>
                <a:gd name="T5" fmla="*/ 3 h 74"/>
                <a:gd name="T6" fmla="*/ 17 w 74"/>
                <a:gd name="T7" fmla="*/ 30 h 74"/>
                <a:gd name="T8" fmla="*/ 14 w 74"/>
                <a:gd name="T9" fmla="*/ 46 h 74"/>
                <a:gd name="T10" fmla="*/ 0 w 74"/>
                <a:gd name="T11" fmla="*/ 37 h 74"/>
                <a:gd name="T12" fmla="*/ 10 w 74"/>
                <a:gd name="T13" fmla="*/ 55 h 74"/>
                <a:gd name="T14" fmla="*/ 19 w 74"/>
                <a:gd name="T15" fmla="*/ 68 h 74"/>
                <a:gd name="T16" fmla="*/ 3 w 74"/>
                <a:gd name="T17" fmla="*/ 71 h 74"/>
                <a:gd name="T18" fmla="*/ 6 w 74"/>
                <a:gd name="T19" fmla="*/ 55 h 74"/>
                <a:gd name="T20" fmla="*/ 16 w 74"/>
                <a:gd name="T21" fmla="*/ 12 h 74"/>
                <a:gd name="T22" fmla="*/ 10 w 74"/>
                <a:gd name="T23" fmla="*/ 3 h 74"/>
                <a:gd name="T24" fmla="*/ 4 w 74"/>
                <a:gd name="T25" fmla="*/ 12 h 74"/>
                <a:gd name="T26" fmla="*/ 12 w 74"/>
                <a:gd name="T27" fmla="*/ 43 h 74"/>
                <a:gd name="T28" fmla="*/ 14 w 74"/>
                <a:gd name="T29" fmla="*/ 32 h 74"/>
                <a:gd name="T30" fmla="*/ 4 w 74"/>
                <a:gd name="T31" fmla="*/ 34 h 74"/>
                <a:gd name="T32" fmla="*/ 10 w 74"/>
                <a:gd name="T33" fmla="*/ 43 h 74"/>
                <a:gd name="T34" fmla="*/ 16 w 74"/>
                <a:gd name="T35" fmla="*/ 64 h 74"/>
                <a:gd name="T36" fmla="*/ 8 w 74"/>
                <a:gd name="T37" fmla="*/ 58 h 74"/>
                <a:gd name="T38" fmla="*/ 5 w 74"/>
                <a:gd name="T39" fmla="*/ 69 h 74"/>
                <a:gd name="T40" fmla="*/ 44 w 74"/>
                <a:gd name="T41" fmla="*/ 3 h 74"/>
                <a:gd name="T42" fmla="*/ 41 w 74"/>
                <a:gd name="T43" fmla="*/ 19 h 74"/>
                <a:gd name="T44" fmla="*/ 28 w 74"/>
                <a:gd name="T45" fmla="*/ 10 h 74"/>
                <a:gd name="T46" fmla="*/ 37 w 74"/>
                <a:gd name="T47" fmla="*/ 27 h 74"/>
                <a:gd name="T48" fmla="*/ 46 w 74"/>
                <a:gd name="T49" fmla="*/ 41 h 74"/>
                <a:gd name="T50" fmla="*/ 30 w 74"/>
                <a:gd name="T51" fmla="*/ 44 h 74"/>
                <a:gd name="T52" fmla="*/ 33 w 74"/>
                <a:gd name="T53" fmla="*/ 28 h 74"/>
                <a:gd name="T54" fmla="*/ 46 w 74"/>
                <a:gd name="T55" fmla="*/ 60 h 74"/>
                <a:gd name="T56" fmla="*/ 37 w 74"/>
                <a:gd name="T57" fmla="*/ 74 h 74"/>
                <a:gd name="T58" fmla="*/ 28 w 74"/>
                <a:gd name="T59" fmla="*/ 60 h 74"/>
                <a:gd name="T60" fmla="*/ 40 w 74"/>
                <a:gd name="T61" fmla="*/ 16 h 74"/>
                <a:gd name="T62" fmla="*/ 42 w 74"/>
                <a:gd name="T63" fmla="*/ 5 h 74"/>
                <a:gd name="T64" fmla="*/ 31 w 74"/>
                <a:gd name="T65" fmla="*/ 7 h 74"/>
                <a:gd name="T66" fmla="*/ 37 w 74"/>
                <a:gd name="T67" fmla="*/ 16 h 74"/>
                <a:gd name="T68" fmla="*/ 44 w 74"/>
                <a:gd name="T69" fmla="*/ 37 h 74"/>
                <a:gd name="T70" fmla="*/ 35 w 74"/>
                <a:gd name="T71" fmla="*/ 31 h 74"/>
                <a:gd name="T72" fmla="*/ 33 w 74"/>
                <a:gd name="T73" fmla="*/ 41 h 74"/>
                <a:gd name="T74" fmla="*/ 42 w 74"/>
                <a:gd name="T75" fmla="*/ 69 h 74"/>
                <a:gd name="T76" fmla="*/ 40 w 74"/>
                <a:gd name="T77" fmla="*/ 58 h 74"/>
                <a:gd name="T78" fmla="*/ 31 w 74"/>
                <a:gd name="T79" fmla="*/ 64 h 74"/>
                <a:gd name="T80" fmla="*/ 64 w 74"/>
                <a:gd name="T81" fmla="*/ 19 h 74"/>
                <a:gd name="T82" fmla="*/ 56 w 74"/>
                <a:gd name="T83" fmla="*/ 6 h 74"/>
                <a:gd name="T84" fmla="*/ 71 w 74"/>
                <a:gd name="T85" fmla="*/ 3 h 74"/>
                <a:gd name="T86" fmla="*/ 68 w 74"/>
                <a:gd name="T87" fmla="*/ 19 h 74"/>
                <a:gd name="T88" fmla="*/ 73 w 74"/>
                <a:gd name="T89" fmla="*/ 33 h 74"/>
                <a:gd name="T90" fmla="*/ 64 w 74"/>
                <a:gd name="T91" fmla="*/ 46 h 74"/>
                <a:gd name="T92" fmla="*/ 56 w 74"/>
                <a:gd name="T93" fmla="*/ 33 h 74"/>
                <a:gd name="T94" fmla="*/ 68 w 74"/>
                <a:gd name="T95" fmla="*/ 55 h 74"/>
                <a:gd name="T96" fmla="*/ 71 w 74"/>
                <a:gd name="T97" fmla="*/ 71 h 74"/>
                <a:gd name="T98" fmla="*/ 56 w 74"/>
                <a:gd name="T99" fmla="*/ 68 h 74"/>
                <a:gd name="T100" fmla="*/ 64 w 74"/>
                <a:gd name="T101" fmla="*/ 55 h 74"/>
                <a:gd name="T102" fmla="*/ 58 w 74"/>
                <a:gd name="T103" fmla="*/ 10 h 74"/>
                <a:gd name="T104" fmla="*/ 67 w 74"/>
                <a:gd name="T105" fmla="*/ 16 h 74"/>
                <a:gd name="T106" fmla="*/ 69 w 74"/>
                <a:gd name="T107" fmla="*/ 5 h 74"/>
                <a:gd name="T108" fmla="*/ 69 w 74"/>
                <a:gd name="T109" fmla="*/ 41 h 74"/>
                <a:gd name="T110" fmla="*/ 67 w 74"/>
                <a:gd name="T111" fmla="*/ 31 h 74"/>
                <a:gd name="T112" fmla="*/ 58 w 74"/>
                <a:gd name="T113" fmla="*/ 37 h 74"/>
                <a:gd name="T114" fmla="*/ 64 w 74"/>
                <a:gd name="T115" fmla="*/ 70 h 74"/>
                <a:gd name="T116" fmla="*/ 70 w 74"/>
                <a:gd name="T117" fmla="*/ 62 h 74"/>
                <a:gd name="T118" fmla="*/ 60 w 74"/>
                <a:gd name="T119" fmla="*/ 60 h 74"/>
                <a:gd name="T120" fmla="*/ 62 w 74"/>
                <a:gd name="T121" fmla="*/ 7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4" h="74">
                  <a:moveTo>
                    <a:pt x="10" y="0"/>
                  </a:moveTo>
                  <a:cubicBezTo>
                    <a:pt x="11" y="0"/>
                    <a:pt x="13" y="0"/>
                    <a:pt x="14" y="1"/>
                  </a:cubicBezTo>
                  <a:cubicBezTo>
                    <a:pt x="15" y="1"/>
                    <a:pt x="16" y="2"/>
                    <a:pt x="17" y="3"/>
                  </a:cubicBezTo>
                  <a:cubicBezTo>
                    <a:pt x="18" y="4"/>
                    <a:pt x="18" y="5"/>
                    <a:pt x="19" y="6"/>
                  </a:cubicBezTo>
                  <a:cubicBezTo>
                    <a:pt x="19" y="7"/>
                    <a:pt x="20" y="8"/>
                    <a:pt x="20" y="10"/>
                  </a:cubicBezTo>
                  <a:cubicBezTo>
                    <a:pt x="20" y="11"/>
                    <a:pt x="19" y="12"/>
                    <a:pt x="19" y="13"/>
                  </a:cubicBezTo>
                  <a:cubicBezTo>
                    <a:pt x="18" y="15"/>
                    <a:pt x="18" y="16"/>
                    <a:pt x="17" y="16"/>
                  </a:cubicBezTo>
                  <a:cubicBezTo>
                    <a:pt x="16" y="17"/>
                    <a:pt x="15" y="18"/>
                    <a:pt x="14" y="19"/>
                  </a:cubicBezTo>
                  <a:cubicBezTo>
                    <a:pt x="13" y="19"/>
                    <a:pt x="11" y="19"/>
                    <a:pt x="10" y="19"/>
                  </a:cubicBezTo>
                  <a:cubicBezTo>
                    <a:pt x="9" y="19"/>
                    <a:pt x="7" y="19"/>
                    <a:pt x="6" y="19"/>
                  </a:cubicBezTo>
                  <a:cubicBezTo>
                    <a:pt x="5" y="18"/>
                    <a:pt x="4" y="17"/>
                    <a:pt x="3" y="16"/>
                  </a:cubicBezTo>
                  <a:cubicBezTo>
                    <a:pt x="2" y="16"/>
                    <a:pt x="2" y="15"/>
                    <a:pt x="1" y="13"/>
                  </a:cubicBezTo>
                  <a:cubicBezTo>
                    <a:pt x="1" y="12"/>
                    <a:pt x="0" y="11"/>
                    <a:pt x="0" y="10"/>
                  </a:cubicBezTo>
                  <a:cubicBezTo>
                    <a:pt x="0" y="8"/>
                    <a:pt x="1" y="7"/>
                    <a:pt x="1" y="6"/>
                  </a:cubicBezTo>
                  <a:cubicBezTo>
                    <a:pt x="2" y="5"/>
                    <a:pt x="2" y="4"/>
                    <a:pt x="3" y="3"/>
                  </a:cubicBezTo>
                  <a:cubicBezTo>
                    <a:pt x="4" y="2"/>
                    <a:pt x="5" y="1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lose/>
                  <a:moveTo>
                    <a:pt x="10" y="27"/>
                  </a:moveTo>
                  <a:cubicBezTo>
                    <a:pt x="11" y="27"/>
                    <a:pt x="13" y="27"/>
                    <a:pt x="14" y="28"/>
                  </a:cubicBezTo>
                  <a:cubicBezTo>
                    <a:pt x="15" y="29"/>
                    <a:pt x="16" y="29"/>
                    <a:pt x="17" y="30"/>
                  </a:cubicBezTo>
                  <a:cubicBezTo>
                    <a:pt x="18" y="31"/>
                    <a:pt x="18" y="32"/>
                    <a:pt x="19" y="33"/>
                  </a:cubicBezTo>
                  <a:cubicBezTo>
                    <a:pt x="19" y="34"/>
                    <a:pt x="20" y="36"/>
                    <a:pt x="20" y="37"/>
                  </a:cubicBezTo>
                  <a:cubicBezTo>
                    <a:pt x="20" y="38"/>
                    <a:pt x="19" y="39"/>
                    <a:pt x="19" y="41"/>
                  </a:cubicBezTo>
                  <a:cubicBezTo>
                    <a:pt x="18" y="42"/>
                    <a:pt x="18" y="43"/>
                    <a:pt x="17" y="44"/>
                  </a:cubicBezTo>
                  <a:cubicBezTo>
                    <a:pt x="16" y="45"/>
                    <a:pt x="15" y="45"/>
                    <a:pt x="14" y="46"/>
                  </a:cubicBezTo>
                  <a:cubicBezTo>
                    <a:pt x="13" y="46"/>
                    <a:pt x="11" y="46"/>
                    <a:pt x="10" y="46"/>
                  </a:cubicBezTo>
                  <a:cubicBezTo>
                    <a:pt x="9" y="46"/>
                    <a:pt x="7" y="46"/>
                    <a:pt x="6" y="46"/>
                  </a:cubicBezTo>
                  <a:cubicBezTo>
                    <a:pt x="5" y="45"/>
                    <a:pt x="4" y="45"/>
                    <a:pt x="3" y="44"/>
                  </a:cubicBezTo>
                  <a:cubicBezTo>
                    <a:pt x="2" y="43"/>
                    <a:pt x="2" y="42"/>
                    <a:pt x="1" y="41"/>
                  </a:cubicBezTo>
                  <a:cubicBezTo>
                    <a:pt x="1" y="39"/>
                    <a:pt x="0" y="38"/>
                    <a:pt x="0" y="37"/>
                  </a:cubicBezTo>
                  <a:cubicBezTo>
                    <a:pt x="0" y="36"/>
                    <a:pt x="1" y="34"/>
                    <a:pt x="1" y="33"/>
                  </a:cubicBezTo>
                  <a:cubicBezTo>
                    <a:pt x="2" y="32"/>
                    <a:pt x="2" y="31"/>
                    <a:pt x="3" y="30"/>
                  </a:cubicBezTo>
                  <a:cubicBezTo>
                    <a:pt x="4" y="29"/>
                    <a:pt x="5" y="29"/>
                    <a:pt x="6" y="28"/>
                  </a:cubicBezTo>
                  <a:cubicBezTo>
                    <a:pt x="7" y="27"/>
                    <a:pt x="9" y="27"/>
                    <a:pt x="10" y="27"/>
                  </a:cubicBezTo>
                  <a:close/>
                  <a:moveTo>
                    <a:pt x="10" y="55"/>
                  </a:moveTo>
                  <a:cubicBezTo>
                    <a:pt x="11" y="55"/>
                    <a:pt x="13" y="55"/>
                    <a:pt x="14" y="55"/>
                  </a:cubicBezTo>
                  <a:cubicBezTo>
                    <a:pt x="15" y="56"/>
                    <a:pt x="16" y="56"/>
                    <a:pt x="17" y="57"/>
                  </a:cubicBezTo>
                  <a:cubicBezTo>
                    <a:pt x="18" y="58"/>
                    <a:pt x="18" y="59"/>
                    <a:pt x="19" y="60"/>
                  </a:cubicBezTo>
                  <a:cubicBezTo>
                    <a:pt x="19" y="61"/>
                    <a:pt x="20" y="63"/>
                    <a:pt x="20" y="64"/>
                  </a:cubicBezTo>
                  <a:cubicBezTo>
                    <a:pt x="20" y="65"/>
                    <a:pt x="19" y="67"/>
                    <a:pt x="19" y="68"/>
                  </a:cubicBezTo>
                  <a:cubicBezTo>
                    <a:pt x="18" y="69"/>
                    <a:pt x="18" y="70"/>
                    <a:pt x="17" y="71"/>
                  </a:cubicBezTo>
                  <a:cubicBezTo>
                    <a:pt x="16" y="72"/>
                    <a:pt x="15" y="72"/>
                    <a:pt x="14" y="73"/>
                  </a:cubicBezTo>
                  <a:cubicBezTo>
                    <a:pt x="13" y="73"/>
                    <a:pt x="11" y="74"/>
                    <a:pt x="10" y="74"/>
                  </a:cubicBezTo>
                  <a:cubicBezTo>
                    <a:pt x="9" y="74"/>
                    <a:pt x="7" y="73"/>
                    <a:pt x="6" y="73"/>
                  </a:cubicBezTo>
                  <a:cubicBezTo>
                    <a:pt x="5" y="72"/>
                    <a:pt x="4" y="72"/>
                    <a:pt x="3" y="71"/>
                  </a:cubicBezTo>
                  <a:cubicBezTo>
                    <a:pt x="2" y="70"/>
                    <a:pt x="2" y="69"/>
                    <a:pt x="1" y="68"/>
                  </a:cubicBezTo>
                  <a:cubicBezTo>
                    <a:pt x="1" y="67"/>
                    <a:pt x="0" y="65"/>
                    <a:pt x="0" y="64"/>
                  </a:cubicBezTo>
                  <a:cubicBezTo>
                    <a:pt x="0" y="63"/>
                    <a:pt x="1" y="61"/>
                    <a:pt x="1" y="60"/>
                  </a:cubicBezTo>
                  <a:cubicBezTo>
                    <a:pt x="2" y="59"/>
                    <a:pt x="2" y="58"/>
                    <a:pt x="3" y="57"/>
                  </a:cubicBezTo>
                  <a:cubicBezTo>
                    <a:pt x="4" y="56"/>
                    <a:pt x="5" y="56"/>
                    <a:pt x="6" y="55"/>
                  </a:cubicBezTo>
                  <a:cubicBezTo>
                    <a:pt x="7" y="55"/>
                    <a:pt x="9" y="55"/>
                    <a:pt x="10" y="55"/>
                  </a:cubicBezTo>
                  <a:close/>
                  <a:moveTo>
                    <a:pt x="10" y="16"/>
                  </a:moveTo>
                  <a:cubicBezTo>
                    <a:pt x="11" y="16"/>
                    <a:pt x="12" y="16"/>
                    <a:pt x="12" y="16"/>
                  </a:cubicBezTo>
                  <a:cubicBezTo>
                    <a:pt x="13" y="15"/>
                    <a:pt x="14" y="15"/>
                    <a:pt x="14" y="14"/>
                  </a:cubicBezTo>
                  <a:cubicBezTo>
                    <a:pt x="15" y="14"/>
                    <a:pt x="16" y="13"/>
                    <a:pt x="16" y="12"/>
                  </a:cubicBezTo>
                  <a:cubicBezTo>
                    <a:pt x="16" y="11"/>
                    <a:pt x="16" y="11"/>
                    <a:pt x="16" y="10"/>
                  </a:cubicBezTo>
                  <a:cubicBezTo>
                    <a:pt x="16" y="9"/>
                    <a:pt x="16" y="8"/>
                    <a:pt x="16" y="7"/>
                  </a:cubicBezTo>
                  <a:cubicBezTo>
                    <a:pt x="16" y="7"/>
                    <a:pt x="15" y="6"/>
                    <a:pt x="14" y="5"/>
                  </a:cubicBezTo>
                  <a:cubicBezTo>
                    <a:pt x="14" y="5"/>
                    <a:pt x="13" y="4"/>
                    <a:pt x="12" y="4"/>
                  </a:cubicBezTo>
                  <a:cubicBezTo>
                    <a:pt x="12" y="3"/>
                    <a:pt x="11" y="3"/>
                    <a:pt x="10" y="3"/>
                  </a:cubicBezTo>
                  <a:cubicBezTo>
                    <a:pt x="9" y="3"/>
                    <a:pt x="8" y="3"/>
                    <a:pt x="8" y="4"/>
                  </a:cubicBezTo>
                  <a:cubicBezTo>
                    <a:pt x="7" y="4"/>
                    <a:pt x="6" y="5"/>
                    <a:pt x="5" y="5"/>
                  </a:cubicBezTo>
                  <a:cubicBezTo>
                    <a:pt x="5" y="6"/>
                    <a:pt x="4" y="7"/>
                    <a:pt x="4" y="7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3"/>
                    <a:pt x="5" y="14"/>
                    <a:pt x="5" y="14"/>
                  </a:cubicBezTo>
                  <a:cubicBezTo>
                    <a:pt x="6" y="15"/>
                    <a:pt x="7" y="15"/>
                    <a:pt x="8" y="16"/>
                  </a:cubicBezTo>
                  <a:cubicBezTo>
                    <a:pt x="8" y="16"/>
                    <a:pt x="9" y="16"/>
                    <a:pt x="10" y="16"/>
                  </a:cubicBezTo>
                  <a:close/>
                  <a:moveTo>
                    <a:pt x="10" y="43"/>
                  </a:moveTo>
                  <a:cubicBezTo>
                    <a:pt x="11" y="43"/>
                    <a:pt x="12" y="43"/>
                    <a:pt x="12" y="43"/>
                  </a:cubicBezTo>
                  <a:cubicBezTo>
                    <a:pt x="13" y="42"/>
                    <a:pt x="14" y="42"/>
                    <a:pt x="14" y="41"/>
                  </a:cubicBezTo>
                  <a:cubicBezTo>
                    <a:pt x="15" y="41"/>
                    <a:pt x="16" y="40"/>
                    <a:pt x="16" y="39"/>
                  </a:cubicBezTo>
                  <a:cubicBezTo>
                    <a:pt x="16" y="39"/>
                    <a:pt x="16" y="38"/>
                    <a:pt x="16" y="37"/>
                  </a:cubicBezTo>
                  <a:cubicBezTo>
                    <a:pt x="16" y="36"/>
                    <a:pt x="16" y="35"/>
                    <a:pt x="16" y="34"/>
                  </a:cubicBezTo>
                  <a:cubicBezTo>
                    <a:pt x="16" y="34"/>
                    <a:pt x="15" y="33"/>
                    <a:pt x="14" y="32"/>
                  </a:cubicBezTo>
                  <a:cubicBezTo>
                    <a:pt x="14" y="32"/>
                    <a:pt x="13" y="31"/>
                    <a:pt x="12" y="31"/>
                  </a:cubicBezTo>
                  <a:cubicBezTo>
                    <a:pt x="12" y="31"/>
                    <a:pt x="11" y="31"/>
                    <a:pt x="10" y="31"/>
                  </a:cubicBezTo>
                  <a:cubicBezTo>
                    <a:pt x="9" y="31"/>
                    <a:pt x="8" y="31"/>
                    <a:pt x="8" y="31"/>
                  </a:cubicBezTo>
                  <a:cubicBezTo>
                    <a:pt x="7" y="31"/>
                    <a:pt x="6" y="32"/>
                    <a:pt x="5" y="32"/>
                  </a:cubicBezTo>
                  <a:cubicBezTo>
                    <a:pt x="5" y="33"/>
                    <a:pt x="4" y="34"/>
                    <a:pt x="4" y="34"/>
                  </a:cubicBezTo>
                  <a:cubicBezTo>
                    <a:pt x="4" y="35"/>
                    <a:pt x="4" y="36"/>
                    <a:pt x="4" y="37"/>
                  </a:cubicBezTo>
                  <a:cubicBezTo>
                    <a:pt x="4" y="38"/>
                    <a:pt x="4" y="39"/>
                    <a:pt x="4" y="39"/>
                  </a:cubicBezTo>
                  <a:cubicBezTo>
                    <a:pt x="4" y="40"/>
                    <a:pt x="5" y="41"/>
                    <a:pt x="5" y="41"/>
                  </a:cubicBezTo>
                  <a:cubicBezTo>
                    <a:pt x="6" y="42"/>
                    <a:pt x="7" y="42"/>
                    <a:pt x="8" y="43"/>
                  </a:cubicBezTo>
                  <a:cubicBezTo>
                    <a:pt x="8" y="43"/>
                    <a:pt x="9" y="43"/>
                    <a:pt x="10" y="43"/>
                  </a:cubicBezTo>
                  <a:close/>
                  <a:moveTo>
                    <a:pt x="10" y="70"/>
                  </a:moveTo>
                  <a:cubicBezTo>
                    <a:pt x="11" y="70"/>
                    <a:pt x="12" y="70"/>
                    <a:pt x="12" y="70"/>
                  </a:cubicBezTo>
                  <a:cubicBezTo>
                    <a:pt x="13" y="70"/>
                    <a:pt x="14" y="69"/>
                    <a:pt x="14" y="69"/>
                  </a:cubicBezTo>
                  <a:cubicBezTo>
                    <a:pt x="15" y="68"/>
                    <a:pt x="16" y="67"/>
                    <a:pt x="16" y="67"/>
                  </a:cubicBezTo>
                  <a:cubicBezTo>
                    <a:pt x="16" y="66"/>
                    <a:pt x="16" y="65"/>
                    <a:pt x="16" y="64"/>
                  </a:cubicBezTo>
                  <a:cubicBezTo>
                    <a:pt x="16" y="63"/>
                    <a:pt x="16" y="62"/>
                    <a:pt x="16" y="62"/>
                  </a:cubicBezTo>
                  <a:cubicBezTo>
                    <a:pt x="16" y="61"/>
                    <a:pt x="15" y="60"/>
                    <a:pt x="14" y="60"/>
                  </a:cubicBezTo>
                  <a:cubicBezTo>
                    <a:pt x="14" y="59"/>
                    <a:pt x="13" y="58"/>
                    <a:pt x="12" y="58"/>
                  </a:cubicBezTo>
                  <a:cubicBezTo>
                    <a:pt x="12" y="58"/>
                    <a:pt x="11" y="58"/>
                    <a:pt x="10" y="58"/>
                  </a:cubicBezTo>
                  <a:cubicBezTo>
                    <a:pt x="9" y="58"/>
                    <a:pt x="8" y="58"/>
                    <a:pt x="8" y="58"/>
                  </a:cubicBezTo>
                  <a:cubicBezTo>
                    <a:pt x="7" y="58"/>
                    <a:pt x="6" y="59"/>
                    <a:pt x="5" y="60"/>
                  </a:cubicBezTo>
                  <a:cubicBezTo>
                    <a:pt x="5" y="60"/>
                    <a:pt x="4" y="61"/>
                    <a:pt x="4" y="62"/>
                  </a:cubicBezTo>
                  <a:cubicBezTo>
                    <a:pt x="4" y="62"/>
                    <a:pt x="4" y="63"/>
                    <a:pt x="4" y="64"/>
                  </a:cubicBezTo>
                  <a:cubicBezTo>
                    <a:pt x="4" y="65"/>
                    <a:pt x="4" y="66"/>
                    <a:pt x="4" y="67"/>
                  </a:cubicBezTo>
                  <a:cubicBezTo>
                    <a:pt x="4" y="67"/>
                    <a:pt x="5" y="68"/>
                    <a:pt x="5" y="69"/>
                  </a:cubicBezTo>
                  <a:cubicBezTo>
                    <a:pt x="6" y="69"/>
                    <a:pt x="7" y="70"/>
                    <a:pt x="8" y="70"/>
                  </a:cubicBezTo>
                  <a:cubicBezTo>
                    <a:pt x="8" y="70"/>
                    <a:pt x="9" y="70"/>
                    <a:pt x="10" y="70"/>
                  </a:cubicBezTo>
                  <a:close/>
                  <a:moveTo>
                    <a:pt x="37" y="0"/>
                  </a:moveTo>
                  <a:cubicBezTo>
                    <a:pt x="39" y="0"/>
                    <a:pt x="40" y="0"/>
                    <a:pt x="41" y="1"/>
                  </a:cubicBezTo>
                  <a:cubicBezTo>
                    <a:pt x="42" y="1"/>
                    <a:pt x="43" y="2"/>
                    <a:pt x="44" y="3"/>
                  </a:cubicBezTo>
                  <a:cubicBezTo>
                    <a:pt x="45" y="4"/>
                    <a:pt x="45" y="5"/>
                    <a:pt x="46" y="6"/>
                  </a:cubicBezTo>
                  <a:cubicBezTo>
                    <a:pt x="46" y="7"/>
                    <a:pt x="47" y="8"/>
                    <a:pt x="47" y="10"/>
                  </a:cubicBezTo>
                  <a:cubicBezTo>
                    <a:pt x="47" y="11"/>
                    <a:pt x="46" y="12"/>
                    <a:pt x="46" y="13"/>
                  </a:cubicBezTo>
                  <a:cubicBezTo>
                    <a:pt x="45" y="15"/>
                    <a:pt x="45" y="16"/>
                    <a:pt x="44" y="16"/>
                  </a:cubicBezTo>
                  <a:cubicBezTo>
                    <a:pt x="43" y="17"/>
                    <a:pt x="42" y="18"/>
                    <a:pt x="41" y="19"/>
                  </a:cubicBezTo>
                  <a:cubicBezTo>
                    <a:pt x="40" y="19"/>
                    <a:pt x="39" y="19"/>
                    <a:pt x="37" y="19"/>
                  </a:cubicBezTo>
                  <a:cubicBezTo>
                    <a:pt x="36" y="19"/>
                    <a:pt x="35" y="19"/>
                    <a:pt x="33" y="19"/>
                  </a:cubicBezTo>
                  <a:cubicBezTo>
                    <a:pt x="32" y="18"/>
                    <a:pt x="31" y="17"/>
                    <a:pt x="30" y="16"/>
                  </a:cubicBezTo>
                  <a:cubicBezTo>
                    <a:pt x="30" y="16"/>
                    <a:pt x="29" y="15"/>
                    <a:pt x="28" y="13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8"/>
                    <a:pt x="28" y="7"/>
                    <a:pt x="28" y="6"/>
                  </a:cubicBezTo>
                  <a:cubicBezTo>
                    <a:pt x="29" y="5"/>
                    <a:pt x="30" y="4"/>
                    <a:pt x="30" y="3"/>
                  </a:cubicBezTo>
                  <a:cubicBezTo>
                    <a:pt x="31" y="2"/>
                    <a:pt x="32" y="1"/>
                    <a:pt x="33" y="1"/>
                  </a:cubicBezTo>
                  <a:cubicBezTo>
                    <a:pt x="35" y="0"/>
                    <a:pt x="36" y="0"/>
                    <a:pt x="37" y="0"/>
                  </a:cubicBezTo>
                  <a:close/>
                  <a:moveTo>
                    <a:pt x="37" y="27"/>
                  </a:moveTo>
                  <a:cubicBezTo>
                    <a:pt x="39" y="27"/>
                    <a:pt x="40" y="27"/>
                    <a:pt x="41" y="28"/>
                  </a:cubicBezTo>
                  <a:cubicBezTo>
                    <a:pt x="42" y="29"/>
                    <a:pt x="43" y="29"/>
                    <a:pt x="44" y="30"/>
                  </a:cubicBezTo>
                  <a:cubicBezTo>
                    <a:pt x="45" y="31"/>
                    <a:pt x="45" y="32"/>
                    <a:pt x="46" y="33"/>
                  </a:cubicBezTo>
                  <a:cubicBezTo>
                    <a:pt x="46" y="34"/>
                    <a:pt x="47" y="36"/>
                    <a:pt x="47" y="37"/>
                  </a:cubicBezTo>
                  <a:cubicBezTo>
                    <a:pt x="47" y="38"/>
                    <a:pt x="46" y="39"/>
                    <a:pt x="46" y="41"/>
                  </a:cubicBezTo>
                  <a:cubicBezTo>
                    <a:pt x="45" y="42"/>
                    <a:pt x="45" y="43"/>
                    <a:pt x="44" y="44"/>
                  </a:cubicBezTo>
                  <a:cubicBezTo>
                    <a:pt x="43" y="45"/>
                    <a:pt x="42" y="45"/>
                    <a:pt x="41" y="46"/>
                  </a:cubicBezTo>
                  <a:cubicBezTo>
                    <a:pt x="40" y="46"/>
                    <a:pt x="39" y="46"/>
                    <a:pt x="37" y="46"/>
                  </a:cubicBezTo>
                  <a:cubicBezTo>
                    <a:pt x="36" y="46"/>
                    <a:pt x="35" y="46"/>
                    <a:pt x="33" y="46"/>
                  </a:cubicBezTo>
                  <a:cubicBezTo>
                    <a:pt x="32" y="45"/>
                    <a:pt x="31" y="45"/>
                    <a:pt x="30" y="44"/>
                  </a:cubicBezTo>
                  <a:cubicBezTo>
                    <a:pt x="30" y="43"/>
                    <a:pt x="29" y="42"/>
                    <a:pt x="28" y="41"/>
                  </a:cubicBezTo>
                  <a:cubicBezTo>
                    <a:pt x="28" y="39"/>
                    <a:pt x="28" y="38"/>
                    <a:pt x="28" y="37"/>
                  </a:cubicBezTo>
                  <a:cubicBezTo>
                    <a:pt x="28" y="36"/>
                    <a:pt x="28" y="34"/>
                    <a:pt x="28" y="33"/>
                  </a:cubicBezTo>
                  <a:cubicBezTo>
                    <a:pt x="29" y="32"/>
                    <a:pt x="30" y="31"/>
                    <a:pt x="30" y="30"/>
                  </a:cubicBezTo>
                  <a:cubicBezTo>
                    <a:pt x="31" y="29"/>
                    <a:pt x="32" y="29"/>
                    <a:pt x="33" y="28"/>
                  </a:cubicBezTo>
                  <a:cubicBezTo>
                    <a:pt x="35" y="27"/>
                    <a:pt x="36" y="27"/>
                    <a:pt x="37" y="27"/>
                  </a:cubicBezTo>
                  <a:close/>
                  <a:moveTo>
                    <a:pt x="37" y="55"/>
                  </a:moveTo>
                  <a:cubicBezTo>
                    <a:pt x="39" y="55"/>
                    <a:pt x="40" y="55"/>
                    <a:pt x="41" y="55"/>
                  </a:cubicBezTo>
                  <a:cubicBezTo>
                    <a:pt x="42" y="56"/>
                    <a:pt x="43" y="56"/>
                    <a:pt x="44" y="57"/>
                  </a:cubicBezTo>
                  <a:cubicBezTo>
                    <a:pt x="45" y="58"/>
                    <a:pt x="45" y="59"/>
                    <a:pt x="46" y="60"/>
                  </a:cubicBezTo>
                  <a:cubicBezTo>
                    <a:pt x="46" y="61"/>
                    <a:pt x="47" y="63"/>
                    <a:pt x="47" y="64"/>
                  </a:cubicBezTo>
                  <a:cubicBezTo>
                    <a:pt x="47" y="65"/>
                    <a:pt x="46" y="67"/>
                    <a:pt x="46" y="68"/>
                  </a:cubicBezTo>
                  <a:cubicBezTo>
                    <a:pt x="45" y="69"/>
                    <a:pt x="45" y="70"/>
                    <a:pt x="44" y="71"/>
                  </a:cubicBezTo>
                  <a:cubicBezTo>
                    <a:pt x="43" y="72"/>
                    <a:pt x="42" y="72"/>
                    <a:pt x="41" y="73"/>
                  </a:cubicBezTo>
                  <a:cubicBezTo>
                    <a:pt x="40" y="73"/>
                    <a:pt x="39" y="74"/>
                    <a:pt x="37" y="74"/>
                  </a:cubicBezTo>
                  <a:cubicBezTo>
                    <a:pt x="36" y="74"/>
                    <a:pt x="35" y="73"/>
                    <a:pt x="33" y="73"/>
                  </a:cubicBezTo>
                  <a:cubicBezTo>
                    <a:pt x="32" y="72"/>
                    <a:pt x="31" y="72"/>
                    <a:pt x="30" y="71"/>
                  </a:cubicBezTo>
                  <a:cubicBezTo>
                    <a:pt x="30" y="70"/>
                    <a:pt x="29" y="69"/>
                    <a:pt x="28" y="68"/>
                  </a:cubicBezTo>
                  <a:cubicBezTo>
                    <a:pt x="28" y="67"/>
                    <a:pt x="28" y="65"/>
                    <a:pt x="28" y="64"/>
                  </a:cubicBezTo>
                  <a:cubicBezTo>
                    <a:pt x="28" y="63"/>
                    <a:pt x="28" y="61"/>
                    <a:pt x="28" y="60"/>
                  </a:cubicBezTo>
                  <a:cubicBezTo>
                    <a:pt x="29" y="59"/>
                    <a:pt x="30" y="58"/>
                    <a:pt x="30" y="57"/>
                  </a:cubicBezTo>
                  <a:cubicBezTo>
                    <a:pt x="31" y="56"/>
                    <a:pt x="32" y="56"/>
                    <a:pt x="33" y="55"/>
                  </a:cubicBezTo>
                  <a:cubicBezTo>
                    <a:pt x="35" y="55"/>
                    <a:pt x="36" y="55"/>
                    <a:pt x="37" y="55"/>
                  </a:cubicBezTo>
                  <a:close/>
                  <a:moveTo>
                    <a:pt x="37" y="16"/>
                  </a:moveTo>
                  <a:cubicBezTo>
                    <a:pt x="38" y="16"/>
                    <a:pt x="39" y="16"/>
                    <a:pt x="40" y="16"/>
                  </a:cubicBezTo>
                  <a:cubicBezTo>
                    <a:pt x="40" y="15"/>
                    <a:pt x="41" y="15"/>
                    <a:pt x="42" y="14"/>
                  </a:cubicBezTo>
                  <a:cubicBezTo>
                    <a:pt x="42" y="14"/>
                    <a:pt x="43" y="13"/>
                    <a:pt x="43" y="12"/>
                  </a:cubicBezTo>
                  <a:cubicBezTo>
                    <a:pt x="43" y="11"/>
                    <a:pt x="44" y="11"/>
                    <a:pt x="44" y="10"/>
                  </a:cubicBezTo>
                  <a:cubicBezTo>
                    <a:pt x="44" y="9"/>
                    <a:pt x="43" y="8"/>
                    <a:pt x="43" y="7"/>
                  </a:cubicBezTo>
                  <a:cubicBezTo>
                    <a:pt x="43" y="7"/>
                    <a:pt x="42" y="6"/>
                    <a:pt x="42" y="5"/>
                  </a:cubicBezTo>
                  <a:cubicBezTo>
                    <a:pt x="41" y="5"/>
                    <a:pt x="40" y="4"/>
                    <a:pt x="40" y="4"/>
                  </a:cubicBezTo>
                  <a:cubicBezTo>
                    <a:pt x="39" y="3"/>
                    <a:pt x="38" y="3"/>
                    <a:pt x="37" y="3"/>
                  </a:cubicBezTo>
                  <a:cubicBezTo>
                    <a:pt x="36" y="3"/>
                    <a:pt x="35" y="3"/>
                    <a:pt x="35" y="4"/>
                  </a:cubicBezTo>
                  <a:cubicBezTo>
                    <a:pt x="34" y="4"/>
                    <a:pt x="33" y="5"/>
                    <a:pt x="33" y="5"/>
                  </a:cubicBezTo>
                  <a:cubicBezTo>
                    <a:pt x="32" y="6"/>
                    <a:pt x="32" y="7"/>
                    <a:pt x="31" y="7"/>
                  </a:cubicBezTo>
                  <a:cubicBezTo>
                    <a:pt x="31" y="8"/>
                    <a:pt x="31" y="9"/>
                    <a:pt x="31" y="10"/>
                  </a:cubicBezTo>
                  <a:cubicBezTo>
                    <a:pt x="31" y="11"/>
                    <a:pt x="31" y="11"/>
                    <a:pt x="31" y="12"/>
                  </a:cubicBezTo>
                  <a:cubicBezTo>
                    <a:pt x="32" y="13"/>
                    <a:pt x="32" y="14"/>
                    <a:pt x="33" y="14"/>
                  </a:cubicBezTo>
                  <a:cubicBezTo>
                    <a:pt x="33" y="15"/>
                    <a:pt x="34" y="15"/>
                    <a:pt x="35" y="16"/>
                  </a:cubicBezTo>
                  <a:cubicBezTo>
                    <a:pt x="35" y="16"/>
                    <a:pt x="36" y="16"/>
                    <a:pt x="37" y="16"/>
                  </a:cubicBezTo>
                  <a:close/>
                  <a:moveTo>
                    <a:pt x="37" y="43"/>
                  </a:moveTo>
                  <a:cubicBezTo>
                    <a:pt x="38" y="43"/>
                    <a:pt x="39" y="43"/>
                    <a:pt x="40" y="43"/>
                  </a:cubicBezTo>
                  <a:cubicBezTo>
                    <a:pt x="40" y="42"/>
                    <a:pt x="41" y="42"/>
                    <a:pt x="42" y="41"/>
                  </a:cubicBezTo>
                  <a:cubicBezTo>
                    <a:pt x="42" y="41"/>
                    <a:pt x="43" y="40"/>
                    <a:pt x="43" y="39"/>
                  </a:cubicBezTo>
                  <a:cubicBezTo>
                    <a:pt x="43" y="39"/>
                    <a:pt x="44" y="38"/>
                    <a:pt x="44" y="37"/>
                  </a:cubicBezTo>
                  <a:cubicBezTo>
                    <a:pt x="44" y="36"/>
                    <a:pt x="43" y="35"/>
                    <a:pt x="43" y="34"/>
                  </a:cubicBezTo>
                  <a:cubicBezTo>
                    <a:pt x="43" y="34"/>
                    <a:pt x="42" y="33"/>
                    <a:pt x="42" y="32"/>
                  </a:cubicBezTo>
                  <a:cubicBezTo>
                    <a:pt x="41" y="32"/>
                    <a:pt x="40" y="31"/>
                    <a:pt x="40" y="31"/>
                  </a:cubicBezTo>
                  <a:cubicBezTo>
                    <a:pt x="39" y="31"/>
                    <a:pt x="38" y="31"/>
                    <a:pt x="37" y="31"/>
                  </a:cubicBezTo>
                  <a:cubicBezTo>
                    <a:pt x="36" y="31"/>
                    <a:pt x="35" y="31"/>
                    <a:pt x="35" y="31"/>
                  </a:cubicBezTo>
                  <a:cubicBezTo>
                    <a:pt x="34" y="31"/>
                    <a:pt x="33" y="32"/>
                    <a:pt x="33" y="32"/>
                  </a:cubicBezTo>
                  <a:cubicBezTo>
                    <a:pt x="32" y="33"/>
                    <a:pt x="32" y="34"/>
                    <a:pt x="31" y="34"/>
                  </a:cubicBezTo>
                  <a:cubicBezTo>
                    <a:pt x="31" y="35"/>
                    <a:pt x="31" y="36"/>
                    <a:pt x="31" y="37"/>
                  </a:cubicBezTo>
                  <a:cubicBezTo>
                    <a:pt x="31" y="38"/>
                    <a:pt x="31" y="39"/>
                    <a:pt x="31" y="39"/>
                  </a:cubicBezTo>
                  <a:cubicBezTo>
                    <a:pt x="32" y="40"/>
                    <a:pt x="32" y="41"/>
                    <a:pt x="33" y="41"/>
                  </a:cubicBezTo>
                  <a:cubicBezTo>
                    <a:pt x="33" y="42"/>
                    <a:pt x="34" y="42"/>
                    <a:pt x="35" y="43"/>
                  </a:cubicBezTo>
                  <a:cubicBezTo>
                    <a:pt x="35" y="43"/>
                    <a:pt x="36" y="43"/>
                    <a:pt x="37" y="43"/>
                  </a:cubicBezTo>
                  <a:close/>
                  <a:moveTo>
                    <a:pt x="37" y="70"/>
                  </a:moveTo>
                  <a:cubicBezTo>
                    <a:pt x="38" y="70"/>
                    <a:pt x="39" y="70"/>
                    <a:pt x="40" y="70"/>
                  </a:cubicBezTo>
                  <a:cubicBezTo>
                    <a:pt x="40" y="70"/>
                    <a:pt x="41" y="69"/>
                    <a:pt x="42" y="69"/>
                  </a:cubicBezTo>
                  <a:cubicBezTo>
                    <a:pt x="42" y="68"/>
                    <a:pt x="43" y="67"/>
                    <a:pt x="43" y="67"/>
                  </a:cubicBezTo>
                  <a:cubicBezTo>
                    <a:pt x="43" y="66"/>
                    <a:pt x="44" y="65"/>
                    <a:pt x="44" y="64"/>
                  </a:cubicBezTo>
                  <a:cubicBezTo>
                    <a:pt x="44" y="63"/>
                    <a:pt x="43" y="62"/>
                    <a:pt x="43" y="62"/>
                  </a:cubicBezTo>
                  <a:cubicBezTo>
                    <a:pt x="43" y="61"/>
                    <a:pt x="42" y="60"/>
                    <a:pt x="42" y="60"/>
                  </a:cubicBezTo>
                  <a:cubicBezTo>
                    <a:pt x="41" y="59"/>
                    <a:pt x="40" y="58"/>
                    <a:pt x="40" y="58"/>
                  </a:cubicBezTo>
                  <a:cubicBezTo>
                    <a:pt x="39" y="58"/>
                    <a:pt x="38" y="58"/>
                    <a:pt x="37" y="58"/>
                  </a:cubicBezTo>
                  <a:cubicBezTo>
                    <a:pt x="36" y="58"/>
                    <a:pt x="35" y="58"/>
                    <a:pt x="35" y="58"/>
                  </a:cubicBezTo>
                  <a:cubicBezTo>
                    <a:pt x="34" y="58"/>
                    <a:pt x="33" y="59"/>
                    <a:pt x="33" y="60"/>
                  </a:cubicBezTo>
                  <a:cubicBezTo>
                    <a:pt x="32" y="60"/>
                    <a:pt x="32" y="61"/>
                    <a:pt x="31" y="62"/>
                  </a:cubicBezTo>
                  <a:cubicBezTo>
                    <a:pt x="31" y="62"/>
                    <a:pt x="31" y="63"/>
                    <a:pt x="31" y="64"/>
                  </a:cubicBezTo>
                  <a:cubicBezTo>
                    <a:pt x="31" y="65"/>
                    <a:pt x="31" y="66"/>
                    <a:pt x="31" y="67"/>
                  </a:cubicBezTo>
                  <a:cubicBezTo>
                    <a:pt x="32" y="67"/>
                    <a:pt x="32" y="68"/>
                    <a:pt x="33" y="69"/>
                  </a:cubicBezTo>
                  <a:cubicBezTo>
                    <a:pt x="33" y="69"/>
                    <a:pt x="34" y="70"/>
                    <a:pt x="35" y="70"/>
                  </a:cubicBezTo>
                  <a:cubicBezTo>
                    <a:pt x="35" y="70"/>
                    <a:pt x="36" y="70"/>
                    <a:pt x="37" y="70"/>
                  </a:cubicBezTo>
                  <a:close/>
                  <a:moveTo>
                    <a:pt x="64" y="19"/>
                  </a:moveTo>
                  <a:cubicBezTo>
                    <a:pt x="63" y="19"/>
                    <a:pt x="62" y="19"/>
                    <a:pt x="61" y="19"/>
                  </a:cubicBezTo>
                  <a:cubicBezTo>
                    <a:pt x="59" y="18"/>
                    <a:pt x="58" y="17"/>
                    <a:pt x="58" y="16"/>
                  </a:cubicBezTo>
                  <a:cubicBezTo>
                    <a:pt x="57" y="16"/>
                    <a:pt x="56" y="15"/>
                    <a:pt x="56" y="13"/>
                  </a:cubicBezTo>
                  <a:cubicBezTo>
                    <a:pt x="55" y="12"/>
                    <a:pt x="55" y="11"/>
                    <a:pt x="55" y="10"/>
                  </a:cubicBezTo>
                  <a:cubicBezTo>
                    <a:pt x="55" y="8"/>
                    <a:pt x="55" y="7"/>
                    <a:pt x="56" y="6"/>
                  </a:cubicBezTo>
                  <a:cubicBezTo>
                    <a:pt x="56" y="5"/>
                    <a:pt x="57" y="4"/>
                    <a:pt x="58" y="3"/>
                  </a:cubicBezTo>
                  <a:cubicBezTo>
                    <a:pt x="58" y="2"/>
                    <a:pt x="59" y="1"/>
                    <a:pt x="61" y="1"/>
                  </a:cubicBezTo>
                  <a:cubicBezTo>
                    <a:pt x="62" y="0"/>
                    <a:pt x="63" y="0"/>
                    <a:pt x="64" y="0"/>
                  </a:cubicBezTo>
                  <a:cubicBezTo>
                    <a:pt x="66" y="0"/>
                    <a:pt x="67" y="0"/>
                    <a:pt x="68" y="1"/>
                  </a:cubicBezTo>
                  <a:cubicBezTo>
                    <a:pt x="69" y="1"/>
                    <a:pt x="70" y="2"/>
                    <a:pt x="71" y="3"/>
                  </a:cubicBezTo>
                  <a:cubicBezTo>
                    <a:pt x="72" y="4"/>
                    <a:pt x="73" y="5"/>
                    <a:pt x="73" y="6"/>
                  </a:cubicBezTo>
                  <a:cubicBezTo>
                    <a:pt x="74" y="7"/>
                    <a:pt x="74" y="8"/>
                    <a:pt x="74" y="10"/>
                  </a:cubicBezTo>
                  <a:cubicBezTo>
                    <a:pt x="74" y="11"/>
                    <a:pt x="74" y="12"/>
                    <a:pt x="73" y="13"/>
                  </a:cubicBezTo>
                  <a:cubicBezTo>
                    <a:pt x="73" y="15"/>
                    <a:pt x="72" y="16"/>
                    <a:pt x="71" y="16"/>
                  </a:cubicBezTo>
                  <a:cubicBezTo>
                    <a:pt x="70" y="17"/>
                    <a:pt x="69" y="18"/>
                    <a:pt x="68" y="19"/>
                  </a:cubicBezTo>
                  <a:cubicBezTo>
                    <a:pt x="67" y="19"/>
                    <a:pt x="66" y="19"/>
                    <a:pt x="64" y="19"/>
                  </a:cubicBezTo>
                  <a:close/>
                  <a:moveTo>
                    <a:pt x="64" y="27"/>
                  </a:moveTo>
                  <a:cubicBezTo>
                    <a:pt x="66" y="27"/>
                    <a:pt x="67" y="27"/>
                    <a:pt x="68" y="28"/>
                  </a:cubicBezTo>
                  <a:cubicBezTo>
                    <a:pt x="69" y="29"/>
                    <a:pt x="70" y="29"/>
                    <a:pt x="71" y="30"/>
                  </a:cubicBezTo>
                  <a:cubicBezTo>
                    <a:pt x="72" y="31"/>
                    <a:pt x="73" y="32"/>
                    <a:pt x="73" y="33"/>
                  </a:cubicBezTo>
                  <a:cubicBezTo>
                    <a:pt x="74" y="34"/>
                    <a:pt x="74" y="36"/>
                    <a:pt x="74" y="37"/>
                  </a:cubicBezTo>
                  <a:cubicBezTo>
                    <a:pt x="74" y="38"/>
                    <a:pt x="74" y="39"/>
                    <a:pt x="73" y="41"/>
                  </a:cubicBezTo>
                  <a:cubicBezTo>
                    <a:pt x="73" y="42"/>
                    <a:pt x="72" y="43"/>
                    <a:pt x="71" y="44"/>
                  </a:cubicBezTo>
                  <a:cubicBezTo>
                    <a:pt x="70" y="45"/>
                    <a:pt x="69" y="45"/>
                    <a:pt x="68" y="46"/>
                  </a:cubicBezTo>
                  <a:cubicBezTo>
                    <a:pt x="67" y="46"/>
                    <a:pt x="66" y="46"/>
                    <a:pt x="64" y="46"/>
                  </a:cubicBezTo>
                  <a:cubicBezTo>
                    <a:pt x="63" y="46"/>
                    <a:pt x="62" y="46"/>
                    <a:pt x="61" y="46"/>
                  </a:cubicBezTo>
                  <a:cubicBezTo>
                    <a:pt x="59" y="45"/>
                    <a:pt x="58" y="45"/>
                    <a:pt x="58" y="44"/>
                  </a:cubicBezTo>
                  <a:cubicBezTo>
                    <a:pt x="57" y="43"/>
                    <a:pt x="56" y="42"/>
                    <a:pt x="56" y="41"/>
                  </a:cubicBezTo>
                  <a:cubicBezTo>
                    <a:pt x="55" y="39"/>
                    <a:pt x="55" y="38"/>
                    <a:pt x="55" y="37"/>
                  </a:cubicBezTo>
                  <a:cubicBezTo>
                    <a:pt x="55" y="36"/>
                    <a:pt x="55" y="34"/>
                    <a:pt x="56" y="33"/>
                  </a:cubicBezTo>
                  <a:cubicBezTo>
                    <a:pt x="56" y="32"/>
                    <a:pt x="57" y="31"/>
                    <a:pt x="58" y="30"/>
                  </a:cubicBezTo>
                  <a:cubicBezTo>
                    <a:pt x="58" y="29"/>
                    <a:pt x="59" y="29"/>
                    <a:pt x="61" y="28"/>
                  </a:cubicBezTo>
                  <a:cubicBezTo>
                    <a:pt x="62" y="27"/>
                    <a:pt x="63" y="27"/>
                    <a:pt x="64" y="27"/>
                  </a:cubicBezTo>
                  <a:close/>
                  <a:moveTo>
                    <a:pt x="64" y="55"/>
                  </a:moveTo>
                  <a:cubicBezTo>
                    <a:pt x="66" y="55"/>
                    <a:pt x="67" y="55"/>
                    <a:pt x="68" y="55"/>
                  </a:cubicBezTo>
                  <a:cubicBezTo>
                    <a:pt x="69" y="56"/>
                    <a:pt x="70" y="56"/>
                    <a:pt x="71" y="57"/>
                  </a:cubicBezTo>
                  <a:cubicBezTo>
                    <a:pt x="72" y="58"/>
                    <a:pt x="73" y="59"/>
                    <a:pt x="73" y="60"/>
                  </a:cubicBezTo>
                  <a:cubicBezTo>
                    <a:pt x="74" y="61"/>
                    <a:pt x="74" y="63"/>
                    <a:pt x="74" y="64"/>
                  </a:cubicBezTo>
                  <a:cubicBezTo>
                    <a:pt x="74" y="65"/>
                    <a:pt x="74" y="67"/>
                    <a:pt x="73" y="68"/>
                  </a:cubicBezTo>
                  <a:cubicBezTo>
                    <a:pt x="73" y="69"/>
                    <a:pt x="72" y="70"/>
                    <a:pt x="71" y="71"/>
                  </a:cubicBezTo>
                  <a:cubicBezTo>
                    <a:pt x="70" y="72"/>
                    <a:pt x="69" y="72"/>
                    <a:pt x="68" y="73"/>
                  </a:cubicBezTo>
                  <a:cubicBezTo>
                    <a:pt x="67" y="73"/>
                    <a:pt x="66" y="74"/>
                    <a:pt x="64" y="74"/>
                  </a:cubicBezTo>
                  <a:cubicBezTo>
                    <a:pt x="63" y="74"/>
                    <a:pt x="62" y="73"/>
                    <a:pt x="61" y="73"/>
                  </a:cubicBezTo>
                  <a:cubicBezTo>
                    <a:pt x="59" y="72"/>
                    <a:pt x="58" y="72"/>
                    <a:pt x="58" y="71"/>
                  </a:cubicBezTo>
                  <a:cubicBezTo>
                    <a:pt x="57" y="70"/>
                    <a:pt x="56" y="69"/>
                    <a:pt x="56" y="68"/>
                  </a:cubicBezTo>
                  <a:cubicBezTo>
                    <a:pt x="55" y="67"/>
                    <a:pt x="55" y="65"/>
                    <a:pt x="55" y="64"/>
                  </a:cubicBezTo>
                  <a:cubicBezTo>
                    <a:pt x="55" y="63"/>
                    <a:pt x="55" y="61"/>
                    <a:pt x="56" y="60"/>
                  </a:cubicBezTo>
                  <a:cubicBezTo>
                    <a:pt x="56" y="59"/>
                    <a:pt x="57" y="58"/>
                    <a:pt x="58" y="57"/>
                  </a:cubicBezTo>
                  <a:cubicBezTo>
                    <a:pt x="58" y="56"/>
                    <a:pt x="59" y="56"/>
                    <a:pt x="61" y="55"/>
                  </a:cubicBezTo>
                  <a:cubicBezTo>
                    <a:pt x="62" y="55"/>
                    <a:pt x="63" y="55"/>
                    <a:pt x="64" y="55"/>
                  </a:cubicBezTo>
                  <a:close/>
                  <a:moveTo>
                    <a:pt x="64" y="3"/>
                  </a:moveTo>
                  <a:cubicBezTo>
                    <a:pt x="63" y="3"/>
                    <a:pt x="63" y="3"/>
                    <a:pt x="62" y="4"/>
                  </a:cubicBezTo>
                  <a:cubicBezTo>
                    <a:pt x="61" y="4"/>
                    <a:pt x="60" y="5"/>
                    <a:pt x="60" y="5"/>
                  </a:cubicBezTo>
                  <a:cubicBezTo>
                    <a:pt x="59" y="6"/>
                    <a:pt x="59" y="7"/>
                    <a:pt x="58" y="7"/>
                  </a:cubicBezTo>
                  <a:cubicBezTo>
                    <a:pt x="58" y="8"/>
                    <a:pt x="58" y="9"/>
                    <a:pt x="58" y="10"/>
                  </a:cubicBezTo>
                  <a:cubicBezTo>
                    <a:pt x="58" y="11"/>
                    <a:pt x="58" y="11"/>
                    <a:pt x="58" y="12"/>
                  </a:cubicBezTo>
                  <a:cubicBezTo>
                    <a:pt x="59" y="13"/>
                    <a:pt x="59" y="14"/>
                    <a:pt x="60" y="14"/>
                  </a:cubicBezTo>
                  <a:cubicBezTo>
                    <a:pt x="60" y="15"/>
                    <a:pt x="61" y="15"/>
                    <a:pt x="62" y="16"/>
                  </a:cubicBezTo>
                  <a:cubicBezTo>
                    <a:pt x="63" y="16"/>
                    <a:pt x="63" y="16"/>
                    <a:pt x="64" y="16"/>
                  </a:cubicBezTo>
                  <a:cubicBezTo>
                    <a:pt x="65" y="16"/>
                    <a:pt x="66" y="16"/>
                    <a:pt x="67" y="16"/>
                  </a:cubicBezTo>
                  <a:cubicBezTo>
                    <a:pt x="68" y="15"/>
                    <a:pt x="68" y="15"/>
                    <a:pt x="69" y="14"/>
                  </a:cubicBezTo>
                  <a:cubicBezTo>
                    <a:pt x="69" y="14"/>
                    <a:pt x="70" y="13"/>
                    <a:pt x="70" y="12"/>
                  </a:cubicBezTo>
                  <a:cubicBezTo>
                    <a:pt x="71" y="11"/>
                    <a:pt x="71" y="11"/>
                    <a:pt x="71" y="10"/>
                  </a:cubicBezTo>
                  <a:cubicBezTo>
                    <a:pt x="71" y="9"/>
                    <a:pt x="71" y="8"/>
                    <a:pt x="70" y="7"/>
                  </a:cubicBezTo>
                  <a:cubicBezTo>
                    <a:pt x="70" y="7"/>
                    <a:pt x="69" y="6"/>
                    <a:pt x="69" y="5"/>
                  </a:cubicBezTo>
                  <a:cubicBezTo>
                    <a:pt x="68" y="5"/>
                    <a:pt x="68" y="4"/>
                    <a:pt x="67" y="4"/>
                  </a:cubicBezTo>
                  <a:cubicBezTo>
                    <a:pt x="66" y="3"/>
                    <a:pt x="65" y="3"/>
                    <a:pt x="64" y="3"/>
                  </a:cubicBezTo>
                  <a:close/>
                  <a:moveTo>
                    <a:pt x="64" y="43"/>
                  </a:moveTo>
                  <a:cubicBezTo>
                    <a:pt x="65" y="43"/>
                    <a:pt x="66" y="43"/>
                    <a:pt x="67" y="43"/>
                  </a:cubicBezTo>
                  <a:cubicBezTo>
                    <a:pt x="68" y="42"/>
                    <a:pt x="68" y="42"/>
                    <a:pt x="69" y="41"/>
                  </a:cubicBezTo>
                  <a:cubicBezTo>
                    <a:pt x="69" y="41"/>
                    <a:pt x="70" y="40"/>
                    <a:pt x="70" y="39"/>
                  </a:cubicBezTo>
                  <a:cubicBezTo>
                    <a:pt x="71" y="39"/>
                    <a:pt x="71" y="38"/>
                    <a:pt x="71" y="37"/>
                  </a:cubicBezTo>
                  <a:cubicBezTo>
                    <a:pt x="71" y="36"/>
                    <a:pt x="71" y="35"/>
                    <a:pt x="70" y="34"/>
                  </a:cubicBezTo>
                  <a:cubicBezTo>
                    <a:pt x="70" y="34"/>
                    <a:pt x="69" y="33"/>
                    <a:pt x="69" y="32"/>
                  </a:cubicBezTo>
                  <a:cubicBezTo>
                    <a:pt x="68" y="32"/>
                    <a:pt x="68" y="31"/>
                    <a:pt x="67" y="31"/>
                  </a:cubicBezTo>
                  <a:cubicBezTo>
                    <a:pt x="66" y="31"/>
                    <a:pt x="65" y="31"/>
                    <a:pt x="64" y="31"/>
                  </a:cubicBezTo>
                  <a:cubicBezTo>
                    <a:pt x="63" y="31"/>
                    <a:pt x="63" y="31"/>
                    <a:pt x="62" y="31"/>
                  </a:cubicBezTo>
                  <a:cubicBezTo>
                    <a:pt x="61" y="31"/>
                    <a:pt x="60" y="32"/>
                    <a:pt x="60" y="32"/>
                  </a:cubicBezTo>
                  <a:cubicBezTo>
                    <a:pt x="59" y="33"/>
                    <a:pt x="59" y="34"/>
                    <a:pt x="58" y="34"/>
                  </a:cubicBezTo>
                  <a:cubicBezTo>
                    <a:pt x="58" y="35"/>
                    <a:pt x="58" y="36"/>
                    <a:pt x="58" y="37"/>
                  </a:cubicBezTo>
                  <a:cubicBezTo>
                    <a:pt x="58" y="38"/>
                    <a:pt x="58" y="39"/>
                    <a:pt x="58" y="39"/>
                  </a:cubicBezTo>
                  <a:cubicBezTo>
                    <a:pt x="59" y="40"/>
                    <a:pt x="59" y="41"/>
                    <a:pt x="60" y="41"/>
                  </a:cubicBezTo>
                  <a:cubicBezTo>
                    <a:pt x="60" y="42"/>
                    <a:pt x="61" y="42"/>
                    <a:pt x="62" y="43"/>
                  </a:cubicBezTo>
                  <a:cubicBezTo>
                    <a:pt x="63" y="43"/>
                    <a:pt x="63" y="43"/>
                    <a:pt x="64" y="43"/>
                  </a:cubicBezTo>
                  <a:close/>
                  <a:moveTo>
                    <a:pt x="64" y="70"/>
                  </a:moveTo>
                  <a:cubicBezTo>
                    <a:pt x="65" y="70"/>
                    <a:pt x="66" y="70"/>
                    <a:pt x="67" y="70"/>
                  </a:cubicBezTo>
                  <a:cubicBezTo>
                    <a:pt x="68" y="70"/>
                    <a:pt x="68" y="69"/>
                    <a:pt x="69" y="69"/>
                  </a:cubicBezTo>
                  <a:cubicBezTo>
                    <a:pt x="69" y="68"/>
                    <a:pt x="70" y="67"/>
                    <a:pt x="70" y="67"/>
                  </a:cubicBezTo>
                  <a:cubicBezTo>
                    <a:pt x="71" y="66"/>
                    <a:pt x="71" y="65"/>
                    <a:pt x="71" y="64"/>
                  </a:cubicBezTo>
                  <a:cubicBezTo>
                    <a:pt x="71" y="63"/>
                    <a:pt x="71" y="62"/>
                    <a:pt x="70" y="62"/>
                  </a:cubicBezTo>
                  <a:cubicBezTo>
                    <a:pt x="70" y="61"/>
                    <a:pt x="69" y="60"/>
                    <a:pt x="69" y="60"/>
                  </a:cubicBezTo>
                  <a:cubicBezTo>
                    <a:pt x="68" y="59"/>
                    <a:pt x="68" y="58"/>
                    <a:pt x="67" y="58"/>
                  </a:cubicBezTo>
                  <a:cubicBezTo>
                    <a:pt x="66" y="58"/>
                    <a:pt x="65" y="58"/>
                    <a:pt x="64" y="58"/>
                  </a:cubicBezTo>
                  <a:cubicBezTo>
                    <a:pt x="63" y="58"/>
                    <a:pt x="63" y="58"/>
                    <a:pt x="62" y="58"/>
                  </a:cubicBezTo>
                  <a:cubicBezTo>
                    <a:pt x="61" y="58"/>
                    <a:pt x="60" y="59"/>
                    <a:pt x="60" y="60"/>
                  </a:cubicBezTo>
                  <a:cubicBezTo>
                    <a:pt x="59" y="60"/>
                    <a:pt x="59" y="61"/>
                    <a:pt x="58" y="62"/>
                  </a:cubicBezTo>
                  <a:cubicBezTo>
                    <a:pt x="58" y="62"/>
                    <a:pt x="58" y="63"/>
                    <a:pt x="58" y="64"/>
                  </a:cubicBezTo>
                  <a:cubicBezTo>
                    <a:pt x="58" y="65"/>
                    <a:pt x="58" y="66"/>
                    <a:pt x="58" y="67"/>
                  </a:cubicBezTo>
                  <a:cubicBezTo>
                    <a:pt x="59" y="67"/>
                    <a:pt x="59" y="68"/>
                    <a:pt x="60" y="69"/>
                  </a:cubicBezTo>
                  <a:cubicBezTo>
                    <a:pt x="60" y="69"/>
                    <a:pt x="61" y="70"/>
                    <a:pt x="62" y="70"/>
                  </a:cubicBezTo>
                  <a:cubicBezTo>
                    <a:pt x="63" y="70"/>
                    <a:pt x="63" y="70"/>
                    <a:pt x="64" y="70"/>
                  </a:cubicBez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32" name="Freeform 65">
              <a:extLst>
                <a:ext uri="{FF2B5EF4-FFF2-40B4-BE49-F238E27FC236}">
                  <a16:creationId xmlns:a16="http://schemas.microsoft.com/office/drawing/2014/main" xmlns="" id="{B246A63F-86AD-48F5-9FEF-09E330A63C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53663" y="2591583"/>
              <a:ext cx="300038" cy="203200"/>
            </a:xfrm>
            <a:custGeom>
              <a:avLst/>
              <a:gdLst>
                <a:gd name="T0" fmla="*/ 80 w 80"/>
                <a:gd name="T1" fmla="*/ 0 h 54"/>
                <a:gd name="T2" fmla="*/ 80 w 80"/>
                <a:gd name="T3" fmla="*/ 3 h 54"/>
                <a:gd name="T4" fmla="*/ 78 w 80"/>
                <a:gd name="T5" fmla="*/ 3 h 54"/>
                <a:gd name="T6" fmla="*/ 77 w 80"/>
                <a:gd name="T7" fmla="*/ 9 h 54"/>
                <a:gd name="T8" fmla="*/ 77 w 80"/>
                <a:gd name="T9" fmla="*/ 11 h 54"/>
                <a:gd name="T10" fmla="*/ 76 w 80"/>
                <a:gd name="T11" fmla="*/ 13 h 54"/>
                <a:gd name="T12" fmla="*/ 75 w 80"/>
                <a:gd name="T13" fmla="*/ 14 h 54"/>
                <a:gd name="T14" fmla="*/ 73 w 80"/>
                <a:gd name="T15" fmla="*/ 15 h 54"/>
                <a:gd name="T16" fmla="*/ 68 w 80"/>
                <a:gd name="T17" fmla="*/ 48 h 54"/>
                <a:gd name="T18" fmla="*/ 67 w 80"/>
                <a:gd name="T19" fmla="*/ 50 h 54"/>
                <a:gd name="T20" fmla="*/ 66 w 80"/>
                <a:gd name="T21" fmla="*/ 52 h 54"/>
                <a:gd name="T22" fmla="*/ 64 w 80"/>
                <a:gd name="T23" fmla="*/ 54 h 54"/>
                <a:gd name="T24" fmla="*/ 62 w 80"/>
                <a:gd name="T25" fmla="*/ 54 h 54"/>
                <a:gd name="T26" fmla="*/ 19 w 80"/>
                <a:gd name="T27" fmla="*/ 54 h 54"/>
                <a:gd name="T28" fmla="*/ 16 w 80"/>
                <a:gd name="T29" fmla="*/ 54 h 54"/>
                <a:gd name="T30" fmla="*/ 15 w 80"/>
                <a:gd name="T31" fmla="*/ 52 h 54"/>
                <a:gd name="T32" fmla="*/ 13 w 80"/>
                <a:gd name="T33" fmla="*/ 50 h 54"/>
                <a:gd name="T34" fmla="*/ 13 w 80"/>
                <a:gd name="T35" fmla="*/ 48 h 54"/>
                <a:gd name="T36" fmla="*/ 7 w 80"/>
                <a:gd name="T37" fmla="*/ 15 h 54"/>
                <a:gd name="T38" fmla="*/ 6 w 80"/>
                <a:gd name="T39" fmla="*/ 14 h 54"/>
                <a:gd name="T40" fmla="*/ 4 w 80"/>
                <a:gd name="T41" fmla="*/ 13 h 54"/>
                <a:gd name="T42" fmla="*/ 4 w 80"/>
                <a:gd name="T43" fmla="*/ 11 h 54"/>
                <a:gd name="T44" fmla="*/ 3 w 80"/>
                <a:gd name="T45" fmla="*/ 9 h 54"/>
                <a:gd name="T46" fmla="*/ 2 w 80"/>
                <a:gd name="T47" fmla="*/ 3 h 54"/>
                <a:gd name="T48" fmla="*/ 0 w 80"/>
                <a:gd name="T49" fmla="*/ 3 h 54"/>
                <a:gd name="T50" fmla="*/ 0 w 80"/>
                <a:gd name="T51" fmla="*/ 0 h 54"/>
                <a:gd name="T52" fmla="*/ 80 w 80"/>
                <a:gd name="T53" fmla="*/ 0 h 54"/>
                <a:gd name="T54" fmla="*/ 74 w 80"/>
                <a:gd name="T55" fmla="*/ 9 h 54"/>
                <a:gd name="T56" fmla="*/ 75 w 80"/>
                <a:gd name="T57" fmla="*/ 3 h 54"/>
                <a:gd name="T58" fmla="*/ 6 w 80"/>
                <a:gd name="T59" fmla="*/ 3 h 54"/>
                <a:gd name="T60" fmla="*/ 7 w 80"/>
                <a:gd name="T61" fmla="*/ 9 h 54"/>
                <a:gd name="T62" fmla="*/ 7 w 80"/>
                <a:gd name="T63" fmla="*/ 9 h 54"/>
                <a:gd name="T64" fmla="*/ 7 w 80"/>
                <a:gd name="T65" fmla="*/ 9 h 54"/>
                <a:gd name="T66" fmla="*/ 8 w 80"/>
                <a:gd name="T67" fmla="*/ 12 h 54"/>
                <a:gd name="T68" fmla="*/ 10 w 80"/>
                <a:gd name="T69" fmla="*/ 12 h 54"/>
                <a:gd name="T70" fmla="*/ 71 w 80"/>
                <a:gd name="T71" fmla="*/ 12 h 54"/>
                <a:gd name="T72" fmla="*/ 73 w 80"/>
                <a:gd name="T73" fmla="*/ 12 h 54"/>
                <a:gd name="T74" fmla="*/ 74 w 80"/>
                <a:gd name="T75" fmla="*/ 9 h 54"/>
                <a:gd name="T76" fmla="*/ 74 w 80"/>
                <a:gd name="T77" fmla="*/ 9 h 54"/>
                <a:gd name="T78" fmla="*/ 65 w 80"/>
                <a:gd name="T79" fmla="*/ 47 h 54"/>
                <a:gd name="T80" fmla="*/ 70 w 80"/>
                <a:gd name="T81" fmla="*/ 16 h 54"/>
                <a:gd name="T82" fmla="*/ 10 w 80"/>
                <a:gd name="T83" fmla="*/ 16 h 54"/>
                <a:gd name="T84" fmla="*/ 16 w 80"/>
                <a:gd name="T85" fmla="*/ 48 h 54"/>
                <a:gd name="T86" fmla="*/ 17 w 80"/>
                <a:gd name="T87" fmla="*/ 49 h 54"/>
                <a:gd name="T88" fmla="*/ 19 w 80"/>
                <a:gd name="T89" fmla="*/ 51 h 54"/>
                <a:gd name="T90" fmla="*/ 62 w 80"/>
                <a:gd name="T91" fmla="*/ 51 h 54"/>
                <a:gd name="T92" fmla="*/ 64 w 80"/>
                <a:gd name="T93" fmla="*/ 50 h 54"/>
                <a:gd name="T94" fmla="*/ 65 w 80"/>
                <a:gd name="T95" fmla="*/ 47 h 54"/>
                <a:gd name="T96" fmla="*/ 42 w 80"/>
                <a:gd name="T97" fmla="*/ 33 h 54"/>
                <a:gd name="T98" fmla="*/ 52 w 80"/>
                <a:gd name="T99" fmla="*/ 43 h 54"/>
                <a:gd name="T100" fmla="*/ 50 w 80"/>
                <a:gd name="T101" fmla="*/ 45 h 54"/>
                <a:gd name="T102" fmla="*/ 40 w 80"/>
                <a:gd name="T103" fmla="*/ 36 h 54"/>
                <a:gd name="T104" fmla="*/ 31 w 80"/>
                <a:gd name="T105" fmla="*/ 45 h 54"/>
                <a:gd name="T106" fmla="*/ 28 w 80"/>
                <a:gd name="T107" fmla="*/ 43 h 54"/>
                <a:gd name="T108" fmla="*/ 38 w 80"/>
                <a:gd name="T109" fmla="*/ 33 h 54"/>
                <a:gd name="T110" fmla="*/ 28 w 80"/>
                <a:gd name="T111" fmla="*/ 24 h 54"/>
                <a:gd name="T112" fmla="*/ 31 w 80"/>
                <a:gd name="T113" fmla="*/ 21 h 54"/>
                <a:gd name="T114" fmla="*/ 40 w 80"/>
                <a:gd name="T115" fmla="*/ 31 h 54"/>
                <a:gd name="T116" fmla="*/ 50 w 80"/>
                <a:gd name="T117" fmla="*/ 21 h 54"/>
                <a:gd name="T118" fmla="*/ 52 w 80"/>
                <a:gd name="T119" fmla="*/ 24 h 54"/>
                <a:gd name="T120" fmla="*/ 42 w 80"/>
                <a:gd name="T121" fmla="*/ 3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0" h="54">
                  <a:moveTo>
                    <a:pt x="80" y="0"/>
                  </a:moveTo>
                  <a:cubicBezTo>
                    <a:pt x="80" y="3"/>
                    <a:pt x="80" y="3"/>
                    <a:pt x="80" y="3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10"/>
                    <a:pt x="77" y="11"/>
                    <a:pt x="77" y="11"/>
                  </a:cubicBezTo>
                  <a:cubicBezTo>
                    <a:pt x="76" y="12"/>
                    <a:pt x="76" y="12"/>
                    <a:pt x="76" y="13"/>
                  </a:cubicBezTo>
                  <a:cubicBezTo>
                    <a:pt x="76" y="13"/>
                    <a:pt x="75" y="14"/>
                    <a:pt x="75" y="14"/>
                  </a:cubicBezTo>
                  <a:cubicBezTo>
                    <a:pt x="74" y="15"/>
                    <a:pt x="74" y="15"/>
                    <a:pt x="73" y="15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7" y="49"/>
                    <a:pt x="67" y="50"/>
                    <a:pt x="67" y="50"/>
                  </a:cubicBezTo>
                  <a:cubicBezTo>
                    <a:pt x="67" y="51"/>
                    <a:pt x="66" y="52"/>
                    <a:pt x="66" y="52"/>
                  </a:cubicBezTo>
                  <a:cubicBezTo>
                    <a:pt x="65" y="53"/>
                    <a:pt x="65" y="53"/>
                    <a:pt x="64" y="54"/>
                  </a:cubicBezTo>
                  <a:cubicBezTo>
                    <a:pt x="63" y="54"/>
                    <a:pt x="62" y="54"/>
                    <a:pt x="62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8" y="54"/>
                    <a:pt x="17" y="54"/>
                    <a:pt x="16" y="54"/>
                  </a:cubicBezTo>
                  <a:cubicBezTo>
                    <a:pt x="16" y="53"/>
                    <a:pt x="15" y="53"/>
                    <a:pt x="15" y="52"/>
                  </a:cubicBezTo>
                  <a:cubicBezTo>
                    <a:pt x="14" y="52"/>
                    <a:pt x="14" y="51"/>
                    <a:pt x="13" y="50"/>
                  </a:cubicBezTo>
                  <a:cubicBezTo>
                    <a:pt x="13" y="50"/>
                    <a:pt x="13" y="49"/>
                    <a:pt x="13" y="48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5"/>
                    <a:pt x="6" y="15"/>
                    <a:pt x="6" y="14"/>
                  </a:cubicBezTo>
                  <a:cubicBezTo>
                    <a:pt x="5" y="14"/>
                    <a:pt x="5" y="13"/>
                    <a:pt x="4" y="13"/>
                  </a:cubicBezTo>
                  <a:cubicBezTo>
                    <a:pt x="4" y="12"/>
                    <a:pt x="4" y="12"/>
                    <a:pt x="4" y="11"/>
                  </a:cubicBezTo>
                  <a:cubicBezTo>
                    <a:pt x="3" y="11"/>
                    <a:pt x="3" y="10"/>
                    <a:pt x="3" y="9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0" y="0"/>
                  </a:lnTo>
                  <a:close/>
                  <a:moveTo>
                    <a:pt x="74" y="9"/>
                  </a:moveTo>
                  <a:cubicBezTo>
                    <a:pt x="75" y="3"/>
                    <a:pt x="75" y="3"/>
                    <a:pt x="7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1"/>
                    <a:pt x="8" y="12"/>
                  </a:cubicBezTo>
                  <a:cubicBezTo>
                    <a:pt x="8" y="12"/>
                    <a:pt x="9" y="12"/>
                    <a:pt x="10" y="12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12"/>
                    <a:pt x="72" y="12"/>
                    <a:pt x="73" y="12"/>
                  </a:cubicBezTo>
                  <a:cubicBezTo>
                    <a:pt x="73" y="11"/>
                    <a:pt x="74" y="10"/>
                    <a:pt x="74" y="9"/>
                  </a:cubicBezTo>
                  <a:cubicBezTo>
                    <a:pt x="74" y="9"/>
                    <a:pt x="74" y="9"/>
                    <a:pt x="74" y="9"/>
                  </a:cubicBezTo>
                  <a:close/>
                  <a:moveTo>
                    <a:pt x="65" y="47"/>
                  </a:moveTo>
                  <a:cubicBezTo>
                    <a:pt x="70" y="16"/>
                    <a:pt x="70" y="16"/>
                    <a:pt x="7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9"/>
                    <a:pt x="17" y="49"/>
                  </a:cubicBezTo>
                  <a:cubicBezTo>
                    <a:pt x="17" y="50"/>
                    <a:pt x="18" y="51"/>
                    <a:pt x="19" y="5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3" y="51"/>
                    <a:pt x="63" y="50"/>
                    <a:pt x="64" y="50"/>
                  </a:cubicBezTo>
                  <a:cubicBezTo>
                    <a:pt x="64" y="49"/>
                    <a:pt x="64" y="48"/>
                    <a:pt x="65" y="47"/>
                  </a:cubicBezTo>
                  <a:close/>
                  <a:moveTo>
                    <a:pt x="42" y="33"/>
                  </a:moveTo>
                  <a:cubicBezTo>
                    <a:pt x="52" y="43"/>
                    <a:pt x="52" y="43"/>
                    <a:pt x="52" y="43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2" y="24"/>
                    <a:pt x="52" y="24"/>
                    <a:pt x="52" y="24"/>
                  </a:cubicBezTo>
                  <a:lnTo>
                    <a:pt x="42" y="33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33" name="Freeform 66">
              <a:extLst>
                <a:ext uri="{FF2B5EF4-FFF2-40B4-BE49-F238E27FC236}">
                  <a16:creationId xmlns:a16="http://schemas.microsoft.com/office/drawing/2014/main" xmlns="" id="{03CD22B1-FDB2-49C4-BB22-151F4C27EC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93413" y="2542371"/>
              <a:ext cx="301625" cy="301625"/>
            </a:xfrm>
            <a:custGeom>
              <a:avLst/>
              <a:gdLst>
                <a:gd name="T0" fmla="*/ 40 w 80"/>
                <a:gd name="T1" fmla="*/ 0 h 80"/>
                <a:gd name="T2" fmla="*/ 56 w 80"/>
                <a:gd name="T3" fmla="*/ 3 h 80"/>
                <a:gd name="T4" fmla="*/ 68 w 80"/>
                <a:gd name="T5" fmla="*/ 12 h 80"/>
                <a:gd name="T6" fmla="*/ 77 w 80"/>
                <a:gd name="T7" fmla="*/ 24 h 80"/>
                <a:gd name="T8" fmla="*/ 80 w 80"/>
                <a:gd name="T9" fmla="*/ 40 h 80"/>
                <a:gd name="T10" fmla="*/ 77 w 80"/>
                <a:gd name="T11" fmla="*/ 55 h 80"/>
                <a:gd name="T12" fmla="*/ 68 w 80"/>
                <a:gd name="T13" fmla="*/ 68 h 80"/>
                <a:gd name="T14" fmla="*/ 56 w 80"/>
                <a:gd name="T15" fmla="*/ 77 h 80"/>
                <a:gd name="T16" fmla="*/ 40 w 80"/>
                <a:gd name="T17" fmla="*/ 80 h 80"/>
                <a:gd name="T18" fmla="*/ 25 w 80"/>
                <a:gd name="T19" fmla="*/ 77 h 80"/>
                <a:gd name="T20" fmla="*/ 12 w 80"/>
                <a:gd name="T21" fmla="*/ 68 h 80"/>
                <a:gd name="T22" fmla="*/ 3 w 80"/>
                <a:gd name="T23" fmla="*/ 55 h 80"/>
                <a:gd name="T24" fmla="*/ 0 w 80"/>
                <a:gd name="T25" fmla="*/ 40 h 80"/>
                <a:gd name="T26" fmla="*/ 3 w 80"/>
                <a:gd name="T27" fmla="*/ 24 h 80"/>
                <a:gd name="T28" fmla="*/ 12 w 80"/>
                <a:gd name="T29" fmla="*/ 12 h 80"/>
                <a:gd name="T30" fmla="*/ 25 w 80"/>
                <a:gd name="T31" fmla="*/ 3 h 80"/>
                <a:gd name="T32" fmla="*/ 40 w 80"/>
                <a:gd name="T33" fmla="*/ 0 h 80"/>
                <a:gd name="T34" fmla="*/ 40 w 80"/>
                <a:gd name="T35" fmla="*/ 77 h 80"/>
                <a:gd name="T36" fmla="*/ 54 w 80"/>
                <a:gd name="T37" fmla="*/ 74 h 80"/>
                <a:gd name="T38" fmla="*/ 66 w 80"/>
                <a:gd name="T39" fmla="*/ 66 h 80"/>
                <a:gd name="T40" fmla="*/ 74 w 80"/>
                <a:gd name="T41" fmla="*/ 54 h 80"/>
                <a:gd name="T42" fmla="*/ 77 w 80"/>
                <a:gd name="T43" fmla="*/ 40 h 80"/>
                <a:gd name="T44" fmla="*/ 74 w 80"/>
                <a:gd name="T45" fmla="*/ 26 h 80"/>
                <a:gd name="T46" fmla="*/ 66 w 80"/>
                <a:gd name="T47" fmla="*/ 14 h 80"/>
                <a:gd name="T48" fmla="*/ 54 w 80"/>
                <a:gd name="T49" fmla="*/ 6 h 80"/>
                <a:gd name="T50" fmla="*/ 40 w 80"/>
                <a:gd name="T51" fmla="*/ 3 h 80"/>
                <a:gd name="T52" fmla="*/ 26 w 80"/>
                <a:gd name="T53" fmla="*/ 6 h 80"/>
                <a:gd name="T54" fmla="*/ 14 w 80"/>
                <a:gd name="T55" fmla="*/ 14 h 80"/>
                <a:gd name="T56" fmla="*/ 6 w 80"/>
                <a:gd name="T57" fmla="*/ 26 h 80"/>
                <a:gd name="T58" fmla="*/ 3 w 80"/>
                <a:gd name="T59" fmla="*/ 40 h 80"/>
                <a:gd name="T60" fmla="*/ 6 w 80"/>
                <a:gd name="T61" fmla="*/ 54 h 80"/>
                <a:gd name="T62" fmla="*/ 14 w 80"/>
                <a:gd name="T63" fmla="*/ 66 h 80"/>
                <a:gd name="T64" fmla="*/ 26 w 80"/>
                <a:gd name="T65" fmla="*/ 74 h 80"/>
                <a:gd name="T66" fmla="*/ 40 w 80"/>
                <a:gd name="T67" fmla="*/ 77 h 80"/>
                <a:gd name="T68" fmla="*/ 44 w 80"/>
                <a:gd name="T69" fmla="*/ 59 h 80"/>
                <a:gd name="T70" fmla="*/ 47 w 80"/>
                <a:gd name="T71" fmla="*/ 59 h 80"/>
                <a:gd name="T72" fmla="*/ 47 w 80"/>
                <a:gd name="T73" fmla="*/ 62 h 80"/>
                <a:gd name="T74" fmla="*/ 34 w 80"/>
                <a:gd name="T75" fmla="*/ 62 h 80"/>
                <a:gd name="T76" fmla="*/ 34 w 80"/>
                <a:gd name="T77" fmla="*/ 59 h 80"/>
                <a:gd name="T78" fmla="*/ 37 w 80"/>
                <a:gd name="T79" fmla="*/ 59 h 80"/>
                <a:gd name="T80" fmla="*/ 37 w 80"/>
                <a:gd name="T81" fmla="*/ 32 h 80"/>
                <a:gd name="T82" fmla="*/ 34 w 80"/>
                <a:gd name="T83" fmla="*/ 32 h 80"/>
                <a:gd name="T84" fmla="*/ 34 w 80"/>
                <a:gd name="T85" fmla="*/ 29 h 80"/>
                <a:gd name="T86" fmla="*/ 44 w 80"/>
                <a:gd name="T87" fmla="*/ 29 h 80"/>
                <a:gd name="T88" fmla="*/ 44 w 80"/>
                <a:gd name="T89" fmla="*/ 32 h 80"/>
                <a:gd name="T90" fmla="*/ 44 w 80"/>
                <a:gd name="T91" fmla="*/ 59 h 80"/>
                <a:gd name="T92" fmla="*/ 40 w 80"/>
                <a:gd name="T93" fmla="*/ 25 h 80"/>
                <a:gd name="T94" fmla="*/ 38 w 80"/>
                <a:gd name="T95" fmla="*/ 25 h 80"/>
                <a:gd name="T96" fmla="*/ 37 w 80"/>
                <a:gd name="T97" fmla="*/ 24 h 80"/>
                <a:gd name="T98" fmla="*/ 36 w 80"/>
                <a:gd name="T99" fmla="*/ 22 h 80"/>
                <a:gd name="T100" fmla="*/ 35 w 80"/>
                <a:gd name="T101" fmla="*/ 21 h 80"/>
                <a:gd name="T102" fmla="*/ 36 w 80"/>
                <a:gd name="T103" fmla="*/ 19 h 80"/>
                <a:gd name="T104" fmla="*/ 37 w 80"/>
                <a:gd name="T105" fmla="*/ 17 h 80"/>
                <a:gd name="T106" fmla="*/ 38 w 80"/>
                <a:gd name="T107" fmla="*/ 16 h 80"/>
                <a:gd name="T108" fmla="*/ 40 w 80"/>
                <a:gd name="T109" fmla="*/ 16 h 80"/>
                <a:gd name="T110" fmla="*/ 42 w 80"/>
                <a:gd name="T111" fmla="*/ 16 h 80"/>
                <a:gd name="T112" fmla="*/ 44 w 80"/>
                <a:gd name="T113" fmla="*/ 17 h 80"/>
                <a:gd name="T114" fmla="*/ 45 w 80"/>
                <a:gd name="T115" fmla="*/ 19 h 80"/>
                <a:gd name="T116" fmla="*/ 45 w 80"/>
                <a:gd name="T117" fmla="*/ 21 h 80"/>
                <a:gd name="T118" fmla="*/ 45 w 80"/>
                <a:gd name="T119" fmla="*/ 22 h 80"/>
                <a:gd name="T120" fmla="*/ 44 w 80"/>
                <a:gd name="T121" fmla="*/ 24 h 80"/>
                <a:gd name="T122" fmla="*/ 42 w 80"/>
                <a:gd name="T123" fmla="*/ 25 h 80"/>
                <a:gd name="T124" fmla="*/ 40 w 80"/>
                <a:gd name="T125" fmla="*/ 2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46" y="0"/>
                    <a:pt x="51" y="1"/>
                    <a:pt x="56" y="3"/>
                  </a:cubicBezTo>
                  <a:cubicBezTo>
                    <a:pt x="61" y="5"/>
                    <a:pt x="65" y="8"/>
                    <a:pt x="68" y="12"/>
                  </a:cubicBezTo>
                  <a:cubicBezTo>
                    <a:pt x="72" y="15"/>
                    <a:pt x="75" y="19"/>
                    <a:pt x="77" y="24"/>
                  </a:cubicBezTo>
                  <a:cubicBezTo>
                    <a:pt x="79" y="29"/>
                    <a:pt x="80" y="34"/>
                    <a:pt x="80" y="40"/>
                  </a:cubicBezTo>
                  <a:cubicBezTo>
                    <a:pt x="80" y="45"/>
                    <a:pt x="79" y="51"/>
                    <a:pt x="77" y="55"/>
                  </a:cubicBezTo>
                  <a:cubicBezTo>
                    <a:pt x="75" y="60"/>
                    <a:pt x="72" y="65"/>
                    <a:pt x="68" y="68"/>
                  </a:cubicBezTo>
                  <a:cubicBezTo>
                    <a:pt x="65" y="72"/>
                    <a:pt x="61" y="75"/>
                    <a:pt x="56" y="77"/>
                  </a:cubicBezTo>
                  <a:cubicBezTo>
                    <a:pt x="51" y="79"/>
                    <a:pt x="46" y="80"/>
                    <a:pt x="40" y="80"/>
                  </a:cubicBezTo>
                  <a:cubicBezTo>
                    <a:pt x="35" y="80"/>
                    <a:pt x="29" y="79"/>
                    <a:pt x="25" y="77"/>
                  </a:cubicBezTo>
                  <a:cubicBezTo>
                    <a:pt x="20" y="75"/>
                    <a:pt x="15" y="72"/>
                    <a:pt x="12" y="68"/>
                  </a:cubicBezTo>
                  <a:cubicBezTo>
                    <a:pt x="8" y="65"/>
                    <a:pt x="5" y="60"/>
                    <a:pt x="3" y="55"/>
                  </a:cubicBezTo>
                  <a:cubicBezTo>
                    <a:pt x="1" y="51"/>
                    <a:pt x="0" y="45"/>
                    <a:pt x="0" y="40"/>
                  </a:cubicBezTo>
                  <a:cubicBezTo>
                    <a:pt x="0" y="34"/>
                    <a:pt x="1" y="29"/>
                    <a:pt x="3" y="24"/>
                  </a:cubicBezTo>
                  <a:cubicBezTo>
                    <a:pt x="5" y="19"/>
                    <a:pt x="8" y="15"/>
                    <a:pt x="12" y="12"/>
                  </a:cubicBezTo>
                  <a:cubicBezTo>
                    <a:pt x="15" y="8"/>
                    <a:pt x="20" y="5"/>
                    <a:pt x="25" y="3"/>
                  </a:cubicBezTo>
                  <a:cubicBezTo>
                    <a:pt x="29" y="1"/>
                    <a:pt x="35" y="0"/>
                    <a:pt x="40" y="0"/>
                  </a:cubicBezTo>
                  <a:close/>
                  <a:moveTo>
                    <a:pt x="40" y="77"/>
                  </a:moveTo>
                  <a:cubicBezTo>
                    <a:pt x="45" y="77"/>
                    <a:pt x="50" y="76"/>
                    <a:pt x="54" y="74"/>
                  </a:cubicBezTo>
                  <a:cubicBezTo>
                    <a:pt x="59" y="72"/>
                    <a:pt x="63" y="69"/>
                    <a:pt x="66" y="66"/>
                  </a:cubicBezTo>
                  <a:cubicBezTo>
                    <a:pt x="69" y="63"/>
                    <a:pt x="72" y="59"/>
                    <a:pt x="74" y="54"/>
                  </a:cubicBezTo>
                  <a:cubicBezTo>
                    <a:pt x="76" y="50"/>
                    <a:pt x="77" y="45"/>
                    <a:pt x="77" y="40"/>
                  </a:cubicBezTo>
                  <a:cubicBezTo>
                    <a:pt x="77" y="35"/>
                    <a:pt x="76" y="30"/>
                    <a:pt x="74" y="26"/>
                  </a:cubicBezTo>
                  <a:cubicBezTo>
                    <a:pt x="72" y="21"/>
                    <a:pt x="69" y="17"/>
                    <a:pt x="66" y="14"/>
                  </a:cubicBezTo>
                  <a:cubicBezTo>
                    <a:pt x="63" y="11"/>
                    <a:pt x="59" y="8"/>
                    <a:pt x="54" y="6"/>
                  </a:cubicBezTo>
                  <a:cubicBezTo>
                    <a:pt x="50" y="4"/>
                    <a:pt x="45" y="3"/>
                    <a:pt x="40" y="3"/>
                  </a:cubicBezTo>
                  <a:cubicBezTo>
                    <a:pt x="35" y="3"/>
                    <a:pt x="30" y="4"/>
                    <a:pt x="26" y="6"/>
                  </a:cubicBezTo>
                  <a:cubicBezTo>
                    <a:pt x="21" y="8"/>
                    <a:pt x="17" y="11"/>
                    <a:pt x="14" y="14"/>
                  </a:cubicBezTo>
                  <a:cubicBezTo>
                    <a:pt x="11" y="17"/>
                    <a:pt x="8" y="21"/>
                    <a:pt x="6" y="26"/>
                  </a:cubicBezTo>
                  <a:cubicBezTo>
                    <a:pt x="4" y="30"/>
                    <a:pt x="3" y="35"/>
                    <a:pt x="3" y="40"/>
                  </a:cubicBezTo>
                  <a:cubicBezTo>
                    <a:pt x="3" y="45"/>
                    <a:pt x="4" y="50"/>
                    <a:pt x="6" y="54"/>
                  </a:cubicBezTo>
                  <a:cubicBezTo>
                    <a:pt x="8" y="59"/>
                    <a:pt x="11" y="63"/>
                    <a:pt x="14" y="66"/>
                  </a:cubicBezTo>
                  <a:cubicBezTo>
                    <a:pt x="17" y="69"/>
                    <a:pt x="21" y="72"/>
                    <a:pt x="26" y="74"/>
                  </a:cubicBezTo>
                  <a:cubicBezTo>
                    <a:pt x="30" y="76"/>
                    <a:pt x="35" y="77"/>
                    <a:pt x="40" y="77"/>
                  </a:cubicBezTo>
                  <a:close/>
                  <a:moveTo>
                    <a:pt x="44" y="59"/>
                  </a:moveTo>
                  <a:cubicBezTo>
                    <a:pt x="47" y="59"/>
                    <a:pt x="47" y="59"/>
                    <a:pt x="47" y="59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32"/>
                    <a:pt x="44" y="32"/>
                    <a:pt x="44" y="32"/>
                  </a:cubicBezTo>
                  <a:lnTo>
                    <a:pt x="44" y="59"/>
                  </a:lnTo>
                  <a:close/>
                  <a:moveTo>
                    <a:pt x="40" y="25"/>
                  </a:moveTo>
                  <a:cubicBezTo>
                    <a:pt x="40" y="25"/>
                    <a:pt x="39" y="25"/>
                    <a:pt x="38" y="25"/>
                  </a:cubicBezTo>
                  <a:cubicBezTo>
                    <a:pt x="38" y="25"/>
                    <a:pt x="37" y="24"/>
                    <a:pt x="37" y="24"/>
                  </a:cubicBezTo>
                  <a:cubicBezTo>
                    <a:pt x="36" y="24"/>
                    <a:pt x="36" y="23"/>
                    <a:pt x="36" y="22"/>
                  </a:cubicBezTo>
                  <a:cubicBezTo>
                    <a:pt x="36" y="22"/>
                    <a:pt x="35" y="21"/>
                    <a:pt x="35" y="21"/>
                  </a:cubicBezTo>
                  <a:cubicBezTo>
                    <a:pt x="35" y="20"/>
                    <a:pt x="36" y="19"/>
                    <a:pt x="36" y="19"/>
                  </a:cubicBezTo>
                  <a:cubicBezTo>
                    <a:pt x="36" y="18"/>
                    <a:pt x="36" y="18"/>
                    <a:pt x="37" y="17"/>
                  </a:cubicBezTo>
                  <a:cubicBezTo>
                    <a:pt x="37" y="17"/>
                    <a:pt x="38" y="16"/>
                    <a:pt x="38" y="16"/>
                  </a:cubicBezTo>
                  <a:cubicBezTo>
                    <a:pt x="39" y="16"/>
                    <a:pt x="40" y="16"/>
                    <a:pt x="40" y="16"/>
                  </a:cubicBezTo>
                  <a:cubicBezTo>
                    <a:pt x="41" y="16"/>
                    <a:pt x="42" y="16"/>
                    <a:pt x="42" y="16"/>
                  </a:cubicBezTo>
                  <a:cubicBezTo>
                    <a:pt x="43" y="16"/>
                    <a:pt x="43" y="17"/>
                    <a:pt x="44" y="17"/>
                  </a:cubicBezTo>
                  <a:cubicBezTo>
                    <a:pt x="44" y="18"/>
                    <a:pt x="45" y="18"/>
                    <a:pt x="45" y="19"/>
                  </a:cubicBezTo>
                  <a:cubicBezTo>
                    <a:pt x="45" y="19"/>
                    <a:pt x="45" y="20"/>
                    <a:pt x="45" y="21"/>
                  </a:cubicBezTo>
                  <a:cubicBezTo>
                    <a:pt x="45" y="21"/>
                    <a:pt x="45" y="22"/>
                    <a:pt x="45" y="22"/>
                  </a:cubicBezTo>
                  <a:cubicBezTo>
                    <a:pt x="45" y="23"/>
                    <a:pt x="44" y="24"/>
                    <a:pt x="44" y="24"/>
                  </a:cubicBezTo>
                  <a:cubicBezTo>
                    <a:pt x="43" y="24"/>
                    <a:pt x="43" y="25"/>
                    <a:pt x="42" y="25"/>
                  </a:cubicBezTo>
                  <a:cubicBezTo>
                    <a:pt x="42" y="25"/>
                    <a:pt x="41" y="25"/>
                    <a:pt x="40" y="25"/>
                  </a:cubicBez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34" name="Freeform 78">
              <a:extLst>
                <a:ext uri="{FF2B5EF4-FFF2-40B4-BE49-F238E27FC236}">
                  <a16:creationId xmlns:a16="http://schemas.microsoft.com/office/drawing/2014/main" xmlns="" id="{CA6BF18C-1D8C-4B93-8E67-B6B004FD2B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37250" y="2982108"/>
              <a:ext cx="288925" cy="290513"/>
            </a:xfrm>
            <a:custGeom>
              <a:avLst/>
              <a:gdLst>
                <a:gd name="T0" fmla="*/ 182 w 182"/>
                <a:gd name="T1" fmla="*/ 0 h 183"/>
                <a:gd name="T2" fmla="*/ 182 w 182"/>
                <a:gd name="T3" fmla="*/ 183 h 183"/>
                <a:gd name="T4" fmla="*/ 90 w 182"/>
                <a:gd name="T5" fmla="*/ 183 h 183"/>
                <a:gd name="T6" fmla="*/ 90 w 182"/>
                <a:gd name="T7" fmla="*/ 173 h 183"/>
                <a:gd name="T8" fmla="*/ 172 w 182"/>
                <a:gd name="T9" fmla="*/ 173 h 183"/>
                <a:gd name="T10" fmla="*/ 172 w 182"/>
                <a:gd name="T11" fmla="*/ 7 h 183"/>
                <a:gd name="T12" fmla="*/ 7 w 182"/>
                <a:gd name="T13" fmla="*/ 7 h 183"/>
                <a:gd name="T14" fmla="*/ 7 w 182"/>
                <a:gd name="T15" fmla="*/ 90 h 183"/>
                <a:gd name="T16" fmla="*/ 0 w 182"/>
                <a:gd name="T17" fmla="*/ 90 h 183"/>
                <a:gd name="T18" fmla="*/ 0 w 182"/>
                <a:gd name="T19" fmla="*/ 0 h 183"/>
                <a:gd name="T20" fmla="*/ 182 w 182"/>
                <a:gd name="T21" fmla="*/ 0 h 183"/>
                <a:gd name="T22" fmla="*/ 0 w 182"/>
                <a:gd name="T23" fmla="*/ 183 h 183"/>
                <a:gd name="T24" fmla="*/ 0 w 182"/>
                <a:gd name="T25" fmla="*/ 104 h 183"/>
                <a:gd name="T26" fmla="*/ 76 w 182"/>
                <a:gd name="T27" fmla="*/ 104 h 183"/>
                <a:gd name="T28" fmla="*/ 76 w 182"/>
                <a:gd name="T29" fmla="*/ 183 h 183"/>
                <a:gd name="T30" fmla="*/ 0 w 182"/>
                <a:gd name="T31" fmla="*/ 183 h 183"/>
                <a:gd name="T32" fmla="*/ 7 w 182"/>
                <a:gd name="T33" fmla="*/ 114 h 183"/>
                <a:gd name="T34" fmla="*/ 7 w 182"/>
                <a:gd name="T35" fmla="*/ 173 h 183"/>
                <a:gd name="T36" fmla="*/ 68 w 182"/>
                <a:gd name="T37" fmla="*/ 173 h 183"/>
                <a:gd name="T38" fmla="*/ 68 w 182"/>
                <a:gd name="T39" fmla="*/ 114 h 183"/>
                <a:gd name="T40" fmla="*/ 7 w 182"/>
                <a:gd name="T41" fmla="*/ 114 h 183"/>
                <a:gd name="T42" fmla="*/ 142 w 182"/>
                <a:gd name="T43" fmla="*/ 43 h 183"/>
                <a:gd name="T44" fmla="*/ 87 w 182"/>
                <a:gd name="T45" fmla="*/ 100 h 183"/>
                <a:gd name="T46" fmla="*/ 83 w 182"/>
                <a:gd name="T47" fmla="*/ 93 h 183"/>
                <a:gd name="T48" fmla="*/ 137 w 182"/>
                <a:gd name="T49" fmla="*/ 38 h 183"/>
                <a:gd name="T50" fmla="*/ 90 w 182"/>
                <a:gd name="T51" fmla="*/ 38 h 183"/>
                <a:gd name="T52" fmla="*/ 90 w 182"/>
                <a:gd name="T53" fmla="*/ 31 h 183"/>
                <a:gd name="T54" fmla="*/ 151 w 182"/>
                <a:gd name="T55" fmla="*/ 31 h 183"/>
                <a:gd name="T56" fmla="*/ 151 w 182"/>
                <a:gd name="T57" fmla="*/ 90 h 183"/>
                <a:gd name="T58" fmla="*/ 142 w 182"/>
                <a:gd name="T59" fmla="*/ 90 h 183"/>
                <a:gd name="T60" fmla="*/ 142 w 182"/>
                <a:gd name="T61" fmla="*/ 4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2" h="183">
                  <a:moveTo>
                    <a:pt x="182" y="0"/>
                  </a:moveTo>
                  <a:lnTo>
                    <a:pt x="182" y="183"/>
                  </a:lnTo>
                  <a:lnTo>
                    <a:pt x="90" y="183"/>
                  </a:lnTo>
                  <a:lnTo>
                    <a:pt x="90" y="173"/>
                  </a:lnTo>
                  <a:lnTo>
                    <a:pt x="172" y="173"/>
                  </a:lnTo>
                  <a:lnTo>
                    <a:pt x="172" y="7"/>
                  </a:lnTo>
                  <a:lnTo>
                    <a:pt x="7" y="7"/>
                  </a:lnTo>
                  <a:lnTo>
                    <a:pt x="7" y="90"/>
                  </a:lnTo>
                  <a:lnTo>
                    <a:pt x="0" y="90"/>
                  </a:lnTo>
                  <a:lnTo>
                    <a:pt x="0" y="0"/>
                  </a:lnTo>
                  <a:lnTo>
                    <a:pt x="182" y="0"/>
                  </a:lnTo>
                  <a:close/>
                  <a:moveTo>
                    <a:pt x="0" y="183"/>
                  </a:moveTo>
                  <a:lnTo>
                    <a:pt x="0" y="104"/>
                  </a:lnTo>
                  <a:lnTo>
                    <a:pt x="76" y="104"/>
                  </a:lnTo>
                  <a:lnTo>
                    <a:pt x="76" y="183"/>
                  </a:lnTo>
                  <a:lnTo>
                    <a:pt x="0" y="183"/>
                  </a:lnTo>
                  <a:close/>
                  <a:moveTo>
                    <a:pt x="7" y="114"/>
                  </a:moveTo>
                  <a:lnTo>
                    <a:pt x="7" y="173"/>
                  </a:lnTo>
                  <a:lnTo>
                    <a:pt x="68" y="173"/>
                  </a:lnTo>
                  <a:lnTo>
                    <a:pt x="68" y="114"/>
                  </a:lnTo>
                  <a:lnTo>
                    <a:pt x="7" y="114"/>
                  </a:lnTo>
                  <a:close/>
                  <a:moveTo>
                    <a:pt x="142" y="43"/>
                  </a:moveTo>
                  <a:lnTo>
                    <a:pt x="87" y="100"/>
                  </a:lnTo>
                  <a:lnTo>
                    <a:pt x="83" y="93"/>
                  </a:lnTo>
                  <a:lnTo>
                    <a:pt x="137" y="38"/>
                  </a:lnTo>
                  <a:lnTo>
                    <a:pt x="90" y="38"/>
                  </a:lnTo>
                  <a:lnTo>
                    <a:pt x="90" y="31"/>
                  </a:lnTo>
                  <a:lnTo>
                    <a:pt x="151" y="31"/>
                  </a:lnTo>
                  <a:lnTo>
                    <a:pt x="151" y="90"/>
                  </a:lnTo>
                  <a:lnTo>
                    <a:pt x="142" y="90"/>
                  </a:lnTo>
                  <a:lnTo>
                    <a:pt x="142" y="43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35" name="Freeform 79">
              <a:extLst>
                <a:ext uri="{FF2B5EF4-FFF2-40B4-BE49-F238E27FC236}">
                  <a16:creationId xmlns:a16="http://schemas.microsoft.com/office/drawing/2014/main" xmlns="" id="{D0FC9C23-D91C-45AA-B0BE-E47D66B4B2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77000" y="2982108"/>
              <a:ext cx="288925" cy="290513"/>
            </a:xfrm>
            <a:custGeom>
              <a:avLst/>
              <a:gdLst>
                <a:gd name="T0" fmla="*/ 12 w 182"/>
                <a:gd name="T1" fmla="*/ 7 h 183"/>
                <a:gd name="T2" fmla="*/ 67 w 182"/>
                <a:gd name="T3" fmla="*/ 62 h 183"/>
                <a:gd name="T4" fmla="*/ 62 w 182"/>
                <a:gd name="T5" fmla="*/ 67 h 183"/>
                <a:gd name="T6" fmla="*/ 7 w 182"/>
                <a:gd name="T7" fmla="*/ 12 h 183"/>
                <a:gd name="T8" fmla="*/ 7 w 182"/>
                <a:gd name="T9" fmla="*/ 57 h 183"/>
                <a:gd name="T10" fmla="*/ 0 w 182"/>
                <a:gd name="T11" fmla="*/ 57 h 183"/>
                <a:gd name="T12" fmla="*/ 0 w 182"/>
                <a:gd name="T13" fmla="*/ 0 h 183"/>
                <a:gd name="T14" fmla="*/ 57 w 182"/>
                <a:gd name="T15" fmla="*/ 0 h 183"/>
                <a:gd name="T16" fmla="*/ 57 w 182"/>
                <a:gd name="T17" fmla="*/ 7 h 183"/>
                <a:gd name="T18" fmla="*/ 12 w 182"/>
                <a:gd name="T19" fmla="*/ 7 h 183"/>
                <a:gd name="T20" fmla="*/ 67 w 182"/>
                <a:gd name="T21" fmla="*/ 119 h 183"/>
                <a:gd name="T22" fmla="*/ 12 w 182"/>
                <a:gd name="T23" fmla="*/ 173 h 183"/>
                <a:gd name="T24" fmla="*/ 57 w 182"/>
                <a:gd name="T25" fmla="*/ 173 h 183"/>
                <a:gd name="T26" fmla="*/ 57 w 182"/>
                <a:gd name="T27" fmla="*/ 183 h 183"/>
                <a:gd name="T28" fmla="*/ 0 w 182"/>
                <a:gd name="T29" fmla="*/ 183 h 183"/>
                <a:gd name="T30" fmla="*/ 0 w 182"/>
                <a:gd name="T31" fmla="*/ 126 h 183"/>
                <a:gd name="T32" fmla="*/ 7 w 182"/>
                <a:gd name="T33" fmla="*/ 126 h 183"/>
                <a:gd name="T34" fmla="*/ 7 w 182"/>
                <a:gd name="T35" fmla="*/ 168 h 183"/>
                <a:gd name="T36" fmla="*/ 62 w 182"/>
                <a:gd name="T37" fmla="*/ 114 h 183"/>
                <a:gd name="T38" fmla="*/ 67 w 182"/>
                <a:gd name="T39" fmla="*/ 119 h 183"/>
                <a:gd name="T40" fmla="*/ 182 w 182"/>
                <a:gd name="T41" fmla="*/ 0 h 183"/>
                <a:gd name="T42" fmla="*/ 182 w 182"/>
                <a:gd name="T43" fmla="*/ 57 h 183"/>
                <a:gd name="T44" fmla="*/ 173 w 182"/>
                <a:gd name="T45" fmla="*/ 57 h 183"/>
                <a:gd name="T46" fmla="*/ 173 w 182"/>
                <a:gd name="T47" fmla="*/ 12 h 183"/>
                <a:gd name="T48" fmla="*/ 121 w 182"/>
                <a:gd name="T49" fmla="*/ 67 h 183"/>
                <a:gd name="T50" fmla="*/ 114 w 182"/>
                <a:gd name="T51" fmla="*/ 62 h 183"/>
                <a:gd name="T52" fmla="*/ 168 w 182"/>
                <a:gd name="T53" fmla="*/ 7 h 183"/>
                <a:gd name="T54" fmla="*/ 126 w 182"/>
                <a:gd name="T55" fmla="*/ 7 h 183"/>
                <a:gd name="T56" fmla="*/ 126 w 182"/>
                <a:gd name="T57" fmla="*/ 0 h 183"/>
                <a:gd name="T58" fmla="*/ 182 w 182"/>
                <a:gd name="T59" fmla="*/ 0 h 183"/>
                <a:gd name="T60" fmla="*/ 173 w 182"/>
                <a:gd name="T61" fmla="*/ 126 h 183"/>
                <a:gd name="T62" fmla="*/ 182 w 182"/>
                <a:gd name="T63" fmla="*/ 126 h 183"/>
                <a:gd name="T64" fmla="*/ 182 w 182"/>
                <a:gd name="T65" fmla="*/ 183 h 183"/>
                <a:gd name="T66" fmla="*/ 126 w 182"/>
                <a:gd name="T67" fmla="*/ 183 h 183"/>
                <a:gd name="T68" fmla="*/ 126 w 182"/>
                <a:gd name="T69" fmla="*/ 173 h 183"/>
                <a:gd name="T70" fmla="*/ 168 w 182"/>
                <a:gd name="T71" fmla="*/ 173 h 183"/>
                <a:gd name="T72" fmla="*/ 114 w 182"/>
                <a:gd name="T73" fmla="*/ 119 h 183"/>
                <a:gd name="T74" fmla="*/ 121 w 182"/>
                <a:gd name="T75" fmla="*/ 114 h 183"/>
                <a:gd name="T76" fmla="*/ 173 w 182"/>
                <a:gd name="T77" fmla="*/ 168 h 183"/>
                <a:gd name="T78" fmla="*/ 173 w 182"/>
                <a:gd name="T79" fmla="*/ 126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2" h="183">
                  <a:moveTo>
                    <a:pt x="12" y="7"/>
                  </a:moveTo>
                  <a:lnTo>
                    <a:pt x="67" y="62"/>
                  </a:lnTo>
                  <a:lnTo>
                    <a:pt x="62" y="67"/>
                  </a:lnTo>
                  <a:lnTo>
                    <a:pt x="7" y="12"/>
                  </a:lnTo>
                  <a:lnTo>
                    <a:pt x="7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57" y="0"/>
                  </a:lnTo>
                  <a:lnTo>
                    <a:pt x="57" y="7"/>
                  </a:lnTo>
                  <a:lnTo>
                    <a:pt x="12" y="7"/>
                  </a:lnTo>
                  <a:close/>
                  <a:moveTo>
                    <a:pt x="67" y="119"/>
                  </a:moveTo>
                  <a:lnTo>
                    <a:pt x="12" y="173"/>
                  </a:lnTo>
                  <a:lnTo>
                    <a:pt x="57" y="173"/>
                  </a:lnTo>
                  <a:lnTo>
                    <a:pt x="57" y="183"/>
                  </a:lnTo>
                  <a:lnTo>
                    <a:pt x="0" y="183"/>
                  </a:lnTo>
                  <a:lnTo>
                    <a:pt x="0" y="126"/>
                  </a:lnTo>
                  <a:lnTo>
                    <a:pt x="7" y="126"/>
                  </a:lnTo>
                  <a:lnTo>
                    <a:pt x="7" y="168"/>
                  </a:lnTo>
                  <a:lnTo>
                    <a:pt x="62" y="114"/>
                  </a:lnTo>
                  <a:lnTo>
                    <a:pt x="67" y="119"/>
                  </a:lnTo>
                  <a:close/>
                  <a:moveTo>
                    <a:pt x="182" y="0"/>
                  </a:moveTo>
                  <a:lnTo>
                    <a:pt x="182" y="57"/>
                  </a:lnTo>
                  <a:lnTo>
                    <a:pt x="173" y="57"/>
                  </a:lnTo>
                  <a:lnTo>
                    <a:pt x="173" y="12"/>
                  </a:lnTo>
                  <a:lnTo>
                    <a:pt x="121" y="67"/>
                  </a:lnTo>
                  <a:lnTo>
                    <a:pt x="114" y="62"/>
                  </a:lnTo>
                  <a:lnTo>
                    <a:pt x="168" y="7"/>
                  </a:lnTo>
                  <a:lnTo>
                    <a:pt x="126" y="7"/>
                  </a:lnTo>
                  <a:lnTo>
                    <a:pt x="126" y="0"/>
                  </a:lnTo>
                  <a:lnTo>
                    <a:pt x="182" y="0"/>
                  </a:lnTo>
                  <a:close/>
                  <a:moveTo>
                    <a:pt x="173" y="126"/>
                  </a:moveTo>
                  <a:lnTo>
                    <a:pt x="182" y="126"/>
                  </a:lnTo>
                  <a:lnTo>
                    <a:pt x="182" y="183"/>
                  </a:lnTo>
                  <a:lnTo>
                    <a:pt x="126" y="183"/>
                  </a:lnTo>
                  <a:lnTo>
                    <a:pt x="126" y="173"/>
                  </a:lnTo>
                  <a:lnTo>
                    <a:pt x="168" y="173"/>
                  </a:lnTo>
                  <a:lnTo>
                    <a:pt x="114" y="119"/>
                  </a:lnTo>
                  <a:lnTo>
                    <a:pt x="121" y="114"/>
                  </a:lnTo>
                  <a:lnTo>
                    <a:pt x="173" y="168"/>
                  </a:lnTo>
                  <a:lnTo>
                    <a:pt x="173" y="126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36" name="Freeform 80">
              <a:extLst>
                <a:ext uri="{FF2B5EF4-FFF2-40B4-BE49-F238E27FC236}">
                  <a16:creationId xmlns:a16="http://schemas.microsoft.com/office/drawing/2014/main" xmlns="" id="{269418BE-801D-45CD-AF08-79CFD1C746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54850" y="2982108"/>
              <a:ext cx="211138" cy="290513"/>
            </a:xfrm>
            <a:custGeom>
              <a:avLst/>
              <a:gdLst>
                <a:gd name="T0" fmla="*/ 133 w 133"/>
                <a:gd name="T1" fmla="*/ 64 h 183"/>
                <a:gd name="T2" fmla="*/ 133 w 133"/>
                <a:gd name="T3" fmla="*/ 183 h 183"/>
                <a:gd name="T4" fmla="*/ 0 w 133"/>
                <a:gd name="T5" fmla="*/ 183 h 183"/>
                <a:gd name="T6" fmla="*/ 0 w 133"/>
                <a:gd name="T7" fmla="*/ 0 h 183"/>
                <a:gd name="T8" fmla="*/ 69 w 133"/>
                <a:gd name="T9" fmla="*/ 0 h 183"/>
                <a:gd name="T10" fmla="*/ 133 w 133"/>
                <a:gd name="T11" fmla="*/ 64 h 183"/>
                <a:gd name="T12" fmla="*/ 8 w 133"/>
                <a:gd name="T13" fmla="*/ 173 h 183"/>
                <a:gd name="T14" fmla="*/ 126 w 133"/>
                <a:gd name="T15" fmla="*/ 173 h 183"/>
                <a:gd name="T16" fmla="*/ 126 w 133"/>
                <a:gd name="T17" fmla="*/ 69 h 183"/>
                <a:gd name="T18" fmla="*/ 62 w 133"/>
                <a:gd name="T19" fmla="*/ 69 h 183"/>
                <a:gd name="T20" fmla="*/ 62 w 133"/>
                <a:gd name="T21" fmla="*/ 7 h 183"/>
                <a:gd name="T22" fmla="*/ 8 w 133"/>
                <a:gd name="T23" fmla="*/ 7 h 183"/>
                <a:gd name="T24" fmla="*/ 8 w 133"/>
                <a:gd name="T25" fmla="*/ 173 h 183"/>
                <a:gd name="T26" fmla="*/ 69 w 133"/>
                <a:gd name="T27" fmla="*/ 10 h 183"/>
                <a:gd name="T28" fmla="*/ 69 w 133"/>
                <a:gd name="T29" fmla="*/ 59 h 183"/>
                <a:gd name="T30" fmla="*/ 119 w 133"/>
                <a:gd name="T31" fmla="*/ 59 h 183"/>
                <a:gd name="T32" fmla="*/ 69 w 133"/>
                <a:gd name="T33" fmla="*/ 1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3" h="183">
                  <a:moveTo>
                    <a:pt x="133" y="64"/>
                  </a:moveTo>
                  <a:lnTo>
                    <a:pt x="133" y="183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69" y="0"/>
                  </a:lnTo>
                  <a:lnTo>
                    <a:pt x="133" y="64"/>
                  </a:lnTo>
                  <a:close/>
                  <a:moveTo>
                    <a:pt x="8" y="173"/>
                  </a:moveTo>
                  <a:lnTo>
                    <a:pt x="126" y="173"/>
                  </a:lnTo>
                  <a:lnTo>
                    <a:pt x="126" y="69"/>
                  </a:lnTo>
                  <a:lnTo>
                    <a:pt x="62" y="69"/>
                  </a:lnTo>
                  <a:lnTo>
                    <a:pt x="62" y="7"/>
                  </a:lnTo>
                  <a:lnTo>
                    <a:pt x="8" y="7"/>
                  </a:lnTo>
                  <a:lnTo>
                    <a:pt x="8" y="173"/>
                  </a:lnTo>
                  <a:close/>
                  <a:moveTo>
                    <a:pt x="69" y="10"/>
                  </a:moveTo>
                  <a:lnTo>
                    <a:pt x="69" y="59"/>
                  </a:lnTo>
                  <a:lnTo>
                    <a:pt x="119" y="59"/>
                  </a:lnTo>
                  <a:lnTo>
                    <a:pt x="69" y="10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37" name="Freeform 81">
              <a:extLst>
                <a:ext uri="{FF2B5EF4-FFF2-40B4-BE49-F238E27FC236}">
                  <a16:creationId xmlns:a16="http://schemas.microsoft.com/office/drawing/2014/main" xmlns="" id="{1AE1F541-94AE-41D6-8A38-A8B793FE40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46975" y="2986871"/>
              <a:ext cx="311150" cy="277813"/>
            </a:xfrm>
            <a:custGeom>
              <a:avLst/>
              <a:gdLst>
                <a:gd name="T0" fmla="*/ 76 w 196"/>
                <a:gd name="T1" fmla="*/ 175 h 175"/>
                <a:gd name="T2" fmla="*/ 76 w 196"/>
                <a:gd name="T3" fmla="*/ 101 h 175"/>
                <a:gd name="T4" fmla="*/ 0 w 196"/>
                <a:gd name="T5" fmla="*/ 0 h 175"/>
                <a:gd name="T6" fmla="*/ 196 w 196"/>
                <a:gd name="T7" fmla="*/ 0 h 175"/>
                <a:gd name="T8" fmla="*/ 121 w 196"/>
                <a:gd name="T9" fmla="*/ 101 h 175"/>
                <a:gd name="T10" fmla="*/ 121 w 196"/>
                <a:gd name="T11" fmla="*/ 175 h 175"/>
                <a:gd name="T12" fmla="*/ 76 w 196"/>
                <a:gd name="T13" fmla="*/ 175 h 175"/>
                <a:gd name="T14" fmla="*/ 114 w 196"/>
                <a:gd name="T15" fmla="*/ 168 h 175"/>
                <a:gd name="T16" fmla="*/ 114 w 196"/>
                <a:gd name="T17" fmla="*/ 99 h 175"/>
                <a:gd name="T18" fmla="*/ 180 w 196"/>
                <a:gd name="T19" fmla="*/ 9 h 175"/>
                <a:gd name="T20" fmla="*/ 14 w 196"/>
                <a:gd name="T21" fmla="*/ 9 h 175"/>
                <a:gd name="T22" fmla="*/ 83 w 196"/>
                <a:gd name="T23" fmla="*/ 99 h 175"/>
                <a:gd name="T24" fmla="*/ 83 w 196"/>
                <a:gd name="T25" fmla="*/ 168 h 175"/>
                <a:gd name="T26" fmla="*/ 114 w 196"/>
                <a:gd name="T27" fmla="*/ 16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6" h="175">
                  <a:moveTo>
                    <a:pt x="76" y="175"/>
                  </a:moveTo>
                  <a:lnTo>
                    <a:pt x="76" y="101"/>
                  </a:lnTo>
                  <a:lnTo>
                    <a:pt x="0" y="0"/>
                  </a:lnTo>
                  <a:lnTo>
                    <a:pt x="196" y="0"/>
                  </a:lnTo>
                  <a:lnTo>
                    <a:pt x="121" y="101"/>
                  </a:lnTo>
                  <a:lnTo>
                    <a:pt x="121" y="175"/>
                  </a:lnTo>
                  <a:lnTo>
                    <a:pt x="76" y="175"/>
                  </a:lnTo>
                  <a:close/>
                  <a:moveTo>
                    <a:pt x="114" y="168"/>
                  </a:moveTo>
                  <a:lnTo>
                    <a:pt x="114" y="99"/>
                  </a:lnTo>
                  <a:lnTo>
                    <a:pt x="180" y="9"/>
                  </a:lnTo>
                  <a:lnTo>
                    <a:pt x="14" y="9"/>
                  </a:lnTo>
                  <a:lnTo>
                    <a:pt x="83" y="99"/>
                  </a:lnTo>
                  <a:lnTo>
                    <a:pt x="83" y="168"/>
                  </a:lnTo>
                  <a:lnTo>
                    <a:pt x="114" y="168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38" name="Freeform 82">
              <a:extLst>
                <a:ext uri="{FF2B5EF4-FFF2-40B4-BE49-F238E27FC236}">
                  <a16:creationId xmlns:a16="http://schemas.microsoft.com/office/drawing/2014/main" xmlns="" id="{34C39877-DAAF-4CD1-894D-4660600509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32763" y="2993221"/>
              <a:ext cx="217488" cy="263525"/>
            </a:xfrm>
            <a:custGeom>
              <a:avLst/>
              <a:gdLst>
                <a:gd name="T0" fmla="*/ 58 w 58"/>
                <a:gd name="T1" fmla="*/ 39 h 70"/>
                <a:gd name="T2" fmla="*/ 52 w 58"/>
                <a:gd name="T3" fmla="*/ 41 h 70"/>
                <a:gd name="T4" fmla="*/ 37 w 58"/>
                <a:gd name="T5" fmla="*/ 42 h 70"/>
                <a:gd name="T6" fmla="*/ 30 w 58"/>
                <a:gd name="T7" fmla="*/ 41 h 70"/>
                <a:gd name="T8" fmla="*/ 24 w 58"/>
                <a:gd name="T9" fmla="*/ 39 h 70"/>
                <a:gd name="T10" fmla="*/ 17 w 58"/>
                <a:gd name="T11" fmla="*/ 38 h 70"/>
                <a:gd name="T12" fmla="*/ 7 w 58"/>
                <a:gd name="T13" fmla="*/ 39 h 70"/>
                <a:gd name="T14" fmla="*/ 4 w 58"/>
                <a:gd name="T15" fmla="*/ 70 h 70"/>
                <a:gd name="T16" fmla="*/ 0 w 58"/>
                <a:gd name="T17" fmla="*/ 3 h 70"/>
                <a:gd name="T18" fmla="*/ 4 w 58"/>
                <a:gd name="T19" fmla="*/ 1 h 70"/>
                <a:gd name="T20" fmla="*/ 18 w 58"/>
                <a:gd name="T21" fmla="*/ 0 h 70"/>
                <a:gd name="T22" fmla="*/ 24 w 58"/>
                <a:gd name="T23" fmla="*/ 1 h 70"/>
                <a:gd name="T24" fmla="*/ 31 w 58"/>
                <a:gd name="T25" fmla="*/ 2 h 70"/>
                <a:gd name="T26" fmla="*/ 37 w 58"/>
                <a:gd name="T27" fmla="*/ 3 h 70"/>
                <a:gd name="T28" fmla="*/ 56 w 58"/>
                <a:gd name="T29" fmla="*/ 2 h 70"/>
                <a:gd name="T30" fmla="*/ 55 w 58"/>
                <a:gd name="T31" fmla="*/ 37 h 70"/>
                <a:gd name="T32" fmla="*/ 52 w 58"/>
                <a:gd name="T33" fmla="*/ 6 h 70"/>
                <a:gd name="T34" fmla="*/ 45 w 58"/>
                <a:gd name="T35" fmla="*/ 7 h 70"/>
                <a:gd name="T36" fmla="*/ 37 w 58"/>
                <a:gd name="T37" fmla="*/ 7 h 70"/>
                <a:gd name="T38" fmla="*/ 30 w 58"/>
                <a:gd name="T39" fmla="*/ 6 h 70"/>
                <a:gd name="T40" fmla="*/ 24 w 58"/>
                <a:gd name="T41" fmla="*/ 4 h 70"/>
                <a:gd name="T42" fmla="*/ 17 w 58"/>
                <a:gd name="T43" fmla="*/ 3 h 70"/>
                <a:gd name="T44" fmla="*/ 7 w 58"/>
                <a:gd name="T45" fmla="*/ 4 h 70"/>
                <a:gd name="T46" fmla="*/ 4 w 58"/>
                <a:gd name="T47" fmla="*/ 36 h 70"/>
                <a:gd name="T48" fmla="*/ 8 w 58"/>
                <a:gd name="T49" fmla="*/ 35 h 70"/>
                <a:gd name="T50" fmla="*/ 14 w 58"/>
                <a:gd name="T51" fmla="*/ 35 h 70"/>
                <a:gd name="T52" fmla="*/ 21 w 58"/>
                <a:gd name="T53" fmla="*/ 36 h 70"/>
                <a:gd name="T54" fmla="*/ 27 w 58"/>
                <a:gd name="T55" fmla="*/ 37 h 70"/>
                <a:gd name="T56" fmla="*/ 34 w 58"/>
                <a:gd name="T57" fmla="*/ 38 h 70"/>
                <a:gd name="T58" fmla="*/ 41 w 58"/>
                <a:gd name="T59" fmla="*/ 39 h 70"/>
                <a:gd name="T60" fmla="*/ 50 w 58"/>
                <a:gd name="T61" fmla="*/ 38 h 70"/>
                <a:gd name="T62" fmla="*/ 55 w 58"/>
                <a:gd name="T63" fmla="*/ 3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8" h="70">
                  <a:moveTo>
                    <a:pt x="58" y="1"/>
                  </a:moveTo>
                  <a:cubicBezTo>
                    <a:pt x="58" y="39"/>
                    <a:pt x="58" y="39"/>
                    <a:pt x="58" y="39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40"/>
                    <a:pt x="55" y="40"/>
                    <a:pt x="52" y="41"/>
                  </a:cubicBezTo>
                  <a:cubicBezTo>
                    <a:pt x="50" y="42"/>
                    <a:pt x="46" y="42"/>
                    <a:pt x="41" y="42"/>
                  </a:cubicBezTo>
                  <a:cubicBezTo>
                    <a:pt x="40" y="42"/>
                    <a:pt x="38" y="42"/>
                    <a:pt x="37" y="42"/>
                  </a:cubicBezTo>
                  <a:cubicBezTo>
                    <a:pt x="36" y="42"/>
                    <a:pt x="35" y="42"/>
                    <a:pt x="34" y="41"/>
                  </a:cubicBezTo>
                  <a:cubicBezTo>
                    <a:pt x="33" y="41"/>
                    <a:pt x="31" y="41"/>
                    <a:pt x="30" y="41"/>
                  </a:cubicBezTo>
                  <a:cubicBezTo>
                    <a:pt x="29" y="41"/>
                    <a:pt x="28" y="40"/>
                    <a:pt x="27" y="40"/>
                  </a:cubicBezTo>
                  <a:cubicBezTo>
                    <a:pt x="26" y="40"/>
                    <a:pt x="25" y="40"/>
                    <a:pt x="24" y="39"/>
                  </a:cubicBezTo>
                  <a:cubicBezTo>
                    <a:pt x="23" y="39"/>
                    <a:pt x="22" y="39"/>
                    <a:pt x="21" y="39"/>
                  </a:cubicBezTo>
                  <a:cubicBezTo>
                    <a:pt x="19" y="39"/>
                    <a:pt x="18" y="39"/>
                    <a:pt x="17" y="38"/>
                  </a:cubicBezTo>
                  <a:cubicBezTo>
                    <a:pt x="16" y="38"/>
                    <a:pt x="15" y="38"/>
                    <a:pt x="14" y="38"/>
                  </a:cubicBezTo>
                  <a:cubicBezTo>
                    <a:pt x="11" y="38"/>
                    <a:pt x="9" y="38"/>
                    <a:pt x="7" y="39"/>
                  </a:cubicBezTo>
                  <a:cubicBezTo>
                    <a:pt x="5" y="39"/>
                    <a:pt x="4" y="40"/>
                    <a:pt x="4" y="4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4" y="1"/>
                  </a:cubicBezTo>
                  <a:cubicBezTo>
                    <a:pt x="6" y="0"/>
                    <a:pt x="9" y="0"/>
                    <a:pt x="14" y="0"/>
                  </a:cubicBezTo>
                  <a:cubicBezTo>
                    <a:pt x="15" y="0"/>
                    <a:pt x="16" y="0"/>
                    <a:pt x="18" y="0"/>
                  </a:cubicBezTo>
                  <a:cubicBezTo>
                    <a:pt x="19" y="0"/>
                    <a:pt x="20" y="0"/>
                    <a:pt x="21" y="0"/>
                  </a:cubicBezTo>
                  <a:cubicBezTo>
                    <a:pt x="22" y="1"/>
                    <a:pt x="23" y="1"/>
                    <a:pt x="24" y="1"/>
                  </a:cubicBezTo>
                  <a:cubicBezTo>
                    <a:pt x="25" y="1"/>
                    <a:pt x="26" y="1"/>
                    <a:pt x="27" y="2"/>
                  </a:cubicBezTo>
                  <a:cubicBezTo>
                    <a:pt x="29" y="2"/>
                    <a:pt x="30" y="2"/>
                    <a:pt x="31" y="2"/>
                  </a:cubicBezTo>
                  <a:cubicBezTo>
                    <a:pt x="32" y="3"/>
                    <a:pt x="33" y="3"/>
                    <a:pt x="34" y="3"/>
                  </a:cubicBezTo>
                  <a:cubicBezTo>
                    <a:pt x="35" y="3"/>
                    <a:pt x="36" y="3"/>
                    <a:pt x="37" y="3"/>
                  </a:cubicBezTo>
                  <a:cubicBezTo>
                    <a:pt x="39" y="4"/>
                    <a:pt x="40" y="4"/>
                    <a:pt x="41" y="4"/>
                  </a:cubicBezTo>
                  <a:cubicBezTo>
                    <a:pt x="45" y="4"/>
                    <a:pt x="50" y="3"/>
                    <a:pt x="56" y="2"/>
                  </a:cubicBezTo>
                  <a:lnTo>
                    <a:pt x="58" y="1"/>
                  </a:lnTo>
                  <a:close/>
                  <a:moveTo>
                    <a:pt x="55" y="37"/>
                  </a:moveTo>
                  <a:cubicBezTo>
                    <a:pt x="55" y="5"/>
                    <a:pt x="55" y="5"/>
                    <a:pt x="55" y="5"/>
                  </a:cubicBezTo>
                  <a:cubicBezTo>
                    <a:pt x="54" y="5"/>
                    <a:pt x="53" y="6"/>
                    <a:pt x="52" y="6"/>
                  </a:cubicBezTo>
                  <a:cubicBezTo>
                    <a:pt x="52" y="6"/>
                    <a:pt x="50" y="6"/>
                    <a:pt x="49" y="6"/>
                  </a:cubicBezTo>
                  <a:cubicBezTo>
                    <a:pt x="48" y="6"/>
                    <a:pt x="47" y="7"/>
                    <a:pt x="45" y="7"/>
                  </a:cubicBezTo>
                  <a:cubicBezTo>
                    <a:pt x="44" y="7"/>
                    <a:pt x="42" y="7"/>
                    <a:pt x="41" y="7"/>
                  </a:cubicBezTo>
                  <a:cubicBezTo>
                    <a:pt x="40" y="7"/>
                    <a:pt x="38" y="7"/>
                    <a:pt x="37" y="7"/>
                  </a:cubicBezTo>
                  <a:cubicBezTo>
                    <a:pt x="36" y="6"/>
                    <a:pt x="35" y="6"/>
                    <a:pt x="34" y="6"/>
                  </a:cubicBezTo>
                  <a:cubicBezTo>
                    <a:pt x="33" y="6"/>
                    <a:pt x="31" y="6"/>
                    <a:pt x="30" y="6"/>
                  </a:cubicBezTo>
                  <a:cubicBezTo>
                    <a:pt x="29" y="5"/>
                    <a:pt x="28" y="5"/>
                    <a:pt x="27" y="5"/>
                  </a:cubicBezTo>
                  <a:cubicBezTo>
                    <a:pt x="26" y="5"/>
                    <a:pt x="25" y="4"/>
                    <a:pt x="24" y="4"/>
                  </a:cubicBezTo>
                  <a:cubicBezTo>
                    <a:pt x="23" y="4"/>
                    <a:pt x="22" y="4"/>
                    <a:pt x="21" y="4"/>
                  </a:cubicBezTo>
                  <a:cubicBezTo>
                    <a:pt x="19" y="3"/>
                    <a:pt x="18" y="3"/>
                    <a:pt x="17" y="3"/>
                  </a:cubicBezTo>
                  <a:cubicBezTo>
                    <a:pt x="16" y="3"/>
                    <a:pt x="15" y="3"/>
                    <a:pt x="14" y="3"/>
                  </a:cubicBezTo>
                  <a:cubicBezTo>
                    <a:pt x="11" y="3"/>
                    <a:pt x="9" y="3"/>
                    <a:pt x="7" y="4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5" y="36"/>
                    <a:pt x="5" y="36"/>
                  </a:cubicBezTo>
                  <a:cubicBezTo>
                    <a:pt x="6" y="36"/>
                    <a:pt x="7" y="36"/>
                    <a:pt x="8" y="35"/>
                  </a:cubicBezTo>
                  <a:cubicBezTo>
                    <a:pt x="8" y="35"/>
                    <a:pt x="9" y="35"/>
                    <a:pt x="10" y="35"/>
                  </a:cubicBezTo>
                  <a:cubicBezTo>
                    <a:pt x="12" y="35"/>
                    <a:pt x="13" y="35"/>
                    <a:pt x="14" y="35"/>
                  </a:cubicBezTo>
                  <a:cubicBezTo>
                    <a:pt x="15" y="35"/>
                    <a:pt x="16" y="35"/>
                    <a:pt x="18" y="35"/>
                  </a:cubicBezTo>
                  <a:cubicBezTo>
                    <a:pt x="19" y="35"/>
                    <a:pt x="20" y="36"/>
                    <a:pt x="21" y="36"/>
                  </a:cubicBezTo>
                  <a:cubicBezTo>
                    <a:pt x="22" y="36"/>
                    <a:pt x="23" y="36"/>
                    <a:pt x="24" y="36"/>
                  </a:cubicBezTo>
                  <a:cubicBezTo>
                    <a:pt x="25" y="36"/>
                    <a:pt x="26" y="37"/>
                    <a:pt x="27" y="37"/>
                  </a:cubicBezTo>
                  <a:cubicBezTo>
                    <a:pt x="29" y="37"/>
                    <a:pt x="30" y="37"/>
                    <a:pt x="31" y="38"/>
                  </a:cubicBezTo>
                  <a:cubicBezTo>
                    <a:pt x="32" y="38"/>
                    <a:pt x="33" y="38"/>
                    <a:pt x="34" y="38"/>
                  </a:cubicBezTo>
                  <a:cubicBezTo>
                    <a:pt x="35" y="38"/>
                    <a:pt x="36" y="39"/>
                    <a:pt x="37" y="39"/>
                  </a:cubicBezTo>
                  <a:cubicBezTo>
                    <a:pt x="39" y="39"/>
                    <a:pt x="40" y="39"/>
                    <a:pt x="41" y="39"/>
                  </a:cubicBezTo>
                  <a:cubicBezTo>
                    <a:pt x="43" y="39"/>
                    <a:pt x="44" y="39"/>
                    <a:pt x="46" y="39"/>
                  </a:cubicBezTo>
                  <a:cubicBezTo>
                    <a:pt x="47" y="39"/>
                    <a:pt x="48" y="38"/>
                    <a:pt x="50" y="38"/>
                  </a:cubicBezTo>
                  <a:cubicBezTo>
                    <a:pt x="51" y="38"/>
                    <a:pt x="52" y="38"/>
                    <a:pt x="53" y="38"/>
                  </a:cubicBezTo>
                  <a:cubicBezTo>
                    <a:pt x="53" y="37"/>
                    <a:pt x="54" y="37"/>
                    <a:pt x="55" y="37"/>
                  </a:cubicBez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39" name="Freeform 83">
              <a:extLst>
                <a:ext uri="{FF2B5EF4-FFF2-40B4-BE49-F238E27FC236}">
                  <a16:creationId xmlns:a16="http://schemas.microsoft.com/office/drawing/2014/main" xmlns="" id="{3BFAD0A7-F96C-4F71-ABB4-4875788FA6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39175" y="3001158"/>
              <a:ext cx="288925" cy="247650"/>
            </a:xfrm>
            <a:custGeom>
              <a:avLst/>
              <a:gdLst>
                <a:gd name="T0" fmla="*/ 70 w 77"/>
                <a:gd name="T1" fmla="*/ 8 h 66"/>
                <a:gd name="T2" fmla="*/ 73 w 77"/>
                <a:gd name="T3" fmla="*/ 9 h 66"/>
                <a:gd name="T4" fmla="*/ 75 w 77"/>
                <a:gd name="T5" fmla="*/ 10 h 66"/>
                <a:gd name="T6" fmla="*/ 76 w 77"/>
                <a:gd name="T7" fmla="*/ 12 h 66"/>
                <a:gd name="T8" fmla="*/ 77 w 77"/>
                <a:gd name="T9" fmla="*/ 15 h 66"/>
                <a:gd name="T10" fmla="*/ 77 w 77"/>
                <a:gd name="T11" fmla="*/ 60 h 66"/>
                <a:gd name="T12" fmla="*/ 76 w 77"/>
                <a:gd name="T13" fmla="*/ 62 h 66"/>
                <a:gd name="T14" fmla="*/ 75 w 77"/>
                <a:gd name="T15" fmla="*/ 64 h 66"/>
                <a:gd name="T16" fmla="*/ 73 w 77"/>
                <a:gd name="T17" fmla="*/ 65 h 66"/>
                <a:gd name="T18" fmla="*/ 70 w 77"/>
                <a:gd name="T19" fmla="*/ 66 h 66"/>
                <a:gd name="T20" fmla="*/ 6 w 77"/>
                <a:gd name="T21" fmla="*/ 66 h 66"/>
                <a:gd name="T22" fmla="*/ 4 w 77"/>
                <a:gd name="T23" fmla="*/ 65 h 66"/>
                <a:gd name="T24" fmla="*/ 2 w 77"/>
                <a:gd name="T25" fmla="*/ 64 h 66"/>
                <a:gd name="T26" fmla="*/ 0 w 77"/>
                <a:gd name="T27" fmla="*/ 62 h 66"/>
                <a:gd name="T28" fmla="*/ 0 w 77"/>
                <a:gd name="T29" fmla="*/ 60 h 66"/>
                <a:gd name="T30" fmla="*/ 0 w 77"/>
                <a:gd name="T31" fmla="*/ 7 h 66"/>
                <a:gd name="T32" fmla="*/ 0 w 77"/>
                <a:gd name="T33" fmla="*/ 4 h 66"/>
                <a:gd name="T34" fmla="*/ 2 w 77"/>
                <a:gd name="T35" fmla="*/ 2 h 66"/>
                <a:gd name="T36" fmla="*/ 4 w 77"/>
                <a:gd name="T37" fmla="*/ 1 h 66"/>
                <a:gd name="T38" fmla="*/ 6 w 77"/>
                <a:gd name="T39" fmla="*/ 0 h 66"/>
                <a:gd name="T40" fmla="*/ 22 w 77"/>
                <a:gd name="T41" fmla="*/ 0 h 66"/>
                <a:gd name="T42" fmla="*/ 25 w 77"/>
                <a:gd name="T43" fmla="*/ 1 h 66"/>
                <a:gd name="T44" fmla="*/ 27 w 77"/>
                <a:gd name="T45" fmla="*/ 2 h 66"/>
                <a:gd name="T46" fmla="*/ 28 w 77"/>
                <a:gd name="T47" fmla="*/ 4 h 66"/>
                <a:gd name="T48" fmla="*/ 29 w 77"/>
                <a:gd name="T49" fmla="*/ 7 h 66"/>
                <a:gd name="T50" fmla="*/ 29 w 77"/>
                <a:gd name="T51" fmla="*/ 8 h 66"/>
                <a:gd name="T52" fmla="*/ 70 w 77"/>
                <a:gd name="T53" fmla="*/ 8 h 66"/>
                <a:gd name="T54" fmla="*/ 3 w 77"/>
                <a:gd name="T55" fmla="*/ 7 h 66"/>
                <a:gd name="T56" fmla="*/ 3 w 77"/>
                <a:gd name="T57" fmla="*/ 18 h 66"/>
                <a:gd name="T58" fmla="*/ 73 w 77"/>
                <a:gd name="T59" fmla="*/ 18 h 66"/>
                <a:gd name="T60" fmla="*/ 73 w 77"/>
                <a:gd name="T61" fmla="*/ 15 h 66"/>
                <a:gd name="T62" fmla="*/ 72 w 77"/>
                <a:gd name="T63" fmla="*/ 12 h 66"/>
                <a:gd name="T64" fmla="*/ 70 w 77"/>
                <a:gd name="T65" fmla="*/ 12 h 66"/>
                <a:gd name="T66" fmla="*/ 25 w 77"/>
                <a:gd name="T67" fmla="*/ 12 h 66"/>
                <a:gd name="T68" fmla="*/ 25 w 77"/>
                <a:gd name="T69" fmla="*/ 7 h 66"/>
                <a:gd name="T70" fmla="*/ 24 w 77"/>
                <a:gd name="T71" fmla="*/ 4 h 66"/>
                <a:gd name="T72" fmla="*/ 22 w 77"/>
                <a:gd name="T73" fmla="*/ 3 h 66"/>
                <a:gd name="T74" fmla="*/ 6 w 77"/>
                <a:gd name="T75" fmla="*/ 3 h 66"/>
                <a:gd name="T76" fmla="*/ 4 w 77"/>
                <a:gd name="T77" fmla="*/ 4 h 66"/>
                <a:gd name="T78" fmla="*/ 3 w 77"/>
                <a:gd name="T79" fmla="*/ 7 h 66"/>
                <a:gd name="T80" fmla="*/ 70 w 77"/>
                <a:gd name="T81" fmla="*/ 63 h 66"/>
                <a:gd name="T82" fmla="*/ 72 w 77"/>
                <a:gd name="T83" fmla="*/ 62 h 66"/>
                <a:gd name="T84" fmla="*/ 73 w 77"/>
                <a:gd name="T85" fmla="*/ 60 h 66"/>
                <a:gd name="T86" fmla="*/ 73 w 77"/>
                <a:gd name="T87" fmla="*/ 21 h 66"/>
                <a:gd name="T88" fmla="*/ 3 w 77"/>
                <a:gd name="T89" fmla="*/ 21 h 66"/>
                <a:gd name="T90" fmla="*/ 3 w 77"/>
                <a:gd name="T91" fmla="*/ 60 h 66"/>
                <a:gd name="T92" fmla="*/ 4 w 77"/>
                <a:gd name="T93" fmla="*/ 62 h 66"/>
                <a:gd name="T94" fmla="*/ 6 w 77"/>
                <a:gd name="T95" fmla="*/ 63 h 66"/>
                <a:gd name="T96" fmla="*/ 70 w 77"/>
                <a:gd name="T97" fmla="*/ 6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7" h="66">
                  <a:moveTo>
                    <a:pt x="70" y="8"/>
                  </a:moveTo>
                  <a:cubicBezTo>
                    <a:pt x="71" y="8"/>
                    <a:pt x="72" y="8"/>
                    <a:pt x="73" y="9"/>
                  </a:cubicBezTo>
                  <a:cubicBezTo>
                    <a:pt x="73" y="9"/>
                    <a:pt x="74" y="10"/>
                    <a:pt x="75" y="10"/>
                  </a:cubicBezTo>
                  <a:cubicBezTo>
                    <a:pt x="75" y="11"/>
                    <a:pt x="76" y="11"/>
                    <a:pt x="76" y="12"/>
                  </a:cubicBezTo>
                  <a:cubicBezTo>
                    <a:pt x="76" y="13"/>
                    <a:pt x="77" y="14"/>
                    <a:pt x="77" y="15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7" y="60"/>
                    <a:pt x="76" y="61"/>
                    <a:pt x="76" y="62"/>
                  </a:cubicBezTo>
                  <a:cubicBezTo>
                    <a:pt x="76" y="63"/>
                    <a:pt x="75" y="63"/>
                    <a:pt x="75" y="64"/>
                  </a:cubicBezTo>
                  <a:cubicBezTo>
                    <a:pt x="74" y="65"/>
                    <a:pt x="73" y="65"/>
                    <a:pt x="73" y="65"/>
                  </a:cubicBezTo>
                  <a:cubicBezTo>
                    <a:pt x="72" y="66"/>
                    <a:pt x="71" y="66"/>
                    <a:pt x="70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5" y="66"/>
                    <a:pt x="4" y="66"/>
                    <a:pt x="4" y="65"/>
                  </a:cubicBezTo>
                  <a:cubicBezTo>
                    <a:pt x="3" y="65"/>
                    <a:pt x="2" y="65"/>
                    <a:pt x="2" y="64"/>
                  </a:cubicBezTo>
                  <a:cubicBezTo>
                    <a:pt x="1" y="63"/>
                    <a:pt x="1" y="63"/>
                    <a:pt x="0" y="62"/>
                  </a:cubicBezTo>
                  <a:cubicBezTo>
                    <a:pt x="0" y="61"/>
                    <a:pt x="0" y="60"/>
                    <a:pt x="0" y="6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0"/>
                    <a:pt x="25" y="1"/>
                  </a:cubicBezTo>
                  <a:cubicBezTo>
                    <a:pt x="25" y="1"/>
                    <a:pt x="26" y="2"/>
                    <a:pt x="27" y="2"/>
                  </a:cubicBezTo>
                  <a:cubicBezTo>
                    <a:pt x="27" y="3"/>
                    <a:pt x="28" y="3"/>
                    <a:pt x="28" y="4"/>
                  </a:cubicBezTo>
                  <a:cubicBezTo>
                    <a:pt x="28" y="5"/>
                    <a:pt x="29" y="6"/>
                    <a:pt x="29" y="7"/>
                  </a:cubicBezTo>
                  <a:cubicBezTo>
                    <a:pt x="29" y="8"/>
                    <a:pt x="29" y="8"/>
                    <a:pt x="29" y="8"/>
                  </a:cubicBezTo>
                  <a:lnTo>
                    <a:pt x="70" y="8"/>
                  </a:lnTo>
                  <a:close/>
                  <a:moveTo>
                    <a:pt x="3" y="7"/>
                  </a:moveTo>
                  <a:cubicBezTo>
                    <a:pt x="3" y="18"/>
                    <a:pt x="3" y="18"/>
                    <a:pt x="3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4"/>
                    <a:pt x="73" y="13"/>
                    <a:pt x="72" y="12"/>
                  </a:cubicBezTo>
                  <a:cubicBezTo>
                    <a:pt x="72" y="12"/>
                    <a:pt x="71" y="12"/>
                    <a:pt x="70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6"/>
                    <a:pt x="25" y="5"/>
                    <a:pt x="24" y="4"/>
                  </a:cubicBezTo>
                  <a:cubicBezTo>
                    <a:pt x="24" y="4"/>
                    <a:pt x="23" y="3"/>
                    <a:pt x="22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70" y="63"/>
                  </a:moveTo>
                  <a:cubicBezTo>
                    <a:pt x="71" y="63"/>
                    <a:pt x="72" y="62"/>
                    <a:pt x="72" y="62"/>
                  </a:cubicBezTo>
                  <a:cubicBezTo>
                    <a:pt x="73" y="61"/>
                    <a:pt x="73" y="60"/>
                    <a:pt x="73" y="60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3" y="60"/>
                    <a:pt x="3" y="61"/>
                    <a:pt x="4" y="62"/>
                  </a:cubicBezTo>
                  <a:cubicBezTo>
                    <a:pt x="4" y="62"/>
                    <a:pt x="5" y="63"/>
                    <a:pt x="6" y="63"/>
                  </a:cubicBezTo>
                  <a:lnTo>
                    <a:pt x="70" y="63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40" name="Freeform 84">
              <a:extLst>
                <a:ext uri="{FF2B5EF4-FFF2-40B4-BE49-F238E27FC236}">
                  <a16:creationId xmlns:a16="http://schemas.microsoft.com/office/drawing/2014/main" xmlns="" id="{820DB452-A861-4992-A3C6-7C601C8855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80513" y="2967821"/>
              <a:ext cx="288925" cy="315913"/>
            </a:xfrm>
            <a:custGeom>
              <a:avLst/>
              <a:gdLst>
                <a:gd name="T0" fmla="*/ 77 w 77"/>
                <a:gd name="T1" fmla="*/ 23 h 84"/>
                <a:gd name="T2" fmla="*/ 0 w 77"/>
                <a:gd name="T3" fmla="*/ 84 h 84"/>
                <a:gd name="T4" fmla="*/ 18 w 77"/>
                <a:gd name="T5" fmla="*/ 23 h 84"/>
                <a:gd name="T6" fmla="*/ 15 w 77"/>
                <a:gd name="T7" fmla="*/ 19 h 84"/>
                <a:gd name="T8" fmla="*/ 14 w 77"/>
                <a:gd name="T9" fmla="*/ 13 h 84"/>
                <a:gd name="T10" fmla="*/ 18 w 77"/>
                <a:gd name="T11" fmla="*/ 4 h 84"/>
                <a:gd name="T12" fmla="*/ 27 w 77"/>
                <a:gd name="T13" fmla="*/ 0 h 84"/>
                <a:gd name="T14" fmla="*/ 33 w 77"/>
                <a:gd name="T15" fmla="*/ 2 h 84"/>
                <a:gd name="T16" fmla="*/ 38 w 77"/>
                <a:gd name="T17" fmla="*/ 7 h 84"/>
                <a:gd name="T18" fmla="*/ 43 w 77"/>
                <a:gd name="T19" fmla="*/ 2 h 84"/>
                <a:gd name="T20" fmla="*/ 49 w 77"/>
                <a:gd name="T21" fmla="*/ 0 h 84"/>
                <a:gd name="T22" fmla="*/ 58 w 77"/>
                <a:gd name="T23" fmla="*/ 4 h 84"/>
                <a:gd name="T24" fmla="*/ 62 w 77"/>
                <a:gd name="T25" fmla="*/ 13 h 84"/>
                <a:gd name="T26" fmla="*/ 61 w 77"/>
                <a:gd name="T27" fmla="*/ 19 h 84"/>
                <a:gd name="T28" fmla="*/ 58 w 77"/>
                <a:gd name="T29" fmla="*/ 23 h 84"/>
                <a:gd name="T30" fmla="*/ 3 w 77"/>
                <a:gd name="T31" fmla="*/ 26 h 84"/>
                <a:gd name="T32" fmla="*/ 36 w 77"/>
                <a:gd name="T33" fmla="*/ 52 h 84"/>
                <a:gd name="T34" fmla="*/ 35 w 77"/>
                <a:gd name="T35" fmla="*/ 26 h 84"/>
                <a:gd name="T36" fmla="*/ 24 w 77"/>
                <a:gd name="T37" fmla="*/ 38 h 84"/>
                <a:gd name="T38" fmla="*/ 3 w 77"/>
                <a:gd name="T39" fmla="*/ 55 h 84"/>
                <a:gd name="T40" fmla="*/ 36 w 77"/>
                <a:gd name="T41" fmla="*/ 81 h 84"/>
                <a:gd name="T42" fmla="*/ 3 w 77"/>
                <a:gd name="T43" fmla="*/ 55 h 84"/>
                <a:gd name="T44" fmla="*/ 18 w 77"/>
                <a:gd name="T45" fmla="*/ 17 h 84"/>
                <a:gd name="T46" fmla="*/ 23 w 77"/>
                <a:gd name="T47" fmla="*/ 22 h 84"/>
                <a:gd name="T48" fmla="*/ 31 w 77"/>
                <a:gd name="T49" fmla="*/ 22 h 84"/>
                <a:gd name="T50" fmla="*/ 36 w 77"/>
                <a:gd name="T51" fmla="*/ 17 h 84"/>
                <a:gd name="T52" fmla="*/ 36 w 77"/>
                <a:gd name="T53" fmla="*/ 10 h 84"/>
                <a:gd name="T54" fmla="*/ 31 w 77"/>
                <a:gd name="T55" fmla="*/ 4 h 84"/>
                <a:gd name="T56" fmla="*/ 23 w 77"/>
                <a:gd name="T57" fmla="*/ 4 h 84"/>
                <a:gd name="T58" fmla="*/ 18 w 77"/>
                <a:gd name="T59" fmla="*/ 10 h 84"/>
                <a:gd name="T60" fmla="*/ 38 w 77"/>
                <a:gd name="T61" fmla="*/ 20 h 84"/>
                <a:gd name="T62" fmla="*/ 40 w 77"/>
                <a:gd name="T63" fmla="*/ 23 h 84"/>
                <a:gd name="T64" fmla="*/ 49 w 77"/>
                <a:gd name="T65" fmla="*/ 4 h 84"/>
                <a:gd name="T66" fmla="*/ 43 w 77"/>
                <a:gd name="T67" fmla="*/ 6 h 84"/>
                <a:gd name="T68" fmla="*/ 40 w 77"/>
                <a:gd name="T69" fmla="*/ 13 h 84"/>
                <a:gd name="T70" fmla="*/ 43 w 77"/>
                <a:gd name="T71" fmla="*/ 20 h 84"/>
                <a:gd name="T72" fmla="*/ 49 w 77"/>
                <a:gd name="T73" fmla="*/ 23 h 84"/>
                <a:gd name="T74" fmla="*/ 56 w 77"/>
                <a:gd name="T75" fmla="*/ 20 h 84"/>
                <a:gd name="T76" fmla="*/ 59 w 77"/>
                <a:gd name="T77" fmla="*/ 13 h 84"/>
                <a:gd name="T78" fmla="*/ 56 w 77"/>
                <a:gd name="T79" fmla="*/ 6 h 84"/>
                <a:gd name="T80" fmla="*/ 49 w 77"/>
                <a:gd name="T81" fmla="*/ 4 h 84"/>
                <a:gd name="T82" fmla="*/ 45 w 77"/>
                <a:gd name="T83" fmla="*/ 26 h 84"/>
                <a:gd name="T84" fmla="*/ 50 w 77"/>
                <a:gd name="T85" fmla="*/ 40 h 84"/>
                <a:gd name="T86" fmla="*/ 40 w 77"/>
                <a:gd name="T87" fmla="*/ 26 h 84"/>
                <a:gd name="T88" fmla="*/ 73 w 77"/>
                <a:gd name="T89" fmla="*/ 52 h 84"/>
                <a:gd name="T90" fmla="*/ 40 w 77"/>
                <a:gd name="T91" fmla="*/ 81 h 84"/>
                <a:gd name="T92" fmla="*/ 73 w 77"/>
                <a:gd name="T93" fmla="*/ 55 h 84"/>
                <a:gd name="T94" fmla="*/ 40 w 77"/>
                <a:gd name="T95" fmla="*/ 8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7" h="84">
                  <a:moveTo>
                    <a:pt x="58" y="23"/>
                  </a:moveTo>
                  <a:cubicBezTo>
                    <a:pt x="77" y="23"/>
                    <a:pt x="77" y="23"/>
                    <a:pt x="77" y="23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7" y="22"/>
                    <a:pt x="17" y="21"/>
                  </a:cubicBezTo>
                  <a:cubicBezTo>
                    <a:pt x="16" y="20"/>
                    <a:pt x="16" y="20"/>
                    <a:pt x="15" y="19"/>
                  </a:cubicBezTo>
                  <a:cubicBezTo>
                    <a:pt x="15" y="18"/>
                    <a:pt x="15" y="17"/>
                    <a:pt x="14" y="16"/>
                  </a:cubicBezTo>
                  <a:cubicBezTo>
                    <a:pt x="14" y="15"/>
                    <a:pt x="14" y="14"/>
                    <a:pt x="14" y="13"/>
                  </a:cubicBezTo>
                  <a:cubicBezTo>
                    <a:pt x="14" y="11"/>
                    <a:pt x="14" y="10"/>
                    <a:pt x="15" y="8"/>
                  </a:cubicBezTo>
                  <a:cubicBezTo>
                    <a:pt x="16" y="7"/>
                    <a:pt x="17" y="5"/>
                    <a:pt x="18" y="4"/>
                  </a:cubicBezTo>
                  <a:cubicBezTo>
                    <a:pt x="19" y="3"/>
                    <a:pt x="20" y="2"/>
                    <a:pt x="22" y="1"/>
                  </a:cubicBezTo>
                  <a:cubicBezTo>
                    <a:pt x="23" y="1"/>
                    <a:pt x="25" y="0"/>
                    <a:pt x="27" y="0"/>
                  </a:cubicBezTo>
                  <a:cubicBezTo>
                    <a:pt x="28" y="0"/>
                    <a:pt x="29" y="1"/>
                    <a:pt x="30" y="1"/>
                  </a:cubicBezTo>
                  <a:cubicBezTo>
                    <a:pt x="32" y="1"/>
                    <a:pt x="33" y="2"/>
                    <a:pt x="33" y="2"/>
                  </a:cubicBezTo>
                  <a:cubicBezTo>
                    <a:pt x="34" y="3"/>
                    <a:pt x="35" y="4"/>
                    <a:pt x="36" y="4"/>
                  </a:cubicBezTo>
                  <a:cubicBezTo>
                    <a:pt x="37" y="5"/>
                    <a:pt x="38" y="6"/>
                    <a:pt x="38" y="7"/>
                  </a:cubicBezTo>
                  <a:cubicBezTo>
                    <a:pt x="39" y="6"/>
                    <a:pt x="39" y="5"/>
                    <a:pt x="40" y="4"/>
                  </a:cubicBezTo>
                  <a:cubicBezTo>
                    <a:pt x="41" y="4"/>
                    <a:pt x="42" y="3"/>
                    <a:pt x="43" y="2"/>
                  </a:cubicBezTo>
                  <a:cubicBezTo>
                    <a:pt x="44" y="2"/>
                    <a:pt x="45" y="1"/>
                    <a:pt x="46" y="1"/>
                  </a:cubicBezTo>
                  <a:cubicBezTo>
                    <a:pt x="47" y="1"/>
                    <a:pt x="48" y="0"/>
                    <a:pt x="49" y="0"/>
                  </a:cubicBezTo>
                  <a:cubicBezTo>
                    <a:pt x="51" y="0"/>
                    <a:pt x="53" y="1"/>
                    <a:pt x="54" y="1"/>
                  </a:cubicBezTo>
                  <a:cubicBezTo>
                    <a:pt x="56" y="2"/>
                    <a:pt x="57" y="3"/>
                    <a:pt x="58" y="4"/>
                  </a:cubicBezTo>
                  <a:cubicBezTo>
                    <a:pt x="60" y="5"/>
                    <a:pt x="60" y="7"/>
                    <a:pt x="61" y="8"/>
                  </a:cubicBezTo>
                  <a:cubicBezTo>
                    <a:pt x="62" y="10"/>
                    <a:pt x="62" y="11"/>
                    <a:pt x="62" y="13"/>
                  </a:cubicBezTo>
                  <a:cubicBezTo>
                    <a:pt x="62" y="14"/>
                    <a:pt x="62" y="15"/>
                    <a:pt x="62" y="16"/>
                  </a:cubicBezTo>
                  <a:cubicBezTo>
                    <a:pt x="62" y="17"/>
                    <a:pt x="61" y="18"/>
                    <a:pt x="61" y="19"/>
                  </a:cubicBezTo>
                  <a:cubicBezTo>
                    <a:pt x="61" y="20"/>
                    <a:pt x="60" y="20"/>
                    <a:pt x="60" y="21"/>
                  </a:cubicBezTo>
                  <a:cubicBezTo>
                    <a:pt x="59" y="22"/>
                    <a:pt x="58" y="22"/>
                    <a:pt x="58" y="23"/>
                  </a:cubicBezTo>
                  <a:close/>
                  <a:moveTo>
                    <a:pt x="31" y="26"/>
                  </a:moveTo>
                  <a:cubicBezTo>
                    <a:pt x="3" y="26"/>
                    <a:pt x="3" y="26"/>
                    <a:pt x="3" y="26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4" y="38"/>
                    <a:pt x="24" y="38"/>
                    <a:pt x="24" y="38"/>
                  </a:cubicBezTo>
                  <a:lnTo>
                    <a:pt x="31" y="26"/>
                  </a:lnTo>
                  <a:close/>
                  <a:moveTo>
                    <a:pt x="3" y="55"/>
                  </a:moveTo>
                  <a:cubicBezTo>
                    <a:pt x="3" y="81"/>
                    <a:pt x="3" y="81"/>
                    <a:pt x="3" y="81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6" y="55"/>
                    <a:pt x="36" y="55"/>
                    <a:pt x="36" y="55"/>
                  </a:cubicBezTo>
                  <a:lnTo>
                    <a:pt x="3" y="55"/>
                  </a:lnTo>
                  <a:close/>
                  <a:moveTo>
                    <a:pt x="17" y="13"/>
                  </a:moveTo>
                  <a:cubicBezTo>
                    <a:pt x="17" y="15"/>
                    <a:pt x="18" y="16"/>
                    <a:pt x="18" y="17"/>
                  </a:cubicBezTo>
                  <a:cubicBezTo>
                    <a:pt x="19" y="18"/>
                    <a:pt x="19" y="19"/>
                    <a:pt x="20" y="20"/>
                  </a:cubicBezTo>
                  <a:cubicBezTo>
                    <a:pt x="21" y="21"/>
                    <a:pt x="22" y="22"/>
                    <a:pt x="23" y="22"/>
                  </a:cubicBezTo>
                  <a:cubicBezTo>
                    <a:pt x="24" y="23"/>
                    <a:pt x="26" y="23"/>
                    <a:pt x="27" y="23"/>
                  </a:cubicBezTo>
                  <a:cubicBezTo>
                    <a:pt x="28" y="23"/>
                    <a:pt x="30" y="23"/>
                    <a:pt x="31" y="22"/>
                  </a:cubicBezTo>
                  <a:cubicBezTo>
                    <a:pt x="32" y="22"/>
                    <a:pt x="33" y="21"/>
                    <a:pt x="34" y="20"/>
                  </a:cubicBezTo>
                  <a:cubicBezTo>
                    <a:pt x="35" y="19"/>
                    <a:pt x="35" y="18"/>
                    <a:pt x="36" y="17"/>
                  </a:cubicBezTo>
                  <a:cubicBezTo>
                    <a:pt x="36" y="16"/>
                    <a:pt x="36" y="15"/>
                    <a:pt x="36" y="13"/>
                  </a:cubicBezTo>
                  <a:cubicBezTo>
                    <a:pt x="36" y="12"/>
                    <a:pt x="36" y="11"/>
                    <a:pt x="36" y="10"/>
                  </a:cubicBezTo>
                  <a:cubicBezTo>
                    <a:pt x="35" y="8"/>
                    <a:pt x="35" y="7"/>
                    <a:pt x="34" y="6"/>
                  </a:cubicBezTo>
                  <a:cubicBezTo>
                    <a:pt x="33" y="6"/>
                    <a:pt x="32" y="5"/>
                    <a:pt x="31" y="4"/>
                  </a:cubicBezTo>
                  <a:cubicBezTo>
                    <a:pt x="30" y="4"/>
                    <a:pt x="28" y="4"/>
                    <a:pt x="27" y="4"/>
                  </a:cubicBezTo>
                  <a:cubicBezTo>
                    <a:pt x="26" y="4"/>
                    <a:pt x="24" y="4"/>
                    <a:pt x="23" y="4"/>
                  </a:cubicBezTo>
                  <a:cubicBezTo>
                    <a:pt x="22" y="5"/>
                    <a:pt x="21" y="6"/>
                    <a:pt x="20" y="6"/>
                  </a:cubicBezTo>
                  <a:cubicBezTo>
                    <a:pt x="19" y="7"/>
                    <a:pt x="19" y="8"/>
                    <a:pt x="18" y="10"/>
                  </a:cubicBezTo>
                  <a:cubicBezTo>
                    <a:pt x="18" y="11"/>
                    <a:pt x="17" y="12"/>
                    <a:pt x="17" y="13"/>
                  </a:cubicBezTo>
                  <a:close/>
                  <a:moveTo>
                    <a:pt x="38" y="20"/>
                  </a:moveTo>
                  <a:cubicBezTo>
                    <a:pt x="36" y="23"/>
                    <a:pt x="36" y="23"/>
                    <a:pt x="36" y="23"/>
                  </a:cubicBezTo>
                  <a:cubicBezTo>
                    <a:pt x="40" y="23"/>
                    <a:pt x="40" y="23"/>
                    <a:pt x="40" y="23"/>
                  </a:cubicBezTo>
                  <a:lnTo>
                    <a:pt x="38" y="20"/>
                  </a:lnTo>
                  <a:close/>
                  <a:moveTo>
                    <a:pt x="49" y="4"/>
                  </a:moveTo>
                  <a:cubicBezTo>
                    <a:pt x="48" y="4"/>
                    <a:pt x="47" y="4"/>
                    <a:pt x="46" y="4"/>
                  </a:cubicBezTo>
                  <a:cubicBezTo>
                    <a:pt x="44" y="5"/>
                    <a:pt x="43" y="6"/>
                    <a:pt x="43" y="6"/>
                  </a:cubicBezTo>
                  <a:cubicBezTo>
                    <a:pt x="42" y="7"/>
                    <a:pt x="41" y="8"/>
                    <a:pt x="41" y="10"/>
                  </a:cubicBezTo>
                  <a:cubicBezTo>
                    <a:pt x="40" y="11"/>
                    <a:pt x="40" y="12"/>
                    <a:pt x="40" y="13"/>
                  </a:cubicBezTo>
                  <a:cubicBezTo>
                    <a:pt x="40" y="15"/>
                    <a:pt x="40" y="16"/>
                    <a:pt x="41" y="17"/>
                  </a:cubicBezTo>
                  <a:cubicBezTo>
                    <a:pt x="41" y="18"/>
                    <a:pt x="42" y="19"/>
                    <a:pt x="43" y="20"/>
                  </a:cubicBezTo>
                  <a:cubicBezTo>
                    <a:pt x="43" y="21"/>
                    <a:pt x="44" y="22"/>
                    <a:pt x="46" y="22"/>
                  </a:cubicBezTo>
                  <a:cubicBezTo>
                    <a:pt x="47" y="23"/>
                    <a:pt x="48" y="23"/>
                    <a:pt x="49" y="23"/>
                  </a:cubicBezTo>
                  <a:cubicBezTo>
                    <a:pt x="51" y="23"/>
                    <a:pt x="52" y="23"/>
                    <a:pt x="53" y="22"/>
                  </a:cubicBezTo>
                  <a:cubicBezTo>
                    <a:pt x="54" y="22"/>
                    <a:pt x="55" y="21"/>
                    <a:pt x="56" y="20"/>
                  </a:cubicBezTo>
                  <a:cubicBezTo>
                    <a:pt x="57" y="19"/>
                    <a:pt x="58" y="18"/>
                    <a:pt x="58" y="17"/>
                  </a:cubicBezTo>
                  <a:cubicBezTo>
                    <a:pt x="59" y="16"/>
                    <a:pt x="59" y="15"/>
                    <a:pt x="59" y="13"/>
                  </a:cubicBezTo>
                  <a:cubicBezTo>
                    <a:pt x="59" y="12"/>
                    <a:pt x="59" y="11"/>
                    <a:pt x="58" y="10"/>
                  </a:cubicBezTo>
                  <a:cubicBezTo>
                    <a:pt x="58" y="8"/>
                    <a:pt x="57" y="7"/>
                    <a:pt x="56" y="6"/>
                  </a:cubicBezTo>
                  <a:cubicBezTo>
                    <a:pt x="55" y="6"/>
                    <a:pt x="54" y="5"/>
                    <a:pt x="53" y="4"/>
                  </a:cubicBezTo>
                  <a:cubicBezTo>
                    <a:pt x="52" y="4"/>
                    <a:pt x="51" y="4"/>
                    <a:pt x="49" y="4"/>
                  </a:cubicBezTo>
                  <a:close/>
                  <a:moveTo>
                    <a:pt x="73" y="26"/>
                  </a:moveTo>
                  <a:cubicBezTo>
                    <a:pt x="45" y="26"/>
                    <a:pt x="45" y="26"/>
                    <a:pt x="45" y="26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73" y="52"/>
                    <a:pt x="73" y="52"/>
                    <a:pt x="73" y="52"/>
                  </a:cubicBezTo>
                  <a:lnTo>
                    <a:pt x="73" y="26"/>
                  </a:lnTo>
                  <a:close/>
                  <a:moveTo>
                    <a:pt x="40" y="81"/>
                  </a:moveTo>
                  <a:cubicBezTo>
                    <a:pt x="73" y="81"/>
                    <a:pt x="73" y="81"/>
                    <a:pt x="73" y="81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40" y="55"/>
                    <a:pt x="40" y="55"/>
                    <a:pt x="40" y="55"/>
                  </a:cubicBezTo>
                  <a:lnTo>
                    <a:pt x="40" y="81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41" name="Freeform 85">
              <a:extLst>
                <a:ext uri="{FF2B5EF4-FFF2-40B4-BE49-F238E27FC236}">
                  <a16:creationId xmlns:a16="http://schemas.microsoft.com/office/drawing/2014/main" xmlns="" id="{262E9746-EA6E-46E5-A091-A594AD3F0A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83750" y="3050371"/>
              <a:ext cx="360363" cy="150813"/>
            </a:xfrm>
            <a:custGeom>
              <a:avLst/>
              <a:gdLst>
                <a:gd name="T0" fmla="*/ 95 w 96"/>
                <a:gd name="T1" fmla="*/ 18 h 40"/>
                <a:gd name="T2" fmla="*/ 95 w 96"/>
                <a:gd name="T3" fmla="*/ 22 h 40"/>
                <a:gd name="T4" fmla="*/ 93 w 96"/>
                <a:gd name="T5" fmla="*/ 23 h 40"/>
                <a:gd name="T6" fmla="*/ 86 w 96"/>
                <a:gd name="T7" fmla="*/ 35 h 40"/>
                <a:gd name="T8" fmla="*/ 73 w 96"/>
                <a:gd name="T9" fmla="*/ 40 h 40"/>
                <a:gd name="T10" fmla="*/ 59 w 96"/>
                <a:gd name="T11" fmla="*/ 34 h 40"/>
                <a:gd name="T12" fmla="*/ 53 w 96"/>
                <a:gd name="T13" fmla="*/ 20 h 40"/>
                <a:gd name="T14" fmla="*/ 53 w 96"/>
                <a:gd name="T15" fmla="*/ 19 h 40"/>
                <a:gd name="T16" fmla="*/ 43 w 96"/>
                <a:gd name="T17" fmla="*/ 19 h 40"/>
                <a:gd name="T18" fmla="*/ 43 w 96"/>
                <a:gd name="T19" fmla="*/ 20 h 40"/>
                <a:gd name="T20" fmla="*/ 37 w 96"/>
                <a:gd name="T21" fmla="*/ 34 h 40"/>
                <a:gd name="T22" fmla="*/ 23 w 96"/>
                <a:gd name="T23" fmla="*/ 40 h 40"/>
                <a:gd name="T24" fmla="*/ 10 w 96"/>
                <a:gd name="T25" fmla="*/ 35 h 40"/>
                <a:gd name="T26" fmla="*/ 4 w 96"/>
                <a:gd name="T27" fmla="*/ 23 h 40"/>
                <a:gd name="T28" fmla="*/ 1 w 96"/>
                <a:gd name="T29" fmla="*/ 22 h 40"/>
                <a:gd name="T30" fmla="*/ 1 w 96"/>
                <a:gd name="T31" fmla="*/ 18 h 40"/>
                <a:gd name="T32" fmla="*/ 4 w 96"/>
                <a:gd name="T33" fmla="*/ 18 h 40"/>
                <a:gd name="T34" fmla="*/ 10 w 96"/>
                <a:gd name="T35" fmla="*/ 5 h 40"/>
                <a:gd name="T36" fmla="*/ 23 w 96"/>
                <a:gd name="T37" fmla="*/ 0 h 40"/>
                <a:gd name="T38" fmla="*/ 36 w 96"/>
                <a:gd name="T39" fmla="*/ 5 h 40"/>
                <a:gd name="T40" fmla="*/ 43 w 96"/>
                <a:gd name="T41" fmla="*/ 16 h 40"/>
                <a:gd name="T42" fmla="*/ 48 w 96"/>
                <a:gd name="T43" fmla="*/ 13 h 40"/>
                <a:gd name="T44" fmla="*/ 53 w 96"/>
                <a:gd name="T45" fmla="*/ 16 h 40"/>
                <a:gd name="T46" fmla="*/ 60 w 96"/>
                <a:gd name="T47" fmla="*/ 5 h 40"/>
                <a:gd name="T48" fmla="*/ 73 w 96"/>
                <a:gd name="T49" fmla="*/ 0 h 40"/>
                <a:gd name="T50" fmla="*/ 86 w 96"/>
                <a:gd name="T51" fmla="*/ 5 h 40"/>
                <a:gd name="T52" fmla="*/ 93 w 96"/>
                <a:gd name="T53" fmla="*/ 18 h 40"/>
                <a:gd name="T54" fmla="*/ 23 w 96"/>
                <a:gd name="T55" fmla="*/ 37 h 40"/>
                <a:gd name="T56" fmla="*/ 35 w 96"/>
                <a:gd name="T57" fmla="*/ 32 h 40"/>
                <a:gd name="T58" fmla="*/ 40 w 96"/>
                <a:gd name="T59" fmla="*/ 20 h 40"/>
                <a:gd name="T60" fmla="*/ 35 w 96"/>
                <a:gd name="T61" fmla="*/ 8 h 40"/>
                <a:gd name="T62" fmla="*/ 23 w 96"/>
                <a:gd name="T63" fmla="*/ 3 h 40"/>
                <a:gd name="T64" fmla="*/ 11 w 96"/>
                <a:gd name="T65" fmla="*/ 8 h 40"/>
                <a:gd name="T66" fmla="*/ 7 w 96"/>
                <a:gd name="T67" fmla="*/ 20 h 40"/>
                <a:gd name="T68" fmla="*/ 11 w 96"/>
                <a:gd name="T69" fmla="*/ 32 h 40"/>
                <a:gd name="T70" fmla="*/ 23 w 96"/>
                <a:gd name="T71" fmla="*/ 37 h 40"/>
                <a:gd name="T72" fmla="*/ 79 w 96"/>
                <a:gd name="T73" fmla="*/ 36 h 40"/>
                <a:gd name="T74" fmla="*/ 88 w 96"/>
                <a:gd name="T75" fmla="*/ 27 h 40"/>
                <a:gd name="T76" fmla="*/ 88 w 96"/>
                <a:gd name="T77" fmla="*/ 14 h 40"/>
                <a:gd name="T78" fmla="*/ 79 w 96"/>
                <a:gd name="T79" fmla="*/ 5 h 40"/>
                <a:gd name="T80" fmla="*/ 66 w 96"/>
                <a:gd name="T81" fmla="*/ 5 h 40"/>
                <a:gd name="T82" fmla="*/ 58 w 96"/>
                <a:gd name="T83" fmla="*/ 14 h 40"/>
                <a:gd name="T84" fmla="*/ 58 w 96"/>
                <a:gd name="T85" fmla="*/ 27 h 40"/>
                <a:gd name="T86" fmla="*/ 66 w 96"/>
                <a:gd name="T8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6" h="40">
                  <a:moveTo>
                    <a:pt x="94" y="18"/>
                  </a:moveTo>
                  <a:cubicBezTo>
                    <a:pt x="94" y="18"/>
                    <a:pt x="95" y="18"/>
                    <a:pt x="95" y="18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6" y="21"/>
                    <a:pt x="96" y="21"/>
                    <a:pt x="95" y="22"/>
                  </a:cubicBezTo>
                  <a:cubicBezTo>
                    <a:pt x="95" y="22"/>
                    <a:pt x="94" y="23"/>
                    <a:pt x="94" y="23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3" y="25"/>
                    <a:pt x="92" y="27"/>
                    <a:pt x="91" y="29"/>
                  </a:cubicBezTo>
                  <a:cubicBezTo>
                    <a:pt x="89" y="32"/>
                    <a:pt x="88" y="33"/>
                    <a:pt x="86" y="35"/>
                  </a:cubicBezTo>
                  <a:cubicBezTo>
                    <a:pt x="84" y="37"/>
                    <a:pt x="82" y="38"/>
                    <a:pt x="80" y="39"/>
                  </a:cubicBezTo>
                  <a:cubicBezTo>
                    <a:pt x="78" y="40"/>
                    <a:pt x="76" y="40"/>
                    <a:pt x="73" y="40"/>
                  </a:cubicBezTo>
                  <a:cubicBezTo>
                    <a:pt x="70" y="40"/>
                    <a:pt x="68" y="40"/>
                    <a:pt x="65" y="39"/>
                  </a:cubicBezTo>
                  <a:cubicBezTo>
                    <a:pt x="63" y="37"/>
                    <a:pt x="61" y="36"/>
                    <a:pt x="59" y="34"/>
                  </a:cubicBezTo>
                  <a:cubicBezTo>
                    <a:pt x="57" y="32"/>
                    <a:pt x="56" y="30"/>
                    <a:pt x="55" y="28"/>
                  </a:cubicBezTo>
                  <a:cubicBezTo>
                    <a:pt x="54" y="25"/>
                    <a:pt x="53" y="23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9"/>
                    <a:pt x="43" y="19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3"/>
                    <a:pt x="43" y="25"/>
                    <a:pt x="42" y="28"/>
                  </a:cubicBezTo>
                  <a:cubicBezTo>
                    <a:pt x="41" y="30"/>
                    <a:pt x="39" y="32"/>
                    <a:pt x="37" y="34"/>
                  </a:cubicBezTo>
                  <a:cubicBezTo>
                    <a:pt x="36" y="36"/>
                    <a:pt x="34" y="37"/>
                    <a:pt x="31" y="39"/>
                  </a:cubicBezTo>
                  <a:cubicBezTo>
                    <a:pt x="29" y="40"/>
                    <a:pt x="26" y="40"/>
                    <a:pt x="23" y="40"/>
                  </a:cubicBezTo>
                  <a:cubicBezTo>
                    <a:pt x="21" y="40"/>
                    <a:pt x="18" y="40"/>
                    <a:pt x="16" y="39"/>
                  </a:cubicBezTo>
                  <a:cubicBezTo>
                    <a:pt x="14" y="38"/>
                    <a:pt x="12" y="37"/>
                    <a:pt x="10" y="35"/>
                  </a:cubicBezTo>
                  <a:cubicBezTo>
                    <a:pt x="8" y="33"/>
                    <a:pt x="7" y="32"/>
                    <a:pt x="6" y="29"/>
                  </a:cubicBezTo>
                  <a:cubicBezTo>
                    <a:pt x="4" y="27"/>
                    <a:pt x="4" y="25"/>
                    <a:pt x="4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3"/>
                    <a:pt x="1" y="22"/>
                    <a:pt x="1" y="22"/>
                  </a:cubicBezTo>
                  <a:cubicBezTo>
                    <a:pt x="0" y="21"/>
                    <a:pt x="0" y="21"/>
                    <a:pt x="0" y="20"/>
                  </a:cubicBezTo>
                  <a:cubicBezTo>
                    <a:pt x="0" y="19"/>
                    <a:pt x="0" y="19"/>
                    <a:pt x="1" y="18"/>
                  </a:cubicBezTo>
                  <a:cubicBezTo>
                    <a:pt x="1" y="18"/>
                    <a:pt x="2" y="18"/>
                    <a:pt x="3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5"/>
                    <a:pt x="4" y="13"/>
                    <a:pt x="6" y="11"/>
                  </a:cubicBezTo>
                  <a:cubicBezTo>
                    <a:pt x="7" y="9"/>
                    <a:pt x="8" y="7"/>
                    <a:pt x="10" y="5"/>
                  </a:cubicBezTo>
                  <a:cubicBezTo>
                    <a:pt x="12" y="4"/>
                    <a:pt x="14" y="2"/>
                    <a:pt x="16" y="1"/>
                  </a:cubicBezTo>
                  <a:cubicBezTo>
                    <a:pt x="18" y="0"/>
                    <a:pt x="21" y="0"/>
                    <a:pt x="23" y="0"/>
                  </a:cubicBezTo>
                  <a:cubicBezTo>
                    <a:pt x="26" y="0"/>
                    <a:pt x="28" y="0"/>
                    <a:pt x="30" y="1"/>
                  </a:cubicBezTo>
                  <a:cubicBezTo>
                    <a:pt x="32" y="2"/>
                    <a:pt x="34" y="3"/>
                    <a:pt x="36" y="5"/>
                  </a:cubicBezTo>
                  <a:cubicBezTo>
                    <a:pt x="38" y="6"/>
                    <a:pt x="39" y="8"/>
                    <a:pt x="40" y="9"/>
                  </a:cubicBezTo>
                  <a:cubicBezTo>
                    <a:pt x="42" y="11"/>
                    <a:pt x="42" y="13"/>
                    <a:pt x="43" y="16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9" y="13"/>
                    <a:pt x="49" y="13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4" y="13"/>
                    <a:pt x="55" y="11"/>
                    <a:pt x="56" y="9"/>
                  </a:cubicBezTo>
                  <a:cubicBezTo>
                    <a:pt x="57" y="8"/>
                    <a:pt x="59" y="6"/>
                    <a:pt x="60" y="5"/>
                  </a:cubicBezTo>
                  <a:cubicBezTo>
                    <a:pt x="62" y="3"/>
                    <a:pt x="64" y="2"/>
                    <a:pt x="66" y="1"/>
                  </a:cubicBezTo>
                  <a:cubicBezTo>
                    <a:pt x="68" y="0"/>
                    <a:pt x="71" y="0"/>
                    <a:pt x="73" y="0"/>
                  </a:cubicBezTo>
                  <a:cubicBezTo>
                    <a:pt x="76" y="0"/>
                    <a:pt x="78" y="0"/>
                    <a:pt x="80" y="1"/>
                  </a:cubicBezTo>
                  <a:cubicBezTo>
                    <a:pt x="82" y="2"/>
                    <a:pt x="84" y="4"/>
                    <a:pt x="86" y="5"/>
                  </a:cubicBezTo>
                  <a:cubicBezTo>
                    <a:pt x="88" y="7"/>
                    <a:pt x="89" y="9"/>
                    <a:pt x="91" y="11"/>
                  </a:cubicBezTo>
                  <a:cubicBezTo>
                    <a:pt x="92" y="13"/>
                    <a:pt x="93" y="15"/>
                    <a:pt x="93" y="18"/>
                  </a:cubicBezTo>
                  <a:lnTo>
                    <a:pt x="94" y="18"/>
                  </a:lnTo>
                  <a:close/>
                  <a:moveTo>
                    <a:pt x="23" y="37"/>
                  </a:moveTo>
                  <a:cubicBezTo>
                    <a:pt x="26" y="37"/>
                    <a:pt x="28" y="36"/>
                    <a:pt x="30" y="36"/>
                  </a:cubicBezTo>
                  <a:cubicBezTo>
                    <a:pt x="32" y="35"/>
                    <a:pt x="34" y="33"/>
                    <a:pt x="35" y="32"/>
                  </a:cubicBezTo>
                  <a:cubicBezTo>
                    <a:pt x="37" y="30"/>
                    <a:pt x="38" y="29"/>
                    <a:pt x="39" y="27"/>
                  </a:cubicBezTo>
                  <a:cubicBezTo>
                    <a:pt x="40" y="25"/>
                    <a:pt x="40" y="22"/>
                    <a:pt x="40" y="20"/>
                  </a:cubicBezTo>
                  <a:cubicBezTo>
                    <a:pt x="40" y="18"/>
                    <a:pt x="40" y="16"/>
                    <a:pt x="39" y="14"/>
                  </a:cubicBezTo>
                  <a:cubicBezTo>
                    <a:pt x="38" y="12"/>
                    <a:pt x="37" y="10"/>
                    <a:pt x="35" y="8"/>
                  </a:cubicBezTo>
                  <a:cubicBezTo>
                    <a:pt x="34" y="7"/>
                    <a:pt x="32" y="6"/>
                    <a:pt x="30" y="5"/>
                  </a:cubicBezTo>
                  <a:cubicBezTo>
                    <a:pt x="28" y="4"/>
                    <a:pt x="26" y="3"/>
                    <a:pt x="23" y="3"/>
                  </a:cubicBezTo>
                  <a:cubicBezTo>
                    <a:pt x="21" y="3"/>
                    <a:pt x="19" y="4"/>
                    <a:pt x="17" y="5"/>
                  </a:cubicBezTo>
                  <a:cubicBezTo>
                    <a:pt x="15" y="6"/>
                    <a:pt x="13" y="7"/>
                    <a:pt x="11" y="8"/>
                  </a:cubicBezTo>
                  <a:cubicBezTo>
                    <a:pt x="10" y="10"/>
                    <a:pt x="9" y="12"/>
                    <a:pt x="8" y="14"/>
                  </a:cubicBezTo>
                  <a:cubicBezTo>
                    <a:pt x="7" y="16"/>
                    <a:pt x="7" y="18"/>
                    <a:pt x="7" y="20"/>
                  </a:cubicBezTo>
                  <a:cubicBezTo>
                    <a:pt x="7" y="22"/>
                    <a:pt x="7" y="25"/>
                    <a:pt x="8" y="27"/>
                  </a:cubicBezTo>
                  <a:cubicBezTo>
                    <a:pt x="9" y="29"/>
                    <a:pt x="10" y="30"/>
                    <a:pt x="11" y="32"/>
                  </a:cubicBezTo>
                  <a:cubicBezTo>
                    <a:pt x="13" y="33"/>
                    <a:pt x="15" y="35"/>
                    <a:pt x="17" y="36"/>
                  </a:cubicBezTo>
                  <a:cubicBezTo>
                    <a:pt x="19" y="36"/>
                    <a:pt x="21" y="37"/>
                    <a:pt x="23" y="37"/>
                  </a:cubicBezTo>
                  <a:close/>
                  <a:moveTo>
                    <a:pt x="73" y="37"/>
                  </a:moveTo>
                  <a:cubicBezTo>
                    <a:pt x="75" y="37"/>
                    <a:pt x="77" y="36"/>
                    <a:pt x="79" y="36"/>
                  </a:cubicBezTo>
                  <a:cubicBezTo>
                    <a:pt x="81" y="35"/>
                    <a:pt x="83" y="33"/>
                    <a:pt x="85" y="32"/>
                  </a:cubicBezTo>
                  <a:cubicBezTo>
                    <a:pt x="86" y="30"/>
                    <a:pt x="88" y="29"/>
                    <a:pt x="88" y="27"/>
                  </a:cubicBezTo>
                  <a:cubicBezTo>
                    <a:pt x="89" y="25"/>
                    <a:pt x="90" y="22"/>
                    <a:pt x="90" y="20"/>
                  </a:cubicBezTo>
                  <a:cubicBezTo>
                    <a:pt x="90" y="18"/>
                    <a:pt x="89" y="16"/>
                    <a:pt x="88" y="14"/>
                  </a:cubicBezTo>
                  <a:cubicBezTo>
                    <a:pt x="88" y="12"/>
                    <a:pt x="86" y="10"/>
                    <a:pt x="85" y="8"/>
                  </a:cubicBezTo>
                  <a:cubicBezTo>
                    <a:pt x="83" y="7"/>
                    <a:pt x="81" y="6"/>
                    <a:pt x="79" y="5"/>
                  </a:cubicBezTo>
                  <a:cubicBezTo>
                    <a:pt x="77" y="4"/>
                    <a:pt x="75" y="3"/>
                    <a:pt x="73" y="3"/>
                  </a:cubicBezTo>
                  <a:cubicBezTo>
                    <a:pt x="71" y="3"/>
                    <a:pt x="68" y="4"/>
                    <a:pt x="66" y="5"/>
                  </a:cubicBezTo>
                  <a:cubicBezTo>
                    <a:pt x="64" y="6"/>
                    <a:pt x="63" y="7"/>
                    <a:pt x="61" y="8"/>
                  </a:cubicBezTo>
                  <a:cubicBezTo>
                    <a:pt x="60" y="10"/>
                    <a:pt x="58" y="12"/>
                    <a:pt x="58" y="14"/>
                  </a:cubicBezTo>
                  <a:cubicBezTo>
                    <a:pt x="57" y="16"/>
                    <a:pt x="56" y="18"/>
                    <a:pt x="56" y="20"/>
                  </a:cubicBezTo>
                  <a:cubicBezTo>
                    <a:pt x="56" y="22"/>
                    <a:pt x="57" y="25"/>
                    <a:pt x="58" y="27"/>
                  </a:cubicBezTo>
                  <a:cubicBezTo>
                    <a:pt x="58" y="29"/>
                    <a:pt x="60" y="30"/>
                    <a:pt x="61" y="32"/>
                  </a:cubicBezTo>
                  <a:cubicBezTo>
                    <a:pt x="63" y="33"/>
                    <a:pt x="64" y="35"/>
                    <a:pt x="66" y="36"/>
                  </a:cubicBezTo>
                  <a:cubicBezTo>
                    <a:pt x="68" y="36"/>
                    <a:pt x="71" y="37"/>
                    <a:pt x="73" y="37"/>
                  </a:cubicBez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42" name="Freeform 86">
              <a:extLst>
                <a:ext uri="{FF2B5EF4-FFF2-40B4-BE49-F238E27FC236}">
                  <a16:creationId xmlns:a16="http://schemas.microsoft.com/office/drawing/2014/main" xmlns="" id="{91092458-A229-4156-95AE-E4C3DC298B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94938" y="2945596"/>
              <a:ext cx="217488" cy="360363"/>
            </a:xfrm>
            <a:custGeom>
              <a:avLst/>
              <a:gdLst>
                <a:gd name="T0" fmla="*/ 99 w 137"/>
                <a:gd name="T1" fmla="*/ 0 h 227"/>
                <a:gd name="T2" fmla="*/ 87 w 137"/>
                <a:gd name="T3" fmla="*/ 99 h 227"/>
                <a:gd name="T4" fmla="*/ 137 w 137"/>
                <a:gd name="T5" fmla="*/ 99 h 227"/>
                <a:gd name="T6" fmla="*/ 38 w 137"/>
                <a:gd name="T7" fmla="*/ 227 h 227"/>
                <a:gd name="T8" fmla="*/ 50 w 137"/>
                <a:gd name="T9" fmla="*/ 127 h 227"/>
                <a:gd name="T10" fmla="*/ 0 w 137"/>
                <a:gd name="T11" fmla="*/ 127 h 227"/>
                <a:gd name="T12" fmla="*/ 99 w 137"/>
                <a:gd name="T13" fmla="*/ 0 h 227"/>
                <a:gd name="T14" fmla="*/ 87 w 137"/>
                <a:gd name="T15" fmla="*/ 26 h 227"/>
                <a:gd name="T16" fmla="*/ 17 w 137"/>
                <a:gd name="T17" fmla="*/ 120 h 227"/>
                <a:gd name="T18" fmla="*/ 59 w 137"/>
                <a:gd name="T19" fmla="*/ 120 h 227"/>
                <a:gd name="T20" fmla="*/ 50 w 137"/>
                <a:gd name="T21" fmla="*/ 201 h 227"/>
                <a:gd name="T22" fmla="*/ 121 w 137"/>
                <a:gd name="T23" fmla="*/ 106 h 227"/>
                <a:gd name="T24" fmla="*/ 78 w 137"/>
                <a:gd name="T25" fmla="*/ 106 h 227"/>
                <a:gd name="T26" fmla="*/ 87 w 137"/>
                <a:gd name="T27" fmla="*/ 2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7" h="227">
                  <a:moveTo>
                    <a:pt x="99" y="0"/>
                  </a:moveTo>
                  <a:lnTo>
                    <a:pt x="87" y="99"/>
                  </a:lnTo>
                  <a:lnTo>
                    <a:pt x="137" y="99"/>
                  </a:lnTo>
                  <a:lnTo>
                    <a:pt x="38" y="227"/>
                  </a:lnTo>
                  <a:lnTo>
                    <a:pt x="50" y="127"/>
                  </a:lnTo>
                  <a:lnTo>
                    <a:pt x="0" y="127"/>
                  </a:lnTo>
                  <a:lnTo>
                    <a:pt x="99" y="0"/>
                  </a:lnTo>
                  <a:close/>
                  <a:moveTo>
                    <a:pt x="87" y="26"/>
                  </a:moveTo>
                  <a:lnTo>
                    <a:pt x="17" y="120"/>
                  </a:lnTo>
                  <a:lnTo>
                    <a:pt x="59" y="120"/>
                  </a:lnTo>
                  <a:lnTo>
                    <a:pt x="50" y="201"/>
                  </a:lnTo>
                  <a:lnTo>
                    <a:pt x="121" y="106"/>
                  </a:lnTo>
                  <a:lnTo>
                    <a:pt x="78" y="106"/>
                  </a:lnTo>
                  <a:lnTo>
                    <a:pt x="87" y="26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43" name="Freeform 87">
              <a:extLst>
                <a:ext uri="{FF2B5EF4-FFF2-40B4-BE49-F238E27FC236}">
                  <a16:creationId xmlns:a16="http://schemas.microsoft.com/office/drawing/2014/main" xmlns="" id="{7B7EDB63-8447-470F-9D8E-ADF7C66B84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01350" y="2982108"/>
              <a:ext cx="288925" cy="290513"/>
            </a:xfrm>
            <a:custGeom>
              <a:avLst/>
              <a:gdLst>
                <a:gd name="T0" fmla="*/ 142 w 182"/>
                <a:gd name="T1" fmla="*/ 0 h 183"/>
                <a:gd name="T2" fmla="*/ 182 w 182"/>
                <a:gd name="T3" fmla="*/ 38 h 183"/>
                <a:gd name="T4" fmla="*/ 182 w 182"/>
                <a:gd name="T5" fmla="*/ 183 h 183"/>
                <a:gd name="T6" fmla="*/ 0 w 182"/>
                <a:gd name="T7" fmla="*/ 183 h 183"/>
                <a:gd name="T8" fmla="*/ 0 w 182"/>
                <a:gd name="T9" fmla="*/ 0 h 183"/>
                <a:gd name="T10" fmla="*/ 142 w 182"/>
                <a:gd name="T11" fmla="*/ 0 h 183"/>
                <a:gd name="T12" fmla="*/ 173 w 182"/>
                <a:gd name="T13" fmla="*/ 173 h 183"/>
                <a:gd name="T14" fmla="*/ 173 w 182"/>
                <a:gd name="T15" fmla="*/ 40 h 183"/>
                <a:gd name="T16" fmla="*/ 140 w 182"/>
                <a:gd name="T17" fmla="*/ 7 h 183"/>
                <a:gd name="T18" fmla="*/ 135 w 182"/>
                <a:gd name="T19" fmla="*/ 7 h 183"/>
                <a:gd name="T20" fmla="*/ 135 w 182"/>
                <a:gd name="T21" fmla="*/ 69 h 183"/>
                <a:gd name="T22" fmla="*/ 45 w 182"/>
                <a:gd name="T23" fmla="*/ 69 h 183"/>
                <a:gd name="T24" fmla="*/ 45 w 182"/>
                <a:gd name="T25" fmla="*/ 7 h 183"/>
                <a:gd name="T26" fmla="*/ 7 w 182"/>
                <a:gd name="T27" fmla="*/ 7 h 183"/>
                <a:gd name="T28" fmla="*/ 7 w 182"/>
                <a:gd name="T29" fmla="*/ 173 h 183"/>
                <a:gd name="T30" fmla="*/ 173 w 182"/>
                <a:gd name="T31" fmla="*/ 173 h 183"/>
                <a:gd name="T32" fmla="*/ 128 w 182"/>
                <a:gd name="T33" fmla="*/ 7 h 183"/>
                <a:gd name="T34" fmla="*/ 52 w 182"/>
                <a:gd name="T35" fmla="*/ 7 h 183"/>
                <a:gd name="T36" fmla="*/ 52 w 182"/>
                <a:gd name="T37" fmla="*/ 59 h 183"/>
                <a:gd name="T38" fmla="*/ 128 w 182"/>
                <a:gd name="T39" fmla="*/ 59 h 183"/>
                <a:gd name="T40" fmla="*/ 128 w 182"/>
                <a:gd name="T41" fmla="*/ 7 h 183"/>
                <a:gd name="T42" fmla="*/ 52 w 182"/>
                <a:gd name="T43" fmla="*/ 121 h 183"/>
                <a:gd name="T44" fmla="*/ 52 w 182"/>
                <a:gd name="T45" fmla="*/ 128 h 183"/>
                <a:gd name="T46" fmla="*/ 128 w 182"/>
                <a:gd name="T47" fmla="*/ 128 h 183"/>
                <a:gd name="T48" fmla="*/ 128 w 182"/>
                <a:gd name="T49" fmla="*/ 121 h 183"/>
                <a:gd name="T50" fmla="*/ 52 w 182"/>
                <a:gd name="T51" fmla="*/ 121 h 183"/>
                <a:gd name="T52" fmla="*/ 52 w 182"/>
                <a:gd name="T53" fmla="*/ 142 h 183"/>
                <a:gd name="T54" fmla="*/ 52 w 182"/>
                <a:gd name="T55" fmla="*/ 152 h 183"/>
                <a:gd name="T56" fmla="*/ 128 w 182"/>
                <a:gd name="T57" fmla="*/ 152 h 183"/>
                <a:gd name="T58" fmla="*/ 128 w 182"/>
                <a:gd name="T59" fmla="*/ 142 h 183"/>
                <a:gd name="T60" fmla="*/ 52 w 182"/>
                <a:gd name="T61" fmla="*/ 142 h 183"/>
                <a:gd name="T62" fmla="*/ 107 w 182"/>
                <a:gd name="T63" fmla="*/ 22 h 183"/>
                <a:gd name="T64" fmla="*/ 107 w 182"/>
                <a:gd name="T65" fmla="*/ 45 h 183"/>
                <a:gd name="T66" fmla="*/ 114 w 182"/>
                <a:gd name="T67" fmla="*/ 45 h 183"/>
                <a:gd name="T68" fmla="*/ 114 w 182"/>
                <a:gd name="T69" fmla="*/ 22 h 183"/>
                <a:gd name="T70" fmla="*/ 107 w 182"/>
                <a:gd name="T71" fmla="*/ 2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2" h="183">
                  <a:moveTo>
                    <a:pt x="142" y="0"/>
                  </a:moveTo>
                  <a:lnTo>
                    <a:pt x="182" y="38"/>
                  </a:lnTo>
                  <a:lnTo>
                    <a:pt x="182" y="183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42" y="0"/>
                  </a:lnTo>
                  <a:close/>
                  <a:moveTo>
                    <a:pt x="173" y="173"/>
                  </a:moveTo>
                  <a:lnTo>
                    <a:pt x="173" y="40"/>
                  </a:lnTo>
                  <a:lnTo>
                    <a:pt x="140" y="7"/>
                  </a:lnTo>
                  <a:lnTo>
                    <a:pt x="135" y="7"/>
                  </a:lnTo>
                  <a:lnTo>
                    <a:pt x="135" y="69"/>
                  </a:lnTo>
                  <a:lnTo>
                    <a:pt x="45" y="69"/>
                  </a:lnTo>
                  <a:lnTo>
                    <a:pt x="45" y="7"/>
                  </a:lnTo>
                  <a:lnTo>
                    <a:pt x="7" y="7"/>
                  </a:lnTo>
                  <a:lnTo>
                    <a:pt x="7" y="173"/>
                  </a:lnTo>
                  <a:lnTo>
                    <a:pt x="173" y="173"/>
                  </a:lnTo>
                  <a:close/>
                  <a:moveTo>
                    <a:pt x="128" y="7"/>
                  </a:moveTo>
                  <a:lnTo>
                    <a:pt x="52" y="7"/>
                  </a:lnTo>
                  <a:lnTo>
                    <a:pt x="52" y="59"/>
                  </a:lnTo>
                  <a:lnTo>
                    <a:pt x="128" y="59"/>
                  </a:lnTo>
                  <a:lnTo>
                    <a:pt x="128" y="7"/>
                  </a:lnTo>
                  <a:close/>
                  <a:moveTo>
                    <a:pt x="52" y="121"/>
                  </a:moveTo>
                  <a:lnTo>
                    <a:pt x="52" y="128"/>
                  </a:lnTo>
                  <a:lnTo>
                    <a:pt x="128" y="128"/>
                  </a:lnTo>
                  <a:lnTo>
                    <a:pt x="128" y="121"/>
                  </a:lnTo>
                  <a:lnTo>
                    <a:pt x="52" y="121"/>
                  </a:lnTo>
                  <a:close/>
                  <a:moveTo>
                    <a:pt x="52" y="142"/>
                  </a:moveTo>
                  <a:lnTo>
                    <a:pt x="52" y="152"/>
                  </a:lnTo>
                  <a:lnTo>
                    <a:pt x="128" y="152"/>
                  </a:lnTo>
                  <a:lnTo>
                    <a:pt x="128" y="142"/>
                  </a:lnTo>
                  <a:lnTo>
                    <a:pt x="52" y="142"/>
                  </a:lnTo>
                  <a:close/>
                  <a:moveTo>
                    <a:pt x="107" y="22"/>
                  </a:moveTo>
                  <a:lnTo>
                    <a:pt x="107" y="45"/>
                  </a:lnTo>
                  <a:lnTo>
                    <a:pt x="114" y="45"/>
                  </a:lnTo>
                  <a:lnTo>
                    <a:pt x="114" y="22"/>
                  </a:lnTo>
                  <a:lnTo>
                    <a:pt x="107" y="22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44" name="Freeform 99">
              <a:extLst>
                <a:ext uri="{FF2B5EF4-FFF2-40B4-BE49-F238E27FC236}">
                  <a16:creationId xmlns:a16="http://schemas.microsoft.com/office/drawing/2014/main" xmlns="" id="{491964E8-FC03-4691-B20E-57831D7A22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29313" y="3407558"/>
              <a:ext cx="300038" cy="300038"/>
            </a:xfrm>
            <a:custGeom>
              <a:avLst/>
              <a:gdLst>
                <a:gd name="T0" fmla="*/ 133 w 189"/>
                <a:gd name="T1" fmla="*/ 57 h 189"/>
                <a:gd name="T2" fmla="*/ 189 w 189"/>
                <a:gd name="T3" fmla="*/ 57 h 189"/>
                <a:gd name="T4" fmla="*/ 189 w 189"/>
                <a:gd name="T5" fmla="*/ 159 h 189"/>
                <a:gd name="T6" fmla="*/ 170 w 189"/>
                <a:gd name="T7" fmla="*/ 159 h 189"/>
                <a:gd name="T8" fmla="*/ 170 w 189"/>
                <a:gd name="T9" fmla="*/ 189 h 189"/>
                <a:gd name="T10" fmla="*/ 166 w 189"/>
                <a:gd name="T11" fmla="*/ 189 h 189"/>
                <a:gd name="T12" fmla="*/ 135 w 189"/>
                <a:gd name="T13" fmla="*/ 159 h 189"/>
                <a:gd name="T14" fmla="*/ 57 w 189"/>
                <a:gd name="T15" fmla="*/ 159 h 189"/>
                <a:gd name="T16" fmla="*/ 57 w 189"/>
                <a:gd name="T17" fmla="*/ 102 h 189"/>
                <a:gd name="T18" fmla="*/ 0 w 189"/>
                <a:gd name="T19" fmla="*/ 102 h 189"/>
                <a:gd name="T20" fmla="*/ 0 w 189"/>
                <a:gd name="T21" fmla="*/ 0 h 189"/>
                <a:gd name="T22" fmla="*/ 133 w 189"/>
                <a:gd name="T23" fmla="*/ 0 h 189"/>
                <a:gd name="T24" fmla="*/ 133 w 189"/>
                <a:gd name="T25" fmla="*/ 57 h 189"/>
                <a:gd name="T26" fmla="*/ 7 w 189"/>
                <a:gd name="T27" fmla="*/ 95 h 189"/>
                <a:gd name="T28" fmla="*/ 57 w 189"/>
                <a:gd name="T29" fmla="*/ 95 h 189"/>
                <a:gd name="T30" fmla="*/ 57 w 189"/>
                <a:gd name="T31" fmla="*/ 57 h 189"/>
                <a:gd name="T32" fmla="*/ 125 w 189"/>
                <a:gd name="T33" fmla="*/ 57 h 189"/>
                <a:gd name="T34" fmla="*/ 125 w 189"/>
                <a:gd name="T35" fmla="*/ 9 h 189"/>
                <a:gd name="T36" fmla="*/ 7 w 189"/>
                <a:gd name="T37" fmla="*/ 9 h 189"/>
                <a:gd name="T38" fmla="*/ 7 w 189"/>
                <a:gd name="T39" fmla="*/ 95 h 189"/>
                <a:gd name="T40" fmla="*/ 182 w 189"/>
                <a:gd name="T41" fmla="*/ 151 h 189"/>
                <a:gd name="T42" fmla="*/ 182 w 189"/>
                <a:gd name="T43" fmla="*/ 66 h 189"/>
                <a:gd name="T44" fmla="*/ 64 w 189"/>
                <a:gd name="T45" fmla="*/ 66 h 189"/>
                <a:gd name="T46" fmla="*/ 64 w 189"/>
                <a:gd name="T47" fmla="*/ 151 h 189"/>
                <a:gd name="T48" fmla="*/ 140 w 189"/>
                <a:gd name="T49" fmla="*/ 151 h 189"/>
                <a:gd name="T50" fmla="*/ 163 w 189"/>
                <a:gd name="T51" fmla="*/ 178 h 189"/>
                <a:gd name="T52" fmla="*/ 163 w 189"/>
                <a:gd name="T53" fmla="*/ 151 h 189"/>
                <a:gd name="T54" fmla="*/ 182 w 189"/>
                <a:gd name="T55" fmla="*/ 151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9" h="189">
                  <a:moveTo>
                    <a:pt x="133" y="57"/>
                  </a:moveTo>
                  <a:lnTo>
                    <a:pt x="189" y="57"/>
                  </a:lnTo>
                  <a:lnTo>
                    <a:pt x="189" y="159"/>
                  </a:lnTo>
                  <a:lnTo>
                    <a:pt x="170" y="159"/>
                  </a:lnTo>
                  <a:lnTo>
                    <a:pt x="170" y="189"/>
                  </a:lnTo>
                  <a:lnTo>
                    <a:pt x="166" y="189"/>
                  </a:lnTo>
                  <a:lnTo>
                    <a:pt x="135" y="159"/>
                  </a:lnTo>
                  <a:lnTo>
                    <a:pt x="57" y="159"/>
                  </a:lnTo>
                  <a:lnTo>
                    <a:pt x="57" y="102"/>
                  </a:lnTo>
                  <a:lnTo>
                    <a:pt x="0" y="102"/>
                  </a:lnTo>
                  <a:lnTo>
                    <a:pt x="0" y="0"/>
                  </a:lnTo>
                  <a:lnTo>
                    <a:pt x="133" y="0"/>
                  </a:lnTo>
                  <a:lnTo>
                    <a:pt x="133" y="57"/>
                  </a:lnTo>
                  <a:close/>
                  <a:moveTo>
                    <a:pt x="7" y="95"/>
                  </a:moveTo>
                  <a:lnTo>
                    <a:pt x="57" y="95"/>
                  </a:lnTo>
                  <a:lnTo>
                    <a:pt x="57" y="57"/>
                  </a:lnTo>
                  <a:lnTo>
                    <a:pt x="125" y="57"/>
                  </a:lnTo>
                  <a:lnTo>
                    <a:pt x="125" y="9"/>
                  </a:lnTo>
                  <a:lnTo>
                    <a:pt x="7" y="9"/>
                  </a:lnTo>
                  <a:lnTo>
                    <a:pt x="7" y="95"/>
                  </a:lnTo>
                  <a:close/>
                  <a:moveTo>
                    <a:pt x="182" y="151"/>
                  </a:moveTo>
                  <a:lnTo>
                    <a:pt x="182" y="66"/>
                  </a:lnTo>
                  <a:lnTo>
                    <a:pt x="64" y="66"/>
                  </a:lnTo>
                  <a:lnTo>
                    <a:pt x="64" y="151"/>
                  </a:lnTo>
                  <a:lnTo>
                    <a:pt x="140" y="151"/>
                  </a:lnTo>
                  <a:lnTo>
                    <a:pt x="163" y="178"/>
                  </a:lnTo>
                  <a:lnTo>
                    <a:pt x="163" y="151"/>
                  </a:lnTo>
                  <a:lnTo>
                    <a:pt x="182" y="151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45" name="Freeform 100">
              <a:extLst>
                <a:ext uri="{FF2B5EF4-FFF2-40B4-BE49-F238E27FC236}">
                  <a16:creationId xmlns:a16="http://schemas.microsoft.com/office/drawing/2014/main" xmlns="" id="{A840365F-F478-4D7A-8E5C-FC64451C4A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54775" y="3404383"/>
              <a:ext cx="330200" cy="311150"/>
            </a:xfrm>
            <a:custGeom>
              <a:avLst/>
              <a:gdLst>
                <a:gd name="T0" fmla="*/ 75 w 88"/>
                <a:gd name="T1" fmla="*/ 60 h 83"/>
                <a:gd name="T2" fmla="*/ 32 w 88"/>
                <a:gd name="T3" fmla="*/ 67 h 83"/>
                <a:gd name="T4" fmla="*/ 69 w 88"/>
                <a:gd name="T5" fmla="*/ 67 h 83"/>
                <a:gd name="T6" fmla="*/ 73 w 88"/>
                <a:gd name="T7" fmla="*/ 72 h 83"/>
                <a:gd name="T8" fmla="*/ 73 w 88"/>
                <a:gd name="T9" fmla="*/ 78 h 83"/>
                <a:gd name="T10" fmla="*/ 69 w 88"/>
                <a:gd name="T11" fmla="*/ 82 h 83"/>
                <a:gd name="T12" fmla="*/ 63 w 88"/>
                <a:gd name="T13" fmla="*/ 82 h 83"/>
                <a:gd name="T14" fmla="*/ 58 w 88"/>
                <a:gd name="T15" fmla="*/ 78 h 83"/>
                <a:gd name="T16" fmla="*/ 58 w 88"/>
                <a:gd name="T17" fmla="*/ 72 h 83"/>
                <a:gd name="T18" fmla="*/ 37 w 88"/>
                <a:gd name="T19" fmla="*/ 70 h 83"/>
                <a:gd name="T20" fmla="*/ 39 w 88"/>
                <a:gd name="T21" fmla="*/ 75 h 83"/>
                <a:gd name="T22" fmla="*/ 36 w 88"/>
                <a:gd name="T23" fmla="*/ 80 h 83"/>
                <a:gd name="T24" fmla="*/ 31 w 88"/>
                <a:gd name="T25" fmla="*/ 83 h 83"/>
                <a:gd name="T26" fmla="*/ 25 w 88"/>
                <a:gd name="T27" fmla="*/ 80 h 83"/>
                <a:gd name="T28" fmla="*/ 23 w 88"/>
                <a:gd name="T29" fmla="*/ 75 h 83"/>
                <a:gd name="T30" fmla="*/ 24 w 88"/>
                <a:gd name="T31" fmla="*/ 70 h 83"/>
                <a:gd name="T32" fmla="*/ 28 w 88"/>
                <a:gd name="T33" fmla="*/ 67 h 83"/>
                <a:gd name="T34" fmla="*/ 0 w 88"/>
                <a:gd name="T35" fmla="*/ 3 h 83"/>
                <a:gd name="T36" fmla="*/ 15 w 88"/>
                <a:gd name="T37" fmla="*/ 0 h 83"/>
                <a:gd name="T38" fmla="*/ 88 w 88"/>
                <a:gd name="T39" fmla="*/ 22 h 83"/>
                <a:gd name="T40" fmla="*/ 73 w 88"/>
                <a:gd name="T41" fmla="*/ 57 h 83"/>
                <a:gd name="T42" fmla="*/ 22 w 88"/>
                <a:gd name="T43" fmla="*/ 25 h 83"/>
                <a:gd name="T44" fmla="*/ 36 w 88"/>
                <a:gd name="T45" fmla="*/ 75 h 83"/>
                <a:gd name="T46" fmla="*/ 34 w 88"/>
                <a:gd name="T47" fmla="*/ 71 h 83"/>
                <a:gd name="T48" fmla="*/ 31 w 88"/>
                <a:gd name="T49" fmla="*/ 70 h 83"/>
                <a:gd name="T50" fmla="*/ 27 w 88"/>
                <a:gd name="T51" fmla="*/ 71 h 83"/>
                <a:gd name="T52" fmla="*/ 26 w 88"/>
                <a:gd name="T53" fmla="*/ 75 h 83"/>
                <a:gd name="T54" fmla="*/ 27 w 88"/>
                <a:gd name="T55" fmla="*/ 78 h 83"/>
                <a:gd name="T56" fmla="*/ 31 w 88"/>
                <a:gd name="T57" fmla="*/ 80 h 83"/>
                <a:gd name="T58" fmla="*/ 34 w 88"/>
                <a:gd name="T59" fmla="*/ 78 h 83"/>
                <a:gd name="T60" fmla="*/ 36 w 88"/>
                <a:gd name="T61" fmla="*/ 75 h 83"/>
                <a:gd name="T62" fmla="*/ 70 w 88"/>
                <a:gd name="T63" fmla="*/ 73 h 83"/>
                <a:gd name="T64" fmla="*/ 68 w 88"/>
                <a:gd name="T65" fmla="*/ 71 h 83"/>
                <a:gd name="T66" fmla="*/ 64 w 88"/>
                <a:gd name="T67" fmla="*/ 71 h 83"/>
                <a:gd name="T68" fmla="*/ 61 w 88"/>
                <a:gd name="T69" fmla="*/ 73 h 83"/>
                <a:gd name="T70" fmla="*/ 61 w 88"/>
                <a:gd name="T71" fmla="*/ 77 h 83"/>
                <a:gd name="T72" fmla="*/ 64 w 88"/>
                <a:gd name="T73" fmla="*/ 79 h 83"/>
                <a:gd name="T74" fmla="*/ 68 w 88"/>
                <a:gd name="T75" fmla="*/ 79 h 83"/>
                <a:gd name="T76" fmla="*/ 70 w 88"/>
                <a:gd name="T77" fmla="*/ 7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8" h="83">
                  <a:moveTo>
                    <a:pt x="88" y="22"/>
                  </a:moveTo>
                  <a:cubicBezTo>
                    <a:pt x="75" y="60"/>
                    <a:pt x="75" y="60"/>
                    <a:pt x="75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67" y="67"/>
                    <a:pt x="68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2" y="70"/>
                    <a:pt x="73" y="71"/>
                    <a:pt x="73" y="72"/>
                  </a:cubicBezTo>
                  <a:cubicBezTo>
                    <a:pt x="74" y="73"/>
                    <a:pt x="74" y="74"/>
                    <a:pt x="74" y="75"/>
                  </a:cubicBezTo>
                  <a:cubicBezTo>
                    <a:pt x="74" y="76"/>
                    <a:pt x="74" y="77"/>
                    <a:pt x="73" y="78"/>
                  </a:cubicBezTo>
                  <a:cubicBezTo>
                    <a:pt x="73" y="79"/>
                    <a:pt x="72" y="80"/>
                    <a:pt x="72" y="80"/>
                  </a:cubicBezTo>
                  <a:cubicBezTo>
                    <a:pt x="71" y="81"/>
                    <a:pt x="70" y="82"/>
                    <a:pt x="69" y="82"/>
                  </a:cubicBezTo>
                  <a:cubicBezTo>
                    <a:pt x="68" y="83"/>
                    <a:pt x="67" y="83"/>
                    <a:pt x="66" y="83"/>
                  </a:cubicBezTo>
                  <a:cubicBezTo>
                    <a:pt x="65" y="83"/>
                    <a:pt x="64" y="83"/>
                    <a:pt x="63" y="82"/>
                  </a:cubicBezTo>
                  <a:cubicBezTo>
                    <a:pt x="62" y="82"/>
                    <a:pt x="61" y="81"/>
                    <a:pt x="60" y="80"/>
                  </a:cubicBezTo>
                  <a:cubicBezTo>
                    <a:pt x="60" y="80"/>
                    <a:pt x="59" y="79"/>
                    <a:pt x="58" y="78"/>
                  </a:cubicBezTo>
                  <a:cubicBezTo>
                    <a:pt x="58" y="77"/>
                    <a:pt x="58" y="76"/>
                    <a:pt x="58" y="75"/>
                  </a:cubicBezTo>
                  <a:cubicBezTo>
                    <a:pt x="58" y="74"/>
                    <a:pt x="58" y="73"/>
                    <a:pt x="58" y="72"/>
                  </a:cubicBezTo>
                  <a:cubicBezTo>
                    <a:pt x="59" y="71"/>
                    <a:pt x="59" y="71"/>
                    <a:pt x="60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8" y="71"/>
                    <a:pt x="38" y="71"/>
                    <a:pt x="38" y="72"/>
                  </a:cubicBezTo>
                  <a:cubicBezTo>
                    <a:pt x="39" y="73"/>
                    <a:pt x="39" y="74"/>
                    <a:pt x="39" y="75"/>
                  </a:cubicBezTo>
                  <a:cubicBezTo>
                    <a:pt x="39" y="76"/>
                    <a:pt x="38" y="77"/>
                    <a:pt x="38" y="78"/>
                  </a:cubicBezTo>
                  <a:cubicBezTo>
                    <a:pt x="38" y="79"/>
                    <a:pt x="37" y="80"/>
                    <a:pt x="36" y="80"/>
                  </a:cubicBezTo>
                  <a:cubicBezTo>
                    <a:pt x="36" y="81"/>
                    <a:pt x="35" y="82"/>
                    <a:pt x="34" y="82"/>
                  </a:cubicBezTo>
                  <a:cubicBezTo>
                    <a:pt x="33" y="83"/>
                    <a:pt x="32" y="83"/>
                    <a:pt x="31" y="83"/>
                  </a:cubicBezTo>
                  <a:cubicBezTo>
                    <a:pt x="30" y="83"/>
                    <a:pt x="28" y="83"/>
                    <a:pt x="28" y="82"/>
                  </a:cubicBezTo>
                  <a:cubicBezTo>
                    <a:pt x="27" y="82"/>
                    <a:pt x="26" y="81"/>
                    <a:pt x="25" y="80"/>
                  </a:cubicBezTo>
                  <a:cubicBezTo>
                    <a:pt x="24" y="80"/>
                    <a:pt x="24" y="79"/>
                    <a:pt x="23" y="78"/>
                  </a:cubicBezTo>
                  <a:cubicBezTo>
                    <a:pt x="23" y="77"/>
                    <a:pt x="23" y="76"/>
                    <a:pt x="23" y="75"/>
                  </a:cubicBezTo>
                  <a:cubicBezTo>
                    <a:pt x="23" y="74"/>
                    <a:pt x="23" y="73"/>
                    <a:pt x="23" y="72"/>
                  </a:cubicBezTo>
                  <a:cubicBezTo>
                    <a:pt x="23" y="71"/>
                    <a:pt x="24" y="71"/>
                    <a:pt x="24" y="70"/>
                  </a:cubicBezTo>
                  <a:cubicBezTo>
                    <a:pt x="25" y="69"/>
                    <a:pt x="25" y="69"/>
                    <a:pt x="26" y="68"/>
                  </a:cubicBezTo>
                  <a:cubicBezTo>
                    <a:pt x="27" y="68"/>
                    <a:pt x="28" y="67"/>
                    <a:pt x="28" y="67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1" y="22"/>
                    <a:pt x="21" y="22"/>
                    <a:pt x="21" y="22"/>
                  </a:cubicBezTo>
                  <a:lnTo>
                    <a:pt x="88" y="22"/>
                  </a:lnTo>
                  <a:close/>
                  <a:moveTo>
                    <a:pt x="29" y="57"/>
                  </a:moveTo>
                  <a:cubicBezTo>
                    <a:pt x="73" y="57"/>
                    <a:pt x="73" y="57"/>
                    <a:pt x="73" y="57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22" y="25"/>
                    <a:pt x="22" y="25"/>
                    <a:pt x="22" y="25"/>
                  </a:cubicBezTo>
                  <a:lnTo>
                    <a:pt x="29" y="57"/>
                  </a:lnTo>
                  <a:close/>
                  <a:moveTo>
                    <a:pt x="36" y="75"/>
                  </a:moveTo>
                  <a:cubicBezTo>
                    <a:pt x="36" y="74"/>
                    <a:pt x="35" y="74"/>
                    <a:pt x="35" y="73"/>
                  </a:cubicBezTo>
                  <a:cubicBezTo>
                    <a:pt x="35" y="72"/>
                    <a:pt x="35" y="72"/>
                    <a:pt x="34" y="71"/>
                  </a:cubicBezTo>
                  <a:cubicBezTo>
                    <a:pt x="34" y="71"/>
                    <a:pt x="33" y="71"/>
                    <a:pt x="33" y="71"/>
                  </a:cubicBezTo>
                  <a:cubicBezTo>
                    <a:pt x="32" y="70"/>
                    <a:pt x="31" y="70"/>
                    <a:pt x="31" y="70"/>
                  </a:cubicBezTo>
                  <a:cubicBezTo>
                    <a:pt x="30" y="70"/>
                    <a:pt x="29" y="70"/>
                    <a:pt x="29" y="71"/>
                  </a:cubicBezTo>
                  <a:cubicBezTo>
                    <a:pt x="28" y="71"/>
                    <a:pt x="28" y="71"/>
                    <a:pt x="27" y="71"/>
                  </a:cubicBezTo>
                  <a:cubicBezTo>
                    <a:pt x="27" y="72"/>
                    <a:pt x="27" y="72"/>
                    <a:pt x="26" y="73"/>
                  </a:cubicBezTo>
                  <a:cubicBezTo>
                    <a:pt x="26" y="74"/>
                    <a:pt x="26" y="74"/>
                    <a:pt x="26" y="75"/>
                  </a:cubicBezTo>
                  <a:cubicBezTo>
                    <a:pt x="26" y="75"/>
                    <a:pt x="26" y="76"/>
                    <a:pt x="26" y="77"/>
                  </a:cubicBezTo>
                  <a:cubicBezTo>
                    <a:pt x="27" y="77"/>
                    <a:pt x="27" y="78"/>
                    <a:pt x="27" y="78"/>
                  </a:cubicBezTo>
                  <a:cubicBezTo>
                    <a:pt x="28" y="79"/>
                    <a:pt x="28" y="79"/>
                    <a:pt x="29" y="79"/>
                  </a:cubicBezTo>
                  <a:cubicBezTo>
                    <a:pt x="29" y="80"/>
                    <a:pt x="30" y="80"/>
                    <a:pt x="31" y="80"/>
                  </a:cubicBezTo>
                  <a:cubicBezTo>
                    <a:pt x="31" y="80"/>
                    <a:pt x="32" y="80"/>
                    <a:pt x="33" y="79"/>
                  </a:cubicBezTo>
                  <a:cubicBezTo>
                    <a:pt x="33" y="79"/>
                    <a:pt x="34" y="79"/>
                    <a:pt x="34" y="78"/>
                  </a:cubicBezTo>
                  <a:cubicBezTo>
                    <a:pt x="35" y="78"/>
                    <a:pt x="35" y="77"/>
                    <a:pt x="35" y="77"/>
                  </a:cubicBezTo>
                  <a:cubicBezTo>
                    <a:pt x="35" y="76"/>
                    <a:pt x="36" y="75"/>
                    <a:pt x="36" y="75"/>
                  </a:cubicBezTo>
                  <a:close/>
                  <a:moveTo>
                    <a:pt x="71" y="75"/>
                  </a:moveTo>
                  <a:cubicBezTo>
                    <a:pt x="71" y="74"/>
                    <a:pt x="70" y="74"/>
                    <a:pt x="70" y="73"/>
                  </a:cubicBezTo>
                  <a:cubicBezTo>
                    <a:pt x="70" y="72"/>
                    <a:pt x="70" y="72"/>
                    <a:pt x="69" y="71"/>
                  </a:cubicBezTo>
                  <a:cubicBezTo>
                    <a:pt x="69" y="71"/>
                    <a:pt x="68" y="71"/>
                    <a:pt x="68" y="71"/>
                  </a:cubicBezTo>
                  <a:cubicBezTo>
                    <a:pt x="67" y="70"/>
                    <a:pt x="67" y="70"/>
                    <a:pt x="66" y="70"/>
                  </a:cubicBezTo>
                  <a:cubicBezTo>
                    <a:pt x="65" y="70"/>
                    <a:pt x="64" y="70"/>
                    <a:pt x="64" y="71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2" y="72"/>
                    <a:pt x="62" y="72"/>
                    <a:pt x="61" y="73"/>
                  </a:cubicBezTo>
                  <a:cubicBezTo>
                    <a:pt x="61" y="74"/>
                    <a:pt x="61" y="74"/>
                    <a:pt x="61" y="75"/>
                  </a:cubicBezTo>
                  <a:cubicBezTo>
                    <a:pt x="61" y="75"/>
                    <a:pt x="61" y="76"/>
                    <a:pt x="61" y="77"/>
                  </a:cubicBezTo>
                  <a:cubicBezTo>
                    <a:pt x="62" y="77"/>
                    <a:pt x="62" y="78"/>
                    <a:pt x="63" y="78"/>
                  </a:cubicBezTo>
                  <a:cubicBezTo>
                    <a:pt x="63" y="79"/>
                    <a:pt x="63" y="79"/>
                    <a:pt x="64" y="79"/>
                  </a:cubicBezTo>
                  <a:cubicBezTo>
                    <a:pt x="64" y="80"/>
                    <a:pt x="65" y="80"/>
                    <a:pt x="66" y="80"/>
                  </a:cubicBezTo>
                  <a:cubicBezTo>
                    <a:pt x="67" y="80"/>
                    <a:pt x="67" y="80"/>
                    <a:pt x="68" y="79"/>
                  </a:cubicBezTo>
                  <a:cubicBezTo>
                    <a:pt x="68" y="79"/>
                    <a:pt x="69" y="79"/>
                    <a:pt x="69" y="78"/>
                  </a:cubicBezTo>
                  <a:cubicBezTo>
                    <a:pt x="70" y="78"/>
                    <a:pt x="70" y="77"/>
                    <a:pt x="70" y="77"/>
                  </a:cubicBezTo>
                  <a:cubicBezTo>
                    <a:pt x="70" y="76"/>
                    <a:pt x="71" y="75"/>
                    <a:pt x="71" y="75"/>
                  </a:cubicBez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46" name="Freeform 101">
              <a:extLst>
                <a:ext uri="{FF2B5EF4-FFF2-40B4-BE49-F238E27FC236}">
                  <a16:creationId xmlns:a16="http://schemas.microsoft.com/office/drawing/2014/main" xmlns="" id="{4BE88413-976A-4AB9-8C34-57969FD1CF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10400" y="3407558"/>
              <a:ext cx="300038" cy="300038"/>
            </a:xfrm>
            <a:custGeom>
              <a:avLst/>
              <a:gdLst>
                <a:gd name="T0" fmla="*/ 26 w 80"/>
                <a:gd name="T1" fmla="*/ 5 h 80"/>
                <a:gd name="T2" fmla="*/ 0 w 80"/>
                <a:gd name="T3" fmla="*/ 26 h 80"/>
                <a:gd name="T4" fmla="*/ 1 w 80"/>
                <a:gd name="T5" fmla="*/ 10 h 80"/>
                <a:gd name="T6" fmla="*/ 10 w 80"/>
                <a:gd name="T7" fmla="*/ 2 h 80"/>
                <a:gd name="T8" fmla="*/ 26 w 80"/>
                <a:gd name="T9" fmla="*/ 0 h 80"/>
                <a:gd name="T10" fmla="*/ 16 w 80"/>
                <a:gd name="T11" fmla="*/ 4 h 80"/>
                <a:gd name="T12" fmla="*/ 7 w 80"/>
                <a:gd name="T13" fmla="*/ 7 h 80"/>
                <a:gd name="T14" fmla="*/ 3 w 80"/>
                <a:gd name="T15" fmla="*/ 16 h 80"/>
                <a:gd name="T16" fmla="*/ 23 w 80"/>
                <a:gd name="T17" fmla="*/ 4 h 80"/>
                <a:gd name="T18" fmla="*/ 54 w 80"/>
                <a:gd name="T19" fmla="*/ 13 h 80"/>
                <a:gd name="T20" fmla="*/ 73 w 80"/>
                <a:gd name="T21" fmla="*/ 31 h 80"/>
                <a:gd name="T22" fmla="*/ 75 w 80"/>
                <a:gd name="T23" fmla="*/ 52 h 80"/>
                <a:gd name="T24" fmla="*/ 70 w 80"/>
                <a:gd name="T25" fmla="*/ 63 h 80"/>
                <a:gd name="T26" fmla="*/ 75 w 80"/>
                <a:gd name="T27" fmla="*/ 78 h 80"/>
                <a:gd name="T28" fmla="*/ 65 w 80"/>
                <a:gd name="T29" fmla="*/ 70 h 80"/>
                <a:gd name="T30" fmla="*/ 53 w 80"/>
                <a:gd name="T31" fmla="*/ 78 h 80"/>
                <a:gd name="T32" fmla="*/ 40 w 80"/>
                <a:gd name="T33" fmla="*/ 80 h 80"/>
                <a:gd name="T34" fmla="*/ 27 w 80"/>
                <a:gd name="T35" fmla="*/ 78 h 80"/>
                <a:gd name="T36" fmla="*/ 16 w 80"/>
                <a:gd name="T37" fmla="*/ 70 h 80"/>
                <a:gd name="T38" fmla="*/ 5 w 80"/>
                <a:gd name="T39" fmla="*/ 78 h 80"/>
                <a:gd name="T40" fmla="*/ 10 w 80"/>
                <a:gd name="T41" fmla="*/ 63 h 80"/>
                <a:gd name="T42" fmla="*/ 6 w 80"/>
                <a:gd name="T43" fmla="*/ 52 h 80"/>
                <a:gd name="T44" fmla="*/ 8 w 80"/>
                <a:gd name="T45" fmla="*/ 31 h 80"/>
                <a:gd name="T46" fmla="*/ 26 w 80"/>
                <a:gd name="T47" fmla="*/ 13 h 80"/>
                <a:gd name="T48" fmla="*/ 40 w 80"/>
                <a:gd name="T49" fmla="*/ 77 h 80"/>
                <a:gd name="T50" fmla="*/ 63 w 80"/>
                <a:gd name="T51" fmla="*/ 68 h 80"/>
                <a:gd name="T52" fmla="*/ 72 w 80"/>
                <a:gd name="T53" fmla="*/ 45 h 80"/>
                <a:gd name="T54" fmla="*/ 63 w 80"/>
                <a:gd name="T55" fmla="*/ 22 h 80"/>
                <a:gd name="T56" fmla="*/ 40 w 80"/>
                <a:gd name="T57" fmla="*/ 13 h 80"/>
                <a:gd name="T58" fmla="*/ 17 w 80"/>
                <a:gd name="T59" fmla="*/ 22 h 80"/>
                <a:gd name="T60" fmla="*/ 8 w 80"/>
                <a:gd name="T61" fmla="*/ 45 h 80"/>
                <a:gd name="T62" fmla="*/ 17 w 80"/>
                <a:gd name="T63" fmla="*/ 68 h 80"/>
                <a:gd name="T64" fmla="*/ 40 w 80"/>
                <a:gd name="T65" fmla="*/ 77 h 80"/>
                <a:gd name="T66" fmla="*/ 42 w 80"/>
                <a:gd name="T67" fmla="*/ 19 h 80"/>
                <a:gd name="T68" fmla="*/ 21 w 80"/>
                <a:gd name="T69" fmla="*/ 48 h 80"/>
                <a:gd name="T70" fmla="*/ 38 w 80"/>
                <a:gd name="T71" fmla="*/ 45 h 80"/>
                <a:gd name="T72" fmla="*/ 64 w 80"/>
                <a:gd name="T73" fmla="*/ 0 h 80"/>
                <a:gd name="T74" fmla="*/ 75 w 80"/>
                <a:gd name="T75" fmla="*/ 5 h 80"/>
                <a:gd name="T76" fmla="*/ 80 w 80"/>
                <a:gd name="T77" fmla="*/ 16 h 80"/>
                <a:gd name="T78" fmla="*/ 76 w 80"/>
                <a:gd name="T79" fmla="*/ 26 h 80"/>
                <a:gd name="T80" fmla="*/ 55 w 80"/>
                <a:gd name="T81" fmla="*/ 0 h 80"/>
                <a:gd name="T82" fmla="*/ 77 w 80"/>
                <a:gd name="T83" fmla="*/ 23 h 80"/>
                <a:gd name="T84" fmla="*/ 76 w 80"/>
                <a:gd name="T85" fmla="*/ 11 h 80"/>
                <a:gd name="T86" fmla="*/ 69 w 80"/>
                <a:gd name="T87" fmla="*/ 5 h 80"/>
                <a:gd name="T88" fmla="*/ 58 w 80"/>
                <a:gd name="T89" fmla="*/ 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0" h="80">
                  <a:moveTo>
                    <a:pt x="26" y="0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4"/>
                    <a:pt x="1" y="12"/>
                    <a:pt x="1" y="10"/>
                  </a:cubicBezTo>
                  <a:cubicBezTo>
                    <a:pt x="2" y="8"/>
                    <a:pt x="3" y="6"/>
                    <a:pt x="5" y="5"/>
                  </a:cubicBezTo>
                  <a:cubicBezTo>
                    <a:pt x="6" y="4"/>
                    <a:pt x="8" y="2"/>
                    <a:pt x="10" y="2"/>
                  </a:cubicBezTo>
                  <a:cubicBezTo>
                    <a:pt x="12" y="1"/>
                    <a:pt x="14" y="0"/>
                    <a:pt x="16" y="0"/>
                  </a:cubicBezTo>
                  <a:lnTo>
                    <a:pt x="26" y="0"/>
                  </a:lnTo>
                  <a:close/>
                  <a:moveTo>
                    <a:pt x="23" y="4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4" y="4"/>
                    <a:pt x="13" y="4"/>
                    <a:pt x="11" y="5"/>
                  </a:cubicBezTo>
                  <a:cubicBezTo>
                    <a:pt x="10" y="5"/>
                    <a:pt x="8" y="6"/>
                    <a:pt x="7" y="7"/>
                  </a:cubicBezTo>
                  <a:cubicBezTo>
                    <a:pt x="6" y="8"/>
                    <a:pt x="5" y="10"/>
                    <a:pt x="4" y="11"/>
                  </a:cubicBezTo>
                  <a:cubicBezTo>
                    <a:pt x="4" y="13"/>
                    <a:pt x="3" y="15"/>
                    <a:pt x="3" y="16"/>
                  </a:cubicBezTo>
                  <a:cubicBezTo>
                    <a:pt x="3" y="23"/>
                    <a:pt x="3" y="23"/>
                    <a:pt x="3" y="23"/>
                  </a:cubicBezTo>
                  <a:lnTo>
                    <a:pt x="23" y="4"/>
                  </a:lnTo>
                  <a:close/>
                  <a:moveTo>
                    <a:pt x="40" y="10"/>
                  </a:moveTo>
                  <a:cubicBezTo>
                    <a:pt x="45" y="10"/>
                    <a:pt x="50" y="11"/>
                    <a:pt x="54" y="13"/>
                  </a:cubicBezTo>
                  <a:cubicBezTo>
                    <a:pt x="58" y="14"/>
                    <a:pt x="62" y="17"/>
                    <a:pt x="65" y="20"/>
                  </a:cubicBezTo>
                  <a:cubicBezTo>
                    <a:pt x="68" y="23"/>
                    <a:pt x="71" y="27"/>
                    <a:pt x="73" y="31"/>
                  </a:cubicBezTo>
                  <a:cubicBezTo>
                    <a:pt x="74" y="36"/>
                    <a:pt x="75" y="40"/>
                    <a:pt x="75" y="45"/>
                  </a:cubicBezTo>
                  <a:cubicBezTo>
                    <a:pt x="75" y="47"/>
                    <a:pt x="75" y="49"/>
                    <a:pt x="75" y="52"/>
                  </a:cubicBezTo>
                  <a:cubicBezTo>
                    <a:pt x="74" y="54"/>
                    <a:pt x="74" y="56"/>
                    <a:pt x="73" y="58"/>
                  </a:cubicBezTo>
                  <a:cubicBezTo>
                    <a:pt x="72" y="60"/>
                    <a:pt x="71" y="61"/>
                    <a:pt x="70" y="63"/>
                  </a:cubicBezTo>
                  <a:cubicBezTo>
                    <a:pt x="69" y="65"/>
                    <a:pt x="68" y="67"/>
                    <a:pt x="67" y="68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3" y="72"/>
                    <a:pt x="61" y="73"/>
                    <a:pt x="59" y="74"/>
                  </a:cubicBezTo>
                  <a:cubicBezTo>
                    <a:pt x="58" y="76"/>
                    <a:pt x="56" y="77"/>
                    <a:pt x="53" y="78"/>
                  </a:cubicBezTo>
                  <a:cubicBezTo>
                    <a:pt x="51" y="78"/>
                    <a:pt x="49" y="79"/>
                    <a:pt x="47" y="80"/>
                  </a:cubicBezTo>
                  <a:cubicBezTo>
                    <a:pt x="45" y="80"/>
                    <a:pt x="43" y="80"/>
                    <a:pt x="40" y="80"/>
                  </a:cubicBezTo>
                  <a:cubicBezTo>
                    <a:pt x="38" y="80"/>
                    <a:pt x="35" y="80"/>
                    <a:pt x="33" y="80"/>
                  </a:cubicBezTo>
                  <a:cubicBezTo>
                    <a:pt x="31" y="79"/>
                    <a:pt x="29" y="78"/>
                    <a:pt x="27" y="78"/>
                  </a:cubicBezTo>
                  <a:cubicBezTo>
                    <a:pt x="25" y="77"/>
                    <a:pt x="23" y="76"/>
                    <a:pt x="21" y="74"/>
                  </a:cubicBezTo>
                  <a:cubicBezTo>
                    <a:pt x="19" y="73"/>
                    <a:pt x="17" y="72"/>
                    <a:pt x="16" y="7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2" y="67"/>
                    <a:pt x="11" y="65"/>
                    <a:pt x="10" y="63"/>
                  </a:cubicBezTo>
                  <a:cubicBezTo>
                    <a:pt x="9" y="61"/>
                    <a:pt x="8" y="60"/>
                    <a:pt x="7" y="58"/>
                  </a:cubicBezTo>
                  <a:cubicBezTo>
                    <a:pt x="7" y="56"/>
                    <a:pt x="6" y="54"/>
                    <a:pt x="6" y="52"/>
                  </a:cubicBezTo>
                  <a:cubicBezTo>
                    <a:pt x="5" y="49"/>
                    <a:pt x="5" y="47"/>
                    <a:pt x="5" y="45"/>
                  </a:cubicBezTo>
                  <a:cubicBezTo>
                    <a:pt x="5" y="40"/>
                    <a:pt x="6" y="36"/>
                    <a:pt x="8" y="31"/>
                  </a:cubicBezTo>
                  <a:cubicBezTo>
                    <a:pt x="10" y="27"/>
                    <a:pt x="12" y="23"/>
                    <a:pt x="15" y="20"/>
                  </a:cubicBezTo>
                  <a:cubicBezTo>
                    <a:pt x="18" y="17"/>
                    <a:pt x="22" y="14"/>
                    <a:pt x="26" y="13"/>
                  </a:cubicBezTo>
                  <a:cubicBezTo>
                    <a:pt x="31" y="11"/>
                    <a:pt x="35" y="10"/>
                    <a:pt x="40" y="10"/>
                  </a:cubicBezTo>
                  <a:close/>
                  <a:moveTo>
                    <a:pt x="40" y="77"/>
                  </a:moveTo>
                  <a:cubicBezTo>
                    <a:pt x="45" y="77"/>
                    <a:pt x="49" y="76"/>
                    <a:pt x="53" y="74"/>
                  </a:cubicBezTo>
                  <a:cubicBezTo>
                    <a:pt x="56" y="73"/>
                    <a:pt x="60" y="71"/>
                    <a:pt x="63" y="68"/>
                  </a:cubicBezTo>
                  <a:cubicBezTo>
                    <a:pt x="66" y="65"/>
                    <a:pt x="68" y="61"/>
                    <a:pt x="70" y="58"/>
                  </a:cubicBezTo>
                  <a:cubicBezTo>
                    <a:pt x="71" y="54"/>
                    <a:pt x="72" y="50"/>
                    <a:pt x="72" y="45"/>
                  </a:cubicBezTo>
                  <a:cubicBezTo>
                    <a:pt x="72" y="41"/>
                    <a:pt x="71" y="36"/>
                    <a:pt x="70" y="33"/>
                  </a:cubicBezTo>
                  <a:cubicBezTo>
                    <a:pt x="68" y="29"/>
                    <a:pt x="66" y="25"/>
                    <a:pt x="63" y="22"/>
                  </a:cubicBezTo>
                  <a:cubicBezTo>
                    <a:pt x="60" y="20"/>
                    <a:pt x="56" y="17"/>
                    <a:pt x="53" y="16"/>
                  </a:cubicBezTo>
                  <a:cubicBezTo>
                    <a:pt x="49" y="14"/>
                    <a:pt x="45" y="13"/>
                    <a:pt x="40" y="13"/>
                  </a:cubicBezTo>
                  <a:cubicBezTo>
                    <a:pt x="36" y="13"/>
                    <a:pt x="32" y="14"/>
                    <a:pt x="28" y="16"/>
                  </a:cubicBezTo>
                  <a:cubicBezTo>
                    <a:pt x="24" y="17"/>
                    <a:pt x="20" y="20"/>
                    <a:pt x="17" y="22"/>
                  </a:cubicBezTo>
                  <a:cubicBezTo>
                    <a:pt x="15" y="25"/>
                    <a:pt x="12" y="29"/>
                    <a:pt x="11" y="33"/>
                  </a:cubicBezTo>
                  <a:cubicBezTo>
                    <a:pt x="9" y="36"/>
                    <a:pt x="8" y="41"/>
                    <a:pt x="8" y="45"/>
                  </a:cubicBezTo>
                  <a:cubicBezTo>
                    <a:pt x="8" y="50"/>
                    <a:pt x="9" y="54"/>
                    <a:pt x="11" y="58"/>
                  </a:cubicBezTo>
                  <a:cubicBezTo>
                    <a:pt x="12" y="61"/>
                    <a:pt x="15" y="65"/>
                    <a:pt x="17" y="68"/>
                  </a:cubicBezTo>
                  <a:cubicBezTo>
                    <a:pt x="20" y="71"/>
                    <a:pt x="24" y="73"/>
                    <a:pt x="28" y="74"/>
                  </a:cubicBezTo>
                  <a:cubicBezTo>
                    <a:pt x="32" y="76"/>
                    <a:pt x="36" y="77"/>
                    <a:pt x="40" y="77"/>
                  </a:cubicBezTo>
                  <a:close/>
                  <a:moveTo>
                    <a:pt x="38" y="19"/>
                  </a:moveTo>
                  <a:cubicBezTo>
                    <a:pt x="42" y="19"/>
                    <a:pt x="42" y="19"/>
                    <a:pt x="42" y="19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8" y="45"/>
                    <a:pt x="38" y="45"/>
                    <a:pt x="38" y="45"/>
                  </a:cubicBezTo>
                  <a:lnTo>
                    <a:pt x="38" y="19"/>
                  </a:lnTo>
                  <a:close/>
                  <a:moveTo>
                    <a:pt x="64" y="0"/>
                  </a:moveTo>
                  <a:cubicBezTo>
                    <a:pt x="66" y="0"/>
                    <a:pt x="68" y="1"/>
                    <a:pt x="70" y="2"/>
                  </a:cubicBezTo>
                  <a:cubicBezTo>
                    <a:pt x="72" y="2"/>
                    <a:pt x="74" y="4"/>
                    <a:pt x="75" y="5"/>
                  </a:cubicBezTo>
                  <a:cubicBezTo>
                    <a:pt x="77" y="6"/>
                    <a:pt x="78" y="8"/>
                    <a:pt x="79" y="10"/>
                  </a:cubicBezTo>
                  <a:cubicBezTo>
                    <a:pt x="80" y="12"/>
                    <a:pt x="80" y="14"/>
                    <a:pt x="80" y="1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0"/>
                    <a:pt x="55" y="0"/>
                    <a:pt x="55" y="0"/>
                  </a:cubicBezTo>
                  <a:lnTo>
                    <a:pt x="64" y="0"/>
                  </a:lnTo>
                  <a:close/>
                  <a:moveTo>
                    <a:pt x="77" y="23"/>
                  </a:moveTo>
                  <a:cubicBezTo>
                    <a:pt x="77" y="16"/>
                    <a:pt x="77" y="16"/>
                    <a:pt x="77" y="16"/>
                  </a:cubicBezTo>
                  <a:cubicBezTo>
                    <a:pt x="77" y="15"/>
                    <a:pt x="77" y="13"/>
                    <a:pt x="76" y="11"/>
                  </a:cubicBezTo>
                  <a:cubicBezTo>
                    <a:pt x="75" y="10"/>
                    <a:pt x="74" y="8"/>
                    <a:pt x="73" y="7"/>
                  </a:cubicBezTo>
                  <a:cubicBezTo>
                    <a:pt x="72" y="6"/>
                    <a:pt x="71" y="5"/>
                    <a:pt x="69" y="5"/>
                  </a:cubicBezTo>
                  <a:cubicBezTo>
                    <a:pt x="68" y="4"/>
                    <a:pt x="66" y="4"/>
                    <a:pt x="64" y="4"/>
                  </a:cubicBezTo>
                  <a:cubicBezTo>
                    <a:pt x="58" y="4"/>
                    <a:pt x="58" y="4"/>
                    <a:pt x="58" y="4"/>
                  </a:cubicBezTo>
                  <a:lnTo>
                    <a:pt x="77" y="23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47" name="Freeform 102">
              <a:extLst>
                <a:ext uri="{FF2B5EF4-FFF2-40B4-BE49-F238E27FC236}">
                  <a16:creationId xmlns:a16="http://schemas.microsoft.com/office/drawing/2014/main" xmlns="" id="{DF797E38-C383-476F-AC2D-1EDFA09EBF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39038" y="3415496"/>
              <a:ext cx="323850" cy="288925"/>
            </a:xfrm>
            <a:custGeom>
              <a:avLst/>
              <a:gdLst>
                <a:gd name="T0" fmla="*/ 0 w 204"/>
                <a:gd name="T1" fmla="*/ 30 h 182"/>
                <a:gd name="T2" fmla="*/ 204 w 204"/>
                <a:gd name="T3" fmla="*/ 30 h 182"/>
                <a:gd name="T4" fmla="*/ 204 w 204"/>
                <a:gd name="T5" fmla="*/ 182 h 182"/>
                <a:gd name="T6" fmla="*/ 0 w 204"/>
                <a:gd name="T7" fmla="*/ 182 h 182"/>
                <a:gd name="T8" fmla="*/ 0 w 204"/>
                <a:gd name="T9" fmla="*/ 30 h 182"/>
                <a:gd name="T10" fmla="*/ 197 w 204"/>
                <a:gd name="T11" fmla="*/ 175 h 182"/>
                <a:gd name="T12" fmla="*/ 197 w 204"/>
                <a:gd name="T13" fmla="*/ 38 h 182"/>
                <a:gd name="T14" fmla="*/ 8 w 204"/>
                <a:gd name="T15" fmla="*/ 38 h 182"/>
                <a:gd name="T16" fmla="*/ 8 w 204"/>
                <a:gd name="T17" fmla="*/ 175 h 182"/>
                <a:gd name="T18" fmla="*/ 197 w 204"/>
                <a:gd name="T19" fmla="*/ 175 h 182"/>
                <a:gd name="T20" fmla="*/ 15 w 204"/>
                <a:gd name="T21" fmla="*/ 14 h 182"/>
                <a:gd name="T22" fmla="*/ 15 w 204"/>
                <a:gd name="T23" fmla="*/ 21 h 182"/>
                <a:gd name="T24" fmla="*/ 190 w 204"/>
                <a:gd name="T25" fmla="*/ 21 h 182"/>
                <a:gd name="T26" fmla="*/ 190 w 204"/>
                <a:gd name="T27" fmla="*/ 14 h 182"/>
                <a:gd name="T28" fmla="*/ 15 w 204"/>
                <a:gd name="T29" fmla="*/ 14 h 182"/>
                <a:gd name="T30" fmla="*/ 31 w 204"/>
                <a:gd name="T31" fmla="*/ 0 h 182"/>
                <a:gd name="T32" fmla="*/ 31 w 204"/>
                <a:gd name="T33" fmla="*/ 7 h 182"/>
                <a:gd name="T34" fmla="*/ 175 w 204"/>
                <a:gd name="T35" fmla="*/ 7 h 182"/>
                <a:gd name="T36" fmla="*/ 175 w 204"/>
                <a:gd name="T37" fmla="*/ 0 h 182"/>
                <a:gd name="T38" fmla="*/ 31 w 204"/>
                <a:gd name="T39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4" h="182">
                  <a:moveTo>
                    <a:pt x="0" y="30"/>
                  </a:moveTo>
                  <a:lnTo>
                    <a:pt x="204" y="30"/>
                  </a:lnTo>
                  <a:lnTo>
                    <a:pt x="204" y="182"/>
                  </a:lnTo>
                  <a:lnTo>
                    <a:pt x="0" y="182"/>
                  </a:lnTo>
                  <a:lnTo>
                    <a:pt x="0" y="30"/>
                  </a:lnTo>
                  <a:close/>
                  <a:moveTo>
                    <a:pt x="197" y="175"/>
                  </a:moveTo>
                  <a:lnTo>
                    <a:pt x="197" y="38"/>
                  </a:lnTo>
                  <a:lnTo>
                    <a:pt x="8" y="38"/>
                  </a:lnTo>
                  <a:lnTo>
                    <a:pt x="8" y="175"/>
                  </a:lnTo>
                  <a:lnTo>
                    <a:pt x="197" y="175"/>
                  </a:lnTo>
                  <a:close/>
                  <a:moveTo>
                    <a:pt x="15" y="14"/>
                  </a:moveTo>
                  <a:lnTo>
                    <a:pt x="15" y="21"/>
                  </a:lnTo>
                  <a:lnTo>
                    <a:pt x="190" y="21"/>
                  </a:lnTo>
                  <a:lnTo>
                    <a:pt x="190" y="14"/>
                  </a:lnTo>
                  <a:lnTo>
                    <a:pt x="15" y="14"/>
                  </a:lnTo>
                  <a:close/>
                  <a:moveTo>
                    <a:pt x="31" y="0"/>
                  </a:moveTo>
                  <a:lnTo>
                    <a:pt x="31" y="7"/>
                  </a:lnTo>
                  <a:lnTo>
                    <a:pt x="175" y="7"/>
                  </a:lnTo>
                  <a:lnTo>
                    <a:pt x="175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48" name="Freeform 103">
              <a:extLst>
                <a:ext uri="{FF2B5EF4-FFF2-40B4-BE49-F238E27FC236}">
                  <a16:creationId xmlns:a16="http://schemas.microsoft.com/office/drawing/2014/main" xmlns="" id="{4015C68A-E3AF-4387-978D-CADA2D9DE4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80375" y="3418671"/>
              <a:ext cx="322263" cy="282575"/>
            </a:xfrm>
            <a:custGeom>
              <a:avLst/>
              <a:gdLst>
                <a:gd name="T0" fmla="*/ 43 w 86"/>
                <a:gd name="T1" fmla="*/ 0 h 75"/>
                <a:gd name="T2" fmla="*/ 86 w 86"/>
                <a:gd name="T3" fmla="*/ 75 h 75"/>
                <a:gd name="T4" fmla="*/ 0 w 86"/>
                <a:gd name="T5" fmla="*/ 75 h 75"/>
                <a:gd name="T6" fmla="*/ 43 w 86"/>
                <a:gd name="T7" fmla="*/ 0 h 75"/>
                <a:gd name="T8" fmla="*/ 43 w 86"/>
                <a:gd name="T9" fmla="*/ 6 h 75"/>
                <a:gd name="T10" fmla="*/ 5 w 86"/>
                <a:gd name="T11" fmla="*/ 72 h 75"/>
                <a:gd name="T12" fmla="*/ 81 w 86"/>
                <a:gd name="T13" fmla="*/ 72 h 75"/>
                <a:gd name="T14" fmla="*/ 43 w 86"/>
                <a:gd name="T15" fmla="*/ 6 h 75"/>
                <a:gd name="T16" fmla="*/ 43 w 86"/>
                <a:gd name="T17" fmla="*/ 57 h 75"/>
                <a:gd name="T18" fmla="*/ 45 w 86"/>
                <a:gd name="T19" fmla="*/ 58 h 75"/>
                <a:gd name="T20" fmla="*/ 46 w 86"/>
                <a:gd name="T21" fmla="*/ 60 h 75"/>
                <a:gd name="T22" fmla="*/ 45 w 86"/>
                <a:gd name="T23" fmla="*/ 61 h 75"/>
                <a:gd name="T24" fmla="*/ 43 w 86"/>
                <a:gd name="T25" fmla="*/ 62 h 75"/>
                <a:gd name="T26" fmla="*/ 41 w 86"/>
                <a:gd name="T27" fmla="*/ 61 h 75"/>
                <a:gd name="T28" fmla="*/ 41 w 86"/>
                <a:gd name="T29" fmla="*/ 60 h 75"/>
                <a:gd name="T30" fmla="*/ 41 w 86"/>
                <a:gd name="T31" fmla="*/ 58 h 75"/>
                <a:gd name="T32" fmla="*/ 43 w 86"/>
                <a:gd name="T33" fmla="*/ 57 h 75"/>
                <a:gd name="T34" fmla="*/ 41 w 86"/>
                <a:gd name="T35" fmla="*/ 30 h 75"/>
                <a:gd name="T36" fmla="*/ 41 w 86"/>
                <a:gd name="T37" fmla="*/ 52 h 75"/>
                <a:gd name="T38" fmla="*/ 45 w 86"/>
                <a:gd name="T39" fmla="*/ 52 h 75"/>
                <a:gd name="T40" fmla="*/ 45 w 86"/>
                <a:gd name="T41" fmla="*/ 30 h 75"/>
                <a:gd name="T42" fmla="*/ 41 w 86"/>
                <a:gd name="T43" fmla="*/ 3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6" h="75">
                  <a:moveTo>
                    <a:pt x="43" y="0"/>
                  </a:moveTo>
                  <a:cubicBezTo>
                    <a:pt x="86" y="75"/>
                    <a:pt x="86" y="75"/>
                    <a:pt x="86" y="75"/>
                  </a:cubicBezTo>
                  <a:cubicBezTo>
                    <a:pt x="0" y="75"/>
                    <a:pt x="0" y="75"/>
                    <a:pt x="0" y="75"/>
                  </a:cubicBezTo>
                  <a:lnTo>
                    <a:pt x="43" y="0"/>
                  </a:lnTo>
                  <a:close/>
                  <a:moveTo>
                    <a:pt x="43" y="6"/>
                  </a:moveTo>
                  <a:cubicBezTo>
                    <a:pt x="5" y="72"/>
                    <a:pt x="5" y="72"/>
                    <a:pt x="5" y="72"/>
                  </a:cubicBezTo>
                  <a:cubicBezTo>
                    <a:pt x="81" y="72"/>
                    <a:pt x="81" y="72"/>
                    <a:pt x="81" y="72"/>
                  </a:cubicBezTo>
                  <a:lnTo>
                    <a:pt x="43" y="6"/>
                  </a:lnTo>
                  <a:close/>
                  <a:moveTo>
                    <a:pt x="43" y="57"/>
                  </a:moveTo>
                  <a:cubicBezTo>
                    <a:pt x="44" y="57"/>
                    <a:pt x="44" y="58"/>
                    <a:pt x="45" y="58"/>
                  </a:cubicBezTo>
                  <a:cubicBezTo>
                    <a:pt x="45" y="58"/>
                    <a:pt x="46" y="59"/>
                    <a:pt x="46" y="60"/>
                  </a:cubicBezTo>
                  <a:cubicBezTo>
                    <a:pt x="46" y="60"/>
                    <a:pt x="45" y="61"/>
                    <a:pt x="45" y="61"/>
                  </a:cubicBezTo>
                  <a:cubicBezTo>
                    <a:pt x="44" y="62"/>
                    <a:pt x="44" y="62"/>
                    <a:pt x="43" y="62"/>
                  </a:cubicBezTo>
                  <a:cubicBezTo>
                    <a:pt x="43" y="62"/>
                    <a:pt x="42" y="62"/>
                    <a:pt x="41" y="61"/>
                  </a:cubicBezTo>
                  <a:cubicBezTo>
                    <a:pt x="41" y="61"/>
                    <a:pt x="41" y="60"/>
                    <a:pt x="41" y="60"/>
                  </a:cubicBezTo>
                  <a:cubicBezTo>
                    <a:pt x="41" y="59"/>
                    <a:pt x="41" y="58"/>
                    <a:pt x="41" y="58"/>
                  </a:cubicBezTo>
                  <a:cubicBezTo>
                    <a:pt x="42" y="58"/>
                    <a:pt x="43" y="57"/>
                    <a:pt x="43" y="57"/>
                  </a:cubicBezTo>
                  <a:close/>
                  <a:moveTo>
                    <a:pt x="41" y="30"/>
                  </a:moveTo>
                  <a:cubicBezTo>
                    <a:pt x="41" y="52"/>
                    <a:pt x="41" y="52"/>
                    <a:pt x="41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5" y="30"/>
                    <a:pt x="45" y="30"/>
                    <a:pt x="45" y="30"/>
                  </a:cubicBezTo>
                  <a:lnTo>
                    <a:pt x="41" y="30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49" name="Freeform 104">
              <a:extLst>
                <a:ext uri="{FF2B5EF4-FFF2-40B4-BE49-F238E27FC236}">
                  <a16:creationId xmlns:a16="http://schemas.microsoft.com/office/drawing/2014/main" xmlns="" id="{33032301-7DCF-43BC-A381-5BE0A85EAA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32825" y="3445658"/>
              <a:ext cx="300038" cy="228600"/>
            </a:xfrm>
            <a:custGeom>
              <a:avLst/>
              <a:gdLst>
                <a:gd name="T0" fmla="*/ 38 w 80"/>
                <a:gd name="T1" fmla="*/ 0 h 61"/>
                <a:gd name="T2" fmla="*/ 38 w 80"/>
                <a:gd name="T3" fmla="*/ 16 h 61"/>
                <a:gd name="T4" fmla="*/ 62 w 80"/>
                <a:gd name="T5" fmla="*/ 21 h 61"/>
                <a:gd name="T6" fmla="*/ 74 w 80"/>
                <a:gd name="T7" fmla="*/ 33 h 61"/>
                <a:gd name="T8" fmla="*/ 79 w 80"/>
                <a:gd name="T9" fmla="*/ 48 h 61"/>
                <a:gd name="T10" fmla="*/ 80 w 80"/>
                <a:gd name="T11" fmla="*/ 61 h 61"/>
                <a:gd name="T12" fmla="*/ 71 w 80"/>
                <a:gd name="T13" fmla="*/ 48 h 61"/>
                <a:gd name="T14" fmla="*/ 61 w 80"/>
                <a:gd name="T15" fmla="*/ 41 h 61"/>
                <a:gd name="T16" fmla="*/ 50 w 80"/>
                <a:gd name="T17" fmla="*/ 39 h 61"/>
                <a:gd name="T18" fmla="*/ 38 w 80"/>
                <a:gd name="T19" fmla="*/ 38 h 61"/>
                <a:gd name="T20" fmla="*/ 38 w 80"/>
                <a:gd name="T21" fmla="*/ 54 h 61"/>
                <a:gd name="T22" fmla="*/ 0 w 80"/>
                <a:gd name="T23" fmla="*/ 27 h 61"/>
                <a:gd name="T24" fmla="*/ 38 w 80"/>
                <a:gd name="T25" fmla="*/ 0 h 61"/>
                <a:gd name="T26" fmla="*/ 35 w 80"/>
                <a:gd name="T27" fmla="*/ 6 h 61"/>
                <a:gd name="T28" fmla="*/ 6 w 80"/>
                <a:gd name="T29" fmla="*/ 27 h 61"/>
                <a:gd name="T30" fmla="*/ 35 w 80"/>
                <a:gd name="T31" fmla="*/ 48 h 61"/>
                <a:gd name="T32" fmla="*/ 35 w 80"/>
                <a:gd name="T33" fmla="*/ 35 h 61"/>
                <a:gd name="T34" fmla="*/ 38 w 80"/>
                <a:gd name="T35" fmla="*/ 35 h 61"/>
                <a:gd name="T36" fmla="*/ 48 w 80"/>
                <a:gd name="T37" fmla="*/ 35 h 61"/>
                <a:gd name="T38" fmla="*/ 57 w 80"/>
                <a:gd name="T39" fmla="*/ 37 h 61"/>
                <a:gd name="T40" fmla="*/ 67 w 80"/>
                <a:gd name="T41" fmla="*/ 41 h 61"/>
                <a:gd name="T42" fmla="*/ 76 w 80"/>
                <a:gd name="T43" fmla="*/ 49 h 61"/>
                <a:gd name="T44" fmla="*/ 72 w 80"/>
                <a:gd name="T45" fmla="*/ 36 h 61"/>
                <a:gd name="T46" fmla="*/ 64 w 80"/>
                <a:gd name="T47" fmla="*/ 27 h 61"/>
                <a:gd name="T48" fmla="*/ 53 w 80"/>
                <a:gd name="T49" fmla="*/ 21 h 61"/>
                <a:gd name="T50" fmla="*/ 38 w 80"/>
                <a:gd name="T51" fmla="*/ 19 h 61"/>
                <a:gd name="T52" fmla="*/ 35 w 80"/>
                <a:gd name="T53" fmla="*/ 19 h 61"/>
                <a:gd name="T54" fmla="*/ 35 w 80"/>
                <a:gd name="T55" fmla="*/ 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0" h="61">
                  <a:moveTo>
                    <a:pt x="38" y="0"/>
                  </a:moveTo>
                  <a:cubicBezTo>
                    <a:pt x="38" y="16"/>
                    <a:pt x="38" y="16"/>
                    <a:pt x="38" y="16"/>
                  </a:cubicBezTo>
                  <a:cubicBezTo>
                    <a:pt x="48" y="16"/>
                    <a:pt x="56" y="18"/>
                    <a:pt x="62" y="21"/>
                  </a:cubicBezTo>
                  <a:cubicBezTo>
                    <a:pt x="67" y="25"/>
                    <a:pt x="71" y="29"/>
                    <a:pt x="74" y="33"/>
                  </a:cubicBezTo>
                  <a:cubicBezTo>
                    <a:pt x="77" y="38"/>
                    <a:pt x="79" y="43"/>
                    <a:pt x="79" y="48"/>
                  </a:cubicBezTo>
                  <a:cubicBezTo>
                    <a:pt x="80" y="53"/>
                    <a:pt x="80" y="57"/>
                    <a:pt x="80" y="61"/>
                  </a:cubicBezTo>
                  <a:cubicBezTo>
                    <a:pt x="77" y="55"/>
                    <a:pt x="74" y="51"/>
                    <a:pt x="71" y="48"/>
                  </a:cubicBezTo>
                  <a:cubicBezTo>
                    <a:pt x="67" y="45"/>
                    <a:pt x="64" y="43"/>
                    <a:pt x="61" y="41"/>
                  </a:cubicBezTo>
                  <a:cubicBezTo>
                    <a:pt x="57" y="40"/>
                    <a:pt x="53" y="39"/>
                    <a:pt x="50" y="39"/>
                  </a:cubicBezTo>
                  <a:cubicBezTo>
                    <a:pt x="46" y="38"/>
                    <a:pt x="42" y="38"/>
                    <a:pt x="38" y="38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38" y="0"/>
                  </a:lnTo>
                  <a:close/>
                  <a:moveTo>
                    <a:pt x="35" y="6"/>
                  </a:moveTo>
                  <a:cubicBezTo>
                    <a:pt x="6" y="27"/>
                    <a:pt x="6" y="27"/>
                    <a:pt x="6" y="27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41" y="35"/>
                    <a:pt x="44" y="35"/>
                    <a:pt x="48" y="35"/>
                  </a:cubicBezTo>
                  <a:cubicBezTo>
                    <a:pt x="51" y="35"/>
                    <a:pt x="54" y="36"/>
                    <a:pt x="57" y="37"/>
                  </a:cubicBezTo>
                  <a:cubicBezTo>
                    <a:pt x="60" y="38"/>
                    <a:pt x="64" y="39"/>
                    <a:pt x="67" y="41"/>
                  </a:cubicBezTo>
                  <a:cubicBezTo>
                    <a:pt x="70" y="43"/>
                    <a:pt x="73" y="46"/>
                    <a:pt x="76" y="49"/>
                  </a:cubicBezTo>
                  <a:cubicBezTo>
                    <a:pt x="75" y="44"/>
                    <a:pt x="74" y="40"/>
                    <a:pt x="72" y="36"/>
                  </a:cubicBezTo>
                  <a:cubicBezTo>
                    <a:pt x="70" y="32"/>
                    <a:pt x="67" y="29"/>
                    <a:pt x="64" y="27"/>
                  </a:cubicBezTo>
                  <a:cubicBezTo>
                    <a:pt x="61" y="24"/>
                    <a:pt x="57" y="23"/>
                    <a:pt x="53" y="21"/>
                  </a:cubicBezTo>
                  <a:cubicBezTo>
                    <a:pt x="49" y="20"/>
                    <a:pt x="44" y="19"/>
                    <a:pt x="38" y="19"/>
                  </a:cubicBezTo>
                  <a:cubicBezTo>
                    <a:pt x="35" y="19"/>
                    <a:pt x="35" y="19"/>
                    <a:pt x="35" y="19"/>
                  </a:cubicBezTo>
                  <a:lnTo>
                    <a:pt x="35" y="6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50" name="Freeform 105">
              <a:extLst>
                <a:ext uri="{FF2B5EF4-FFF2-40B4-BE49-F238E27FC236}">
                  <a16:creationId xmlns:a16="http://schemas.microsoft.com/office/drawing/2014/main" xmlns="" id="{CCA1C38D-20A0-4A16-BF2D-B289EDFEF2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72575" y="3407558"/>
              <a:ext cx="300038" cy="300038"/>
            </a:xfrm>
            <a:custGeom>
              <a:avLst/>
              <a:gdLst>
                <a:gd name="T0" fmla="*/ 56 w 80"/>
                <a:gd name="T1" fmla="*/ 3 h 80"/>
                <a:gd name="T2" fmla="*/ 77 w 80"/>
                <a:gd name="T3" fmla="*/ 25 h 80"/>
                <a:gd name="T4" fmla="*/ 77 w 80"/>
                <a:gd name="T5" fmla="*/ 56 h 80"/>
                <a:gd name="T6" fmla="*/ 56 w 80"/>
                <a:gd name="T7" fmla="*/ 77 h 80"/>
                <a:gd name="T8" fmla="*/ 25 w 80"/>
                <a:gd name="T9" fmla="*/ 77 h 80"/>
                <a:gd name="T10" fmla="*/ 3 w 80"/>
                <a:gd name="T11" fmla="*/ 56 h 80"/>
                <a:gd name="T12" fmla="*/ 3 w 80"/>
                <a:gd name="T13" fmla="*/ 25 h 80"/>
                <a:gd name="T14" fmla="*/ 25 w 80"/>
                <a:gd name="T15" fmla="*/ 3 h 80"/>
                <a:gd name="T16" fmla="*/ 22 w 80"/>
                <a:gd name="T17" fmla="*/ 8 h 80"/>
                <a:gd name="T18" fmla="*/ 9 w 80"/>
                <a:gd name="T19" fmla="*/ 21 h 80"/>
                <a:gd name="T20" fmla="*/ 3 w 80"/>
                <a:gd name="T21" fmla="*/ 39 h 80"/>
                <a:gd name="T22" fmla="*/ 31 w 80"/>
                <a:gd name="T23" fmla="*/ 31 h 80"/>
                <a:gd name="T24" fmla="*/ 26 w 80"/>
                <a:gd name="T25" fmla="*/ 15 h 80"/>
                <a:gd name="T26" fmla="*/ 3 w 80"/>
                <a:gd name="T27" fmla="*/ 42 h 80"/>
                <a:gd name="T28" fmla="*/ 9 w 80"/>
                <a:gd name="T29" fmla="*/ 60 h 80"/>
                <a:gd name="T30" fmla="*/ 22 w 80"/>
                <a:gd name="T31" fmla="*/ 72 h 80"/>
                <a:gd name="T32" fmla="*/ 29 w 80"/>
                <a:gd name="T33" fmla="*/ 58 h 80"/>
                <a:gd name="T34" fmla="*/ 32 w 80"/>
                <a:gd name="T35" fmla="*/ 42 h 80"/>
                <a:gd name="T36" fmla="*/ 40 w 80"/>
                <a:gd name="T37" fmla="*/ 4 h 80"/>
                <a:gd name="T38" fmla="*/ 32 w 80"/>
                <a:gd name="T39" fmla="*/ 4 h 80"/>
                <a:gd name="T40" fmla="*/ 25 w 80"/>
                <a:gd name="T41" fmla="*/ 7 h 80"/>
                <a:gd name="T42" fmla="*/ 32 w 80"/>
                <a:gd name="T43" fmla="*/ 22 h 80"/>
                <a:gd name="T44" fmla="*/ 35 w 80"/>
                <a:gd name="T45" fmla="*/ 39 h 80"/>
                <a:gd name="T46" fmla="*/ 46 w 80"/>
                <a:gd name="T47" fmla="*/ 30 h 80"/>
                <a:gd name="T48" fmla="*/ 51 w 80"/>
                <a:gd name="T49" fmla="*/ 14 h 80"/>
                <a:gd name="T50" fmla="*/ 52 w 80"/>
                <a:gd name="T51" fmla="*/ 5 h 80"/>
                <a:gd name="T52" fmla="*/ 44 w 80"/>
                <a:gd name="T53" fmla="*/ 4 h 80"/>
                <a:gd name="T54" fmla="*/ 40 w 80"/>
                <a:gd name="T55" fmla="*/ 77 h 80"/>
                <a:gd name="T56" fmla="*/ 48 w 80"/>
                <a:gd name="T57" fmla="*/ 76 h 80"/>
                <a:gd name="T58" fmla="*/ 55 w 80"/>
                <a:gd name="T59" fmla="*/ 74 h 80"/>
                <a:gd name="T60" fmla="*/ 48 w 80"/>
                <a:gd name="T61" fmla="*/ 59 h 80"/>
                <a:gd name="T62" fmla="*/ 45 w 80"/>
                <a:gd name="T63" fmla="*/ 42 h 80"/>
                <a:gd name="T64" fmla="*/ 35 w 80"/>
                <a:gd name="T65" fmla="*/ 50 h 80"/>
                <a:gd name="T66" fmla="*/ 29 w 80"/>
                <a:gd name="T67" fmla="*/ 66 h 80"/>
                <a:gd name="T68" fmla="*/ 29 w 80"/>
                <a:gd name="T69" fmla="*/ 75 h 80"/>
                <a:gd name="T70" fmla="*/ 36 w 80"/>
                <a:gd name="T71" fmla="*/ 77 h 80"/>
                <a:gd name="T72" fmla="*/ 77 w 80"/>
                <a:gd name="T73" fmla="*/ 39 h 80"/>
                <a:gd name="T74" fmla="*/ 71 w 80"/>
                <a:gd name="T75" fmla="*/ 21 h 80"/>
                <a:gd name="T76" fmla="*/ 58 w 80"/>
                <a:gd name="T77" fmla="*/ 8 h 80"/>
                <a:gd name="T78" fmla="*/ 51 w 80"/>
                <a:gd name="T79" fmla="*/ 23 h 80"/>
                <a:gd name="T80" fmla="*/ 48 w 80"/>
                <a:gd name="T81" fmla="*/ 39 h 80"/>
                <a:gd name="T82" fmla="*/ 58 w 80"/>
                <a:gd name="T83" fmla="*/ 72 h 80"/>
                <a:gd name="T84" fmla="*/ 71 w 80"/>
                <a:gd name="T85" fmla="*/ 60 h 80"/>
                <a:gd name="T86" fmla="*/ 77 w 80"/>
                <a:gd name="T87" fmla="*/ 42 h 80"/>
                <a:gd name="T88" fmla="*/ 49 w 80"/>
                <a:gd name="T89" fmla="*/ 50 h 80"/>
                <a:gd name="T90" fmla="*/ 54 w 80"/>
                <a:gd name="T91" fmla="*/ 6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46" y="0"/>
                    <a:pt x="51" y="1"/>
                    <a:pt x="56" y="3"/>
                  </a:cubicBezTo>
                  <a:cubicBezTo>
                    <a:pt x="61" y="5"/>
                    <a:pt x="65" y="8"/>
                    <a:pt x="68" y="12"/>
                  </a:cubicBezTo>
                  <a:cubicBezTo>
                    <a:pt x="72" y="16"/>
                    <a:pt x="75" y="20"/>
                    <a:pt x="77" y="25"/>
                  </a:cubicBezTo>
                  <a:cubicBezTo>
                    <a:pt x="79" y="30"/>
                    <a:pt x="80" y="35"/>
                    <a:pt x="80" y="40"/>
                  </a:cubicBezTo>
                  <a:cubicBezTo>
                    <a:pt x="80" y="46"/>
                    <a:pt x="79" y="51"/>
                    <a:pt x="77" y="56"/>
                  </a:cubicBezTo>
                  <a:cubicBezTo>
                    <a:pt x="75" y="61"/>
                    <a:pt x="72" y="65"/>
                    <a:pt x="68" y="69"/>
                  </a:cubicBezTo>
                  <a:cubicBezTo>
                    <a:pt x="65" y="72"/>
                    <a:pt x="61" y="75"/>
                    <a:pt x="56" y="77"/>
                  </a:cubicBezTo>
                  <a:cubicBezTo>
                    <a:pt x="51" y="79"/>
                    <a:pt x="46" y="80"/>
                    <a:pt x="40" y="80"/>
                  </a:cubicBezTo>
                  <a:cubicBezTo>
                    <a:pt x="35" y="80"/>
                    <a:pt x="29" y="79"/>
                    <a:pt x="25" y="77"/>
                  </a:cubicBezTo>
                  <a:cubicBezTo>
                    <a:pt x="20" y="75"/>
                    <a:pt x="15" y="72"/>
                    <a:pt x="12" y="69"/>
                  </a:cubicBezTo>
                  <a:cubicBezTo>
                    <a:pt x="8" y="65"/>
                    <a:pt x="5" y="61"/>
                    <a:pt x="3" y="56"/>
                  </a:cubicBezTo>
                  <a:cubicBezTo>
                    <a:pt x="1" y="51"/>
                    <a:pt x="0" y="46"/>
                    <a:pt x="0" y="40"/>
                  </a:cubicBezTo>
                  <a:cubicBezTo>
                    <a:pt x="0" y="35"/>
                    <a:pt x="1" y="30"/>
                    <a:pt x="3" y="25"/>
                  </a:cubicBezTo>
                  <a:cubicBezTo>
                    <a:pt x="5" y="20"/>
                    <a:pt x="8" y="16"/>
                    <a:pt x="12" y="12"/>
                  </a:cubicBezTo>
                  <a:cubicBezTo>
                    <a:pt x="15" y="8"/>
                    <a:pt x="20" y="5"/>
                    <a:pt x="25" y="3"/>
                  </a:cubicBezTo>
                  <a:cubicBezTo>
                    <a:pt x="29" y="1"/>
                    <a:pt x="35" y="0"/>
                    <a:pt x="40" y="0"/>
                  </a:cubicBezTo>
                  <a:close/>
                  <a:moveTo>
                    <a:pt x="22" y="8"/>
                  </a:moveTo>
                  <a:cubicBezTo>
                    <a:pt x="19" y="10"/>
                    <a:pt x="17" y="12"/>
                    <a:pt x="15" y="14"/>
                  </a:cubicBezTo>
                  <a:cubicBezTo>
                    <a:pt x="13" y="16"/>
                    <a:pt x="11" y="18"/>
                    <a:pt x="9" y="21"/>
                  </a:cubicBezTo>
                  <a:cubicBezTo>
                    <a:pt x="7" y="23"/>
                    <a:pt x="6" y="26"/>
                    <a:pt x="5" y="29"/>
                  </a:cubicBezTo>
                  <a:cubicBezTo>
                    <a:pt x="4" y="32"/>
                    <a:pt x="4" y="35"/>
                    <a:pt x="3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6"/>
                    <a:pt x="32" y="33"/>
                    <a:pt x="31" y="31"/>
                  </a:cubicBezTo>
                  <a:cubicBezTo>
                    <a:pt x="31" y="28"/>
                    <a:pt x="30" y="25"/>
                    <a:pt x="29" y="23"/>
                  </a:cubicBezTo>
                  <a:cubicBezTo>
                    <a:pt x="29" y="20"/>
                    <a:pt x="28" y="18"/>
                    <a:pt x="26" y="15"/>
                  </a:cubicBezTo>
                  <a:cubicBezTo>
                    <a:pt x="25" y="13"/>
                    <a:pt x="24" y="10"/>
                    <a:pt x="22" y="8"/>
                  </a:cubicBezTo>
                  <a:close/>
                  <a:moveTo>
                    <a:pt x="3" y="42"/>
                  </a:moveTo>
                  <a:cubicBezTo>
                    <a:pt x="4" y="45"/>
                    <a:pt x="4" y="48"/>
                    <a:pt x="5" y="51"/>
                  </a:cubicBezTo>
                  <a:cubicBezTo>
                    <a:pt x="6" y="54"/>
                    <a:pt x="7" y="57"/>
                    <a:pt x="9" y="60"/>
                  </a:cubicBezTo>
                  <a:cubicBezTo>
                    <a:pt x="11" y="62"/>
                    <a:pt x="13" y="65"/>
                    <a:pt x="15" y="67"/>
                  </a:cubicBezTo>
                  <a:cubicBezTo>
                    <a:pt x="17" y="69"/>
                    <a:pt x="19" y="71"/>
                    <a:pt x="22" y="72"/>
                  </a:cubicBezTo>
                  <a:cubicBezTo>
                    <a:pt x="24" y="70"/>
                    <a:pt x="25" y="68"/>
                    <a:pt x="26" y="65"/>
                  </a:cubicBezTo>
                  <a:cubicBezTo>
                    <a:pt x="28" y="63"/>
                    <a:pt x="29" y="60"/>
                    <a:pt x="29" y="58"/>
                  </a:cubicBezTo>
                  <a:cubicBezTo>
                    <a:pt x="30" y="55"/>
                    <a:pt x="31" y="53"/>
                    <a:pt x="31" y="50"/>
                  </a:cubicBezTo>
                  <a:cubicBezTo>
                    <a:pt x="32" y="47"/>
                    <a:pt x="32" y="45"/>
                    <a:pt x="32" y="42"/>
                  </a:cubicBezTo>
                  <a:lnTo>
                    <a:pt x="3" y="42"/>
                  </a:lnTo>
                  <a:close/>
                  <a:moveTo>
                    <a:pt x="40" y="4"/>
                  </a:moveTo>
                  <a:cubicBezTo>
                    <a:pt x="39" y="4"/>
                    <a:pt x="37" y="4"/>
                    <a:pt x="36" y="4"/>
                  </a:cubicBezTo>
                  <a:cubicBezTo>
                    <a:pt x="35" y="4"/>
                    <a:pt x="34" y="4"/>
                    <a:pt x="32" y="4"/>
                  </a:cubicBezTo>
                  <a:cubicBezTo>
                    <a:pt x="31" y="5"/>
                    <a:pt x="30" y="5"/>
                    <a:pt x="29" y="5"/>
                  </a:cubicBezTo>
                  <a:cubicBezTo>
                    <a:pt x="27" y="6"/>
                    <a:pt x="26" y="6"/>
                    <a:pt x="25" y="7"/>
                  </a:cubicBezTo>
                  <a:cubicBezTo>
                    <a:pt x="27" y="9"/>
                    <a:pt x="28" y="12"/>
                    <a:pt x="29" y="14"/>
                  </a:cubicBezTo>
                  <a:cubicBezTo>
                    <a:pt x="31" y="17"/>
                    <a:pt x="32" y="19"/>
                    <a:pt x="32" y="22"/>
                  </a:cubicBezTo>
                  <a:cubicBezTo>
                    <a:pt x="33" y="25"/>
                    <a:pt x="34" y="27"/>
                    <a:pt x="35" y="30"/>
                  </a:cubicBezTo>
                  <a:cubicBezTo>
                    <a:pt x="35" y="33"/>
                    <a:pt x="35" y="36"/>
                    <a:pt x="3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6"/>
                    <a:pt x="45" y="33"/>
                    <a:pt x="46" y="30"/>
                  </a:cubicBezTo>
                  <a:cubicBezTo>
                    <a:pt x="46" y="27"/>
                    <a:pt x="47" y="25"/>
                    <a:pt x="48" y="22"/>
                  </a:cubicBezTo>
                  <a:cubicBezTo>
                    <a:pt x="49" y="19"/>
                    <a:pt x="50" y="17"/>
                    <a:pt x="51" y="14"/>
                  </a:cubicBezTo>
                  <a:cubicBezTo>
                    <a:pt x="52" y="12"/>
                    <a:pt x="54" y="9"/>
                    <a:pt x="55" y="7"/>
                  </a:cubicBezTo>
                  <a:cubicBezTo>
                    <a:pt x="54" y="6"/>
                    <a:pt x="53" y="6"/>
                    <a:pt x="52" y="5"/>
                  </a:cubicBezTo>
                  <a:cubicBezTo>
                    <a:pt x="51" y="5"/>
                    <a:pt x="49" y="5"/>
                    <a:pt x="48" y="4"/>
                  </a:cubicBezTo>
                  <a:cubicBezTo>
                    <a:pt x="47" y="4"/>
                    <a:pt x="45" y="4"/>
                    <a:pt x="44" y="4"/>
                  </a:cubicBezTo>
                  <a:cubicBezTo>
                    <a:pt x="43" y="4"/>
                    <a:pt x="42" y="4"/>
                    <a:pt x="40" y="4"/>
                  </a:cubicBezTo>
                  <a:close/>
                  <a:moveTo>
                    <a:pt x="40" y="77"/>
                  </a:moveTo>
                  <a:cubicBezTo>
                    <a:pt x="42" y="77"/>
                    <a:pt x="43" y="77"/>
                    <a:pt x="44" y="77"/>
                  </a:cubicBezTo>
                  <a:cubicBezTo>
                    <a:pt x="45" y="77"/>
                    <a:pt x="47" y="77"/>
                    <a:pt x="48" y="76"/>
                  </a:cubicBezTo>
                  <a:cubicBezTo>
                    <a:pt x="49" y="76"/>
                    <a:pt x="51" y="76"/>
                    <a:pt x="52" y="75"/>
                  </a:cubicBezTo>
                  <a:cubicBezTo>
                    <a:pt x="53" y="75"/>
                    <a:pt x="54" y="74"/>
                    <a:pt x="55" y="74"/>
                  </a:cubicBezTo>
                  <a:cubicBezTo>
                    <a:pt x="54" y="71"/>
                    <a:pt x="52" y="69"/>
                    <a:pt x="51" y="66"/>
                  </a:cubicBezTo>
                  <a:cubicBezTo>
                    <a:pt x="50" y="64"/>
                    <a:pt x="49" y="61"/>
                    <a:pt x="48" y="59"/>
                  </a:cubicBezTo>
                  <a:cubicBezTo>
                    <a:pt x="47" y="56"/>
                    <a:pt x="46" y="53"/>
                    <a:pt x="46" y="50"/>
                  </a:cubicBezTo>
                  <a:cubicBezTo>
                    <a:pt x="45" y="48"/>
                    <a:pt x="45" y="45"/>
                    <a:pt x="4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5"/>
                    <a:pt x="35" y="48"/>
                    <a:pt x="35" y="50"/>
                  </a:cubicBezTo>
                  <a:cubicBezTo>
                    <a:pt x="34" y="53"/>
                    <a:pt x="33" y="56"/>
                    <a:pt x="32" y="59"/>
                  </a:cubicBezTo>
                  <a:cubicBezTo>
                    <a:pt x="32" y="61"/>
                    <a:pt x="31" y="64"/>
                    <a:pt x="29" y="66"/>
                  </a:cubicBezTo>
                  <a:cubicBezTo>
                    <a:pt x="28" y="69"/>
                    <a:pt x="27" y="71"/>
                    <a:pt x="25" y="74"/>
                  </a:cubicBezTo>
                  <a:cubicBezTo>
                    <a:pt x="26" y="74"/>
                    <a:pt x="27" y="75"/>
                    <a:pt x="29" y="75"/>
                  </a:cubicBezTo>
                  <a:cubicBezTo>
                    <a:pt x="30" y="76"/>
                    <a:pt x="31" y="76"/>
                    <a:pt x="32" y="76"/>
                  </a:cubicBezTo>
                  <a:cubicBezTo>
                    <a:pt x="34" y="77"/>
                    <a:pt x="35" y="77"/>
                    <a:pt x="36" y="77"/>
                  </a:cubicBezTo>
                  <a:cubicBezTo>
                    <a:pt x="37" y="77"/>
                    <a:pt x="39" y="77"/>
                    <a:pt x="40" y="77"/>
                  </a:cubicBezTo>
                  <a:close/>
                  <a:moveTo>
                    <a:pt x="77" y="39"/>
                  </a:moveTo>
                  <a:cubicBezTo>
                    <a:pt x="77" y="35"/>
                    <a:pt x="76" y="32"/>
                    <a:pt x="75" y="29"/>
                  </a:cubicBezTo>
                  <a:cubicBezTo>
                    <a:pt x="74" y="26"/>
                    <a:pt x="73" y="23"/>
                    <a:pt x="71" y="21"/>
                  </a:cubicBezTo>
                  <a:cubicBezTo>
                    <a:pt x="70" y="18"/>
                    <a:pt x="68" y="16"/>
                    <a:pt x="66" y="14"/>
                  </a:cubicBezTo>
                  <a:cubicBezTo>
                    <a:pt x="63" y="12"/>
                    <a:pt x="61" y="10"/>
                    <a:pt x="58" y="8"/>
                  </a:cubicBezTo>
                  <a:cubicBezTo>
                    <a:pt x="57" y="10"/>
                    <a:pt x="55" y="13"/>
                    <a:pt x="54" y="15"/>
                  </a:cubicBezTo>
                  <a:cubicBezTo>
                    <a:pt x="53" y="18"/>
                    <a:pt x="52" y="20"/>
                    <a:pt x="51" y="23"/>
                  </a:cubicBezTo>
                  <a:cubicBezTo>
                    <a:pt x="50" y="25"/>
                    <a:pt x="49" y="28"/>
                    <a:pt x="49" y="31"/>
                  </a:cubicBezTo>
                  <a:cubicBezTo>
                    <a:pt x="49" y="33"/>
                    <a:pt x="48" y="36"/>
                    <a:pt x="48" y="39"/>
                  </a:cubicBezTo>
                  <a:lnTo>
                    <a:pt x="77" y="39"/>
                  </a:lnTo>
                  <a:close/>
                  <a:moveTo>
                    <a:pt x="58" y="72"/>
                  </a:moveTo>
                  <a:cubicBezTo>
                    <a:pt x="61" y="71"/>
                    <a:pt x="63" y="69"/>
                    <a:pt x="66" y="67"/>
                  </a:cubicBezTo>
                  <a:cubicBezTo>
                    <a:pt x="68" y="65"/>
                    <a:pt x="70" y="62"/>
                    <a:pt x="71" y="60"/>
                  </a:cubicBezTo>
                  <a:cubicBezTo>
                    <a:pt x="73" y="57"/>
                    <a:pt x="74" y="54"/>
                    <a:pt x="75" y="51"/>
                  </a:cubicBezTo>
                  <a:cubicBezTo>
                    <a:pt x="76" y="48"/>
                    <a:pt x="77" y="45"/>
                    <a:pt x="77" y="42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8" y="45"/>
                    <a:pt x="48" y="47"/>
                    <a:pt x="49" y="50"/>
                  </a:cubicBezTo>
                  <a:cubicBezTo>
                    <a:pt x="49" y="53"/>
                    <a:pt x="50" y="55"/>
                    <a:pt x="51" y="58"/>
                  </a:cubicBezTo>
                  <a:cubicBezTo>
                    <a:pt x="52" y="60"/>
                    <a:pt x="53" y="63"/>
                    <a:pt x="54" y="65"/>
                  </a:cubicBezTo>
                  <a:cubicBezTo>
                    <a:pt x="55" y="68"/>
                    <a:pt x="57" y="70"/>
                    <a:pt x="58" y="72"/>
                  </a:cubicBez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51" name="Freeform 106">
              <a:extLst>
                <a:ext uri="{FF2B5EF4-FFF2-40B4-BE49-F238E27FC236}">
                  <a16:creationId xmlns:a16="http://schemas.microsoft.com/office/drawing/2014/main" xmlns="" id="{195D9C15-6D8F-4449-B859-4B92D55737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83750" y="3478996"/>
              <a:ext cx="360363" cy="157163"/>
            </a:xfrm>
            <a:custGeom>
              <a:avLst/>
              <a:gdLst>
                <a:gd name="T0" fmla="*/ 0 w 96"/>
                <a:gd name="T1" fmla="*/ 5 h 42"/>
                <a:gd name="T2" fmla="*/ 1 w 96"/>
                <a:gd name="T3" fmla="*/ 3 h 42"/>
                <a:gd name="T4" fmla="*/ 2 w 96"/>
                <a:gd name="T5" fmla="*/ 2 h 42"/>
                <a:gd name="T6" fmla="*/ 3 w 96"/>
                <a:gd name="T7" fmla="*/ 1 h 42"/>
                <a:gd name="T8" fmla="*/ 5 w 96"/>
                <a:gd name="T9" fmla="*/ 0 h 42"/>
                <a:gd name="T10" fmla="*/ 45 w 96"/>
                <a:gd name="T11" fmla="*/ 0 h 42"/>
                <a:gd name="T12" fmla="*/ 45 w 96"/>
                <a:gd name="T13" fmla="*/ 42 h 42"/>
                <a:gd name="T14" fmla="*/ 5 w 96"/>
                <a:gd name="T15" fmla="*/ 42 h 42"/>
                <a:gd name="T16" fmla="*/ 3 w 96"/>
                <a:gd name="T17" fmla="*/ 42 h 42"/>
                <a:gd name="T18" fmla="*/ 2 w 96"/>
                <a:gd name="T19" fmla="*/ 41 h 42"/>
                <a:gd name="T20" fmla="*/ 1 w 96"/>
                <a:gd name="T21" fmla="*/ 39 h 42"/>
                <a:gd name="T22" fmla="*/ 0 w 96"/>
                <a:gd name="T23" fmla="*/ 37 h 42"/>
                <a:gd name="T24" fmla="*/ 0 w 96"/>
                <a:gd name="T25" fmla="*/ 5 h 42"/>
                <a:gd name="T26" fmla="*/ 42 w 96"/>
                <a:gd name="T27" fmla="*/ 39 h 42"/>
                <a:gd name="T28" fmla="*/ 42 w 96"/>
                <a:gd name="T29" fmla="*/ 4 h 42"/>
                <a:gd name="T30" fmla="*/ 5 w 96"/>
                <a:gd name="T31" fmla="*/ 4 h 42"/>
                <a:gd name="T32" fmla="*/ 4 w 96"/>
                <a:gd name="T33" fmla="*/ 4 h 42"/>
                <a:gd name="T34" fmla="*/ 3 w 96"/>
                <a:gd name="T35" fmla="*/ 5 h 42"/>
                <a:gd name="T36" fmla="*/ 3 w 96"/>
                <a:gd name="T37" fmla="*/ 37 h 42"/>
                <a:gd name="T38" fmla="*/ 4 w 96"/>
                <a:gd name="T39" fmla="*/ 38 h 42"/>
                <a:gd name="T40" fmla="*/ 5 w 96"/>
                <a:gd name="T41" fmla="*/ 39 h 42"/>
                <a:gd name="T42" fmla="*/ 42 w 96"/>
                <a:gd name="T43" fmla="*/ 39 h 42"/>
                <a:gd name="T44" fmla="*/ 96 w 96"/>
                <a:gd name="T45" fmla="*/ 21 h 42"/>
                <a:gd name="T46" fmla="*/ 95 w 96"/>
                <a:gd name="T47" fmla="*/ 25 h 42"/>
                <a:gd name="T48" fmla="*/ 93 w 96"/>
                <a:gd name="T49" fmla="*/ 28 h 42"/>
                <a:gd name="T50" fmla="*/ 90 w 96"/>
                <a:gd name="T51" fmla="*/ 30 h 42"/>
                <a:gd name="T52" fmla="*/ 87 w 96"/>
                <a:gd name="T53" fmla="*/ 31 h 42"/>
                <a:gd name="T54" fmla="*/ 87 w 96"/>
                <a:gd name="T55" fmla="*/ 37 h 42"/>
                <a:gd name="T56" fmla="*/ 86 w 96"/>
                <a:gd name="T57" fmla="*/ 39 h 42"/>
                <a:gd name="T58" fmla="*/ 85 w 96"/>
                <a:gd name="T59" fmla="*/ 41 h 42"/>
                <a:gd name="T60" fmla="*/ 84 w 96"/>
                <a:gd name="T61" fmla="*/ 42 h 42"/>
                <a:gd name="T62" fmla="*/ 82 w 96"/>
                <a:gd name="T63" fmla="*/ 42 h 42"/>
                <a:gd name="T64" fmla="*/ 48 w 96"/>
                <a:gd name="T65" fmla="*/ 42 h 42"/>
                <a:gd name="T66" fmla="*/ 48 w 96"/>
                <a:gd name="T67" fmla="*/ 39 h 42"/>
                <a:gd name="T68" fmla="*/ 82 w 96"/>
                <a:gd name="T69" fmla="*/ 39 h 42"/>
                <a:gd name="T70" fmla="*/ 83 w 96"/>
                <a:gd name="T71" fmla="*/ 38 h 42"/>
                <a:gd name="T72" fmla="*/ 83 w 96"/>
                <a:gd name="T73" fmla="*/ 37 h 42"/>
                <a:gd name="T74" fmla="*/ 83 w 96"/>
                <a:gd name="T75" fmla="*/ 5 h 42"/>
                <a:gd name="T76" fmla="*/ 83 w 96"/>
                <a:gd name="T77" fmla="*/ 4 h 42"/>
                <a:gd name="T78" fmla="*/ 82 w 96"/>
                <a:gd name="T79" fmla="*/ 4 h 42"/>
                <a:gd name="T80" fmla="*/ 48 w 96"/>
                <a:gd name="T81" fmla="*/ 4 h 42"/>
                <a:gd name="T82" fmla="*/ 48 w 96"/>
                <a:gd name="T83" fmla="*/ 0 h 42"/>
                <a:gd name="T84" fmla="*/ 82 w 96"/>
                <a:gd name="T85" fmla="*/ 0 h 42"/>
                <a:gd name="T86" fmla="*/ 84 w 96"/>
                <a:gd name="T87" fmla="*/ 1 h 42"/>
                <a:gd name="T88" fmla="*/ 85 w 96"/>
                <a:gd name="T89" fmla="*/ 2 h 42"/>
                <a:gd name="T90" fmla="*/ 86 w 96"/>
                <a:gd name="T91" fmla="*/ 3 h 42"/>
                <a:gd name="T92" fmla="*/ 87 w 96"/>
                <a:gd name="T93" fmla="*/ 5 h 42"/>
                <a:gd name="T94" fmla="*/ 87 w 96"/>
                <a:gd name="T95" fmla="*/ 12 h 42"/>
                <a:gd name="T96" fmla="*/ 90 w 96"/>
                <a:gd name="T97" fmla="*/ 12 h 42"/>
                <a:gd name="T98" fmla="*/ 93 w 96"/>
                <a:gd name="T99" fmla="*/ 15 h 42"/>
                <a:gd name="T100" fmla="*/ 95 w 96"/>
                <a:gd name="T101" fmla="*/ 18 h 42"/>
                <a:gd name="T102" fmla="*/ 96 w 96"/>
                <a:gd name="T103" fmla="*/ 21 h 42"/>
                <a:gd name="T104" fmla="*/ 87 w 96"/>
                <a:gd name="T105" fmla="*/ 28 h 42"/>
                <a:gd name="T106" fmla="*/ 89 w 96"/>
                <a:gd name="T107" fmla="*/ 27 h 42"/>
                <a:gd name="T108" fmla="*/ 91 w 96"/>
                <a:gd name="T109" fmla="*/ 26 h 42"/>
                <a:gd name="T110" fmla="*/ 92 w 96"/>
                <a:gd name="T111" fmla="*/ 24 h 42"/>
                <a:gd name="T112" fmla="*/ 93 w 96"/>
                <a:gd name="T113" fmla="*/ 21 h 42"/>
                <a:gd name="T114" fmla="*/ 92 w 96"/>
                <a:gd name="T115" fmla="*/ 19 h 42"/>
                <a:gd name="T116" fmla="*/ 91 w 96"/>
                <a:gd name="T117" fmla="*/ 17 h 42"/>
                <a:gd name="T118" fmla="*/ 89 w 96"/>
                <a:gd name="T119" fmla="*/ 15 h 42"/>
                <a:gd name="T120" fmla="*/ 87 w 96"/>
                <a:gd name="T121" fmla="*/ 15 h 42"/>
                <a:gd name="T122" fmla="*/ 87 w 96"/>
                <a:gd name="T123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6" h="42">
                  <a:moveTo>
                    <a:pt x="0" y="5"/>
                  </a:moveTo>
                  <a:cubicBezTo>
                    <a:pt x="0" y="5"/>
                    <a:pt x="0" y="4"/>
                    <a:pt x="1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4" y="42"/>
                    <a:pt x="4" y="42"/>
                    <a:pt x="3" y="42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0"/>
                    <a:pt x="1" y="40"/>
                    <a:pt x="1" y="39"/>
                  </a:cubicBezTo>
                  <a:cubicBezTo>
                    <a:pt x="0" y="39"/>
                    <a:pt x="0" y="38"/>
                    <a:pt x="0" y="37"/>
                  </a:cubicBezTo>
                  <a:lnTo>
                    <a:pt x="0" y="5"/>
                  </a:lnTo>
                  <a:close/>
                  <a:moveTo>
                    <a:pt x="42" y="39"/>
                  </a:moveTo>
                  <a:cubicBezTo>
                    <a:pt x="42" y="4"/>
                    <a:pt x="42" y="4"/>
                    <a:pt x="4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8"/>
                    <a:pt x="3" y="38"/>
                    <a:pt x="4" y="38"/>
                  </a:cubicBezTo>
                  <a:cubicBezTo>
                    <a:pt x="4" y="39"/>
                    <a:pt x="5" y="39"/>
                    <a:pt x="5" y="39"/>
                  </a:cubicBezTo>
                  <a:lnTo>
                    <a:pt x="42" y="39"/>
                  </a:lnTo>
                  <a:close/>
                  <a:moveTo>
                    <a:pt x="96" y="21"/>
                  </a:moveTo>
                  <a:cubicBezTo>
                    <a:pt x="96" y="23"/>
                    <a:pt x="96" y="24"/>
                    <a:pt x="95" y="25"/>
                  </a:cubicBezTo>
                  <a:cubicBezTo>
                    <a:pt x="95" y="26"/>
                    <a:pt x="94" y="27"/>
                    <a:pt x="93" y="28"/>
                  </a:cubicBezTo>
                  <a:cubicBezTo>
                    <a:pt x="92" y="29"/>
                    <a:pt x="91" y="30"/>
                    <a:pt x="90" y="30"/>
                  </a:cubicBezTo>
                  <a:cubicBezTo>
                    <a:pt x="89" y="31"/>
                    <a:pt x="88" y="31"/>
                    <a:pt x="87" y="31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87" y="38"/>
                    <a:pt x="86" y="39"/>
                    <a:pt x="86" y="39"/>
                  </a:cubicBezTo>
                  <a:cubicBezTo>
                    <a:pt x="86" y="40"/>
                    <a:pt x="86" y="40"/>
                    <a:pt x="85" y="41"/>
                  </a:cubicBezTo>
                  <a:cubicBezTo>
                    <a:pt x="85" y="41"/>
                    <a:pt x="84" y="41"/>
                    <a:pt x="84" y="42"/>
                  </a:cubicBezTo>
                  <a:cubicBezTo>
                    <a:pt x="83" y="42"/>
                    <a:pt x="83" y="42"/>
                    <a:pt x="82" y="42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2" y="39"/>
                    <a:pt x="83" y="39"/>
                    <a:pt x="83" y="38"/>
                  </a:cubicBezTo>
                  <a:cubicBezTo>
                    <a:pt x="83" y="38"/>
                    <a:pt x="83" y="38"/>
                    <a:pt x="83" y="37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3" y="5"/>
                    <a:pt x="83" y="4"/>
                    <a:pt x="83" y="4"/>
                  </a:cubicBezTo>
                  <a:cubicBezTo>
                    <a:pt x="83" y="4"/>
                    <a:pt x="82" y="4"/>
                    <a:pt x="82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3" y="0"/>
                    <a:pt x="83" y="1"/>
                    <a:pt x="84" y="1"/>
                  </a:cubicBezTo>
                  <a:cubicBezTo>
                    <a:pt x="84" y="1"/>
                    <a:pt x="85" y="1"/>
                    <a:pt x="85" y="2"/>
                  </a:cubicBezTo>
                  <a:cubicBezTo>
                    <a:pt x="86" y="2"/>
                    <a:pt x="86" y="3"/>
                    <a:pt x="86" y="3"/>
                  </a:cubicBezTo>
                  <a:cubicBezTo>
                    <a:pt x="86" y="4"/>
                    <a:pt x="87" y="5"/>
                    <a:pt x="87" y="5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8" y="12"/>
                    <a:pt x="89" y="12"/>
                    <a:pt x="90" y="12"/>
                  </a:cubicBezTo>
                  <a:cubicBezTo>
                    <a:pt x="91" y="13"/>
                    <a:pt x="92" y="14"/>
                    <a:pt x="93" y="15"/>
                  </a:cubicBezTo>
                  <a:cubicBezTo>
                    <a:pt x="94" y="15"/>
                    <a:pt x="95" y="16"/>
                    <a:pt x="95" y="18"/>
                  </a:cubicBezTo>
                  <a:cubicBezTo>
                    <a:pt x="96" y="19"/>
                    <a:pt x="96" y="20"/>
                    <a:pt x="96" y="21"/>
                  </a:cubicBezTo>
                  <a:close/>
                  <a:moveTo>
                    <a:pt x="87" y="28"/>
                  </a:moveTo>
                  <a:cubicBezTo>
                    <a:pt x="87" y="28"/>
                    <a:pt x="88" y="27"/>
                    <a:pt x="89" y="27"/>
                  </a:cubicBezTo>
                  <a:cubicBezTo>
                    <a:pt x="90" y="27"/>
                    <a:pt x="90" y="26"/>
                    <a:pt x="91" y="26"/>
                  </a:cubicBezTo>
                  <a:cubicBezTo>
                    <a:pt x="92" y="25"/>
                    <a:pt x="92" y="24"/>
                    <a:pt x="92" y="24"/>
                  </a:cubicBezTo>
                  <a:cubicBezTo>
                    <a:pt x="93" y="23"/>
                    <a:pt x="93" y="22"/>
                    <a:pt x="93" y="21"/>
                  </a:cubicBezTo>
                  <a:cubicBezTo>
                    <a:pt x="93" y="20"/>
                    <a:pt x="93" y="20"/>
                    <a:pt x="92" y="19"/>
                  </a:cubicBezTo>
                  <a:cubicBezTo>
                    <a:pt x="92" y="18"/>
                    <a:pt x="92" y="17"/>
                    <a:pt x="91" y="17"/>
                  </a:cubicBezTo>
                  <a:cubicBezTo>
                    <a:pt x="90" y="16"/>
                    <a:pt x="90" y="16"/>
                    <a:pt x="89" y="15"/>
                  </a:cubicBezTo>
                  <a:cubicBezTo>
                    <a:pt x="88" y="15"/>
                    <a:pt x="87" y="15"/>
                    <a:pt x="87" y="15"/>
                  </a:cubicBezTo>
                  <a:lnTo>
                    <a:pt x="87" y="28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52" name="Freeform 107">
              <a:extLst>
                <a:ext uri="{FF2B5EF4-FFF2-40B4-BE49-F238E27FC236}">
                  <a16:creationId xmlns:a16="http://schemas.microsoft.com/office/drawing/2014/main" xmlns="" id="{29AD2081-F3C2-447C-BAED-FED29FCFFE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61600" y="3404383"/>
              <a:ext cx="288925" cy="311150"/>
            </a:xfrm>
            <a:custGeom>
              <a:avLst/>
              <a:gdLst>
                <a:gd name="T0" fmla="*/ 65 w 77"/>
                <a:gd name="T1" fmla="*/ 57 h 83"/>
                <a:gd name="T2" fmla="*/ 77 w 77"/>
                <a:gd name="T3" fmla="*/ 66 h 83"/>
                <a:gd name="T4" fmla="*/ 77 w 77"/>
                <a:gd name="T5" fmla="*/ 72 h 83"/>
                <a:gd name="T6" fmla="*/ 0 w 77"/>
                <a:gd name="T7" fmla="*/ 72 h 83"/>
                <a:gd name="T8" fmla="*/ 0 w 77"/>
                <a:gd name="T9" fmla="*/ 66 h 83"/>
                <a:gd name="T10" fmla="*/ 11 w 77"/>
                <a:gd name="T11" fmla="*/ 57 h 83"/>
                <a:gd name="T12" fmla="*/ 11 w 77"/>
                <a:gd name="T13" fmla="*/ 32 h 83"/>
                <a:gd name="T14" fmla="*/ 13 w 77"/>
                <a:gd name="T15" fmla="*/ 22 h 83"/>
                <a:gd name="T16" fmla="*/ 17 w 77"/>
                <a:gd name="T17" fmla="*/ 14 h 83"/>
                <a:gd name="T18" fmla="*/ 24 w 77"/>
                <a:gd name="T19" fmla="*/ 8 h 83"/>
                <a:gd name="T20" fmla="*/ 33 w 77"/>
                <a:gd name="T21" fmla="*/ 5 h 83"/>
                <a:gd name="T22" fmla="*/ 33 w 77"/>
                <a:gd name="T23" fmla="*/ 3 h 83"/>
                <a:gd name="T24" fmla="*/ 34 w 77"/>
                <a:gd name="T25" fmla="*/ 1 h 83"/>
                <a:gd name="T26" fmla="*/ 36 w 77"/>
                <a:gd name="T27" fmla="*/ 0 h 83"/>
                <a:gd name="T28" fmla="*/ 40 w 77"/>
                <a:gd name="T29" fmla="*/ 0 h 83"/>
                <a:gd name="T30" fmla="*/ 42 w 77"/>
                <a:gd name="T31" fmla="*/ 1 h 83"/>
                <a:gd name="T32" fmla="*/ 43 w 77"/>
                <a:gd name="T33" fmla="*/ 3 h 83"/>
                <a:gd name="T34" fmla="*/ 43 w 77"/>
                <a:gd name="T35" fmla="*/ 5 h 83"/>
                <a:gd name="T36" fmla="*/ 52 w 77"/>
                <a:gd name="T37" fmla="*/ 8 h 83"/>
                <a:gd name="T38" fmla="*/ 59 w 77"/>
                <a:gd name="T39" fmla="*/ 14 h 83"/>
                <a:gd name="T40" fmla="*/ 64 w 77"/>
                <a:gd name="T41" fmla="*/ 22 h 83"/>
                <a:gd name="T42" fmla="*/ 65 w 77"/>
                <a:gd name="T43" fmla="*/ 32 h 83"/>
                <a:gd name="T44" fmla="*/ 65 w 77"/>
                <a:gd name="T45" fmla="*/ 57 h 83"/>
                <a:gd name="T46" fmla="*/ 73 w 77"/>
                <a:gd name="T47" fmla="*/ 68 h 83"/>
                <a:gd name="T48" fmla="*/ 73 w 77"/>
                <a:gd name="T49" fmla="*/ 68 h 83"/>
                <a:gd name="T50" fmla="*/ 62 w 77"/>
                <a:gd name="T51" fmla="*/ 59 h 83"/>
                <a:gd name="T52" fmla="*/ 62 w 77"/>
                <a:gd name="T53" fmla="*/ 32 h 83"/>
                <a:gd name="T54" fmla="*/ 60 w 77"/>
                <a:gd name="T55" fmla="*/ 22 h 83"/>
                <a:gd name="T56" fmla="*/ 55 w 77"/>
                <a:gd name="T57" fmla="*/ 15 h 83"/>
                <a:gd name="T58" fmla="*/ 48 w 77"/>
                <a:gd name="T59" fmla="*/ 10 h 83"/>
                <a:gd name="T60" fmla="*/ 38 w 77"/>
                <a:gd name="T61" fmla="*/ 8 h 83"/>
                <a:gd name="T62" fmla="*/ 29 w 77"/>
                <a:gd name="T63" fmla="*/ 10 h 83"/>
                <a:gd name="T64" fmla="*/ 21 w 77"/>
                <a:gd name="T65" fmla="*/ 15 h 83"/>
                <a:gd name="T66" fmla="*/ 16 w 77"/>
                <a:gd name="T67" fmla="*/ 22 h 83"/>
                <a:gd name="T68" fmla="*/ 14 w 77"/>
                <a:gd name="T69" fmla="*/ 32 h 83"/>
                <a:gd name="T70" fmla="*/ 14 w 77"/>
                <a:gd name="T71" fmla="*/ 59 h 83"/>
                <a:gd name="T72" fmla="*/ 3 w 77"/>
                <a:gd name="T73" fmla="*/ 68 h 83"/>
                <a:gd name="T74" fmla="*/ 3 w 77"/>
                <a:gd name="T75" fmla="*/ 68 h 83"/>
                <a:gd name="T76" fmla="*/ 73 w 77"/>
                <a:gd name="T77" fmla="*/ 68 h 83"/>
                <a:gd name="T78" fmla="*/ 38 w 77"/>
                <a:gd name="T79" fmla="*/ 83 h 83"/>
                <a:gd name="T80" fmla="*/ 35 w 77"/>
                <a:gd name="T81" fmla="*/ 82 h 83"/>
                <a:gd name="T82" fmla="*/ 33 w 77"/>
                <a:gd name="T83" fmla="*/ 80 h 83"/>
                <a:gd name="T84" fmla="*/ 31 w 77"/>
                <a:gd name="T85" fmla="*/ 78 h 83"/>
                <a:gd name="T86" fmla="*/ 30 w 77"/>
                <a:gd name="T87" fmla="*/ 75 h 83"/>
                <a:gd name="T88" fmla="*/ 46 w 77"/>
                <a:gd name="T89" fmla="*/ 75 h 83"/>
                <a:gd name="T90" fmla="*/ 46 w 77"/>
                <a:gd name="T91" fmla="*/ 78 h 83"/>
                <a:gd name="T92" fmla="*/ 44 w 77"/>
                <a:gd name="T93" fmla="*/ 80 h 83"/>
                <a:gd name="T94" fmla="*/ 41 w 77"/>
                <a:gd name="T95" fmla="*/ 82 h 83"/>
                <a:gd name="T96" fmla="*/ 38 w 77"/>
                <a:gd name="T9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7" h="83">
                  <a:moveTo>
                    <a:pt x="65" y="57"/>
                  </a:moveTo>
                  <a:cubicBezTo>
                    <a:pt x="77" y="66"/>
                    <a:pt x="77" y="66"/>
                    <a:pt x="77" y="66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28"/>
                    <a:pt x="12" y="25"/>
                    <a:pt x="13" y="22"/>
                  </a:cubicBezTo>
                  <a:cubicBezTo>
                    <a:pt x="14" y="19"/>
                    <a:pt x="15" y="16"/>
                    <a:pt x="17" y="14"/>
                  </a:cubicBezTo>
                  <a:cubicBezTo>
                    <a:pt x="19" y="12"/>
                    <a:pt x="22" y="10"/>
                    <a:pt x="24" y="8"/>
                  </a:cubicBezTo>
                  <a:cubicBezTo>
                    <a:pt x="27" y="7"/>
                    <a:pt x="30" y="6"/>
                    <a:pt x="33" y="5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2"/>
                    <a:pt x="34" y="1"/>
                    <a:pt x="34" y="1"/>
                  </a:cubicBezTo>
                  <a:cubicBezTo>
                    <a:pt x="35" y="0"/>
                    <a:pt x="36" y="0"/>
                    <a:pt x="36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1" y="0"/>
                    <a:pt x="41" y="0"/>
                    <a:pt x="42" y="1"/>
                  </a:cubicBezTo>
                  <a:cubicBezTo>
                    <a:pt x="43" y="1"/>
                    <a:pt x="43" y="2"/>
                    <a:pt x="43" y="3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6" y="6"/>
                    <a:pt x="49" y="7"/>
                    <a:pt x="52" y="8"/>
                  </a:cubicBezTo>
                  <a:cubicBezTo>
                    <a:pt x="55" y="10"/>
                    <a:pt x="57" y="12"/>
                    <a:pt x="59" y="14"/>
                  </a:cubicBezTo>
                  <a:cubicBezTo>
                    <a:pt x="61" y="16"/>
                    <a:pt x="63" y="19"/>
                    <a:pt x="64" y="22"/>
                  </a:cubicBezTo>
                  <a:cubicBezTo>
                    <a:pt x="65" y="25"/>
                    <a:pt x="65" y="28"/>
                    <a:pt x="65" y="32"/>
                  </a:cubicBezTo>
                  <a:lnTo>
                    <a:pt x="65" y="57"/>
                  </a:lnTo>
                  <a:close/>
                  <a:moveTo>
                    <a:pt x="73" y="68"/>
                  </a:moveTo>
                  <a:cubicBezTo>
                    <a:pt x="73" y="68"/>
                    <a:pt x="73" y="68"/>
                    <a:pt x="73" y="68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2" y="28"/>
                    <a:pt x="62" y="25"/>
                    <a:pt x="60" y="22"/>
                  </a:cubicBezTo>
                  <a:cubicBezTo>
                    <a:pt x="59" y="19"/>
                    <a:pt x="57" y="17"/>
                    <a:pt x="55" y="15"/>
                  </a:cubicBezTo>
                  <a:cubicBezTo>
                    <a:pt x="53" y="13"/>
                    <a:pt x="50" y="11"/>
                    <a:pt x="48" y="10"/>
                  </a:cubicBezTo>
                  <a:cubicBezTo>
                    <a:pt x="45" y="8"/>
                    <a:pt x="42" y="8"/>
                    <a:pt x="38" y="8"/>
                  </a:cubicBezTo>
                  <a:cubicBezTo>
                    <a:pt x="35" y="8"/>
                    <a:pt x="32" y="8"/>
                    <a:pt x="29" y="10"/>
                  </a:cubicBezTo>
                  <a:cubicBezTo>
                    <a:pt x="26" y="11"/>
                    <a:pt x="23" y="13"/>
                    <a:pt x="21" y="15"/>
                  </a:cubicBezTo>
                  <a:cubicBezTo>
                    <a:pt x="19" y="17"/>
                    <a:pt x="17" y="19"/>
                    <a:pt x="16" y="22"/>
                  </a:cubicBezTo>
                  <a:cubicBezTo>
                    <a:pt x="15" y="25"/>
                    <a:pt x="14" y="28"/>
                    <a:pt x="14" y="32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lnTo>
                    <a:pt x="73" y="68"/>
                  </a:lnTo>
                  <a:close/>
                  <a:moveTo>
                    <a:pt x="38" y="83"/>
                  </a:moveTo>
                  <a:cubicBezTo>
                    <a:pt x="37" y="83"/>
                    <a:pt x="36" y="83"/>
                    <a:pt x="35" y="82"/>
                  </a:cubicBezTo>
                  <a:cubicBezTo>
                    <a:pt x="34" y="82"/>
                    <a:pt x="33" y="81"/>
                    <a:pt x="33" y="80"/>
                  </a:cubicBezTo>
                  <a:cubicBezTo>
                    <a:pt x="32" y="80"/>
                    <a:pt x="31" y="79"/>
                    <a:pt x="31" y="78"/>
                  </a:cubicBezTo>
                  <a:cubicBezTo>
                    <a:pt x="30" y="77"/>
                    <a:pt x="30" y="76"/>
                    <a:pt x="30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6"/>
                    <a:pt x="46" y="77"/>
                    <a:pt x="46" y="78"/>
                  </a:cubicBezTo>
                  <a:cubicBezTo>
                    <a:pt x="45" y="79"/>
                    <a:pt x="45" y="80"/>
                    <a:pt x="44" y="80"/>
                  </a:cubicBezTo>
                  <a:cubicBezTo>
                    <a:pt x="43" y="81"/>
                    <a:pt x="42" y="82"/>
                    <a:pt x="41" y="82"/>
                  </a:cubicBezTo>
                  <a:cubicBezTo>
                    <a:pt x="40" y="83"/>
                    <a:pt x="39" y="83"/>
                    <a:pt x="38" y="83"/>
                  </a:cubicBez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  <p:sp>
          <p:nvSpPr>
            <p:cNvPr id="53" name="Freeform 108">
              <a:extLst>
                <a:ext uri="{FF2B5EF4-FFF2-40B4-BE49-F238E27FC236}">
                  <a16:creationId xmlns:a16="http://schemas.microsoft.com/office/drawing/2014/main" xmlns="" id="{2965D9FE-C29E-4EEB-BFDC-D19A335297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64838" y="3459946"/>
              <a:ext cx="360363" cy="200025"/>
            </a:xfrm>
            <a:custGeom>
              <a:avLst/>
              <a:gdLst>
                <a:gd name="T0" fmla="*/ 85 w 96"/>
                <a:gd name="T1" fmla="*/ 19 h 53"/>
                <a:gd name="T2" fmla="*/ 95 w 96"/>
                <a:gd name="T3" fmla="*/ 28 h 53"/>
                <a:gd name="T4" fmla="*/ 95 w 96"/>
                <a:gd name="T5" fmla="*/ 42 h 53"/>
                <a:gd name="T6" fmla="*/ 85 w 96"/>
                <a:gd name="T7" fmla="*/ 51 h 53"/>
                <a:gd name="T8" fmla="*/ 72 w 96"/>
                <a:gd name="T9" fmla="*/ 51 h 53"/>
                <a:gd name="T10" fmla="*/ 62 w 96"/>
                <a:gd name="T11" fmla="*/ 42 h 53"/>
                <a:gd name="T12" fmla="*/ 62 w 96"/>
                <a:gd name="T13" fmla="*/ 30 h 53"/>
                <a:gd name="T14" fmla="*/ 66 w 96"/>
                <a:gd name="T15" fmla="*/ 23 h 53"/>
                <a:gd name="T16" fmla="*/ 64 w 96"/>
                <a:gd name="T17" fmla="*/ 10 h 53"/>
                <a:gd name="T18" fmla="*/ 49 w 96"/>
                <a:gd name="T19" fmla="*/ 36 h 53"/>
                <a:gd name="T20" fmla="*/ 35 w 96"/>
                <a:gd name="T21" fmla="*/ 37 h 53"/>
                <a:gd name="T22" fmla="*/ 30 w 96"/>
                <a:gd name="T23" fmla="*/ 48 h 53"/>
                <a:gd name="T24" fmla="*/ 18 w 96"/>
                <a:gd name="T25" fmla="*/ 53 h 53"/>
                <a:gd name="T26" fmla="*/ 5 w 96"/>
                <a:gd name="T27" fmla="*/ 47 h 53"/>
                <a:gd name="T28" fmla="*/ 0 w 96"/>
                <a:gd name="T29" fmla="*/ 35 h 53"/>
                <a:gd name="T30" fmla="*/ 5 w 96"/>
                <a:gd name="T31" fmla="*/ 23 h 53"/>
                <a:gd name="T32" fmla="*/ 18 w 96"/>
                <a:gd name="T33" fmla="*/ 17 h 53"/>
                <a:gd name="T34" fmla="*/ 21 w 96"/>
                <a:gd name="T35" fmla="*/ 18 h 53"/>
                <a:gd name="T36" fmla="*/ 25 w 96"/>
                <a:gd name="T37" fmla="*/ 19 h 53"/>
                <a:gd name="T38" fmla="*/ 31 w 96"/>
                <a:gd name="T39" fmla="*/ 7 h 53"/>
                <a:gd name="T40" fmla="*/ 39 w 96"/>
                <a:gd name="T41" fmla="*/ 0 h 53"/>
                <a:gd name="T42" fmla="*/ 33 w 96"/>
                <a:gd name="T43" fmla="*/ 3 h 53"/>
                <a:gd name="T44" fmla="*/ 62 w 96"/>
                <a:gd name="T45" fmla="*/ 6 h 53"/>
                <a:gd name="T46" fmla="*/ 70 w 96"/>
                <a:gd name="T47" fmla="*/ 0 h 53"/>
                <a:gd name="T48" fmla="*/ 64 w 96"/>
                <a:gd name="T49" fmla="*/ 3 h 53"/>
                <a:gd name="T50" fmla="*/ 74 w 96"/>
                <a:gd name="T51" fmla="*/ 18 h 53"/>
                <a:gd name="T52" fmla="*/ 77 w 96"/>
                <a:gd name="T53" fmla="*/ 18 h 53"/>
                <a:gd name="T54" fmla="*/ 18 w 96"/>
                <a:gd name="T55" fmla="*/ 50 h 53"/>
                <a:gd name="T56" fmla="*/ 27 w 96"/>
                <a:gd name="T57" fmla="*/ 46 h 53"/>
                <a:gd name="T58" fmla="*/ 32 w 96"/>
                <a:gd name="T59" fmla="*/ 37 h 53"/>
                <a:gd name="T60" fmla="*/ 16 w 96"/>
                <a:gd name="T61" fmla="*/ 36 h 53"/>
                <a:gd name="T62" fmla="*/ 16 w 96"/>
                <a:gd name="T63" fmla="*/ 35 h 53"/>
                <a:gd name="T64" fmla="*/ 23 w 96"/>
                <a:gd name="T65" fmla="*/ 22 h 53"/>
                <a:gd name="T66" fmla="*/ 18 w 96"/>
                <a:gd name="T67" fmla="*/ 21 h 53"/>
                <a:gd name="T68" fmla="*/ 8 w 96"/>
                <a:gd name="T69" fmla="*/ 25 h 53"/>
                <a:gd name="T70" fmla="*/ 3 w 96"/>
                <a:gd name="T71" fmla="*/ 35 h 53"/>
                <a:gd name="T72" fmla="*/ 8 w 96"/>
                <a:gd name="T73" fmla="*/ 45 h 53"/>
                <a:gd name="T74" fmla="*/ 18 w 96"/>
                <a:gd name="T75" fmla="*/ 50 h 53"/>
                <a:gd name="T76" fmla="*/ 31 w 96"/>
                <a:gd name="T77" fmla="*/ 30 h 53"/>
                <a:gd name="T78" fmla="*/ 28 w 96"/>
                <a:gd name="T79" fmla="*/ 25 h 53"/>
                <a:gd name="T80" fmla="*/ 20 w 96"/>
                <a:gd name="T81" fmla="*/ 33 h 53"/>
                <a:gd name="T82" fmla="*/ 33 w 96"/>
                <a:gd name="T83" fmla="*/ 10 h 53"/>
                <a:gd name="T84" fmla="*/ 30 w 96"/>
                <a:gd name="T85" fmla="*/ 23 h 53"/>
                <a:gd name="T86" fmla="*/ 34 w 96"/>
                <a:gd name="T87" fmla="*/ 29 h 53"/>
                <a:gd name="T88" fmla="*/ 45 w 96"/>
                <a:gd name="T89" fmla="*/ 33 h 53"/>
                <a:gd name="T90" fmla="*/ 48 w 96"/>
                <a:gd name="T91" fmla="*/ 32 h 53"/>
                <a:gd name="T92" fmla="*/ 36 w 96"/>
                <a:gd name="T93" fmla="*/ 9 h 53"/>
                <a:gd name="T94" fmla="*/ 79 w 96"/>
                <a:gd name="T95" fmla="*/ 50 h 53"/>
                <a:gd name="T96" fmla="*/ 89 w 96"/>
                <a:gd name="T97" fmla="*/ 45 h 53"/>
                <a:gd name="T98" fmla="*/ 93 w 96"/>
                <a:gd name="T99" fmla="*/ 35 h 53"/>
                <a:gd name="T100" fmla="*/ 89 w 96"/>
                <a:gd name="T101" fmla="*/ 25 h 53"/>
                <a:gd name="T102" fmla="*/ 79 w 96"/>
                <a:gd name="T103" fmla="*/ 21 h 53"/>
                <a:gd name="T104" fmla="*/ 74 w 96"/>
                <a:gd name="T105" fmla="*/ 22 h 53"/>
                <a:gd name="T106" fmla="*/ 78 w 96"/>
                <a:gd name="T107" fmla="*/ 36 h 53"/>
                <a:gd name="T108" fmla="*/ 68 w 96"/>
                <a:gd name="T109" fmla="*/ 25 h 53"/>
                <a:gd name="T110" fmla="*/ 65 w 96"/>
                <a:gd name="T111" fmla="*/ 31 h 53"/>
                <a:gd name="T112" fmla="*/ 65 w 96"/>
                <a:gd name="T113" fmla="*/ 41 h 53"/>
                <a:gd name="T114" fmla="*/ 73 w 96"/>
                <a:gd name="T115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6" h="53">
                  <a:moveTo>
                    <a:pt x="79" y="17"/>
                  </a:moveTo>
                  <a:cubicBezTo>
                    <a:pt x="81" y="17"/>
                    <a:pt x="83" y="18"/>
                    <a:pt x="85" y="19"/>
                  </a:cubicBezTo>
                  <a:cubicBezTo>
                    <a:pt x="88" y="20"/>
                    <a:pt x="89" y="21"/>
                    <a:pt x="91" y="23"/>
                  </a:cubicBezTo>
                  <a:cubicBezTo>
                    <a:pt x="93" y="24"/>
                    <a:pt x="94" y="26"/>
                    <a:pt x="95" y="28"/>
                  </a:cubicBezTo>
                  <a:cubicBezTo>
                    <a:pt x="96" y="30"/>
                    <a:pt x="96" y="33"/>
                    <a:pt x="96" y="35"/>
                  </a:cubicBezTo>
                  <a:cubicBezTo>
                    <a:pt x="96" y="37"/>
                    <a:pt x="96" y="40"/>
                    <a:pt x="95" y="42"/>
                  </a:cubicBezTo>
                  <a:cubicBezTo>
                    <a:pt x="94" y="44"/>
                    <a:pt x="93" y="46"/>
                    <a:pt x="91" y="47"/>
                  </a:cubicBezTo>
                  <a:cubicBezTo>
                    <a:pt x="89" y="49"/>
                    <a:pt x="88" y="50"/>
                    <a:pt x="85" y="51"/>
                  </a:cubicBezTo>
                  <a:cubicBezTo>
                    <a:pt x="83" y="52"/>
                    <a:pt x="81" y="53"/>
                    <a:pt x="79" y="53"/>
                  </a:cubicBezTo>
                  <a:cubicBezTo>
                    <a:pt x="76" y="53"/>
                    <a:pt x="74" y="52"/>
                    <a:pt x="72" y="51"/>
                  </a:cubicBezTo>
                  <a:cubicBezTo>
                    <a:pt x="69" y="50"/>
                    <a:pt x="68" y="49"/>
                    <a:pt x="66" y="47"/>
                  </a:cubicBezTo>
                  <a:cubicBezTo>
                    <a:pt x="65" y="46"/>
                    <a:pt x="63" y="44"/>
                    <a:pt x="62" y="42"/>
                  </a:cubicBezTo>
                  <a:cubicBezTo>
                    <a:pt x="61" y="40"/>
                    <a:pt x="61" y="37"/>
                    <a:pt x="61" y="35"/>
                  </a:cubicBezTo>
                  <a:cubicBezTo>
                    <a:pt x="61" y="33"/>
                    <a:pt x="61" y="32"/>
                    <a:pt x="62" y="30"/>
                  </a:cubicBezTo>
                  <a:cubicBezTo>
                    <a:pt x="62" y="29"/>
                    <a:pt x="63" y="28"/>
                    <a:pt x="63" y="26"/>
                  </a:cubicBezTo>
                  <a:cubicBezTo>
                    <a:pt x="64" y="25"/>
                    <a:pt x="65" y="24"/>
                    <a:pt x="66" y="23"/>
                  </a:cubicBezTo>
                  <a:cubicBezTo>
                    <a:pt x="67" y="22"/>
                    <a:pt x="68" y="21"/>
                    <a:pt x="69" y="2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49" y="36"/>
                    <a:pt x="49" y="36"/>
                  </a:cubicBezTo>
                  <a:cubicBezTo>
                    <a:pt x="49" y="37"/>
                    <a:pt x="49" y="37"/>
                    <a:pt x="48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9"/>
                    <a:pt x="35" y="41"/>
                    <a:pt x="34" y="43"/>
                  </a:cubicBezTo>
                  <a:cubicBezTo>
                    <a:pt x="33" y="45"/>
                    <a:pt x="31" y="47"/>
                    <a:pt x="30" y="48"/>
                  </a:cubicBezTo>
                  <a:cubicBezTo>
                    <a:pt x="28" y="50"/>
                    <a:pt x="26" y="51"/>
                    <a:pt x="24" y="51"/>
                  </a:cubicBezTo>
                  <a:cubicBezTo>
                    <a:pt x="22" y="52"/>
                    <a:pt x="20" y="53"/>
                    <a:pt x="18" y="53"/>
                  </a:cubicBezTo>
                  <a:cubicBezTo>
                    <a:pt x="15" y="53"/>
                    <a:pt x="13" y="52"/>
                    <a:pt x="11" y="51"/>
                  </a:cubicBezTo>
                  <a:cubicBezTo>
                    <a:pt x="9" y="50"/>
                    <a:pt x="7" y="49"/>
                    <a:pt x="5" y="47"/>
                  </a:cubicBezTo>
                  <a:cubicBezTo>
                    <a:pt x="4" y="46"/>
                    <a:pt x="2" y="44"/>
                    <a:pt x="2" y="42"/>
                  </a:cubicBezTo>
                  <a:cubicBezTo>
                    <a:pt x="1" y="40"/>
                    <a:pt x="0" y="37"/>
                    <a:pt x="0" y="35"/>
                  </a:cubicBezTo>
                  <a:cubicBezTo>
                    <a:pt x="0" y="33"/>
                    <a:pt x="1" y="30"/>
                    <a:pt x="2" y="28"/>
                  </a:cubicBezTo>
                  <a:cubicBezTo>
                    <a:pt x="2" y="26"/>
                    <a:pt x="4" y="24"/>
                    <a:pt x="5" y="23"/>
                  </a:cubicBezTo>
                  <a:cubicBezTo>
                    <a:pt x="7" y="21"/>
                    <a:pt x="9" y="20"/>
                    <a:pt x="11" y="19"/>
                  </a:cubicBezTo>
                  <a:cubicBezTo>
                    <a:pt x="13" y="18"/>
                    <a:pt x="15" y="17"/>
                    <a:pt x="18" y="17"/>
                  </a:cubicBezTo>
                  <a:cubicBezTo>
                    <a:pt x="18" y="17"/>
                    <a:pt x="19" y="17"/>
                    <a:pt x="20" y="18"/>
                  </a:cubicBezTo>
                  <a:cubicBezTo>
                    <a:pt x="20" y="18"/>
                    <a:pt x="21" y="18"/>
                    <a:pt x="21" y="18"/>
                  </a:cubicBezTo>
                  <a:cubicBezTo>
                    <a:pt x="22" y="18"/>
                    <a:pt x="23" y="18"/>
                    <a:pt x="23" y="18"/>
                  </a:cubicBezTo>
                  <a:cubicBezTo>
                    <a:pt x="24" y="18"/>
                    <a:pt x="24" y="19"/>
                    <a:pt x="25" y="19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3" y="18"/>
                    <a:pt x="73" y="18"/>
                    <a:pt x="74" y="18"/>
                  </a:cubicBezTo>
                  <a:cubicBezTo>
                    <a:pt x="74" y="18"/>
                    <a:pt x="75" y="18"/>
                    <a:pt x="75" y="18"/>
                  </a:cubicBezTo>
                  <a:cubicBezTo>
                    <a:pt x="76" y="18"/>
                    <a:pt x="76" y="18"/>
                    <a:pt x="77" y="18"/>
                  </a:cubicBezTo>
                  <a:cubicBezTo>
                    <a:pt x="77" y="17"/>
                    <a:pt x="78" y="17"/>
                    <a:pt x="79" y="17"/>
                  </a:cubicBezTo>
                  <a:close/>
                  <a:moveTo>
                    <a:pt x="18" y="50"/>
                  </a:moveTo>
                  <a:cubicBezTo>
                    <a:pt x="20" y="50"/>
                    <a:pt x="21" y="49"/>
                    <a:pt x="23" y="48"/>
                  </a:cubicBezTo>
                  <a:cubicBezTo>
                    <a:pt x="25" y="48"/>
                    <a:pt x="26" y="47"/>
                    <a:pt x="27" y="46"/>
                  </a:cubicBezTo>
                  <a:cubicBezTo>
                    <a:pt x="29" y="45"/>
                    <a:pt x="30" y="43"/>
                    <a:pt x="31" y="42"/>
                  </a:cubicBezTo>
                  <a:cubicBezTo>
                    <a:pt x="31" y="40"/>
                    <a:pt x="32" y="38"/>
                    <a:pt x="32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5"/>
                    <a:pt x="16" y="35"/>
                  </a:cubicBezTo>
                  <a:cubicBezTo>
                    <a:pt x="16" y="35"/>
                    <a:pt x="16" y="35"/>
                    <a:pt x="16" y="34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2" y="21"/>
                    <a:pt x="21" y="21"/>
                    <a:pt x="20" y="21"/>
                  </a:cubicBezTo>
                  <a:cubicBezTo>
                    <a:pt x="20" y="21"/>
                    <a:pt x="19" y="21"/>
                    <a:pt x="18" y="21"/>
                  </a:cubicBezTo>
                  <a:cubicBezTo>
                    <a:pt x="16" y="21"/>
                    <a:pt x="14" y="21"/>
                    <a:pt x="12" y="22"/>
                  </a:cubicBezTo>
                  <a:cubicBezTo>
                    <a:pt x="10" y="23"/>
                    <a:pt x="9" y="24"/>
                    <a:pt x="8" y="25"/>
                  </a:cubicBezTo>
                  <a:cubicBezTo>
                    <a:pt x="6" y="26"/>
                    <a:pt x="5" y="28"/>
                    <a:pt x="4" y="29"/>
                  </a:cubicBezTo>
                  <a:cubicBezTo>
                    <a:pt x="4" y="31"/>
                    <a:pt x="3" y="33"/>
                    <a:pt x="3" y="35"/>
                  </a:cubicBezTo>
                  <a:cubicBezTo>
                    <a:pt x="3" y="37"/>
                    <a:pt x="4" y="39"/>
                    <a:pt x="4" y="41"/>
                  </a:cubicBezTo>
                  <a:cubicBezTo>
                    <a:pt x="5" y="42"/>
                    <a:pt x="6" y="44"/>
                    <a:pt x="8" y="45"/>
                  </a:cubicBezTo>
                  <a:cubicBezTo>
                    <a:pt x="9" y="47"/>
                    <a:pt x="10" y="48"/>
                    <a:pt x="12" y="48"/>
                  </a:cubicBezTo>
                  <a:cubicBezTo>
                    <a:pt x="14" y="49"/>
                    <a:pt x="16" y="50"/>
                    <a:pt x="18" y="50"/>
                  </a:cubicBezTo>
                  <a:close/>
                  <a:moveTo>
                    <a:pt x="32" y="33"/>
                  </a:moveTo>
                  <a:cubicBezTo>
                    <a:pt x="32" y="32"/>
                    <a:pt x="32" y="31"/>
                    <a:pt x="31" y="30"/>
                  </a:cubicBezTo>
                  <a:cubicBezTo>
                    <a:pt x="31" y="29"/>
                    <a:pt x="31" y="28"/>
                    <a:pt x="30" y="28"/>
                  </a:cubicBezTo>
                  <a:cubicBezTo>
                    <a:pt x="30" y="27"/>
                    <a:pt x="29" y="26"/>
                    <a:pt x="28" y="25"/>
                  </a:cubicBezTo>
                  <a:cubicBezTo>
                    <a:pt x="27" y="24"/>
                    <a:pt x="27" y="24"/>
                    <a:pt x="26" y="23"/>
                  </a:cubicBezTo>
                  <a:cubicBezTo>
                    <a:pt x="20" y="33"/>
                    <a:pt x="20" y="33"/>
                    <a:pt x="20" y="33"/>
                  </a:cubicBezTo>
                  <a:lnTo>
                    <a:pt x="32" y="33"/>
                  </a:lnTo>
                  <a:close/>
                  <a:moveTo>
                    <a:pt x="33" y="10"/>
                  </a:moveTo>
                  <a:cubicBezTo>
                    <a:pt x="28" y="20"/>
                    <a:pt x="28" y="20"/>
                    <a:pt x="28" y="20"/>
                  </a:cubicBezTo>
                  <a:cubicBezTo>
                    <a:pt x="29" y="21"/>
                    <a:pt x="29" y="22"/>
                    <a:pt x="30" y="23"/>
                  </a:cubicBezTo>
                  <a:cubicBezTo>
                    <a:pt x="31" y="24"/>
                    <a:pt x="32" y="25"/>
                    <a:pt x="33" y="26"/>
                  </a:cubicBezTo>
                  <a:cubicBezTo>
                    <a:pt x="34" y="27"/>
                    <a:pt x="34" y="28"/>
                    <a:pt x="34" y="29"/>
                  </a:cubicBezTo>
                  <a:cubicBezTo>
                    <a:pt x="35" y="31"/>
                    <a:pt x="35" y="32"/>
                    <a:pt x="35" y="33"/>
                  </a:cubicBezTo>
                  <a:cubicBezTo>
                    <a:pt x="45" y="33"/>
                    <a:pt x="45" y="33"/>
                    <a:pt x="45" y="33"/>
                  </a:cubicBezTo>
                  <a:lnTo>
                    <a:pt x="33" y="10"/>
                  </a:lnTo>
                  <a:close/>
                  <a:moveTo>
                    <a:pt x="48" y="32"/>
                  </a:moveTo>
                  <a:cubicBezTo>
                    <a:pt x="61" y="9"/>
                    <a:pt x="61" y="9"/>
                    <a:pt x="61" y="9"/>
                  </a:cubicBezTo>
                  <a:cubicBezTo>
                    <a:pt x="36" y="9"/>
                    <a:pt x="36" y="9"/>
                    <a:pt x="36" y="9"/>
                  </a:cubicBezTo>
                  <a:lnTo>
                    <a:pt x="48" y="32"/>
                  </a:lnTo>
                  <a:close/>
                  <a:moveTo>
                    <a:pt x="79" y="50"/>
                  </a:moveTo>
                  <a:cubicBezTo>
                    <a:pt x="81" y="50"/>
                    <a:pt x="82" y="49"/>
                    <a:pt x="84" y="48"/>
                  </a:cubicBezTo>
                  <a:cubicBezTo>
                    <a:pt x="86" y="48"/>
                    <a:pt x="87" y="47"/>
                    <a:pt x="89" y="45"/>
                  </a:cubicBezTo>
                  <a:cubicBezTo>
                    <a:pt x="90" y="44"/>
                    <a:pt x="91" y="42"/>
                    <a:pt x="92" y="41"/>
                  </a:cubicBezTo>
                  <a:cubicBezTo>
                    <a:pt x="93" y="39"/>
                    <a:pt x="93" y="37"/>
                    <a:pt x="93" y="35"/>
                  </a:cubicBezTo>
                  <a:cubicBezTo>
                    <a:pt x="93" y="33"/>
                    <a:pt x="93" y="31"/>
                    <a:pt x="92" y="29"/>
                  </a:cubicBezTo>
                  <a:cubicBezTo>
                    <a:pt x="91" y="28"/>
                    <a:pt x="90" y="26"/>
                    <a:pt x="89" y="25"/>
                  </a:cubicBezTo>
                  <a:cubicBezTo>
                    <a:pt x="87" y="24"/>
                    <a:pt x="86" y="23"/>
                    <a:pt x="84" y="22"/>
                  </a:cubicBezTo>
                  <a:cubicBezTo>
                    <a:pt x="82" y="21"/>
                    <a:pt x="81" y="21"/>
                    <a:pt x="79" y="21"/>
                  </a:cubicBezTo>
                  <a:cubicBezTo>
                    <a:pt x="78" y="21"/>
                    <a:pt x="77" y="21"/>
                    <a:pt x="76" y="21"/>
                  </a:cubicBezTo>
                  <a:cubicBezTo>
                    <a:pt x="75" y="21"/>
                    <a:pt x="74" y="21"/>
                    <a:pt x="74" y="22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0" y="24"/>
                    <a:pt x="69" y="24"/>
                    <a:pt x="68" y="25"/>
                  </a:cubicBezTo>
                  <a:cubicBezTo>
                    <a:pt x="67" y="26"/>
                    <a:pt x="67" y="27"/>
                    <a:pt x="66" y="28"/>
                  </a:cubicBezTo>
                  <a:cubicBezTo>
                    <a:pt x="65" y="29"/>
                    <a:pt x="65" y="30"/>
                    <a:pt x="65" y="31"/>
                  </a:cubicBezTo>
                  <a:cubicBezTo>
                    <a:pt x="64" y="33"/>
                    <a:pt x="64" y="34"/>
                    <a:pt x="64" y="35"/>
                  </a:cubicBezTo>
                  <a:cubicBezTo>
                    <a:pt x="64" y="37"/>
                    <a:pt x="64" y="39"/>
                    <a:pt x="65" y="41"/>
                  </a:cubicBezTo>
                  <a:cubicBezTo>
                    <a:pt x="66" y="42"/>
                    <a:pt x="67" y="44"/>
                    <a:pt x="68" y="45"/>
                  </a:cubicBezTo>
                  <a:cubicBezTo>
                    <a:pt x="70" y="47"/>
                    <a:pt x="71" y="48"/>
                    <a:pt x="73" y="48"/>
                  </a:cubicBezTo>
                  <a:cubicBezTo>
                    <a:pt x="75" y="49"/>
                    <a:pt x="77" y="50"/>
                    <a:pt x="79" y="50"/>
                  </a:cubicBez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方正兰亭纤黑_GBK"/>
                <a:ea typeface="方正兰亭纤黑_GBK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2623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79485" y="3244334"/>
            <a:ext cx="546014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王牌</a:t>
            </a:r>
            <a:r>
              <a:rPr lang="en-US" altLang="zh-CN" dirty="0">
                <a:hlinkClick r:id="rId2"/>
              </a:rPr>
              <a:t>P</a:t>
            </a:r>
            <a:r>
              <a:rPr lang="zh-CN" altLang="en-US" dirty="0">
                <a:hlinkClick r:id="rId2"/>
              </a:rPr>
              <a:t>计</a:t>
            </a:r>
            <a:r>
              <a:rPr lang="zh-CN" altLang="en-US" dirty="0" smtClean="0">
                <a:hlinkClick r:id="rId2"/>
              </a:rPr>
              <a:t>划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5186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文本占位符 56">
            <a:extLst>
              <a:ext uri="{FF2B5EF4-FFF2-40B4-BE49-F238E27FC236}">
                <a16:creationId xmlns:a16="http://schemas.microsoft.com/office/drawing/2014/main" xmlns="" id="{8A10E80E-C49D-4EA4-B402-EF8BB53E82B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967664" y="902232"/>
            <a:ext cx="2050561" cy="596253"/>
          </a:xfrm>
        </p:spPr>
        <p:txBody>
          <a:bodyPr/>
          <a:lstStyle/>
          <a:p>
            <a:r>
              <a:rPr lang="zh-CN" altLang="en-US"/>
              <a:t>输入标题</a:t>
            </a:r>
          </a:p>
        </p:txBody>
      </p:sp>
      <p:sp>
        <p:nvSpPr>
          <p:cNvPr id="58" name="文本占位符 57">
            <a:extLst>
              <a:ext uri="{FF2B5EF4-FFF2-40B4-BE49-F238E27FC236}">
                <a16:creationId xmlns:a16="http://schemas.microsoft.com/office/drawing/2014/main" xmlns="" id="{EF7B5245-F661-4B71-BDE5-D72A0CCCC37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输入标题</a:t>
            </a:r>
          </a:p>
        </p:txBody>
      </p:sp>
      <p:sp>
        <p:nvSpPr>
          <p:cNvPr id="59" name="文本占位符 58">
            <a:extLst>
              <a:ext uri="{FF2B5EF4-FFF2-40B4-BE49-F238E27FC236}">
                <a16:creationId xmlns:a16="http://schemas.microsoft.com/office/drawing/2014/main" xmlns="" id="{DE802BD4-5BDB-43B6-9E82-949C758B482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/>
              <a:t>输入标题</a:t>
            </a:r>
          </a:p>
        </p:txBody>
      </p:sp>
      <p:sp>
        <p:nvSpPr>
          <p:cNvPr id="60" name="文本占位符 59">
            <a:extLst>
              <a:ext uri="{FF2B5EF4-FFF2-40B4-BE49-F238E27FC236}">
                <a16:creationId xmlns:a16="http://schemas.microsoft.com/office/drawing/2014/main" xmlns="" id="{52185773-D962-4757-BEC4-E2B34A3BFB4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输入标题</a:t>
            </a:r>
          </a:p>
        </p:txBody>
      </p:sp>
      <p:sp>
        <p:nvSpPr>
          <p:cNvPr id="61" name="文本占位符 60">
            <a:extLst>
              <a:ext uri="{FF2B5EF4-FFF2-40B4-BE49-F238E27FC236}">
                <a16:creationId xmlns:a16="http://schemas.microsoft.com/office/drawing/2014/main" xmlns="" id="{56DE7708-DDE6-4A42-B1C2-5681C7D4FB6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/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38703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7083F6E-F472-42CD-9D98-156CBDC6A678}"/>
              </a:ext>
            </a:extLst>
          </p:cNvPr>
          <p:cNvSpPr txBox="1"/>
          <p:nvPr/>
        </p:nvSpPr>
        <p:spPr>
          <a:xfrm>
            <a:off x="3753056" y="-1195335"/>
            <a:ext cx="4685898" cy="92486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59500">
                <a:solidFill>
                  <a:schemeClr val="accent1">
                    <a:alpha val="30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59500">
              <a:solidFill>
                <a:schemeClr val="accent1">
                  <a:alpha val="3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37565AA-0F84-4894-BD77-8AF922FD5B36}"/>
              </a:ext>
            </a:extLst>
          </p:cNvPr>
          <p:cNvSpPr txBox="1"/>
          <p:nvPr/>
        </p:nvSpPr>
        <p:spPr>
          <a:xfrm>
            <a:off x="1879601" y="2760705"/>
            <a:ext cx="8432800" cy="110799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kumimoji="1" lang="zh-CN" altLang="en-US" sz="6600" b="1" spc="300">
                <a:gradFill flip="none" rotWithShape="1">
                  <a:gsLst>
                    <a:gs pos="0">
                      <a:schemeClr val="accent1"/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输入标题内容</a:t>
            </a:r>
            <a:endParaRPr kumimoji="1" lang="zh-CN" altLang="en-US" sz="6600" b="1" spc="300" dirty="0">
              <a:gradFill flip="none" rotWithShape="1">
                <a:gsLst>
                  <a:gs pos="0">
                    <a:schemeClr val="accent1"/>
                  </a:gs>
                  <a:gs pos="88000">
                    <a:schemeClr val="accent2"/>
                  </a:gs>
                </a:gsLst>
                <a:lin ang="5400000" scaled="1"/>
                <a:tileRect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8F6841C0-107F-40F7-A164-0599909E2CEA}"/>
              </a:ext>
            </a:extLst>
          </p:cNvPr>
          <p:cNvCxnSpPr/>
          <p:nvPr/>
        </p:nvCxnSpPr>
        <p:spPr>
          <a:xfrm>
            <a:off x="0" y="3429000"/>
            <a:ext cx="1879601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F1627679-12AC-4883-8A17-2284D6AA00AE}"/>
              </a:ext>
            </a:extLst>
          </p:cNvPr>
          <p:cNvCxnSpPr/>
          <p:nvPr/>
        </p:nvCxnSpPr>
        <p:spPr>
          <a:xfrm>
            <a:off x="10312399" y="3429000"/>
            <a:ext cx="1879601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4972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93E2858-E6B7-4788-B217-85CE45806D2E}"/>
              </a:ext>
            </a:extLst>
          </p:cNvPr>
          <p:cNvSpPr txBox="1"/>
          <p:nvPr/>
        </p:nvSpPr>
        <p:spPr>
          <a:xfrm>
            <a:off x="9433469" y="1769028"/>
            <a:ext cx="2317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spc="100">
                <a:gradFill>
                  <a:gsLst>
                    <a:gs pos="0">
                      <a:schemeClr val="accent1"/>
                    </a:gs>
                    <a:gs pos="67000">
                      <a:schemeClr val="accent2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要点一</a:t>
            </a:r>
            <a:endParaRPr kumimoji="1" lang="zh-CN" altLang="en-US" sz="2800" spc="100" dirty="0">
              <a:gradFill>
                <a:gsLst>
                  <a:gs pos="0">
                    <a:schemeClr val="accent1"/>
                  </a:gs>
                  <a:gs pos="67000">
                    <a:schemeClr val="accent2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23D7CCA2-E6F7-4738-8694-555B473A30FF}"/>
              </a:ext>
            </a:extLst>
          </p:cNvPr>
          <p:cNvGrpSpPr/>
          <p:nvPr/>
        </p:nvGrpSpPr>
        <p:grpSpPr>
          <a:xfrm>
            <a:off x="7963293" y="1376624"/>
            <a:ext cx="1369584" cy="1369582"/>
            <a:chOff x="1609584" y="1690589"/>
            <a:chExt cx="2152104" cy="2152102"/>
          </a:xfrm>
        </p:grpSpPr>
        <p:sp>
          <p:nvSpPr>
            <p:cNvPr id="45" name="PA-弧形 65">
              <a:extLst>
                <a:ext uri="{FF2B5EF4-FFF2-40B4-BE49-F238E27FC236}">
                  <a16:creationId xmlns:a16="http://schemas.microsoft.com/office/drawing/2014/main" xmlns="" id="{8B71D83E-48F8-40B3-9D77-BCC653E463C9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1682149" y="1750340"/>
              <a:ext cx="2032602" cy="2032600"/>
            </a:xfrm>
            <a:prstGeom prst="arc">
              <a:avLst>
                <a:gd name="adj1" fmla="val 16200000"/>
                <a:gd name="adj2" fmla="val 15661189"/>
              </a:avLst>
            </a:prstGeom>
            <a:ln w="0">
              <a:gradFill>
                <a:gsLst>
                  <a:gs pos="0">
                    <a:srgbClr val="168FEB"/>
                  </a:gs>
                  <a:gs pos="22101">
                    <a:srgbClr val="168FEB">
                      <a:alpha val="80000"/>
                    </a:srgbClr>
                  </a:gs>
                  <a:gs pos="89000">
                    <a:srgbClr val="168FEB">
                      <a:alpha val="0"/>
                    </a:srgbClr>
                  </a:gs>
                  <a:gs pos="53000">
                    <a:srgbClr val="168FEB">
                      <a:alpha val="0"/>
                    </a:srgbClr>
                  </a:gs>
                  <a:gs pos="100000">
                    <a:srgbClr val="168FEB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PA-弧形 64">
              <a:extLst>
                <a:ext uri="{FF2B5EF4-FFF2-40B4-BE49-F238E27FC236}">
                  <a16:creationId xmlns:a16="http://schemas.microsoft.com/office/drawing/2014/main" xmlns="" id="{A234B146-5A32-4C71-8366-B39C75C08890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1609584" y="1690589"/>
              <a:ext cx="2152104" cy="2152102"/>
            </a:xfrm>
            <a:prstGeom prst="arc">
              <a:avLst>
                <a:gd name="adj1" fmla="val 11373796"/>
                <a:gd name="adj2" fmla="val 10429568"/>
              </a:avLst>
            </a:prstGeom>
            <a:ln w="0">
              <a:gradFill>
                <a:gsLst>
                  <a:gs pos="0">
                    <a:srgbClr val="168FEB"/>
                  </a:gs>
                  <a:gs pos="80000">
                    <a:srgbClr val="168FEB">
                      <a:alpha val="82000"/>
                    </a:srgbClr>
                  </a:gs>
                  <a:gs pos="28000">
                    <a:srgbClr val="168FEB">
                      <a:alpha val="72000"/>
                    </a:srgbClr>
                  </a:gs>
                  <a:gs pos="54000">
                    <a:srgbClr val="168FEB">
                      <a:alpha val="0"/>
                    </a:srgbClr>
                  </a:gs>
                  <a:gs pos="100000">
                    <a:srgbClr val="168FEB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B86AB923-004A-4F43-BBA7-ED4B6F63AD6E}"/>
              </a:ext>
            </a:extLst>
          </p:cNvPr>
          <p:cNvGrpSpPr/>
          <p:nvPr/>
        </p:nvGrpSpPr>
        <p:grpSpPr>
          <a:xfrm>
            <a:off x="8059638" y="1483328"/>
            <a:ext cx="1171307" cy="1171307"/>
            <a:chOff x="1737989" y="2119583"/>
            <a:chExt cx="1840541" cy="1840541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5925C8F6-C84C-488A-89E1-6491B865D16F}"/>
                </a:ext>
              </a:extLst>
            </p:cNvPr>
            <p:cNvSpPr/>
            <p:nvPr/>
          </p:nvSpPr>
          <p:spPr>
            <a:xfrm>
              <a:off x="1737989" y="2119583"/>
              <a:ext cx="1840541" cy="1840541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97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A5A92763-21C3-420E-B0B1-5957E64C6887}"/>
                </a:ext>
              </a:extLst>
            </p:cNvPr>
            <p:cNvGrpSpPr/>
            <p:nvPr/>
          </p:nvGrpSpPr>
          <p:grpSpPr>
            <a:xfrm>
              <a:off x="2093625" y="2557435"/>
              <a:ext cx="1143677" cy="956303"/>
              <a:chOff x="2079111" y="2586463"/>
              <a:chExt cx="1143677" cy="956303"/>
            </a:xfrm>
          </p:grpSpPr>
          <p:grpSp>
            <p:nvGrpSpPr>
              <p:cNvPr id="37" name="图形 65">
                <a:extLst>
                  <a:ext uri="{FF2B5EF4-FFF2-40B4-BE49-F238E27FC236}">
                    <a16:creationId xmlns:a16="http://schemas.microsoft.com/office/drawing/2014/main" xmlns="" id="{BD7C5CD9-8B8E-4E80-8981-7D1F9749136F}"/>
                  </a:ext>
                </a:extLst>
              </p:cNvPr>
              <p:cNvGrpSpPr/>
              <p:nvPr/>
            </p:nvGrpSpPr>
            <p:grpSpPr>
              <a:xfrm>
                <a:off x="2186383" y="2586463"/>
                <a:ext cx="956451" cy="956303"/>
                <a:chOff x="3661227" y="4168775"/>
                <a:chExt cx="1692970" cy="1692708"/>
              </a:xfrm>
              <a:solidFill>
                <a:schemeClr val="bg1"/>
              </a:solidFill>
            </p:grpSpPr>
            <p:grpSp>
              <p:nvGrpSpPr>
                <p:cNvPr id="39" name="图形 65">
                  <a:extLst>
                    <a:ext uri="{FF2B5EF4-FFF2-40B4-BE49-F238E27FC236}">
                      <a16:creationId xmlns:a16="http://schemas.microsoft.com/office/drawing/2014/main" xmlns="" id="{240C74CC-5704-4D1C-8AE3-6C4B36CA9431}"/>
                    </a:ext>
                  </a:extLst>
                </p:cNvPr>
                <p:cNvGrpSpPr/>
                <p:nvPr/>
              </p:nvGrpSpPr>
              <p:grpSpPr>
                <a:xfrm>
                  <a:off x="3661227" y="4168775"/>
                  <a:ext cx="1692970" cy="1692708"/>
                  <a:chOff x="3661227" y="4168775"/>
                  <a:chExt cx="1692970" cy="1692708"/>
                </a:xfrm>
                <a:grpFill/>
              </p:grpSpPr>
              <p:sp>
                <p:nvSpPr>
                  <p:cNvPr id="41" name="任意多边形: 形状 40">
                    <a:extLst>
                      <a:ext uri="{FF2B5EF4-FFF2-40B4-BE49-F238E27FC236}">
                        <a16:creationId xmlns:a16="http://schemas.microsoft.com/office/drawing/2014/main" xmlns="" id="{F76B219E-31DB-4345-978D-92DD381A1A0D}"/>
                      </a:ext>
                    </a:extLst>
                  </p:cNvPr>
                  <p:cNvSpPr/>
                  <p:nvPr/>
                </p:nvSpPr>
                <p:spPr>
                  <a:xfrm>
                    <a:off x="4055727" y="4168775"/>
                    <a:ext cx="901669" cy="1127087"/>
                  </a:xfrm>
                  <a:custGeom>
                    <a:avLst/>
                    <a:gdLst>
                      <a:gd name="connsiteX0" fmla="*/ 886421 w 901669"/>
                      <a:gd name="connsiteY0" fmla="*/ 187544 h 1127086"/>
                      <a:gd name="connsiteX1" fmla="*/ 463100 w 901669"/>
                      <a:gd name="connsiteY1" fmla="*/ 2238 h 1127086"/>
                      <a:gd name="connsiteX2" fmla="*/ 440558 w 901669"/>
                      <a:gd name="connsiteY2" fmla="*/ 2238 h 1127086"/>
                      <a:gd name="connsiteX3" fmla="*/ 16906 w 901669"/>
                      <a:gd name="connsiteY3" fmla="*/ 187544 h 1127086"/>
                      <a:gd name="connsiteX4" fmla="*/ 0 w 901669"/>
                      <a:gd name="connsiteY4" fmla="*/ 213401 h 1127086"/>
                      <a:gd name="connsiteX5" fmla="*/ 0 w 901669"/>
                      <a:gd name="connsiteY5" fmla="*/ 656611 h 1127086"/>
                      <a:gd name="connsiteX6" fmla="*/ 128620 w 901669"/>
                      <a:gd name="connsiteY6" fmla="*/ 908216 h 1127086"/>
                      <a:gd name="connsiteX7" fmla="*/ 421332 w 901669"/>
                      <a:gd name="connsiteY7" fmla="*/ 1119380 h 1127086"/>
                      <a:gd name="connsiteX8" fmla="*/ 481995 w 901669"/>
                      <a:gd name="connsiteY8" fmla="*/ 1119380 h 1127086"/>
                      <a:gd name="connsiteX9" fmla="*/ 774706 w 901669"/>
                      <a:gd name="connsiteY9" fmla="*/ 908216 h 1127086"/>
                      <a:gd name="connsiteX10" fmla="*/ 903327 w 901669"/>
                      <a:gd name="connsiteY10" fmla="*/ 656611 h 1127086"/>
                      <a:gd name="connsiteX11" fmla="*/ 903327 w 901669"/>
                      <a:gd name="connsiteY11" fmla="*/ 213401 h 1127086"/>
                      <a:gd name="connsiteX12" fmla="*/ 886421 w 901669"/>
                      <a:gd name="connsiteY12" fmla="*/ 187544 h 1127086"/>
                      <a:gd name="connsiteX13" fmla="*/ 886421 w 901669"/>
                      <a:gd name="connsiteY13" fmla="*/ 187544 h 1127086"/>
                      <a:gd name="connsiteX14" fmla="*/ 846973 w 901669"/>
                      <a:gd name="connsiteY14" fmla="*/ 656942 h 1127086"/>
                      <a:gd name="connsiteX15" fmla="*/ 741557 w 901669"/>
                      <a:gd name="connsiteY15" fmla="*/ 862801 h 1127086"/>
                      <a:gd name="connsiteX16" fmla="*/ 451498 w 901669"/>
                      <a:gd name="connsiteY16" fmla="*/ 1071976 h 1127086"/>
                      <a:gd name="connsiteX17" fmla="*/ 161439 w 901669"/>
                      <a:gd name="connsiteY17" fmla="*/ 862801 h 1127086"/>
                      <a:gd name="connsiteX18" fmla="*/ 56023 w 901669"/>
                      <a:gd name="connsiteY18" fmla="*/ 656942 h 1127086"/>
                      <a:gd name="connsiteX19" fmla="*/ 56023 w 901669"/>
                      <a:gd name="connsiteY19" fmla="*/ 231964 h 1127086"/>
                      <a:gd name="connsiteX20" fmla="*/ 451166 w 901669"/>
                      <a:gd name="connsiteY20" fmla="*/ 58923 h 1127086"/>
                      <a:gd name="connsiteX21" fmla="*/ 846973 w 901669"/>
                      <a:gd name="connsiteY21" fmla="*/ 231964 h 1127086"/>
                      <a:gd name="connsiteX22" fmla="*/ 846973 w 901669"/>
                      <a:gd name="connsiteY22" fmla="*/ 656942 h 1127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901669" h="1127086">
                        <a:moveTo>
                          <a:pt x="886421" y="187544"/>
                        </a:moveTo>
                        <a:lnTo>
                          <a:pt x="463100" y="2238"/>
                        </a:lnTo>
                        <a:cubicBezTo>
                          <a:pt x="455807" y="-746"/>
                          <a:pt x="447851" y="-746"/>
                          <a:pt x="440558" y="2238"/>
                        </a:cubicBezTo>
                        <a:lnTo>
                          <a:pt x="16906" y="187544"/>
                        </a:lnTo>
                        <a:cubicBezTo>
                          <a:pt x="6630" y="192185"/>
                          <a:pt x="0" y="202130"/>
                          <a:pt x="0" y="213401"/>
                        </a:cubicBezTo>
                        <a:lnTo>
                          <a:pt x="0" y="656611"/>
                        </a:lnTo>
                        <a:cubicBezTo>
                          <a:pt x="0" y="756391"/>
                          <a:pt x="48067" y="849873"/>
                          <a:pt x="128620" y="908216"/>
                        </a:cubicBezTo>
                        <a:lnTo>
                          <a:pt x="421332" y="1119380"/>
                        </a:lnTo>
                        <a:cubicBezTo>
                          <a:pt x="439564" y="1132308"/>
                          <a:pt x="463763" y="1132308"/>
                          <a:pt x="481995" y="1119380"/>
                        </a:cubicBezTo>
                        <a:lnTo>
                          <a:pt x="774706" y="908216"/>
                        </a:lnTo>
                        <a:cubicBezTo>
                          <a:pt x="855591" y="849873"/>
                          <a:pt x="903327" y="756391"/>
                          <a:pt x="903327" y="656611"/>
                        </a:cubicBezTo>
                        <a:lnTo>
                          <a:pt x="903327" y="213401"/>
                        </a:lnTo>
                        <a:cubicBezTo>
                          <a:pt x="903327" y="202461"/>
                          <a:pt x="896697" y="192185"/>
                          <a:pt x="886421" y="187544"/>
                        </a:cubicBezTo>
                        <a:lnTo>
                          <a:pt x="886421" y="187544"/>
                        </a:lnTo>
                        <a:close/>
                        <a:moveTo>
                          <a:pt x="846973" y="656942"/>
                        </a:moveTo>
                        <a:cubicBezTo>
                          <a:pt x="846973" y="738490"/>
                          <a:pt x="807525" y="815066"/>
                          <a:pt x="741557" y="862801"/>
                        </a:cubicBezTo>
                        <a:lnTo>
                          <a:pt x="451498" y="1071976"/>
                        </a:lnTo>
                        <a:lnTo>
                          <a:pt x="161439" y="862801"/>
                        </a:lnTo>
                        <a:cubicBezTo>
                          <a:pt x="95471" y="815066"/>
                          <a:pt x="56354" y="738490"/>
                          <a:pt x="56023" y="656942"/>
                        </a:cubicBezTo>
                        <a:lnTo>
                          <a:pt x="56023" y="231964"/>
                        </a:lnTo>
                        <a:lnTo>
                          <a:pt x="451166" y="58923"/>
                        </a:lnTo>
                        <a:lnTo>
                          <a:pt x="846973" y="231964"/>
                        </a:lnTo>
                        <a:lnTo>
                          <a:pt x="846973" y="656942"/>
                        </a:lnTo>
                        <a:close/>
                      </a:path>
                    </a:pathLst>
                  </a:custGeom>
                  <a:grpFill/>
                  <a:ln w="331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" name="任意多边形: 形状 41">
                    <a:extLst>
                      <a:ext uri="{FF2B5EF4-FFF2-40B4-BE49-F238E27FC236}">
                        <a16:creationId xmlns:a16="http://schemas.microsoft.com/office/drawing/2014/main" xmlns="" id="{5069F5B1-E760-46B2-8100-C32AAF3706DC}"/>
                      </a:ext>
                    </a:extLst>
                  </p:cNvPr>
                  <p:cNvSpPr/>
                  <p:nvPr/>
                </p:nvSpPr>
                <p:spPr>
                  <a:xfrm>
                    <a:off x="3661227" y="4910089"/>
                    <a:ext cx="759126" cy="951394"/>
                  </a:xfrm>
                  <a:custGeom>
                    <a:avLst/>
                    <a:gdLst>
                      <a:gd name="connsiteX0" fmla="*/ 233061 w 759126"/>
                      <a:gd name="connsiteY0" fmla="*/ 196074 h 951393"/>
                      <a:gd name="connsiteX1" fmla="*/ 172066 w 759126"/>
                      <a:gd name="connsiteY1" fmla="*/ 53531 h 951393"/>
                      <a:gd name="connsiteX2" fmla="*/ 99468 w 759126"/>
                      <a:gd name="connsiteY2" fmla="*/ 492 h 951393"/>
                      <a:gd name="connsiteX3" fmla="*/ 17257 w 759126"/>
                      <a:gd name="connsiteY3" fmla="*/ 36956 h 951393"/>
                      <a:gd name="connsiteX4" fmla="*/ 7644 w 759126"/>
                      <a:gd name="connsiteY4" fmla="*/ 126460 h 951393"/>
                      <a:gd name="connsiteX5" fmla="*/ 118363 w 759126"/>
                      <a:gd name="connsiteY5" fmla="*/ 369778 h 951393"/>
                      <a:gd name="connsiteX6" fmla="*/ 179690 w 759126"/>
                      <a:gd name="connsiteY6" fmla="*/ 458288 h 951393"/>
                      <a:gd name="connsiteX7" fmla="*/ 353726 w 759126"/>
                      <a:gd name="connsiteY7" fmla="*/ 632323 h 951393"/>
                      <a:gd name="connsiteX8" fmla="*/ 338477 w 759126"/>
                      <a:gd name="connsiteY8" fmla="*/ 670777 h 951393"/>
                      <a:gd name="connsiteX9" fmla="*/ 338477 w 759126"/>
                      <a:gd name="connsiteY9" fmla="*/ 896194 h 951393"/>
                      <a:gd name="connsiteX10" fmla="*/ 394831 w 759126"/>
                      <a:gd name="connsiteY10" fmla="*/ 952548 h 951393"/>
                      <a:gd name="connsiteX11" fmla="*/ 705443 w 759126"/>
                      <a:gd name="connsiteY11" fmla="*/ 952548 h 951393"/>
                      <a:gd name="connsiteX12" fmla="*/ 761797 w 759126"/>
                      <a:gd name="connsiteY12" fmla="*/ 896194 h 951393"/>
                      <a:gd name="connsiteX13" fmla="*/ 761797 w 759126"/>
                      <a:gd name="connsiteY13" fmla="*/ 670445 h 951393"/>
                      <a:gd name="connsiteX14" fmla="*/ 705443 w 759126"/>
                      <a:gd name="connsiteY14" fmla="*/ 614091 h 951393"/>
                      <a:gd name="connsiteX15" fmla="*/ 705443 w 759126"/>
                      <a:gd name="connsiteY15" fmla="*/ 561715 h 951393"/>
                      <a:gd name="connsiteX16" fmla="*/ 643453 w 759126"/>
                      <a:gd name="connsiteY16" fmla="*/ 376740 h 951393"/>
                      <a:gd name="connsiteX17" fmla="*/ 549308 w 759126"/>
                      <a:gd name="connsiteY17" fmla="*/ 308120 h 951393"/>
                      <a:gd name="connsiteX18" fmla="*/ 387538 w 759126"/>
                      <a:gd name="connsiteY18" fmla="*/ 204362 h 951393"/>
                      <a:gd name="connsiteX19" fmla="*/ 233061 w 759126"/>
                      <a:gd name="connsiteY19" fmla="*/ 196074 h 951393"/>
                      <a:gd name="connsiteX20" fmla="*/ 233061 w 759126"/>
                      <a:gd name="connsiteY20" fmla="*/ 196074 h 951393"/>
                      <a:gd name="connsiteX21" fmla="*/ 705111 w 759126"/>
                      <a:gd name="connsiteY21" fmla="*/ 896194 h 951393"/>
                      <a:gd name="connsiteX22" fmla="*/ 394500 w 759126"/>
                      <a:gd name="connsiteY22" fmla="*/ 896194 h 951393"/>
                      <a:gd name="connsiteX23" fmla="*/ 394500 w 759126"/>
                      <a:gd name="connsiteY23" fmla="*/ 670445 h 951393"/>
                      <a:gd name="connsiteX24" fmla="*/ 705111 w 759126"/>
                      <a:gd name="connsiteY24" fmla="*/ 670445 h 951393"/>
                      <a:gd name="connsiteX25" fmla="*/ 705111 w 759126"/>
                      <a:gd name="connsiteY25" fmla="*/ 896194 h 951393"/>
                      <a:gd name="connsiteX26" fmla="*/ 599033 w 759126"/>
                      <a:gd name="connsiteY26" fmla="*/ 411547 h 951393"/>
                      <a:gd name="connsiteX27" fmla="*/ 648426 w 759126"/>
                      <a:gd name="connsiteY27" fmla="*/ 561052 h 951393"/>
                      <a:gd name="connsiteX28" fmla="*/ 648426 w 759126"/>
                      <a:gd name="connsiteY28" fmla="*/ 613428 h 951393"/>
                      <a:gd name="connsiteX29" fmla="*/ 415052 w 759126"/>
                      <a:gd name="connsiteY29" fmla="*/ 613428 h 951393"/>
                      <a:gd name="connsiteX30" fmla="*/ 219138 w 759126"/>
                      <a:gd name="connsiteY30" fmla="*/ 417514 h 951393"/>
                      <a:gd name="connsiteX31" fmla="*/ 169414 w 759126"/>
                      <a:gd name="connsiteY31" fmla="*/ 345579 h 951393"/>
                      <a:gd name="connsiteX32" fmla="*/ 58694 w 759126"/>
                      <a:gd name="connsiteY32" fmla="*/ 102261 h 951393"/>
                      <a:gd name="connsiteX33" fmla="*/ 61015 w 759126"/>
                      <a:gd name="connsiteY33" fmla="*/ 70106 h 951393"/>
                      <a:gd name="connsiteX34" fmla="*/ 89192 w 759126"/>
                      <a:gd name="connsiteY34" fmla="*/ 54857 h 951393"/>
                      <a:gd name="connsiteX35" fmla="*/ 120021 w 759126"/>
                      <a:gd name="connsiteY35" fmla="*/ 75078 h 951393"/>
                      <a:gd name="connsiteX36" fmla="*/ 183337 w 759126"/>
                      <a:gd name="connsiteY36" fmla="*/ 222263 h 951393"/>
                      <a:gd name="connsiteX37" fmla="*/ 254608 w 759126"/>
                      <a:gd name="connsiteY37" fmla="*/ 327347 h 951393"/>
                      <a:gd name="connsiteX38" fmla="*/ 383560 w 759126"/>
                      <a:gd name="connsiteY38" fmla="*/ 456299 h 951393"/>
                      <a:gd name="connsiteX39" fmla="*/ 411074 w 759126"/>
                      <a:gd name="connsiteY39" fmla="*/ 463923 h 951393"/>
                      <a:gd name="connsiteX40" fmla="*/ 431296 w 759126"/>
                      <a:gd name="connsiteY40" fmla="*/ 443702 h 951393"/>
                      <a:gd name="connsiteX41" fmla="*/ 423671 w 759126"/>
                      <a:gd name="connsiteY41" fmla="*/ 416188 h 951393"/>
                      <a:gd name="connsiteX42" fmla="*/ 294719 w 759126"/>
                      <a:gd name="connsiteY42" fmla="*/ 287236 h 951393"/>
                      <a:gd name="connsiteX43" fmla="*/ 259912 w 759126"/>
                      <a:gd name="connsiteY43" fmla="*/ 244804 h 951393"/>
                      <a:gd name="connsiteX44" fmla="*/ 351405 w 759126"/>
                      <a:gd name="connsiteY44" fmla="*/ 246462 h 951393"/>
                      <a:gd name="connsiteX45" fmla="*/ 531407 w 759126"/>
                      <a:gd name="connsiteY45" fmla="*/ 360496 h 951393"/>
                      <a:gd name="connsiteX46" fmla="*/ 599033 w 759126"/>
                      <a:gd name="connsiteY46" fmla="*/ 411547 h 951393"/>
                      <a:gd name="connsiteX47" fmla="*/ 599033 w 759126"/>
                      <a:gd name="connsiteY47" fmla="*/ 411547 h 9513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</a:cxnLst>
                    <a:rect l="l" t="t" r="r" b="b"/>
                    <a:pathLst>
                      <a:path w="759126" h="951393">
                        <a:moveTo>
                          <a:pt x="233061" y="196074"/>
                        </a:moveTo>
                        <a:lnTo>
                          <a:pt x="172066" y="53531"/>
                        </a:lnTo>
                        <a:cubicBezTo>
                          <a:pt x="159137" y="24028"/>
                          <a:pt x="131292" y="3807"/>
                          <a:pt x="99468" y="492"/>
                        </a:cubicBezTo>
                        <a:cubicBezTo>
                          <a:pt x="67644" y="-2823"/>
                          <a:pt x="36152" y="10768"/>
                          <a:pt x="17257" y="36956"/>
                        </a:cubicBezTo>
                        <a:cubicBezTo>
                          <a:pt x="-1638" y="62813"/>
                          <a:pt x="-5285" y="96957"/>
                          <a:pt x="7644" y="126460"/>
                        </a:cubicBezTo>
                        <a:lnTo>
                          <a:pt x="118363" y="369778"/>
                        </a:lnTo>
                        <a:cubicBezTo>
                          <a:pt x="133281" y="402596"/>
                          <a:pt x="154165" y="432763"/>
                          <a:pt x="179690" y="458288"/>
                        </a:cubicBezTo>
                        <a:lnTo>
                          <a:pt x="353726" y="632323"/>
                        </a:lnTo>
                        <a:cubicBezTo>
                          <a:pt x="343781" y="642600"/>
                          <a:pt x="338477" y="656522"/>
                          <a:pt x="338477" y="670777"/>
                        </a:cubicBezTo>
                        <a:lnTo>
                          <a:pt x="338477" y="896194"/>
                        </a:lnTo>
                        <a:cubicBezTo>
                          <a:pt x="338477" y="927355"/>
                          <a:pt x="363670" y="952548"/>
                          <a:pt x="394831" y="952548"/>
                        </a:cubicBezTo>
                        <a:lnTo>
                          <a:pt x="705443" y="952548"/>
                        </a:lnTo>
                        <a:cubicBezTo>
                          <a:pt x="736604" y="952548"/>
                          <a:pt x="761797" y="927355"/>
                          <a:pt x="761797" y="896194"/>
                        </a:cubicBezTo>
                        <a:lnTo>
                          <a:pt x="761797" y="670445"/>
                        </a:lnTo>
                        <a:cubicBezTo>
                          <a:pt x="761797" y="639285"/>
                          <a:pt x="736604" y="614091"/>
                          <a:pt x="705443" y="614091"/>
                        </a:cubicBezTo>
                        <a:lnTo>
                          <a:pt x="705443" y="561715"/>
                        </a:lnTo>
                        <a:cubicBezTo>
                          <a:pt x="706437" y="494752"/>
                          <a:pt x="684559" y="429779"/>
                          <a:pt x="643453" y="376740"/>
                        </a:cubicBezTo>
                        <a:cubicBezTo>
                          <a:pt x="619585" y="345248"/>
                          <a:pt x="586767" y="321380"/>
                          <a:pt x="549308" y="308120"/>
                        </a:cubicBezTo>
                        <a:cubicBezTo>
                          <a:pt x="489970" y="283258"/>
                          <a:pt x="435274" y="248119"/>
                          <a:pt x="387538" y="204362"/>
                        </a:cubicBezTo>
                        <a:cubicBezTo>
                          <a:pt x="343449" y="167566"/>
                          <a:pt x="280796" y="164251"/>
                          <a:pt x="233061" y="196074"/>
                        </a:cubicBezTo>
                        <a:lnTo>
                          <a:pt x="233061" y="196074"/>
                        </a:lnTo>
                        <a:close/>
                        <a:moveTo>
                          <a:pt x="705111" y="896194"/>
                        </a:moveTo>
                        <a:lnTo>
                          <a:pt x="394500" y="896194"/>
                        </a:lnTo>
                        <a:lnTo>
                          <a:pt x="394500" y="670445"/>
                        </a:lnTo>
                        <a:lnTo>
                          <a:pt x="705111" y="670445"/>
                        </a:lnTo>
                        <a:lnTo>
                          <a:pt x="705111" y="896194"/>
                        </a:lnTo>
                        <a:close/>
                        <a:moveTo>
                          <a:pt x="599033" y="411547"/>
                        </a:moveTo>
                        <a:cubicBezTo>
                          <a:pt x="631851" y="454310"/>
                          <a:pt x="649420" y="507018"/>
                          <a:pt x="648426" y="561052"/>
                        </a:cubicBezTo>
                        <a:lnTo>
                          <a:pt x="648426" y="613428"/>
                        </a:lnTo>
                        <a:lnTo>
                          <a:pt x="415052" y="613428"/>
                        </a:lnTo>
                        <a:lnTo>
                          <a:pt x="219138" y="417514"/>
                        </a:lnTo>
                        <a:cubicBezTo>
                          <a:pt x="198254" y="396629"/>
                          <a:pt x="181348" y="372430"/>
                          <a:pt x="169414" y="345579"/>
                        </a:cubicBezTo>
                        <a:lnTo>
                          <a:pt x="58694" y="102261"/>
                        </a:lnTo>
                        <a:cubicBezTo>
                          <a:pt x="54053" y="91985"/>
                          <a:pt x="54716" y="79719"/>
                          <a:pt x="61015" y="70106"/>
                        </a:cubicBezTo>
                        <a:cubicBezTo>
                          <a:pt x="67313" y="60492"/>
                          <a:pt x="77921" y="54857"/>
                          <a:pt x="89192" y="54857"/>
                        </a:cubicBezTo>
                        <a:cubicBezTo>
                          <a:pt x="102452" y="54857"/>
                          <a:pt x="114717" y="62813"/>
                          <a:pt x="120021" y="75078"/>
                        </a:cubicBezTo>
                        <a:lnTo>
                          <a:pt x="183337" y="222263"/>
                        </a:lnTo>
                        <a:cubicBezTo>
                          <a:pt x="200243" y="261711"/>
                          <a:pt x="224442" y="297181"/>
                          <a:pt x="254608" y="327347"/>
                        </a:cubicBezTo>
                        <a:lnTo>
                          <a:pt x="383560" y="456299"/>
                        </a:lnTo>
                        <a:cubicBezTo>
                          <a:pt x="390522" y="463592"/>
                          <a:pt x="401130" y="466575"/>
                          <a:pt x="411074" y="463923"/>
                        </a:cubicBezTo>
                        <a:cubicBezTo>
                          <a:pt x="421019" y="461271"/>
                          <a:pt x="428644" y="453647"/>
                          <a:pt x="431296" y="443702"/>
                        </a:cubicBezTo>
                        <a:cubicBezTo>
                          <a:pt x="433948" y="433757"/>
                          <a:pt x="430964" y="423481"/>
                          <a:pt x="423671" y="416188"/>
                        </a:cubicBezTo>
                        <a:lnTo>
                          <a:pt x="294719" y="287236"/>
                        </a:lnTo>
                        <a:cubicBezTo>
                          <a:pt x="281791" y="274307"/>
                          <a:pt x="270189" y="260053"/>
                          <a:pt x="259912" y="244804"/>
                        </a:cubicBezTo>
                        <a:cubicBezTo>
                          <a:pt x="287095" y="223920"/>
                          <a:pt x="324885" y="224583"/>
                          <a:pt x="351405" y="246462"/>
                        </a:cubicBezTo>
                        <a:cubicBezTo>
                          <a:pt x="404113" y="294860"/>
                          <a:pt x="465108" y="333645"/>
                          <a:pt x="531407" y="360496"/>
                        </a:cubicBezTo>
                        <a:cubicBezTo>
                          <a:pt x="558259" y="371104"/>
                          <a:pt x="581795" y="388674"/>
                          <a:pt x="599033" y="411547"/>
                        </a:cubicBezTo>
                        <a:lnTo>
                          <a:pt x="599033" y="411547"/>
                        </a:lnTo>
                        <a:close/>
                      </a:path>
                    </a:pathLst>
                  </a:custGeom>
                  <a:grpFill/>
                  <a:ln w="331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" name="任意多边形: 形状 42">
                    <a:extLst>
                      <a:ext uri="{FF2B5EF4-FFF2-40B4-BE49-F238E27FC236}">
                        <a16:creationId xmlns:a16="http://schemas.microsoft.com/office/drawing/2014/main" xmlns="" id="{5B1E30AA-D71A-488A-945E-D3EFD0F01D1B}"/>
                      </a:ext>
                    </a:extLst>
                  </p:cNvPr>
                  <p:cNvSpPr/>
                  <p:nvPr/>
                </p:nvSpPr>
                <p:spPr>
                  <a:xfrm>
                    <a:off x="4225121" y="5665065"/>
                    <a:ext cx="82874" cy="56354"/>
                  </a:xfrm>
                  <a:custGeom>
                    <a:avLst/>
                    <a:gdLst>
                      <a:gd name="connsiteX0" fmla="*/ 56354 w 82874"/>
                      <a:gd name="connsiteY0" fmla="*/ 0 h 56354"/>
                      <a:gd name="connsiteX1" fmla="*/ 28177 w 82874"/>
                      <a:gd name="connsiteY1" fmla="*/ 0 h 56354"/>
                      <a:gd name="connsiteX2" fmla="*/ 0 w 82874"/>
                      <a:gd name="connsiteY2" fmla="*/ 28177 h 56354"/>
                      <a:gd name="connsiteX3" fmla="*/ 28177 w 82874"/>
                      <a:gd name="connsiteY3" fmla="*/ 56354 h 56354"/>
                      <a:gd name="connsiteX4" fmla="*/ 56354 w 82874"/>
                      <a:gd name="connsiteY4" fmla="*/ 56354 h 56354"/>
                      <a:gd name="connsiteX5" fmla="*/ 84532 w 82874"/>
                      <a:gd name="connsiteY5" fmla="*/ 28177 h 56354"/>
                      <a:gd name="connsiteX6" fmla="*/ 56354 w 82874"/>
                      <a:gd name="connsiteY6" fmla="*/ 0 h 56354"/>
                      <a:gd name="connsiteX7" fmla="*/ 56354 w 82874"/>
                      <a:gd name="connsiteY7" fmla="*/ 0 h 563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2874" h="56354">
                        <a:moveTo>
                          <a:pt x="56354" y="0"/>
                        </a:moveTo>
                        <a:lnTo>
                          <a:pt x="28177" y="0"/>
                        </a:lnTo>
                        <a:cubicBezTo>
                          <a:pt x="12597" y="0"/>
                          <a:pt x="0" y="12597"/>
                          <a:pt x="0" y="28177"/>
                        </a:cubicBezTo>
                        <a:cubicBezTo>
                          <a:pt x="0" y="43758"/>
                          <a:pt x="12597" y="56354"/>
                          <a:pt x="28177" y="56354"/>
                        </a:cubicBezTo>
                        <a:lnTo>
                          <a:pt x="56354" y="56354"/>
                        </a:lnTo>
                        <a:cubicBezTo>
                          <a:pt x="71935" y="56354"/>
                          <a:pt x="84532" y="43758"/>
                          <a:pt x="84532" y="28177"/>
                        </a:cubicBezTo>
                        <a:cubicBezTo>
                          <a:pt x="84532" y="12597"/>
                          <a:pt x="71935" y="0"/>
                          <a:pt x="56354" y="0"/>
                        </a:cubicBezTo>
                        <a:lnTo>
                          <a:pt x="56354" y="0"/>
                        </a:lnTo>
                        <a:close/>
                      </a:path>
                    </a:pathLst>
                  </a:custGeom>
                  <a:grpFill/>
                  <a:ln w="331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" name="任意多边形: 形状 43">
                    <a:extLst>
                      <a:ext uri="{FF2B5EF4-FFF2-40B4-BE49-F238E27FC236}">
                        <a16:creationId xmlns:a16="http://schemas.microsoft.com/office/drawing/2014/main" xmlns="" id="{75EFCB07-AB92-4AFC-BF2A-FD15AC1BDF7B}"/>
                      </a:ext>
                    </a:extLst>
                  </p:cNvPr>
                  <p:cNvSpPr/>
                  <p:nvPr/>
                </p:nvSpPr>
                <p:spPr>
                  <a:xfrm>
                    <a:off x="4591756" y="4908359"/>
                    <a:ext cx="762441" cy="951394"/>
                  </a:xfrm>
                  <a:custGeom>
                    <a:avLst/>
                    <a:gdLst>
                      <a:gd name="connsiteX0" fmla="*/ 643765 w 762441"/>
                      <a:gd name="connsiteY0" fmla="*/ 371176 h 951393"/>
                      <a:gd name="connsiteX1" fmla="*/ 754485 w 762441"/>
                      <a:gd name="connsiteY1" fmla="*/ 127858 h 951393"/>
                      <a:gd name="connsiteX2" fmla="*/ 745535 w 762441"/>
                      <a:gd name="connsiteY2" fmla="*/ 37360 h 951393"/>
                      <a:gd name="connsiteX3" fmla="*/ 662329 w 762441"/>
                      <a:gd name="connsiteY3" fmla="*/ 564 h 951393"/>
                      <a:gd name="connsiteX4" fmla="*/ 589732 w 762441"/>
                      <a:gd name="connsiteY4" fmla="*/ 54929 h 951393"/>
                      <a:gd name="connsiteX5" fmla="*/ 528736 w 762441"/>
                      <a:gd name="connsiteY5" fmla="*/ 197141 h 951393"/>
                      <a:gd name="connsiteX6" fmla="*/ 374259 w 762441"/>
                      <a:gd name="connsiteY6" fmla="*/ 205760 h 951393"/>
                      <a:gd name="connsiteX7" fmla="*/ 212489 w 762441"/>
                      <a:gd name="connsiteY7" fmla="*/ 309518 h 951393"/>
                      <a:gd name="connsiteX8" fmla="*/ 118344 w 762441"/>
                      <a:gd name="connsiteY8" fmla="*/ 378138 h 951393"/>
                      <a:gd name="connsiteX9" fmla="*/ 56354 w 762441"/>
                      <a:gd name="connsiteY9" fmla="*/ 563112 h 951393"/>
                      <a:gd name="connsiteX10" fmla="*/ 56354 w 762441"/>
                      <a:gd name="connsiteY10" fmla="*/ 615489 h 951393"/>
                      <a:gd name="connsiteX11" fmla="*/ 0 w 762441"/>
                      <a:gd name="connsiteY11" fmla="*/ 671843 h 951393"/>
                      <a:gd name="connsiteX12" fmla="*/ 0 w 762441"/>
                      <a:gd name="connsiteY12" fmla="*/ 897924 h 951393"/>
                      <a:gd name="connsiteX13" fmla="*/ 56354 w 762441"/>
                      <a:gd name="connsiteY13" fmla="*/ 954278 h 951393"/>
                      <a:gd name="connsiteX14" fmla="*/ 366966 w 762441"/>
                      <a:gd name="connsiteY14" fmla="*/ 954278 h 951393"/>
                      <a:gd name="connsiteX15" fmla="*/ 423321 w 762441"/>
                      <a:gd name="connsiteY15" fmla="*/ 897924 h 951393"/>
                      <a:gd name="connsiteX16" fmla="*/ 423321 w 762441"/>
                      <a:gd name="connsiteY16" fmla="*/ 672175 h 951393"/>
                      <a:gd name="connsiteX17" fmla="*/ 408072 w 762441"/>
                      <a:gd name="connsiteY17" fmla="*/ 633721 h 951393"/>
                      <a:gd name="connsiteX18" fmla="*/ 582107 w 762441"/>
                      <a:gd name="connsiteY18" fmla="*/ 459686 h 951393"/>
                      <a:gd name="connsiteX19" fmla="*/ 643765 w 762441"/>
                      <a:gd name="connsiteY19" fmla="*/ 371176 h 951393"/>
                      <a:gd name="connsiteX20" fmla="*/ 643765 w 762441"/>
                      <a:gd name="connsiteY20" fmla="*/ 371176 h 951393"/>
                      <a:gd name="connsiteX21" fmla="*/ 367298 w 762441"/>
                      <a:gd name="connsiteY21" fmla="*/ 897924 h 951393"/>
                      <a:gd name="connsiteX22" fmla="*/ 56686 w 762441"/>
                      <a:gd name="connsiteY22" fmla="*/ 897924 h 951393"/>
                      <a:gd name="connsiteX23" fmla="*/ 56686 w 762441"/>
                      <a:gd name="connsiteY23" fmla="*/ 672175 h 951393"/>
                      <a:gd name="connsiteX24" fmla="*/ 367298 w 762441"/>
                      <a:gd name="connsiteY24" fmla="*/ 672175 h 951393"/>
                      <a:gd name="connsiteX25" fmla="*/ 367298 w 762441"/>
                      <a:gd name="connsiteY25" fmla="*/ 897924 h 951393"/>
                      <a:gd name="connsiteX26" fmla="*/ 346745 w 762441"/>
                      <a:gd name="connsiteY26" fmla="*/ 615489 h 951393"/>
                      <a:gd name="connsiteX27" fmla="*/ 113372 w 762441"/>
                      <a:gd name="connsiteY27" fmla="*/ 615489 h 951393"/>
                      <a:gd name="connsiteX28" fmla="*/ 113372 w 762441"/>
                      <a:gd name="connsiteY28" fmla="*/ 563112 h 951393"/>
                      <a:gd name="connsiteX29" fmla="*/ 162765 w 762441"/>
                      <a:gd name="connsiteY29" fmla="*/ 413608 h 951393"/>
                      <a:gd name="connsiteX30" fmla="*/ 230390 w 762441"/>
                      <a:gd name="connsiteY30" fmla="*/ 363220 h 951393"/>
                      <a:gd name="connsiteX31" fmla="*/ 410392 w 762441"/>
                      <a:gd name="connsiteY31" fmla="*/ 249186 h 951393"/>
                      <a:gd name="connsiteX32" fmla="*/ 501885 w 762441"/>
                      <a:gd name="connsiteY32" fmla="*/ 247528 h 951393"/>
                      <a:gd name="connsiteX33" fmla="*/ 467078 w 762441"/>
                      <a:gd name="connsiteY33" fmla="*/ 290291 h 951393"/>
                      <a:gd name="connsiteX34" fmla="*/ 338126 w 762441"/>
                      <a:gd name="connsiteY34" fmla="*/ 419243 h 951393"/>
                      <a:gd name="connsiteX35" fmla="*/ 338458 w 762441"/>
                      <a:gd name="connsiteY35" fmla="*/ 458691 h 951393"/>
                      <a:gd name="connsiteX36" fmla="*/ 377906 w 762441"/>
                      <a:gd name="connsiteY36" fmla="*/ 459023 h 951393"/>
                      <a:gd name="connsiteX37" fmla="*/ 506858 w 762441"/>
                      <a:gd name="connsiteY37" fmla="*/ 330071 h 951393"/>
                      <a:gd name="connsiteX38" fmla="*/ 578129 w 762441"/>
                      <a:gd name="connsiteY38" fmla="*/ 224986 h 951393"/>
                      <a:gd name="connsiteX39" fmla="*/ 641445 w 762441"/>
                      <a:gd name="connsiteY39" fmla="*/ 77802 h 951393"/>
                      <a:gd name="connsiteX40" fmla="*/ 672274 w 762441"/>
                      <a:gd name="connsiteY40" fmla="*/ 57581 h 951393"/>
                      <a:gd name="connsiteX41" fmla="*/ 700451 w 762441"/>
                      <a:gd name="connsiteY41" fmla="*/ 72830 h 951393"/>
                      <a:gd name="connsiteX42" fmla="*/ 702772 w 762441"/>
                      <a:gd name="connsiteY42" fmla="*/ 104985 h 951393"/>
                      <a:gd name="connsiteX43" fmla="*/ 592384 w 762441"/>
                      <a:gd name="connsiteY43" fmla="*/ 347640 h 951393"/>
                      <a:gd name="connsiteX44" fmla="*/ 542659 w 762441"/>
                      <a:gd name="connsiteY44" fmla="*/ 419575 h 951393"/>
                      <a:gd name="connsiteX45" fmla="*/ 346745 w 762441"/>
                      <a:gd name="connsiteY45" fmla="*/ 615489 h 9513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</a:cxnLst>
                    <a:rect l="l" t="t" r="r" b="b"/>
                    <a:pathLst>
                      <a:path w="762441" h="951393">
                        <a:moveTo>
                          <a:pt x="643765" y="371176"/>
                        </a:moveTo>
                        <a:lnTo>
                          <a:pt x="754485" y="127858"/>
                        </a:lnTo>
                        <a:cubicBezTo>
                          <a:pt x="768077" y="98355"/>
                          <a:pt x="764762" y="63879"/>
                          <a:pt x="745535" y="37360"/>
                        </a:cubicBezTo>
                        <a:cubicBezTo>
                          <a:pt x="726640" y="11171"/>
                          <a:pt x="694816" y="-3083"/>
                          <a:pt x="662329" y="564"/>
                        </a:cubicBezTo>
                        <a:cubicBezTo>
                          <a:pt x="630174" y="4210"/>
                          <a:pt x="602328" y="25094"/>
                          <a:pt x="589732" y="54929"/>
                        </a:cubicBezTo>
                        <a:lnTo>
                          <a:pt x="528736" y="197141"/>
                        </a:lnTo>
                        <a:cubicBezTo>
                          <a:pt x="481001" y="165649"/>
                          <a:pt x="418348" y="169295"/>
                          <a:pt x="374259" y="205760"/>
                        </a:cubicBezTo>
                        <a:cubicBezTo>
                          <a:pt x="326855" y="249517"/>
                          <a:pt x="272158" y="284656"/>
                          <a:pt x="212489" y="309518"/>
                        </a:cubicBezTo>
                        <a:cubicBezTo>
                          <a:pt x="175030" y="322778"/>
                          <a:pt x="142543" y="346646"/>
                          <a:pt x="118344" y="378138"/>
                        </a:cubicBezTo>
                        <a:cubicBezTo>
                          <a:pt x="77239" y="431177"/>
                          <a:pt x="55691" y="496150"/>
                          <a:pt x="56354" y="563112"/>
                        </a:cubicBezTo>
                        <a:lnTo>
                          <a:pt x="56354" y="615489"/>
                        </a:lnTo>
                        <a:cubicBezTo>
                          <a:pt x="25194" y="615489"/>
                          <a:pt x="0" y="640683"/>
                          <a:pt x="0" y="671843"/>
                        </a:cubicBezTo>
                        <a:lnTo>
                          <a:pt x="0" y="897924"/>
                        </a:lnTo>
                        <a:cubicBezTo>
                          <a:pt x="0" y="929084"/>
                          <a:pt x="25194" y="954278"/>
                          <a:pt x="56354" y="954278"/>
                        </a:cubicBezTo>
                        <a:lnTo>
                          <a:pt x="366966" y="954278"/>
                        </a:lnTo>
                        <a:cubicBezTo>
                          <a:pt x="398127" y="954278"/>
                          <a:pt x="423321" y="929084"/>
                          <a:pt x="423321" y="897924"/>
                        </a:cubicBezTo>
                        <a:lnTo>
                          <a:pt x="423321" y="672175"/>
                        </a:lnTo>
                        <a:cubicBezTo>
                          <a:pt x="423321" y="657920"/>
                          <a:pt x="417685" y="643997"/>
                          <a:pt x="408072" y="633721"/>
                        </a:cubicBezTo>
                        <a:lnTo>
                          <a:pt x="582107" y="459686"/>
                        </a:lnTo>
                        <a:cubicBezTo>
                          <a:pt x="607964" y="433829"/>
                          <a:pt x="628848" y="403994"/>
                          <a:pt x="643765" y="371176"/>
                        </a:cubicBezTo>
                        <a:lnTo>
                          <a:pt x="643765" y="371176"/>
                        </a:lnTo>
                        <a:close/>
                        <a:moveTo>
                          <a:pt x="367298" y="897924"/>
                        </a:moveTo>
                        <a:lnTo>
                          <a:pt x="56686" y="897924"/>
                        </a:lnTo>
                        <a:lnTo>
                          <a:pt x="56686" y="672175"/>
                        </a:lnTo>
                        <a:lnTo>
                          <a:pt x="367298" y="672175"/>
                        </a:lnTo>
                        <a:lnTo>
                          <a:pt x="367298" y="897924"/>
                        </a:lnTo>
                        <a:close/>
                        <a:moveTo>
                          <a:pt x="346745" y="615489"/>
                        </a:moveTo>
                        <a:lnTo>
                          <a:pt x="113372" y="615489"/>
                        </a:lnTo>
                        <a:lnTo>
                          <a:pt x="113372" y="563112"/>
                        </a:lnTo>
                        <a:cubicBezTo>
                          <a:pt x="112377" y="509079"/>
                          <a:pt x="129947" y="456371"/>
                          <a:pt x="162765" y="413608"/>
                        </a:cubicBezTo>
                        <a:cubicBezTo>
                          <a:pt x="180002" y="390734"/>
                          <a:pt x="203539" y="373165"/>
                          <a:pt x="230390" y="363220"/>
                        </a:cubicBezTo>
                        <a:cubicBezTo>
                          <a:pt x="296689" y="336369"/>
                          <a:pt x="357684" y="297584"/>
                          <a:pt x="410392" y="249186"/>
                        </a:cubicBezTo>
                        <a:cubicBezTo>
                          <a:pt x="436912" y="227307"/>
                          <a:pt x="474702" y="226644"/>
                          <a:pt x="501885" y="247528"/>
                        </a:cubicBezTo>
                        <a:cubicBezTo>
                          <a:pt x="491609" y="262777"/>
                          <a:pt x="480006" y="277031"/>
                          <a:pt x="467078" y="290291"/>
                        </a:cubicBezTo>
                        <a:lnTo>
                          <a:pt x="338126" y="419243"/>
                        </a:lnTo>
                        <a:cubicBezTo>
                          <a:pt x="327518" y="430182"/>
                          <a:pt x="327518" y="447752"/>
                          <a:pt x="338458" y="458691"/>
                        </a:cubicBezTo>
                        <a:cubicBezTo>
                          <a:pt x="349397" y="469631"/>
                          <a:pt x="366966" y="469631"/>
                          <a:pt x="377906" y="459023"/>
                        </a:cubicBezTo>
                        <a:lnTo>
                          <a:pt x="506858" y="330071"/>
                        </a:lnTo>
                        <a:cubicBezTo>
                          <a:pt x="537024" y="299905"/>
                          <a:pt x="561223" y="264103"/>
                          <a:pt x="578129" y="224986"/>
                        </a:cubicBezTo>
                        <a:lnTo>
                          <a:pt x="641445" y="77802"/>
                        </a:lnTo>
                        <a:cubicBezTo>
                          <a:pt x="646749" y="65537"/>
                          <a:pt x="659014" y="57581"/>
                          <a:pt x="672274" y="57581"/>
                        </a:cubicBezTo>
                        <a:cubicBezTo>
                          <a:pt x="683545" y="57581"/>
                          <a:pt x="694153" y="63548"/>
                          <a:pt x="700451" y="72830"/>
                        </a:cubicBezTo>
                        <a:cubicBezTo>
                          <a:pt x="706750" y="82443"/>
                          <a:pt x="707413" y="94377"/>
                          <a:pt x="702772" y="104985"/>
                        </a:cubicBezTo>
                        <a:lnTo>
                          <a:pt x="592384" y="347640"/>
                        </a:lnTo>
                        <a:cubicBezTo>
                          <a:pt x="580118" y="374491"/>
                          <a:pt x="563212" y="398690"/>
                          <a:pt x="542659" y="419575"/>
                        </a:cubicBezTo>
                        <a:lnTo>
                          <a:pt x="346745" y="615489"/>
                        </a:lnTo>
                        <a:close/>
                      </a:path>
                    </a:pathLst>
                  </a:custGeom>
                  <a:grpFill/>
                  <a:ln w="331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xmlns="" id="{79C5BB74-E630-44F2-A931-BB7B1B264A77}"/>
                    </a:ext>
                  </a:extLst>
                </p:cNvPr>
                <p:cNvSpPr/>
                <p:nvPr/>
              </p:nvSpPr>
              <p:spPr>
                <a:xfrm>
                  <a:off x="4705128" y="5665065"/>
                  <a:ext cx="82874" cy="56354"/>
                </a:xfrm>
                <a:custGeom>
                  <a:avLst/>
                  <a:gdLst>
                    <a:gd name="connsiteX0" fmla="*/ 56354 w 82874"/>
                    <a:gd name="connsiteY0" fmla="*/ 0 h 56354"/>
                    <a:gd name="connsiteX1" fmla="*/ 28177 w 82874"/>
                    <a:gd name="connsiteY1" fmla="*/ 0 h 56354"/>
                    <a:gd name="connsiteX2" fmla="*/ 0 w 82874"/>
                    <a:gd name="connsiteY2" fmla="*/ 28177 h 56354"/>
                    <a:gd name="connsiteX3" fmla="*/ 28177 w 82874"/>
                    <a:gd name="connsiteY3" fmla="*/ 56354 h 56354"/>
                    <a:gd name="connsiteX4" fmla="*/ 56354 w 82874"/>
                    <a:gd name="connsiteY4" fmla="*/ 56354 h 56354"/>
                    <a:gd name="connsiteX5" fmla="*/ 84532 w 82874"/>
                    <a:gd name="connsiteY5" fmla="*/ 28177 h 56354"/>
                    <a:gd name="connsiteX6" fmla="*/ 56354 w 82874"/>
                    <a:gd name="connsiteY6" fmla="*/ 0 h 56354"/>
                    <a:gd name="connsiteX7" fmla="*/ 56354 w 82874"/>
                    <a:gd name="connsiteY7" fmla="*/ 0 h 563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2874" h="56354">
                      <a:moveTo>
                        <a:pt x="56354" y="0"/>
                      </a:moveTo>
                      <a:lnTo>
                        <a:pt x="28177" y="0"/>
                      </a:lnTo>
                      <a:cubicBezTo>
                        <a:pt x="12597" y="0"/>
                        <a:pt x="0" y="12597"/>
                        <a:pt x="0" y="28177"/>
                      </a:cubicBezTo>
                      <a:cubicBezTo>
                        <a:pt x="0" y="43758"/>
                        <a:pt x="12597" y="56354"/>
                        <a:pt x="28177" y="56354"/>
                      </a:cubicBezTo>
                      <a:lnTo>
                        <a:pt x="56354" y="56354"/>
                      </a:lnTo>
                      <a:cubicBezTo>
                        <a:pt x="71935" y="56354"/>
                        <a:pt x="84532" y="43758"/>
                        <a:pt x="84532" y="28177"/>
                      </a:cubicBezTo>
                      <a:cubicBezTo>
                        <a:pt x="84532" y="12597"/>
                        <a:pt x="71935" y="0"/>
                        <a:pt x="56354" y="0"/>
                      </a:cubicBezTo>
                      <a:lnTo>
                        <a:pt x="56354" y="0"/>
                      </a:lnTo>
                      <a:close/>
                    </a:path>
                  </a:pathLst>
                </a:custGeom>
                <a:grpFill/>
                <a:ln w="33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xmlns="" id="{0A315466-7944-4C68-98A3-DBFBD2C275C2}"/>
                  </a:ext>
                </a:extLst>
              </p:cNvPr>
              <p:cNvSpPr/>
              <p:nvPr/>
            </p:nvSpPr>
            <p:spPr>
              <a:xfrm>
                <a:off x="3108308" y="2671239"/>
                <a:ext cx="114480" cy="114480"/>
              </a:xfrm>
              <a:custGeom>
                <a:avLst/>
                <a:gdLst>
                  <a:gd name="connsiteX0" fmla="*/ 56284 w 84210"/>
                  <a:gd name="connsiteY0" fmla="*/ 28786 h 84210"/>
                  <a:gd name="connsiteX1" fmla="*/ 56284 w 84210"/>
                  <a:gd name="connsiteY1" fmla="*/ 1289 h 84210"/>
                  <a:gd name="connsiteX2" fmla="*/ 28786 w 84210"/>
                  <a:gd name="connsiteY2" fmla="*/ 1289 h 84210"/>
                  <a:gd name="connsiteX3" fmla="*/ 28786 w 84210"/>
                  <a:gd name="connsiteY3" fmla="*/ 28786 h 84210"/>
                  <a:gd name="connsiteX4" fmla="*/ 1289 w 84210"/>
                  <a:gd name="connsiteY4" fmla="*/ 28786 h 84210"/>
                  <a:gd name="connsiteX5" fmla="*/ 1289 w 84210"/>
                  <a:gd name="connsiteY5" fmla="*/ 56284 h 84210"/>
                  <a:gd name="connsiteX6" fmla="*/ 28786 w 84210"/>
                  <a:gd name="connsiteY6" fmla="*/ 56284 h 84210"/>
                  <a:gd name="connsiteX7" fmla="*/ 28786 w 84210"/>
                  <a:gd name="connsiteY7" fmla="*/ 83781 h 84210"/>
                  <a:gd name="connsiteX8" fmla="*/ 56284 w 84210"/>
                  <a:gd name="connsiteY8" fmla="*/ 83781 h 84210"/>
                  <a:gd name="connsiteX9" fmla="*/ 56284 w 84210"/>
                  <a:gd name="connsiteY9" fmla="*/ 56284 h 84210"/>
                  <a:gd name="connsiteX10" fmla="*/ 83781 w 84210"/>
                  <a:gd name="connsiteY10" fmla="*/ 56284 h 84210"/>
                  <a:gd name="connsiteX11" fmla="*/ 83781 w 84210"/>
                  <a:gd name="connsiteY11" fmla="*/ 28786 h 84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210" h="84210">
                    <a:moveTo>
                      <a:pt x="56284" y="28786"/>
                    </a:moveTo>
                    <a:lnTo>
                      <a:pt x="56284" y="1289"/>
                    </a:lnTo>
                    <a:lnTo>
                      <a:pt x="28786" y="1289"/>
                    </a:lnTo>
                    <a:lnTo>
                      <a:pt x="28786" y="28786"/>
                    </a:lnTo>
                    <a:lnTo>
                      <a:pt x="1289" y="28786"/>
                    </a:lnTo>
                    <a:lnTo>
                      <a:pt x="1289" y="56284"/>
                    </a:lnTo>
                    <a:lnTo>
                      <a:pt x="28786" y="56284"/>
                    </a:lnTo>
                    <a:lnTo>
                      <a:pt x="28786" y="83781"/>
                    </a:lnTo>
                    <a:lnTo>
                      <a:pt x="56284" y="83781"/>
                    </a:lnTo>
                    <a:lnTo>
                      <a:pt x="56284" y="56284"/>
                    </a:lnTo>
                    <a:lnTo>
                      <a:pt x="83781" y="56284"/>
                    </a:lnTo>
                    <a:lnTo>
                      <a:pt x="83781" y="28786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xmlns="" id="{A145AF66-631B-4B2E-98EC-54CC37503287}"/>
                  </a:ext>
                </a:extLst>
              </p:cNvPr>
              <p:cNvSpPr/>
              <p:nvPr/>
            </p:nvSpPr>
            <p:spPr>
              <a:xfrm>
                <a:off x="2079111" y="3389928"/>
                <a:ext cx="151860" cy="151860"/>
              </a:xfrm>
              <a:custGeom>
                <a:avLst/>
                <a:gdLst>
                  <a:gd name="connsiteX0" fmla="*/ 70033 w 111708"/>
                  <a:gd name="connsiteY0" fmla="*/ 1289 h 111708"/>
                  <a:gd name="connsiteX1" fmla="*/ 42535 w 111708"/>
                  <a:gd name="connsiteY1" fmla="*/ 1289 h 111708"/>
                  <a:gd name="connsiteX2" fmla="*/ 1289 w 111708"/>
                  <a:gd name="connsiteY2" fmla="*/ 42535 h 111708"/>
                  <a:gd name="connsiteX3" fmla="*/ 1289 w 111708"/>
                  <a:gd name="connsiteY3" fmla="*/ 70033 h 111708"/>
                  <a:gd name="connsiteX4" fmla="*/ 42535 w 111708"/>
                  <a:gd name="connsiteY4" fmla="*/ 111279 h 111708"/>
                  <a:gd name="connsiteX5" fmla="*/ 70033 w 111708"/>
                  <a:gd name="connsiteY5" fmla="*/ 111279 h 111708"/>
                  <a:gd name="connsiteX6" fmla="*/ 111279 w 111708"/>
                  <a:gd name="connsiteY6" fmla="*/ 70033 h 111708"/>
                  <a:gd name="connsiteX7" fmla="*/ 111279 w 111708"/>
                  <a:gd name="connsiteY7" fmla="*/ 42535 h 111708"/>
                  <a:gd name="connsiteX8" fmla="*/ 70033 w 111708"/>
                  <a:gd name="connsiteY8" fmla="*/ 1289 h 111708"/>
                  <a:gd name="connsiteX9" fmla="*/ 56284 w 111708"/>
                  <a:gd name="connsiteY9" fmla="*/ 70459 h 111708"/>
                  <a:gd name="connsiteX10" fmla="*/ 42109 w 111708"/>
                  <a:gd name="connsiteY10" fmla="*/ 56284 h 111708"/>
                  <a:gd name="connsiteX11" fmla="*/ 56284 w 111708"/>
                  <a:gd name="connsiteY11" fmla="*/ 42109 h 111708"/>
                  <a:gd name="connsiteX12" fmla="*/ 70459 w 111708"/>
                  <a:gd name="connsiteY12" fmla="*/ 56284 h 111708"/>
                  <a:gd name="connsiteX13" fmla="*/ 56284 w 111708"/>
                  <a:gd name="connsiteY13" fmla="*/ 70459 h 11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1708" h="111708">
                    <a:moveTo>
                      <a:pt x="70033" y="1289"/>
                    </a:moveTo>
                    <a:lnTo>
                      <a:pt x="42535" y="1289"/>
                    </a:lnTo>
                    <a:cubicBezTo>
                      <a:pt x="42535" y="24029"/>
                      <a:pt x="24029" y="42535"/>
                      <a:pt x="1289" y="42535"/>
                    </a:cubicBezTo>
                    <a:lnTo>
                      <a:pt x="1289" y="70033"/>
                    </a:lnTo>
                    <a:cubicBezTo>
                      <a:pt x="24029" y="70033"/>
                      <a:pt x="42535" y="88538"/>
                      <a:pt x="42535" y="111279"/>
                    </a:cubicBezTo>
                    <a:lnTo>
                      <a:pt x="70033" y="111279"/>
                    </a:lnTo>
                    <a:cubicBezTo>
                      <a:pt x="70033" y="88538"/>
                      <a:pt x="88538" y="70033"/>
                      <a:pt x="111279" y="70033"/>
                    </a:cubicBezTo>
                    <a:lnTo>
                      <a:pt x="111279" y="42535"/>
                    </a:lnTo>
                    <a:cubicBezTo>
                      <a:pt x="88538" y="42535"/>
                      <a:pt x="70033" y="24029"/>
                      <a:pt x="70033" y="1289"/>
                    </a:cubicBezTo>
                    <a:close/>
                    <a:moveTo>
                      <a:pt x="56284" y="70459"/>
                    </a:moveTo>
                    <a:cubicBezTo>
                      <a:pt x="52269" y="65055"/>
                      <a:pt x="47512" y="60298"/>
                      <a:pt x="42109" y="56284"/>
                    </a:cubicBezTo>
                    <a:cubicBezTo>
                      <a:pt x="47512" y="52269"/>
                      <a:pt x="52269" y="47512"/>
                      <a:pt x="56284" y="42109"/>
                    </a:cubicBezTo>
                    <a:cubicBezTo>
                      <a:pt x="60298" y="47512"/>
                      <a:pt x="65055" y="52269"/>
                      <a:pt x="70459" y="56284"/>
                    </a:cubicBezTo>
                    <a:cubicBezTo>
                      <a:pt x="65055" y="60298"/>
                      <a:pt x="60298" y="65055"/>
                      <a:pt x="56284" y="7045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9779BC7-9FDE-47DC-A84A-4DB0BD9F643F}"/>
              </a:ext>
            </a:extLst>
          </p:cNvPr>
          <p:cNvSpPr txBox="1"/>
          <p:nvPr/>
        </p:nvSpPr>
        <p:spPr>
          <a:xfrm>
            <a:off x="9453483" y="3345655"/>
            <a:ext cx="2317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spc="100">
                <a:gradFill>
                  <a:gsLst>
                    <a:gs pos="0">
                      <a:schemeClr val="accent1"/>
                    </a:gs>
                    <a:gs pos="67000">
                      <a:schemeClr val="accent2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要点二</a:t>
            </a:r>
            <a:endParaRPr kumimoji="1" lang="zh-CN" altLang="en-US" sz="2800" spc="100" dirty="0">
              <a:gradFill>
                <a:gsLst>
                  <a:gs pos="0">
                    <a:schemeClr val="accent1"/>
                  </a:gs>
                  <a:gs pos="67000">
                    <a:schemeClr val="accent2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93B8E7B-DEF4-4F74-A50A-113C1B14C5AC}"/>
              </a:ext>
            </a:extLst>
          </p:cNvPr>
          <p:cNvSpPr txBox="1"/>
          <p:nvPr/>
        </p:nvSpPr>
        <p:spPr>
          <a:xfrm>
            <a:off x="9453483" y="4922281"/>
            <a:ext cx="25037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spc="100">
                <a:gradFill>
                  <a:gsLst>
                    <a:gs pos="0">
                      <a:schemeClr val="accent1"/>
                    </a:gs>
                    <a:gs pos="67000">
                      <a:schemeClr val="accent2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要点三</a:t>
            </a:r>
            <a:endParaRPr kumimoji="1" lang="zh-CN" altLang="en-US" sz="2800" spc="100" dirty="0">
              <a:gradFill>
                <a:gsLst>
                  <a:gs pos="0">
                    <a:schemeClr val="accent1"/>
                  </a:gs>
                  <a:gs pos="67000">
                    <a:schemeClr val="accent2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E8014DB7-269E-409A-BC30-917F6D795C09}"/>
              </a:ext>
            </a:extLst>
          </p:cNvPr>
          <p:cNvSpPr/>
          <p:nvPr/>
        </p:nvSpPr>
        <p:spPr>
          <a:xfrm>
            <a:off x="8070157" y="3051773"/>
            <a:ext cx="1171307" cy="1171307"/>
          </a:xfrm>
          <a:prstGeom prst="ellipse">
            <a:avLst/>
          </a:prstGeom>
          <a:gradFill>
            <a:gsLst>
              <a:gs pos="0">
                <a:schemeClr val="accent1"/>
              </a:gs>
              <a:gs pos="97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94D572CB-F97D-417B-8412-1BF7A2E2C506}"/>
              </a:ext>
            </a:extLst>
          </p:cNvPr>
          <p:cNvGrpSpPr/>
          <p:nvPr/>
        </p:nvGrpSpPr>
        <p:grpSpPr>
          <a:xfrm>
            <a:off x="8274705" y="3374673"/>
            <a:ext cx="767472" cy="567578"/>
            <a:chOff x="7314662" y="1034793"/>
            <a:chExt cx="1267679" cy="937504"/>
          </a:xfrm>
          <a:solidFill>
            <a:schemeClr val="bg1"/>
          </a:solidFill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9E274B4B-35E8-4466-949C-1225EBD875FE}"/>
                </a:ext>
              </a:extLst>
            </p:cNvPr>
            <p:cNvSpPr/>
            <p:nvPr/>
          </p:nvSpPr>
          <p:spPr>
            <a:xfrm>
              <a:off x="7389058" y="1563442"/>
              <a:ext cx="1049007" cy="408855"/>
            </a:xfrm>
            <a:custGeom>
              <a:avLst/>
              <a:gdLst>
                <a:gd name="connsiteX0" fmla="*/ 755200 w 771646"/>
                <a:gd name="connsiteY0" fmla="*/ 45230 h 300753"/>
                <a:gd name="connsiteX1" fmla="*/ 718587 w 771646"/>
                <a:gd name="connsiteY1" fmla="*/ 35345 h 300753"/>
                <a:gd name="connsiteX2" fmla="*/ 445922 w 771646"/>
                <a:gd name="connsiteY2" fmla="*/ 82764 h 300753"/>
                <a:gd name="connsiteX3" fmla="*/ 368476 w 771646"/>
                <a:gd name="connsiteY3" fmla="*/ 5317 h 300753"/>
                <a:gd name="connsiteX4" fmla="*/ 358756 w 771646"/>
                <a:gd name="connsiteY4" fmla="*/ 1289 h 300753"/>
                <a:gd name="connsiteX5" fmla="*/ 221268 w 771646"/>
                <a:gd name="connsiteY5" fmla="*/ 1289 h 300753"/>
                <a:gd name="connsiteX6" fmla="*/ 166274 w 771646"/>
                <a:gd name="connsiteY6" fmla="*/ 1289 h 300753"/>
                <a:gd name="connsiteX7" fmla="*/ 1289 w 771646"/>
                <a:gd name="connsiteY7" fmla="*/ 1289 h 300753"/>
                <a:gd name="connsiteX8" fmla="*/ 1289 w 771646"/>
                <a:gd name="connsiteY8" fmla="*/ 28786 h 300753"/>
                <a:gd name="connsiteX9" fmla="*/ 152525 w 771646"/>
                <a:gd name="connsiteY9" fmla="*/ 28786 h 300753"/>
                <a:gd name="connsiteX10" fmla="*/ 152525 w 771646"/>
                <a:gd name="connsiteY10" fmla="*/ 193771 h 300753"/>
                <a:gd name="connsiteX11" fmla="*/ 1289 w 771646"/>
                <a:gd name="connsiteY11" fmla="*/ 193771 h 300753"/>
                <a:gd name="connsiteX12" fmla="*/ 1289 w 771646"/>
                <a:gd name="connsiteY12" fmla="*/ 221268 h 300753"/>
                <a:gd name="connsiteX13" fmla="*/ 166274 w 771646"/>
                <a:gd name="connsiteY13" fmla="*/ 221268 h 300753"/>
                <a:gd name="connsiteX14" fmla="*/ 221268 w 771646"/>
                <a:gd name="connsiteY14" fmla="*/ 221268 h 300753"/>
                <a:gd name="connsiteX15" fmla="*/ 259270 w 771646"/>
                <a:gd name="connsiteY15" fmla="*/ 221268 h 300753"/>
                <a:gd name="connsiteX16" fmla="*/ 406257 w 771646"/>
                <a:gd name="connsiteY16" fmla="*/ 294769 h 300753"/>
                <a:gd name="connsiteX17" fmla="*/ 426358 w 771646"/>
                <a:gd name="connsiteY17" fmla="*/ 299540 h 300753"/>
                <a:gd name="connsiteX18" fmla="*/ 448988 w 771646"/>
                <a:gd name="connsiteY18" fmla="*/ 293408 h 300753"/>
                <a:gd name="connsiteX19" fmla="*/ 748930 w 771646"/>
                <a:gd name="connsiteY19" fmla="*/ 118428 h 300753"/>
                <a:gd name="connsiteX20" fmla="*/ 771217 w 771646"/>
                <a:gd name="connsiteY20" fmla="*/ 79629 h 300753"/>
                <a:gd name="connsiteX21" fmla="*/ 755200 w 771646"/>
                <a:gd name="connsiteY21" fmla="*/ 45230 h 300753"/>
                <a:gd name="connsiteX22" fmla="*/ 207520 w 771646"/>
                <a:gd name="connsiteY22" fmla="*/ 193771 h 300753"/>
                <a:gd name="connsiteX23" fmla="*/ 180022 w 771646"/>
                <a:gd name="connsiteY23" fmla="*/ 193771 h 300753"/>
                <a:gd name="connsiteX24" fmla="*/ 180022 w 771646"/>
                <a:gd name="connsiteY24" fmla="*/ 28786 h 300753"/>
                <a:gd name="connsiteX25" fmla="*/ 207520 w 771646"/>
                <a:gd name="connsiteY25" fmla="*/ 28786 h 300753"/>
                <a:gd name="connsiteX26" fmla="*/ 207520 w 771646"/>
                <a:gd name="connsiteY26" fmla="*/ 193771 h 300753"/>
                <a:gd name="connsiteX27" fmla="*/ 735072 w 771646"/>
                <a:gd name="connsiteY27" fmla="*/ 94670 h 300753"/>
                <a:gd name="connsiteX28" fmla="*/ 435143 w 771646"/>
                <a:gd name="connsiteY28" fmla="*/ 269650 h 300753"/>
                <a:gd name="connsiteX29" fmla="*/ 418563 w 771646"/>
                <a:gd name="connsiteY29" fmla="*/ 270173 h 300753"/>
                <a:gd name="connsiteX30" fmla="*/ 268674 w 771646"/>
                <a:gd name="connsiteY30" fmla="*/ 195228 h 300753"/>
                <a:gd name="connsiteX31" fmla="*/ 262515 w 771646"/>
                <a:gd name="connsiteY31" fmla="*/ 193771 h 300753"/>
                <a:gd name="connsiteX32" fmla="*/ 235017 w 771646"/>
                <a:gd name="connsiteY32" fmla="*/ 193771 h 300753"/>
                <a:gd name="connsiteX33" fmla="*/ 235017 w 771646"/>
                <a:gd name="connsiteY33" fmla="*/ 28786 h 300753"/>
                <a:gd name="connsiteX34" fmla="*/ 353064 w 771646"/>
                <a:gd name="connsiteY34" fmla="*/ 28786 h 300753"/>
                <a:gd name="connsiteX35" fmla="*/ 461390 w 771646"/>
                <a:gd name="connsiteY35" fmla="*/ 137113 h 300753"/>
                <a:gd name="connsiteX36" fmla="*/ 468745 w 771646"/>
                <a:gd name="connsiteY36" fmla="*/ 154890 h 300753"/>
                <a:gd name="connsiteX37" fmla="*/ 443613 w 771646"/>
                <a:gd name="connsiteY37" fmla="*/ 180022 h 300753"/>
                <a:gd name="connsiteX38" fmla="*/ 425836 w 771646"/>
                <a:gd name="connsiteY38" fmla="*/ 172667 h 300753"/>
                <a:gd name="connsiteX39" fmla="*/ 354727 w 771646"/>
                <a:gd name="connsiteY39" fmla="*/ 101558 h 300753"/>
                <a:gd name="connsiteX40" fmla="*/ 335287 w 771646"/>
                <a:gd name="connsiteY40" fmla="*/ 120999 h 300753"/>
                <a:gd name="connsiteX41" fmla="*/ 406395 w 771646"/>
                <a:gd name="connsiteY41" fmla="*/ 192107 h 300753"/>
                <a:gd name="connsiteX42" fmla="*/ 443613 w 771646"/>
                <a:gd name="connsiteY42" fmla="*/ 207520 h 300753"/>
                <a:gd name="connsiteX43" fmla="*/ 496243 w 771646"/>
                <a:gd name="connsiteY43" fmla="*/ 154890 h 300753"/>
                <a:gd name="connsiteX44" fmla="*/ 480830 w 771646"/>
                <a:gd name="connsiteY44" fmla="*/ 117672 h 300753"/>
                <a:gd name="connsiteX45" fmla="*/ 469694 w 771646"/>
                <a:gd name="connsiteY45" fmla="*/ 106535 h 300753"/>
                <a:gd name="connsiteX46" fmla="*/ 723275 w 771646"/>
                <a:gd name="connsiteY46" fmla="*/ 62429 h 300753"/>
                <a:gd name="connsiteX47" fmla="*/ 737492 w 771646"/>
                <a:gd name="connsiteY47" fmla="*/ 66265 h 300753"/>
                <a:gd name="connsiteX48" fmla="*/ 743720 w 771646"/>
                <a:gd name="connsiteY48" fmla="*/ 79615 h 300753"/>
                <a:gd name="connsiteX49" fmla="*/ 735072 w 771646"/>
                <a:gd name="connsiteY49" fmla="*/ 94670 h 300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771646" h="300753">
                  <a:moveTo>
                    <a:pt x="755200" y="45230"/>
                  </a:moveTo>
                  <a:cubicBezTo>
                    <a:pt x="745040" y="36651"/>
                    <a:pt x="731635" y="33076"/>
                    <a:pt x="718587" y="35345"/>
                  </a:cubicBezTo>
                  <a:lnTo>
                    <a:pt x="445922" y="82764"/>
                  </a:lnTo>
                  <a:lnTo>
                    <a:pt x="368476" y="5317"/>
                  </a:lnTo>
                  <a:cubicBezTo>
                    <a:pt x="365905" y="2733"/>
                    <a:pt x="362413" y="1289"/>
                    <a:pt x="358756" y="1289"/>
                  </a:cubicBezTo>
                  <a:lnTo>
                    <a:pt x="221268" y="1289"/>
                  </a:lnTo>
                  <a:lnTo>
                    <a:pt x="166274" y="1289"/>
                  </a:lnTo>
                  <a:lnTo>
                    <a:pt x="1289" y="1289"/>
                  </a:lnTo>
                  <a:lnTo>
                    <a:pt x="1289" y="28786"/>
                  </a:lnTo>
                  <a:lnTo>
                    <a:pt x="152525" y="28786"/>
                  </a:lnTo>
                  <a:lnTo>
                    <a:pt x="152525" y="193771"/>
                  </a:lnTo>
                  <a:lnTo>
                    <a:pt x="1289" y="193771"/>
                  </a:lnTo>
                  <a:lnTo>
                    <a:pt x="1289" y="221268"/>
                  </a:lnTo>
                  <a:lnTo>
                    <a:pt x="166274" y="221268"/>
                  </a:lnTo>
                  <a:lnTo>
                    <a:pt x="221268" y="221268"/>
                  </a:lnTo>
                  <a:lnTo>
                    <a:pt x="259270" y="221268"/>
                  </a:lnTo>
                  <a:lnTo>
                    <a:pt x="406257" y="294769"/>
                  </a:lnTo>
                  <a:cubicBezTo>
                    <a:pt x="412609" y="297945"/>
                    <a:pt x="419497" y="299540"/>
                    <a:pt x="426358" y="299540"/>
                  </a:cubicBezTo>
                  <a:cubicBezTo>
                    <a:pt x="434181" y="299540"/>
                    <a:pt x="441990" y="297491"/>
                    <a:pt x="448988" y="293408"/>
                  </a:cubicBezTo>
                  <a:lnTo>
                    <a:pt x="748930" y="118428"/>
                  </a:lnTo>
                  <a:cubicBezTo>
                    <a:pt x="762679" y="110413"/>
                    <a:pt x="771217" y="95550"/>
                    <a:pt x="771217" y="79629"/>
                  </a:cubicBezTo>
                  <a:cubicBezTo>
                    <a:pt x="771217" y="66334"/>
                    <a:pt x="765374" y="53795"/>
                    <a:pt x="755200" y="45230"/>
                  </a:cubicBezTo>
                  <a:close/>
                  <a:moveTo>
                    <a:pt x="207520" y="193771"/>
                  </a:moveTo>
                  <a:lnTo>
                    <a:pt x="180022" y="193771"/>
                  </a:lnTo>
                  <a:lnTo>
                    <a:pt x="180022" y="28786"/>
                  </a:lnTo>
                  <a:lnTo>
                    <a:pt x="207520" y="28786"/>
                  </a:lnTo>
                  <a:lnTo>
                    <a:pt x="207520" y="193771"/>
                  </a:lnTo>
                  <a:close/>
                  <a:moveTo>
                    <a:pt x="735072" y="94670"/>
                  </a:moveTo>
                  <a:lnTo>
                    <a:pt x="435143" y="269650"/>
                  </a:lnTo>
                  <a:cubicBezTo>
                    <a:pt x="430056" y="272620"/>
                    <a:pt x="423870" y="272812"/>
                    <a:pt x="418563" y="270173"/>
                  </a:cubicBezTo>
                  <a:lnTo>
                    <a:pt x="268674" y="195228"/>
                  </a:lnTo>
                  <a:cubicBezTo>
                    <a:pt x="266763" y="194266"/>
                    <a:pt x="264646" y="193771"/>
                    <a:pt x="262515" y="193771"/>
                  </a:cubicBezTo>
                  <a:lnTo>
                    <a:pt x="235017" y="193771"/>
                  </a:lnTo>
                  <a:lnTo>
                    <a:pt x="235017" y="28786"/>
                  </a:lnTo>
                  <a:lnTo>
                    <a:pt x="353064" y="28786"/>
                  </a:lnTo>
                  <a:lnTo>
                    <a:pt x="461390" y="137113"/>
                  </a:lnTo>
                  <a:cubicBezTo>
                    <a:pt x="466064" y="141787"/>
                    <a:pt x="468745" y="148263"/>
                    <a:pt x="468745" y="154890"/>
                  </a:cubicBezTo>
                  <a:cubicBezTo>
                    <a:pt x="468745" y="168748"/>
                    <a:pt x="457471" y="180022"/>
                    <a:pt x="443613" y="180022"/>
                  </a:cubicBezTo>
                  <a:cubicBezTo>
                    <a:pt x="437000" y="180022"/>
                    <a:pt x="430510" y="177341"/>
                    <a:pt x="425836" y="172667"/>
                  </a:cubicBezTo>
                  <a:lnTo>
                    <a:pt x="354727" y="101558"/>
                  </a:lnTo>
                  <a:lnTo>
                    <a:pt x="335287" y="120999"/>
                  </a:lnTo>
                  <a:lnTo>
                    <a:pt x="406395" y="192107"/>
                  </a:lnTo>
                  <a:cubicBezTo>
                    <a:pt x="416335" y="202048"/>
                    <a:pt x="429548" y="207520"/>
                    <a:pt x="443613" y="207520"/>
                  </a:cubicBezTo>
                  <a:cubicBezTo>
                    <a:pt x="472622" y="207520"/>
                    <a:pt x="496243" y="183899"/>
                    <a:pt x="496243" y="154890"/>
                  </a:cubicBezTo>
                  <a:cubicBezTo>
                    <a:pt x="496243" y="140838"/>
                    <a:pt x="490771" y="127612"/>
                    <a:pt x="480830" y="117672"/>
                  </a:cubicBezTo>
                  <a:lnTo>
                    <a:pt x="469694" y="106535"/>
                  </a:lnTo>
                  <a:lnTo>
                    <a:pt x="723275" y="62429"/>
                  </a:lnTo>
                  <a:cubicBezTo>
                    <a:pt x="728390" y="61508"/>
                    <a:pt x="733546" y="62938"/>
                    <a:pt x="737492" y="66265"/>
                  </a:cubicBezTo>
                  <a:cubicBezTo>
                    <a:pt x="741451" y="69593"/>
                    <a:pt x="743720" y="74460"/>
                    <a:pt x="743720" y="79615"/>
                  </a:cubicBezTo>
                  <a:cubicBezTo>
                    <a:pt x="743720" y="85789"/>
                    <a:pt x="740406" y="91563"/>
                    <a:pt x="735072" y="946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F357D96B-A908-4350-8947-7CA3275DABFD}"/>
                </a:ext>
              </a:extLst>
            </p:cNvPr>
            <p:cNvSpPr/>
            <p:nvPr/>
          </p:nvSpPr>
          <p:spPr>
            <a:xfrm>
              <a:off x="7314662" y="1258370"/>
              <a:ext cx="151860" cy="151860"/>
            </a:xfrm>
            <a:custGeom>
              <a:avLst/>
              <a:gdLst>
                <a:gd name="connsiteX0" fmla="*/ 70033 w 111708"/>
                <a:gd name="connsiteY0" fmla="*/ 1289 h 111708"/>
                <a:gd name="connsiteX1" fmla="*/ 42535 w 111708"/>
                <a:gd name="connsiteY1" fmla="*/ 1289 h 111708"/>
                <a:gd name="connsiteX2" fmla="*/ 1289 w 111708"/>
                <a:gd name="connsiteY2" fmla="*/ 42535 h 111708"/>
                <a:gd name="connsiteX3" fmla="*/ 1289 w 111708"/>
                <a:gd name="connsiteY3" fmla="*/ 70033 h 111708"/>
                <a:gd name="connsiteX4" fmla="*/ 42535 w 111708"/>
                <a:gd name="connsiteY4" fmla="*/ 111279 h 111708"/>
                <a:gd name="connsiteX5" fmla="*/ 70033 w 111708"/>
                <a:gd name="connsiteY5" fmla="*/ 111279 h 111708"/>
                <a:gd name="connsiteX6" fmla="*/ 111279 w 111708"/>
                <a:gd name="connsiteY6" fmla="*/ 70033 h 111708"/>
                <a:gd name="connsiteX7" fmla="*/ 111279 w 111708"/>
                <a:gd name="connsiteY7" fmla="*/ 42535 h 111708"/>
                <a:gd name="connsiteX8" fmla="*/ 70033 w 111708"/>
                <a:gd name="connsiteY8" fmla="*/ 1289 h 111708"/>
                <a:gd name="connsiteX9" fmla="*/ 56284 w 111708"/>
                <a:gd name="connsiteY9" fmla="*/ 70459 h 111708"/>
                <a:gd name="connsiteX10" fmla="*/ 42109 w 111708"/>
                <a:gd name="connsiteY10" fmla="*/ 56284 h 111708"/>
                <a:gd name="connsiteX11" fmla="*/ 56284 w 111708"/>
                <a:gd name="connsiteY11" fmla="*/ 42109 h 111708"/>
                <a:gd name="connsiteX12" fmla="*/ 70459 w 111708"/>
                <a:gd name="connsiteY12" fmla="*/ 56284 h 111708"/>
                <a:gd name="connsiteX13" fmla="*/ 56284 w 111708"/>
                <a:gd name="connsiteY13" fmla="*/ 70459 h 111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1708" h="111708">
                  <a:moveTo>
                    <a:pt x="70033" y="1289"/>
                  </a:moveTo>
                  <a:lnTo>
                    <a:pt x="42535" y="1289"/>
                  </a:lnTo>
                  <a:cubicBezTo>
                    <a:pt x="42535" y="24029"/>
                    <a:pt x="24029" y="42535"/>
                    <a:pt x="1289" y="42535"/>
                  </a:cubicBezTo>
                  <a:lnTo>
                    <a:pt x="1289" y="70033"/>
                  </a:lnTo>
                  <a:cubicBezTo>
                    <a:pt x="24029" y="70033"/>
                    <a:pt x="42535" y="88538"/>
                    <a:pt x="42535" y="111279"/>
                  </a:cubicBezTo>
                  <a:lnTo>
                    <a:pt x="70033" y="111279"/>
                  </a:lnTo>
                  <a:cubicBezTo>
                    <a:pt x="70033" y="88538"/>
                    <a:pt x="88538" y="70033"/>
                    <a:pt x="111279" y="70033"/>
                  </a:cubicBezTo>
                  <a:lnTo>
                    <a:pt x="111279" y="42535"/>
                  </a:lnTo>
                  <a:cubicBezTo>
                    <a:pt x="88538" y="42535"/>
                    <a:pt x="70033" y="24029"/>
                    <a:pt x="70033" y="1289"/>
                  </a:cubicBezTo>
                  <a:close/>
                  <a:moveTo>
                    <a:pt x="56284" y="70459"/>
                  </a:moveTo>
                  <a:cubicBezTo>
                    <a:pt x="52269" y="65055"/>
                    <a:pt x="47512" y="60298"/>
                    <a:pt x="42109" y="56284"/>
                  </a:cubicBezTo>
                  <a:cubicBezTo>
                    <a:pt x="47512" y="52269"/>
                    <a:pt x="52269" y="47512"/>
                    <a:pt x="56284" y="42109"/>
                  </a:cubicBezTo>
                  <a:cubicBezTo>
                    <a:pt x="60298" y="47512"/>
                    <a:pt x="65055" y="52269"/>
                    <a:pt x="70459" y="56284"/>
                  </a:cubicBezTo>
                  <a:cubicBezTo>
                    <a:pt x="65055" y="60298"/>
                    <a:pt x="60298" y="65055"/>
                    <a:pt x="56284" y="704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弧形 27">
              <a:extLst>
                <a:ext uri="{FF2B5EF4-FFF2-40B4-BE49-F238E27FC236}">
                  <a16:creationId xmlns:a16="http://schemas.microsoft.com/office/drawing/2014/main" xmlns="" id="{D1347177-B552-48BB-99A9-13199CAD85D1}"/>
                </a:ext>
              </a:extLst>
            </p:cNvPr>
            <p:cNvSpPr/>
            <p:nvPr/>
          </p:nvSpPr>
          <p:spPr>
            <a:xfrm>
              <a:off x="7588269" y="1034793"/>
              <a:ext cx="779379" cy="779379"/>
            </a:xfrm>
            <a:prstGeom prst="arc">
              <a:avLst>
                <a:gd name="adj1" fmla="val 10313110"/>
                <a:gd name="adj2" fmla="val 335049"/>
              </a:avLst>
            </a:prstGeom>
            <a:noFill/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713415A5-B47B-43FA-9267-62B9FEB1F891}"/>
                </a:ext>
              </a:extLst>
            </p:cNvPr>
            <p:cNvSpPr/>
            <p:nvPr/>
          </p:nvSpPr>
          <p:spPr>
            <a:xfrm>
              <a:off x="8467861" y="1146490"/>
              <a:ext cx="114480" cy="114480"/>
            </a:xfrm>
            <a:custGeom>
              <a:avLst/>
              <a:gdLst>
                <a:gd name="connsiteX0" fmla="*/ 56284 w 84210"/>
                <a:gd name="connsiteY0" fmla="*/ 28786 h 84210"/>
                <a:gd name="connsiteX1" fmla="*/ 56284 w 84210"/>
                <a:gd name="connsiteY1" fmla="*/ 1289 h 84210"/>
                <a:gd name="connsiteX2" fmla="*/ 28786 w 84210"/>
                <a:gd name="connsiteY2" fmla="*/ 1289 h 84210"/>
                <a:gd name="connsiteX3" fmla="*/ 28786 w 84210"/>
                <a:gd name="connsiteY3" fmla="*/ 28786 h 84210"/>
                <a:gd name="connsiteX4" fmla="*/ 1289 w 84210"/>
                <a:gd name="connsiteY4" fmla="*/ 28786 h 84210"/>
                <a:gd name="connsiteX5" fmla="*/ 1289 w 84210"/>
                <a:gd name="connsiteY5" fmla="*/ 56284 h 84210"/>
                <a:gd name="connsiteX6" fmla="*/ 28786 w 84210"/>
                <a:gd name="connsiteY6" fmla="*/ 56284 h 84210"/>
                <a:gd name="connsiteX7" fmla="*/ 28786 w 84210"/>
                <a:gd name="connsiteY7" fmla="*/ 83781 h 84210"/>
                <a:gd name="connsiteX8" fmla="*/ 56284 w 84210"/>
                <a:gd name="connsiteY8" fmla="*/ 83781 h 84210"/>
                <a:gd name="connsiteX9" fmla="*/ 56284 w 84210"/>
                <a:gd name="connsiteY9" fmla="*/ 56284 h 84210"/>
                <a:gd name="connsiteX10" fmla="*/ 83781 w 84210"/>
                <a:gd name="connsiteY10" fmla="*/ 56284 h 84210"/>
                <a:gd name="connsiteX11" fmla="*/ 83781 w 84210"/>
                <a:gd name="connsiteY11" fmla="*/ 28786 h 84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210" h="84210">
                  <a:moveTo>
                    <a:pt x="56284" y="28786"/>
                  </a:moveTo>
                  <a:lnTo>
                    <a:pt x="56284" y="1289"/>
                  </a:lnTo>
                  <a:lnTo>
                    <a:pt x="28786" y="1289"/>
                  </a:lnTo>
                  <a:lnTo>
                    <a:pt x="28786" y="28786"/>
                  </a:lnTo>
                  <a:lnTo>
                    <a:pt x="1289" y="28786"/>
                  </a:lnTo>
                  <a:lnTo>
                    <a:pt x="1289" y="56284"/>
                  </a:lnTo>
                  <a:lnTo>
                    <a:pt x="28786" y="56284"/>
                  </a:lnTo>
                  <a:lnTo>
                    <a:pt x="28786" y="83781"/>
                  </a:lnTo>
                  <a:lnTo>
                    <a:pt x="56284" y="83781"/>
                  </a:lnTo>
                  <a:lnTo>
                    <a:pt x="56284" y="56284"/>
                  </a:lnTo>
                  <a:lnTo>
                    <a:pt x="83781" y="56284"/>
                  </a:lnTo>
                  <a:lnTo>
                    <a:pt x="83781" y="287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3042E4A0-61D4-408E-9EB5-C0838EE231C2}"/>
              </a:ext>
            </a:extLst>
          </p:cNvPr>
          <p:cNvGrpSpPr/>
          <p:nvPr/>
        </p:nvGrpSpPr>
        <p:grpSpPr>
          <a:xfrm>
            <a:off x="7963293" y="2953251"/>
            <a:ext cx="1369584" cy="1369582"/>
            <a:chOff x="1609584" y="1690589"/>
            <a:chExt cx="2152104" cy="2152102"/>
          </a:xfrm>
        </p:grpSpPr>
        <p:sp>
          <p:nvSpPr>
            <p:cNvPr id="23" name="PA-弧形 65">
              <a:extLst>
                <a:ext uri="{FF2B5EF4-FFF2-40B4-BE49-F238E27FC236}">
                  <a16:creationId xmlns:a16="http://schemas.microsoft.com/office/drawing/2014/main" xmlns="" id="{115586E2-32C8-46C9-BE8A-66BC9C4A6372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1682149" y="1750340"/>
              <a:ext cx="2032602" cy="2032600"/>
            </a:xfrm>
            <a:prstGeom prst="arc">
              <a:avLst>
                <a:gd name="adj1" fmla="val 16200000"/>
                <a:gd name="adj2" fmla="val 15661189"/>
              </a:avLst>
            </a:prstGeom>
            <a:ln w="0">
              <a:gradFill>
                <a:gsLst>
                  <a:gs pos="0">
                    <a:srgbClr val="168FEB"/>
                  </a:gs>
                  <a:gs pos="22101">
                    <a:srgbClr val="168FEB">
                      <a:alpha val="80000"/>
                    </a:srgbClr>
                  </a:gs>
                  <a:gs pos="89000">
                    <a:srgbClr val="168FEB">
                      <a:alpha val="0"/>
                    </a:srgbClr>
                  </a:gs>
                  <a:gs pos="53000">
                    <a:srgbClr val="168FEB">
                      <a:alpha val="0"/>
                    </a:srgbClr>
                  </a:gs>
                  <a:gs pos="100000">
                    <a:srgbClr val="168FEB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PA-弧形 64">
              <a:extLst>
                <a:ext uri="{FF2B5EF4-FFF2-40B4-BE49-F238E27FC236}">
                  <a16:creationId xmlns:a16="http://schemas.microsoft.com/office/drawing/2014/main" xmlns="" id="{F6E3A267-E851-458A-908B-2156B4E88086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1609584" y="1690589"/>
              <a:ext cx="2152104" cy="2152102"/>
            </a:xfrm>
            <a:prstGeom prst="arc">
              <a:avLst>
                <a:gd name="adj1" fmla="val 11373796"/>
                <a:gd name="adj2" fmla="val 10429568"/>
              </a:avLst>
            </a:prstGeom>
            <a:ln w="0">
              <a:gradFill>
                <a:gsLst>
                  <a:gs pos="0">
                    <a:srgbClr val="168FEB"/>
                  </a:gs>
                  <a:gs pos="80000">
                    <a:srgbClr val="168FEB">
                      <a:alpha val="82000"/>
                    </a:srgbClr>
                  </a:gs>
                  <a:gs pos="28000">
                    <a:srgbClr val="168FEB">
                      <a:alpha val="72000"/>
                    </a:srgbClr>
                  </a:gs>
                  <a:gs pos="54000">
                    <a:srgbClr val="168FEB">
                      <a:alpha val="0"/>
                    </a:srgbClr>
                  </a:gs>
                  <a:gs pos="100000">
                    <a:srgbClr val="168FEB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E34535AA-3B00-42C4-9BA9-D561B25EBDA4}"/>
              </a:ext>
            </a:extLst>
          </p:cNvPr>
          <p:cNvSpPr/>
          <p:nvPr/>
        </p:nvSpPr>
        <p:spPr>
          <a:xfrm>
            <a:off x="8077265" y="4621449"/>
            <a:ext cx="1171307" cy="1171307"/>
          </a:xfrm>
          <a:prstGeom prst="ellipse">
            <a:avLst/>
          </a:prstGeom>
          <a:gradFill>
            <a:gsLst>
              <a:gs pos="0">
                <a:schemeClr val="accent1"/>
              </a:gs>
              <a:gs pos="97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812A3284-D533-46E7-A27F-8D6C99F098FA}"/>
              </a:ext>
            </a:extLst>
          </p:cNvPr>
          <p:cNvGrpSpPr/>
          <p:nvPr/>
        </p:nvGrpSpPr>
        <p:grpSpPr>
          <a:xfrm>
            <a:off x="7963293" y="4529877"/>
            <a:ext cx="1369584" cy="1369582"/>
            <a:chOff x="1609584" y="1690589"/>
            <a:chExt cx="2152104" cy="2152102"/>
          </a:xfrm>
        </p:grpSpPr>
        <p:sp>
          <p:nvSpPr>
            <p:cNvPr id="18" name="PA-弧形 65">
              <a:extLst>
                <a:ext uri="{FF2B5EF4-FFF2-40B4-BE49-F238E27FC236}">
                  <a16:creationId xmlns:a16="http://schemas.microsoft.com/office/drawing/2014/main" xmlns="" id="{4078F7FE-2181-4C82-914F-56D11BA6DDD7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1682149" y="1750340"/>
              <a:ext cx="2032602" cy="2032600"/>
            </a:xfrm>
            <a:prstGeom prst="arc">
              <a:avLst>
                <a:gd name="adj1" fmla="val 16200000"/>
                <a:gd name="adj2" fmla="val 15661189"/>
              </a:avLst>
            </a:prstGeom>
            <a:ln w="0">
              <a:gradFill>
                <a:gsLst>
                  <a:gs pos="0">
                    <a:srgbClr val="168FEB"/>
                  </a:gs>
                  <a:gs pos="22101">
                    <a:srgbClr val="168FEB">
                      <a:alpha val="80000"/>
                    </a:srgbClr>
                  </a:gs>
                  <a:gs pos="89000">
                    <a:srgbClr val="168FEB">
                      <a:alpha val="0"/>
                    </a:srgbClr>
                  </a:gs>
                  <a:gs pos="53000">
                    <a:srgbClr val="168FEB">
                      <a:alpha val="0"/>
                    </a:srgbClr>
                  </a:gs>
                  <a:gs pos="100000">
                    <a:srgbClr val="168FEB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PA-弧形 64">
              <a:extLst>
                <a:ext uri="{FF2B5EF4-FFF2-40B4-BE49-F238E27FC236}">
                  <a16:creationId xmlns:a16="http://schemas.microsoft.com/office/drawing/2014/main" xmlns="" id="{E6FFDDE9-2E40-4E90-9B08-F31599FB8D5C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1609584" y="1690589"/>
              <a:ext cx="2152104" cy="2152102"/>
            </a:xfrm>
            <a:prstGeom prst="arc">
              <a:avLst>
                <a:gd name="adj1" fmla="val 11373796"/>
                <a:gd name="adj2" fmla="val 10429568"/>
              </a:avLst>
            </a:prstGeom>
            <a:ln w="0">
              <a:gradFill>
                <a:gsLst>
                  <a:gs pos="0">
                    <a:srgbClr val="168FEB"/>
                  </a:gs>
                  <a:gs pos="80000">
                    <a:srgbClr val="168FEB">
                      <a:alpha val="82000"/>
                    </a:srgbClr>
                  </a:gs>
                  <a:gs pos="28000">
                    <a:srgbClr val="168FEB">
                      <a:alpha val="72000"/>
                    </a:srgbClr>
                  </a:gs>
                  <a:gs pos="54000">
                    <a:srgbClr val="168FEB">
                      <a:alpha val="0"/>
                    </a:srgbClr>
                  </a:gs>
                  <a:gs pos="100000">
                    <a:srgbClr val="168FEB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53AC09C0-FF2E-49C8-9C6E-81B4C7012807}"/>
              </a:ext>
            </a:extLst>
          </p:cNvPr>
          <p:cNvGrpSpPr/>
          <p:nvPr/>
        </p:nvGrpSpPr>
        <p:grpSpPr>
          <a:xfrm>
            <a:off x="8229779" y="4926127"/>
            <a:ext cx="792861" cy="578694"/>
            <a:chOff x="8964874" y="2316162"/>
            <a:chExt cx="1245869" cy="909334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93E4AA30-8FC5-45B9-A126-0ADA293DC701}"/>
                </a:ext>
              </a:extLst>
            </p:cNvPr>
            <p:cNvSpPr/>
            <p:nvPr/>
          </p:nvSpPr>
          <p:spPr>
            <a:xfrm>
              <a:off x="10101835" y="3075100"/>
              <a:ext cx="108908" cy="108908"/>
            </a:xfrm>
            <a:custGeom>
              <a:avLst/>
              <a:gdLst>
                <a:gd name="connsiteX0" fmla="*/ 56284 w 84210"/>
                <a:gd name="connsiteY0" fmla="*/ 28786 h 84210"/>
                <a:gd name="connsiteX1" fmla="*/ 56284 w 84210"/>
                <a:gd name="connsiteY1" fmla="*/ 1289 h 84210"/>
                <a:gd name="connsiteX2" fmla="*/ 28786 w 84210"/>
                <a:gd name="connsiteY2" fmla="*/ 1289 h 84210"/>
                <a:gd name="connsiteX3" fmla="*/ 28786 w 84210"/>
                <a:gd name="connsiteY3" fmla="*/ 28786 h 84210"/>
                <a:gd name="connsiteX4" fmla="*/ 1289 w 84210"/>
                <a:gd name="connsiteY4" fmla="*/ 28786 h 84210"/>
                <a:gd name="connsiteX5" fmla="*/ 1289 w 84210"/>
                <a:gd name="connsiteY5" fmla="*/ 56284 h 84210"/>
                <a:gd name="connsiteX6" fmla="*/ 28786 w 84210"/>
                <a:gd name="connsiteY6" fmla="*/ 56284 h 84210"/>
                <a:gd name="connsiteX7" fmla="*/ 28786 w 84210"/>
                <a:gd name="connsiteY7" fmla="*/ 83781 h 84210"/>
                <a:gd name="connsiteX8" fmla="*/ 56284 w 84210"/>
                <a:gd name="connsiteY8" fmla="*/ 83781 h 84210"/>
                <a:gd name="connsiteX9" fmla="*/ 56284 w 84210"/>
                <a:gd name="connsiteY9" fmla="*/ 56284 h 84210"/>
                <a:gd name="connsiteX10" fmla="*/ 83781 w 84210"/>
                <a:gd name="connsiteY10" fmla="*/ 56284 h 84210"/>
                <a:gd name="connsiteX11" fmla="*/ 83781 w 84210"/>
                <a:gd name="connsiteY11" fmla="*/ 28786 h 84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210" h="84210">
                  <a:moveTo>
                    <a:pt x="56284" y="28786"/>
                  </a:moveTo>
                  <a:lnTo>
                    <a:pt x="56284" y="1289"/>
                  </a:lnTo>
                  <a:lnTo>
                    <a:pt x="28786" y="1289"/>
                  </a:lnTo>
                  <a:lnTo>
                    <a:pt x="28786" y="28786"/>
                  </a:lnTo>
                  <a:lnTo>
                    <a:pt x="1289" y="28786"/>
                  </a:lnTo>
                  <a:lnTo>
                    <a:pt x="1289" y="56284"/>
                  </a:lnTo>
                  <a:lnTo>
                    <a:pt x="28786" y="56284"/>
                  </a:lnTo>
                  <a:lnTo>
                    <a:pt x="28786" y="83781"/>
                  </a:lnTo>
                  <a:lnTo>
                    <a:pt x="56284" y="83781"/>
                  </a:lnTo>
                  <a:lnTo>
                    <a:pt x="56284" y="56284"/>
                  </a:lnTo>
                  <a:lnTo>
                    <a:pt x="83781" y="56284"/>
                  </a:lnTo>
                  <a:lnTo>
                    <a:pt x="83781" y="28786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2F843EA1-26F1-46EA-8824-1C03C7615B69}"/>
                </a:ext>
              </a:extLst>
            </p:cNvPr>
            <p:cNvSpPr/>
            <p:nvPr/>
          </p:nvSpPr>
          <p:spPr>
            <a:xfrm>
              <a:off x="8964874" y="2530361"/>
              <a:ext cx="144467" cy="144467"/>
            </a:xfrm>
            <a:custGeom>
              <a:avLst/>
              <a:gdLst>
                <a:gd name="connsiteX0" fmla="*/ 70033 w 111708"/>
                <a:gd name="connsiteY0" fmla="*/ 1289 h 111708"/>
                <a:gd name="connsiteX1" fmla="*/ 42535 w 111708"/>
                <a:gd name="connsiteY1" fmla="*/ 1289 h 111708"/>
                <a:gd name="connsiteX2" fmla="*/ 1289 w 111708"/>
                <a:gd name="connsiteY2" fmla="*/ 42535 h 111708"/>
                <a:gd name="connsiteX3" fmla="*/ 1289 w 111708"/>
                <a:gd name="connsiteY3" fmla="*/ 70033 h 111708"/>
                <a:gd name="connsiteX4" fmla="*/ 42535 w 111708"/>
                <a:gd name="connsiteY4" fmla="*/ 111279 h 111708"/>
                <a:gd name="connsiteX5" fmla="*/ 70033 w 111708"/>
                <a:gd name="connsiteY5" fmla="*/ 111279 h 111708"/>
                <a:gd name="connsiteX6" fmla="*/ 111279 w 111708"/>
                <a:gd name="connsiteY6" fmla="*/ 70033 h 111708"/>
                <a:gd name="connsiteX7" fmla="*/ 111279 w 111708"/>
                <a:gd name="connsiteY7" fmla="*/ 42535 h 111708"/>
                <a:gd name="connsiteX8" fmla="*/ 70033 w 111708"/>
                <a:gd name="connsiteY8" fmla="*/ 1289 h 111708"/>
                <a:gd name="connsiteX9" fmla="*/ 56284 w 111708"/>
                <a:gd name="connsiteY9" fmla="*/ 70459 h 111708"/>
                <a:gd name="connsiteX10" fmla="*/ 42109 w 111708"/>
                <a:gd name="connsiteY10" fmla="*/ 56284 h 111708"/>
                <a:gd name="connsiteX11" fmla="*/ 56284 w 111708"/>
                <a:gd name="connsiteY11" fmla="*/ 42109 h 111708"/>
                <a:gd name="connsiteX12" fmla="*/ 70459 w 111708"/>
                <a:gd name="connsiteY12" fmla="*/ 56284 h 111708"/>
                <a:gd name="connsiteX13" fmla="*/ 56284 w 111708"/>
                <a:gd name="connsiteY13" fmla="*/ 70459 h 111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1708" h="111708">
                  <a:moveTo>
                    <a:pt x="70033" y="1289"/>
                  </a:moveTo>
                  <a:lnTo>
                    <a:pt x="42535" y="1289"/>
                  </a:lnTo>
                  <a:cubicBezTo>
                    <a:pt x="42535" y="24029"/>
                    <a:pt x="24029" y="42535"/>
                    <a:pt x="1289" y="42535"/>
                  </a:cubicBezTo>
                  <a:lnTo>
                    <a:pt x="1289" y="70033"/>
                  </a:lnTo>
                  <a:cubicBezTo>
                    <a:pt x="24029" y="70033"/>
                    <a:pt x="42535" y="88538"/>
                    <a:pt x="42535" y="111279"/>
                  </a:cubicBezTo>
                  <a:lnTo>
                    <a:pt x="70033" y="111279"/>
                  </a:lnTo>
                  <a:cubicBezTo>
                    <a:pt x="70033" y="88538"/>
                    <a:pt x="88538" y="70033"/>
                    <a:pt x="111279" y="70033"/>
                  </a:cubicBezTo>
                  <a:lnTo>
                    <a:pt x="111279" y="42535"/>
                  </a:lnTo>
                  <a:cubicBezTo>
                    <a:pt x="88538" y="42535"/>
                    <a:pt x="70033" y="24029"/>
                    <a:pt x="70033" y="1289"/>
                  </a:cubicBezTo>
                  <a:close/>
                  <a:moveTo>
                    <a:pt x="56284" y="70459"/>
                  </a:moveTo>
                  <a:cubicBezTo>
                    <a:pt x="52269" y="65055"/>
                    <a:pt x="47512" y="60298"/>
                    <a:pt x="42109" y="56284"/>
                  </a:cubicBezTo>
                  <a:cubicBezTo>
                    <a:pt x="47512" y="52269"/>
                    <a:pt x="52269" y="47512"/>
                    <a:pt x="56284" y="42109"/>
                  </a:cubicBezTo>
                  <a:cubicBezTo>
                    <a:pt x="60298" y="47512"/>
                    <a:pt x="65055" y="52269"/>
                    <a:pt x="70459" y="56284"/>
                  </a:cubicBezTo>
                  <a:cubicBezTo>
                    <a:pt x="65055" y="60298"/>
                    <a:pt x="60298" y="65055"/>
                    <a:pt x="56284" y="7045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50604417-A25B-4CBE-9781-1DE87C60E14B}"/>
                </a:ext>
              </a:extLst>
            </p:cNvPr>
            <p:cNvSpPr/>
            <p:nvPr/>
          </p:nvSpPr>
          <p:spPr>
            <a:xfrm>
              <a:off x="9194874" y="2316162"/>
              <a:ext cx="909335" cy="909334"/>
            </a:xfrm>
            <a:custGeom>
              <a:avLst/>
              <a:gdLst>
                <a:gd name="connsiteX0" fmla="*/ 693042 w 826641"/>
                <a:gd name="connsiteY0" fmla="*/ 110577 h 826641"/>
                <a:gd name="connsiteX1" fmla="*/ 691818 w 826641"/>
                <a:gd name="connsiteY1" fmla="*/ 109134 h 826641"/>
                <a:gd name="connsiteX2" fmla="*/ 574954 w 826641"/>
                <a:gd name="connsiteY2" fmla="*/ 34121 h 826641"/>
                <a:gd name="connsiteX3" fmla="*/ 572576 w 826641"/>
                <a:gd name="connsiteY3" fmla="*/ 33131 h 826641"/>
                <a:gd name="connsiteX4" fmla="*/ 557260 w 826641"/>
                <a:gd name="connsiteY4" fmla="*/ 27082 h 826641"/>
                <a:gd name="connsiteX5" fmla="*/ 552668 w 826641"/>
                <a:gd name="connsiteY5" fmla="*/ 25418 h 826641"/>
                <a:gd name="connsiteX6" fmla="*/ 539221 w 826641"/>
                <a:gd name="connsiteY6" fmla="*/ 20853 h 826641"/>
                <a:gd name="connsiteX7" fmla="*/ 532911 w 826641"/>
                <a:gd name="connsiteY7" fmla="*/ 18901 h 826641"/>
                <a:gd name="connsiteX8" fmla="*/ 520798 w 826641"/>
                <a:gd name="connsiteY8" fmla="*/ 15450 h 826641"/>
                <a:gd name="connsiteX9" fmla="*/ 513222 w 826641"/>
                <a:gd name="connsiteY9" fmla="*/ 13484 h 826641"/>
                <a:gd name="connsiteX10" fmla="*/ 501948 w 826641"/>
                <a:gd name="connsiteY10" fmla="*/ 10872 h 826641"/>
                <a:gd name="connsiteX11" fmla="*/ 493562 w 826641"/>
                <a:gd name="connsiteY11" fmla="*/ 9098 h 826641"/>
                <a:gd name="connsiteX12" fmla="*/ 482577 w 826641"/>
                <a:gd name="connsiteY12" fmla="*/ 7132 h 826641"/>
                <a:gd name="connsiteX13" fmla="*/ 473846 w 826641"/>
                <a:gd name="connsiteY13" fmla="*/ 5702 h 826641"/>
                <a:gd name="connsiteX14" fmla="*/ 462558 w 826641"/>
                <a:gd name="connsiteY14" fmla="*/ 4259 h 826641"/>
                <a:gd name="connsiteX15" fmla="*/ 453979 w 826641"/>
                <a:gd name="connsiteY15" fmla="*/ 3255 h 826641"/>
                <a:gd name="connsiteX16" fmla="*/ 441289 w 826641"/>
                <a:gd name="connsiteY16" fmla="*/ 2293 h 826641"/>
                <a:gd name="connsiteX17" fmla="*/ 433989 w 826641"/>
                <a:gd name="connsiteY17" fmla="*/ 1784 h 826641"/>
                <a:gd name="connsiteX18" fmla="*/ 413750 w 826641"/>
                <a:gd name="connsiteY18" fmla="*/ 1289 h 826641"/>
                <a:gd name="connsiteX19" fmla="*/ 393512 w 826641"/>
                <a:gd name="connsiteY19" fmla="*/ 1798 h 826641"/>
                <a:gd name="connsiteX20" fmla="*/ 386212 w 826641"/>
                <a:gd name="connsiteY20" fmla="*/ 2306 h 826641"/>
                <a:gd name="connsiteX21" fmla="*/ 373522 w 826641"/>
                <a:gd name="connsiteY21" fmla="*/ 3269 h 826641"/>
                <a:gd name="connsiteX22" fmla="*/ 364943 w 826641"/>
                <a:gd name="connsiteY22" fmla="*/ 4272 h 826641"/>
                <a:gd name="connsiteX23" fmla="*/ 353655 w 826641"/>
                <a:gd name="connsiteY23" fmla="*/ 5716 h 826641"/>
                <a:gd name="connsiteX24" fmla="*/ 344924 w 826641"/>
                <a:gd name="connsiteY24" fmla="*/ 7146 h 826641"/>
                <a:gd name="connsiteX25" fmla="*/ 333939 w 826641"/>
                <a:gd name="connsiteY25" fmla="*/ 9112 h 826641"/>
                <a:gd name="connsiteX26" fmla="*/ 325552 w 826641"/>
                <a:gd name="connsiteY26" fmla="*/ 10886 h 826641"/>
                <a:gd name="connsiteX27" fmla="*/ 314278 w 826641"/>
                <a:gd name="connsiteY27" fmla="*/ 13498 h 826641"/>
                <a:gd name="connsiteX28" fmla="*/ 306703 w 826641"/>
                <a:gd name="connsiteY28" fmla="*/ 15464 h 826641"/>
                <a:gd name="connsiteX29" fmla="*/ 294590 w 826641"/>
                <a:gd name="connsiteY29" fmla="*/ 18915 h 826641"/>
                <a:gd name="connsiteX30" fmla="*/ 288280 w 826641"/>
                <a:gd name="connsiteY30" fmla="*/ 20867 h 826641"/>
                <a:gd name="connsiteX31" fmla="*/ 274833 w 826641"/>
                <a:gd name="connsiteY31" fmla="*/ 25432 h 826641"/>
                <a:gd name="connsiteX32" fmla="*/ 270241 w 826641"/>
                <a:gd name="connsiteY32" fmla="*/ 27095 h 826641"/>
                <a:gd name="connsiteX33" fmla="*/ 254925 w 826641"/>
                <a:gd name="connsiteY33" fmla="*/ 33145 h 826641"/>
                <a:gd name="connsiteX34" fmla="*/ 252547 w 826641"/>
                <a:gd name="connsiteY34" fmla="*/ 34135 h 826641"/>
                <a:gd name="connsiteX35" fmla="*/ 135683 w 826641"/>
                <a:gd name="connsiteY35" fmla="*/ 109148 h 826641"/>
                <a:gd name="connsiteX36" fmla="*/ 134459 w 826641"/>
                <a:gd name="connsiteY36" fmla="*/ 110591 h 826641"/>
                <a:gd name="connsiteX37" fmla="*/ 1289 w 826641"/>
                <a:gd name="connsiteY37" fmla="*/ 413750 h 826641"/>
                <a:gd name="connsiteX38" fmla="*/ 134459 w 826641"/>
                <a:gd name="connsiteY38" fmla="*/ 716923 h 826641"/>
                <a:gd name="connsiteX39" fmla="*/ 135683 w 826641"/>
                <a:gd name="connsiteY39" fmla="*/ 718367 h 826641"/>
                <a:gd name="connsiteX40" fmla="*/ 252547 w 826641"/>
                <a:gd name="connsiteY40" fmla="*/ 793380 h 826641"/>
                <a:gd name="connsiteX41" fmla="*/ 254925 w 826641"/>
                <a:gd name="connsiteY41" fmla="*/ 794370 h 826641"/>
                <a:gd name="connsiteX42" fmla="*/ 270241 w 826641"/>
                <a:gd name="connsiteY42" fmla="*/ 800419 h 826641"/>
                <a:gd name="connsiteX43" fmla="*/ 274833 w 826641"/>
                <a:gd name="connsiteY43" fmla="*/ 802083 h 826641"/>
                <a:gd name="connsiteX44" fmla="*/ 288280 w 826641"/>
                <a:gd name="connsiteY44" fmla="*/ 806648 h 826641"/>
                <a:gd name="connsiteX45" fmla="*/ 294590 w 826641"/>
                <a:gd name="connsiteY45" fmla="*/ 808600 h 826641"/>
                <a:gd name="connsiteX46" fmla="*/ 306703 w 826641"/>
                <a:gd name="connsiteY46" fmla="*/ 812051 h 826641"/>
                <a:gd name="connsiteX47" fmla="*/ 314278 w 826641"/>
                <a:gd name="connsiteY47" fmla="*/ 814017 h 826641"/>
                <a:gd name="connsiteX48" fmla="*/ 325552 w 826641"/>
                <a:gd name="connsiteY48" fmla="*/ 816629 h 826641"/>
                <a:gd name="connsiteX49" fmla="*/ 333939 w 826641"/>
                <a:gd name="connsiteY49" fmla="*/ 818403 h 826641"/>
                <a:gd name="connsiteX50" fmla="*/ 344924 w 826641"/>
                <a:gd name="connsiteY50" fmla="*/ 820369 h 826641"/>
                <a:gd name="connsiteX51" fmla="*/ 353655 w 826641"/>
                <a:gd name="connsiteY51" fmla="*/ 821799 h 826641"/>
                <a:gd name="connsiteX52" fmla="*/ 364943 w 826641"/>
                <a:gd name="connsiteY52" fmla="*/ 823242 h 826641"/>
                <a:gd name="connsiteX53" fmla="*/ 373522 w 826641"/>
                <a:gd name="connsiteY53" fmla="*/ 824246 h 826641"/>
                <a:gd name="connsiteX54" fmla="*/ 386212 w 826641"/>
                <a:gd name="connsiteY54" fmla="*/ 825208 h 826641"/>
                <a:gd name="connsiteX55" fmla="*/ 393512 w 826641"/>
                <a:gd name="connsiteY55" fmla="*/ 825717 h 826641"/>
                <a:gd name="connsiteX56" fmla="*/ 413750 w 826641"/>
                <a:gd name="connsiteY56" fmla="*/ 826212 h 826641"/>
                <a:gd name="connsiteX57" fmla="*/ 433989 w 826641"/>
                <a:gd name="connsiteY57" fmla="*/ 825703 h 826641"/>
                <a:gd name="connsiteX58" fmla="*/ 441289 w 826641"/>
                <a:gd name="connsiteY58" fmla="*/ 825195 h 826641"/>
                <a:gd name="connsiteX59" fmla="*/ 453979 w 826641"/>
                <a:gd name="connsiteY59" fmla="*/ 824232 h 826641"/>
                <a:gd name="connsiteX60" fmla="*/ 462558 w 826641"/>
                <a:gd name="connsiteY60" fmla="*/ 823229 h 826641"/>
                <a:gd name="connsiteX61" fmla="*/ 473846 w 826641"/>
                <a:gd name="connsiteY61" fmla="*/ 821785 h 826641"/>
                <a:gd name="connsiteX62" fmla="*/ 482577 w 826641"/>
                <a:gd name="connsiteY62" fmla="*/ 820355 h 826641"/>
                <a:gd name="connsiteX63" fmla="*/ 493562 w 826641"/>
                <a:gd name="connsiteY63" fmla="*/ 818389 h 826641"/>
                <a:gd name="connsiteX64" fmla="*/ 501948 w 826641"/>
                <a:gd name="connsiteY64" fmla="*/ 816615 h 826641"/>
                <a:gd name="connsiteX65" fmla="*/ 513222 w 826641"/>
                <a:gd name="connsiteY65" fmla="*/ 814003 h 826641"/>
                <a:gd name="connsiteX66" fmla="*/ 520798 w 826641"/>
                <a:gd name="connsiteY66" fmla="*/ 812037 h 826641"/>
                <a:gd name="connsiteX67" fmla="*/ 532911 w 826641"/>
                <a:gd name="connsiteY67" fmla="*/ 808586 h 826641"/>
                <a:gd name="connsiteX68" fmla="*/ 539221 w 826641"/>
                <a:gd name="connsiteY68" fmla="*/ 806634 h 826641"/>
                <a:gd name="connsiteX69" fmla="*/ 552668 w 826641"/>
                <a:gd name="connsiteY69" fmla="*/ 802069 h 826641"/>
                <a:gd name="connsiteX70" fmla="*/ 557260 w 826641"/>
                <a:gd name="connsiteY70" fmla="*/ 800406 h 826641"/>
                <a:gd name="connsiteX71" fmla="*/ 572576 w 826641"/>
                <a:gd name="connsiteY71" fmla="*/ 794356 h 826641"/>
                <a:gd name="connsiteX72" fmla="*/ 574954 w 826641"/>
                <a:gd name="connsiteY72" fmla="*/ 793366 h 826641"/>
                <a:gd name="connsiteX73" fmla="*/ 691818 w 826641"/>
                <a:gd name="connsiteY73" fmla="*/ 718353 h 826641"/>
                <a:gd name="connsiteX74" fmla="*/ 693042 w 826641"/>
                <a:gd name="connsiteY74" fmla="*/ 716910 h 826641"/>
                <a:gd name="connsiteX75" fmla="*/ 826212 w 826641"/>
                <a:gd name="connsiteY75" fmla="*/ 413750 h 826641"/>
                <a:gd name="connsiteX76" fmla="*/ 693042 w 826641"/>
                <a:gd name="connsiteY76" fmla="*/ 110577 h 826641"/>
                <a:gd name="connsiteX77" fmla="*/ 798371 w 826641"/>
                <a:gd name="connsiteY77" fmla="*/ 400002 h 826641"/>
                <a:gd name="connsiteX78" fmla="*/ 702226 w 826641"/>
                <a:gd name="connsiteY78" fmla="*/ 400002 h 826641"/>
                <a:gd name="connsiteX79" fmla="*/ 635792 w 826641"/>
                <a:gd name="connsiteY79" fmla="*/ 150435 h 826641"/>
                <a:gd name="connsiteX80" fmla="*/ 679183 w 826641"/>
                <a:gd name="connsiteY80" fmla="*/ 135311 h 826641"/>
                <a:gd name="connsiteX81" fmla="*/ 798371 w 826641"/>
                <a:gd name="connsiteY81" fmla="*/ 400002 h 826641"/>
                <a:gd name="connsiteX82" fmla="*/ 568685 w 826641"/>
                <a:gd name="connsiteY82" fmla="*/ 61440 h 826641"/>
                <a:gd name="connsiteX83" fmla="*/ 576783 w 826641"/>
                <a:gd name="connsiteY83" fmla="*/ 65124 h 826641"/>
                <a:gd name="connsiteX84" fmla="*/ 598519 w 826641"/>
                <a:gd name="connsiteY84" fmla="*/ 76137 h 826641"/>
                <a:gd name="connsiteX85" fmla="*/ 607662 w 826641"/>
                <a:gd name="connsiteY85" fmla="*/ 81403 h 826641"/>
                <a:gd name="connsiteX86" fmla="*/ 623872 w 826641"/>
                <a:gd name="connsiteY86" fmla="*/ 91426 h 826641"/>
                <a:gd name="connsiteX87" fmla="*/ 636438 w 826641"/>
                <a:gd name="connsiteY87" fmla="*/ 100018 h 826641"/>
                <a:gd name="connsiteX88" fmla="*/ 649720 w 826641"/>
                <a:gd name="connsiteY88" fmla="*/ 109904 h 826641"/>
                <a:gd name="connsiteX89" fmla="*/ 656113 w 826641"/>
                <a:gd name="connsiteY89" fmla="*/ 114922 h 826641"/>
                <a:gd name="connsiteX90" fmla="*/ 620449 w 826641"/>
                <a:gd name="connsiteY90" fmla="*/ 126155 h 826641"/>
                <a:gd name="connsiteX91" fmla="*/ 559102 w 826641"/>
                <a:gd name="connsiteY91" fmla="*/ 57576 h 826641"/>
                <a:gd name="connsiteX92" fmla="*/ 568685 w 826641"/>
                <a:gd name="connsiteY92" fmla="*/ 61440 h 826641"/>
                <a:gd name="connsiteX93" fmla="*/ 427499 w 826641"/>
                <a:gd name="connsiteY93" fmla="*/ 29378 h 826641"/>
                <a:gd name="connsiteX94" fmla="*/ 428200 w 826641"/>
                <a:gd name="connsiteY94" fmla="*/ 29405 h 826641"/>
                <a:gd name="connsiteX95" fmla="*/ 592401 w 826641"/>
                <a:gd name="connsiteY95" fmla="*/ 133263 h 826641"/>
                <a:gd name="connsiteX96" fmla="*/ 427499 w 826641"/>
                <a:gd name="connsiteY96" fmla="*/ 152264 h 826641"/>
                <a:gd name="connsiteX97" fmla="*/ 427499 w 826641"/>
                <a:gd name="connsiteY97" fmla="*/ 29378 h 826641"/>
                <a:gd name="connsiteX98" fmla="*/ 399301 w 826641"/>
                <a:gd name="connsiteY98" fmla="*/ 29405 h 826641"/>
                <a:gd name="connsiteX99" fmla="*/ 400002 w 826641"/>
                <a:gd name="connsiteY99" fmla="*/ 29378 h 826641"/>
                <a:gd name="connsiteX100" fmla="*/ 400002 w 826641"/>
                <a:gd name="connsiteY100" fmla="*/ 152264 h 826641"/>
                <a:gd name="connsiteX101" fmla="*/ 235100 w 826641"/>
                <a:gd name="connsiteY101" fmla="*/ 133263 h 826641"/>
                <a:gd name="connsiteX102" fmla="*/ 399301 w 826641"/>
                <a:gd name="connsiteY102" fmla="*/ 29405 h 826641"/>
                <a:gd name="connsiteX103" fmla="*/ 177795 w 826641"/>
                <a:gd name="connsiteY103" fmla="*/ 109904 h 826641"/>
                <a:gd name="connsiteX104" fmla="*/ 191076 w 826641"/>
                <a:gd name="connsiteY104" fmla="*/ 100018 h 826641"/>
                <a:gd name="connsiteX105" fmla="*/ 203643 w 826641"/>
                <a:gd name="connsiteY105" fmla="*/ 91426 h 826641"/>
                <a:gd name="connsiteX106" fmla="*/ 219852 w 826641"/>
                <a:gd name="connsiteY106" fmla="*/ 81403 h 826641"/>
                <a:gd name="connsiteX107" fmla="*/ 228995 w 826641"/>
                <a:gd name="connsiteY107" fmla="*/ 76137 h 826641"/>
                <a:gd name="connsiteX108" fmla="*/ 250732 w 826641"/>
                <a:gd name="connsiteY108" fmla="*/ 65124 h 826641"/>
                <a:gd name="connsiteX109" fmla="*/ 258871 w 826641"/>
                <a:gd name="connsiteY109" fmla="*/ 61440 h 826641"/>
                <a:gd name="connsiteX110" fmla="*/ 268440 w 826641"/>
                <a:gd name="connsiteY110" fmla="*/ 57576 h 826641"/>
                <a:gd name="connsiteX111" fmla="*/ 207093 w 826641"/>
                <a:gd name="connsiteY111" fmla="*/ 126155 h 826641"/>
                <a:gd name="connsiteX112" fmla="*/ 171429 w 826641"/>
                <a:gd name="connsiteY112" fmla="*/ 114922 h 826641"/>
                <a:gd name="connsiteX113" fmla="*/ 177795 w 826641"/>
                <a:gd name="connsiteY113" fmla="*/ 109904 h 826641"/>
                <a:gd name="connsiteX114" fmla="*/ 148331 w 826641"/>
                <a:gd name="connsiteY114" fmla="*/ 135311 h 826641"/>
                <a:gd name="connsiteX115" fmla="*/ 191722 w 826641"/>
                <a:gd name="connsiteY115" fmla="*/ 150435 h 826641"/>
                <a:gd name="connsiteX116" fmla="*/ 125289 w 826641"/>
                <a:gd name="connsiteY116" fmla="*/ 400002 h 826641"/>
                <a:gd name="connsiteX117" fmla="*/ 29130 w 826641"/>
                <a:gd name="connsiteY117" fmla="*/ 400002 h 826641"/>
                <a:gd name="connsiteX118" fmla="*/ 148331 w 826641"/>
                <a:gd name="connsiteY118" fmla="*/ 135311 h 826641"/>
                <a:gd name="connsiteX119" fmla="*/ 29130 w 826641"/>
                <a:gd name="connsiteY119" fmla="*/ 427499 h 826641"/>
                <a:gd name="connsiteX120" fmla="*/ 125261 w 826641"/>
                <a:gd name="connsiteY120" fmla="*/ 427499 h 826641"/>
                <a:gd name="connsiteX121" fmla="*/ 191695 w 826641"/>
                <a:gd name="connsiteY121" fmla="*/ 677066 h 826641"/>
                <a:gd name="connsiteX122" fmla="*/ 148304 w 826641"/>
                <a:gd name="connsiteY122" fmla="*/ 692189 h 826641"/>
                <a:gd name="connsiteX123" fmla="*/ 29130 w 826641"/>
                <a:gd name="connsiteY123" fmla="*/ 427499 h 826641"/>
                <a:gd name="connsiteX124" fmla="*/ 258857 w 826641"/>
                <a:gd name="connsiteY124" fmla="*/ 766048 h 826641"/>
                <a:gd name="connsiteX125" fmla="*/ 250718 w 826641"/>
                <a:gd name="connsiteY125" fmla="*/ 762377 h 826641"/>
                <a:gd name="connsiteX126" fmla="*/ 228981 w 826641"/>
                <a:gd name="connsiteY126" fmla="*/ 751364 h 826641"/>
                <a:gd name="connsiteX127" fmla="*/ 219866 w 826641"/>
                <a:gd name="connsiteY127" fmla="*/ 746112 h 826641"/>
                <a:gd name="connsiteX128" fmla="*/ 203643 w 826641"/>
                <a:gd name="connsiteY128" fmla="*/ 736062 h 826641"/>
                <a:gd name="connsiteX129" fmla="*/ 191076 w 826641"/>
                <a:gd name="connsiteY129" fmla="*/ 727469 h 826641"/>
                <a:gd name="connsiteX130" fmla="*/ 177795 w 826641"/>
                <a:gd name="connsiteY130" fmla="*/ 717583 h 826641"/>
                <a:gd name="connsiteX131" fmla="*/ 171402 w 826641"/>
                <a:gd name="connsiteY131" fmla="*/ 712565 h 826641"/>
                <a:gd name="connsiteX132" fmla="*/ 207066 w 826641"/>
                <a:gd name="connsiteY132" fmla="*/ 701332 h 826641"/>
                <a:gd name="connsiteX133" fmla="*/ 268413 w 826641"/>
                <a:gd name="connsiteY133" fmla="*/ 769911 h 826641"/>
                <a:gd name="connsiteX134" fmla="*/ 258857 w 826641"/>
                <a:gd name="connsiteY134" fmla="*/ 766048 h 826641"/>
                <a:gd name="connsiteX135" fmla="*/ 400002 w 826641"/>
                <a:gd name="connsiteY135" fmla="*/ 798123 h 826641"/>
                <a:gd name="connsiteX136" fmla="*/ 399301 w 826641"/>
                <a:gd name="connsiteY136" fmla="*/ 798096 h 826641"/>
                <a:gd name="connsiteX137" fmla="*/ 235100 w 826641"/>
                <a:gd name="connsiteY137" fmla="*/ 694238 h 826641"/>
                <a:gd name="connsiteX138" fmla="*/ 400002 w 826641"/>
                <a:gd name="connsiteY138" fmla="*/ 675237 h 826641"/>
                <a:gd name="connsiteX139" fmla="*/ 400002 w 826641"/>
                <a:gd name="connsiteY139" fmla="*/ 798123 h 826641"/>
                <a:gd name="connsiteX140" fmla="*/ 218862 w 826641"/>
                <a:gd name="connsiteY140" fmla="*/ 669738 h 826641"/>
                <a:gd name="connsiteX141" fmla="*/ 152525 w 826641"/>
                <a:gd name="connsiteY141" fmla="*/ 413750 h 826641"/>
                <a:gd name="connsiteX142" fmla="*/ 218862 w 826641"/>
                <a:gd name="connsiteY142" fmla="*/ 157763 h 826641"/>
                <a:gd name="connsiteX143" fmla="*/ 413750 w 826641"/>
                <a:gd name="connsiteY143" fmla="*/ 180022 h 826641"/>
                <a:gd name="connsiteX144" fmla="*/ 608639 w 826641"/>
                <a:gd name="connsiteY144" fmla="*/ 157763 h 826641"/>
                <a:gd name="connsiteX145" fmla="*/ 674976 w 826641"/>
                <a:gd name="connsiteY145" fmla="*/ 413750 h 826641"/>
                <a:gd name="connsiteX146" fmla="*/ 608639 w 826641"/>
                <a:gd name="connsiteY146" fmla="*/ 669738 h 826641"/>
                <a:gd name="connsiteX147" fmla="*/ 413750 w 826641"/>
                <a:gd name="connsiteY147" fmla="*/ 647479 h 826641"/>
                <a:gd name="connsiteX148" fmla="*/ 218862 w 826641"/>
                <a:gd name="connsiteY148" fmla="*/ 669738 h 826641"/>
                <a:gd name="connsiteX149" fmla="*/ 428200 w 826641"/>
                <a:gd name="connsiteY149" fmla="*/ 798096 h 826641"/>
                <a:gd name="connsiteX150" fmla="*/ 427499 w 826641"/>
                <a:gd name="connsiteY150" fmla="*/ 798123 h 826641"/>
                <a:gd name="connsiteX151" fmla="*/ 427499 w 826641"/>
                <a:gd name="connsiteY151" fmla="*/ 675237 h 826641"/>
                <a:gd name="connsiteX152" fmla="*/ 592401 w 826641"/>
                <a:gd name="connsiteY152" fmla="*/ 694238 h 826641"/>
                <a:gd name="connsiteX153" fmla="*/ 428200 w 826641"/>
                <a:gd name="connsiteY153" fmla="*/ 798096 h 826641"/>
                <a:gd name="connsiteX154" fmla="*/ 649706 w 826641"/>
                <a:gd name="connsiteY154" fmla="*/ 717597 h 826641"/>
                <a:gd name="connsiteX155" fmla="*/ 636425 w 826641"/>
                <a:gd name="connsiteY155" fmla="*/ 727482 h 826641"/>
                <a:gd name="connsiteX156" fmla="*/ 623858 w 826641"/>
                <a:gd name="connsiteY156" fmla="*/ 736075 h 826641"/>
                <a:gd name="connsiteX157" fmla="*/ 607635 w 826641"/>
                <a:gd name="connsiteY157" fmla="*/ 746126 h 826641"/>
                <a:gd name="connsiteX158" fmla="*/ 598519 w 826641"/>
                <a:gd name="connsiteY158" fmla="*/ 751378 h 826641"/>
                <a:gd name="connsiteX159" fmla="*/ 576783 w 826641"/>
                <a:gd name="connsiteY159" fmla="*/ 762390 h 826641"/>
                <a:gd name="connsiteX160" fmla="*/ 568643 w 826641"/>
                <a:gd name="connsiteY160" fmla="*/ 766075 h 826641"/>
                <a:gd name="connsiteX161" fmla="*/ 559074 w 826641"/>
                <a:gd name="connsiteY161" fmla="*/ 769938 h 826641"/>
                <a:gd name="connsiteX162" fmla="*/ 620421 w 826641"/>
                <a:gd name="connsiteY162" fmla="*/ 701360 h 826641"/>
                <a:gd name="connsiteX163" fmla="*/ 656085 w 826641"/>
                <a:gd name="connsiteY163" fmla="*/ 712593 h 826641"/>
                <a:gd name="connsiteX164" fmla="*/ 649706 w 826641"/>
                <a:gd name="connsiteY164" fmla="*/ 717597 h 826641"/>
                <a:gd name="connsiteX165" fmla="*/ 679169 w 826641"/>
                <a:gd name="connsiteY165" fmla="*/ 692189 h 826641"/>
                <a:gd name="connsiteX166" fmla="*/ 635778 w 826641"/>
                <a:gd name="connsiteY166" fmla="*/ 677066 h 826641"/>
                <a:gd name="connsiteX167" fmla="*/ 702212 w 826641"/>
                <a:gd name="connsiteY167" fmla="*/ 427499 h 826641"/>
                <a:gd name="connsiteX168" fmla="*/ 798343 w 826641"/>
                <a:gd name="connsiteY168" fmla="*/ 427499 h 826641"/>
                <a:gd name="connsiteX169" fmla="*/ 679169 w 826641"/>
                <a:gd name="connsiteY169" fmla="*/ 692189 h 826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826641" h="826641">
                  <a:moveTo>
                    <a:pt x="693042" y="110577"/>
                  </a:moveTo>
                  <a:cubicBezTo>
                    <a:pt x="692643" y="110096"/>
                    <a:pt x="692286" y="109574"/>
                    <a:pt x="691818" y="109134"/>
                  </a:cubicBezTo>
                  <a:cubicBezTo>
                    <a:pt x="657020" y="77347"/>
                    <a:pt x="617465" y="52173"/>
                    <a:pt x="574954" y="34121"/>
                  </a:cubicBezTo>
                  <a:cubicBezTo>
                    <a:pt x="574170" y="33791"/>
                    <a:pt x="573373" y="33461"/>
                    <a:pt x="572576" y="33131"/>
                  </a:cubicBezTo>
                  <a:cubicBezTo>
                    <a:pt x="567516" y="31014"/>
                    <a:pt x="562415" y="28993"/>
                    <a:pt x="557260" y="27082"/>
                  </a:cubicBezTo>
                  <a:cubicBezTo>
                    <a:pt x="555733" y="26518"/>
                    <a:pt x="554194" y="25968"/>
                    <a:pt x="552668" y="25418"/>
                  </a:cubicBezTo>
                  <a:cubicBezTo>
                    <a:pt x="548213" y="23823"/>
                    <a:pt x="543731" y="22297"/>
                    <a:pt x="539221" y="20853"/>
                  </a:cubicBezTo>
                  <a:cubicBezTo>
                    <a:pt x="537131" y="20180"/>
                    <a:pt x="535028" y="19533"/>
                    <a:pt x="532911" y="18901"/>
                  </a:cubicBezTo>
                  <a:cubicBezTo>
                    <a:pt x="528896" y="17691"/>
                    <a:pt x="524854" y="16536"/>
                    <a:pt x="520798" y="15450"/>
                  </a:cubicBezTo>
                  <a:cubicBezTo>
                    <a:pt x="518282" y="14776"/>
                    <a:pt x="515752" y="14103"/>
                    <a:pt x="513222" y="13484"/>
                  </a:cubicBezTo>
                  <a:cubicBezTo>
                    <a:pt x="509483" y="12563"/>
                    <a:pt x="505716" y="11697"/>
                    <a:pt x="501948" y="10872"/>
                  </a:cubicBezTo>
                  <a:cubicBezTo>
                    <a:pt x="499158" y="10267"/>
                    <a:pt x="496366" y="9648"/>
                    <a:pt x="493562" y="9098"/>
                  </a:cubicBezTo>
                  <a:cubicBezTo>
                    <a:pt x="489918" y="8383"/>
                    <a:pt x="486247" y="7751"/>
                    <a:pt x="482577" y="7132"/>
                  </a:cubicBezTo>
                  <a:cubicBezTo>
                    <a:pt x="479676" y="6637"/>
                    <a:pt x="476775" y="6128"/>
                    <a:pt x="473846" y="5702"/>
                  </a:cubicBezTo>
                  <a:cubicBezTo>
                    <a:pt x="470093" y="5152"/>
                    <a:pt x="466326" y="4712"/>
                    <a:pt x="462558" y="4259"/>
                  </a:cubicBezTo>
                  <a:cubicBezTo>
                    <a:pt x="459699" y="3915"/>
                    <a:pt x="456853" y="3544"/>
                    <a:pt x="453979" y="3255"/>
                  </a:cubicBezTo>
                  <a:cubicBezTo>
                    <a:pt x="449758" y="2843"/>
                    <a:pt x="445524" y="2568"/>
                    <a:pt x="441289" y="2293"/>
                  </a:cubicBezTo>
                  <a:cubicBezTo>
                    <a:pt x="438856" y="2128"/>
                    <a:pt x="436436" y="1908"/>
                    <a:pt x="433989" y="1784"/>
                  </a:cubicBezTo>
                  <a:cubicBezTo>
                    <a:pt x="427265" y="1468"/>
                    <a:pt x="420515" y="1289"/>
                    <a:pt x="413750" y="1289"/>
                  </a:cubicBezTo>
                  <a:cubicBezTo>
                    <a:pt x="406986" y="1289"/>
                    <a:pt x="400235" y="1468"/>
                    <a:pt x="393512" y="1798"/>
                  </a:cubicBezTo>
                  <a:cubicBezTo>
                    <a:pt x="391065" y="1921"/>
                    <a:pt x="388645" y="2141"/>
                    <a:pt x="386212" y="2306"/>
                  </a:cubicBezTo>
                  <a:cubicBezTo>
                    <a:pt x="381977" y="2595"/>
                    <a:pt x="377729" y="2870"/>
                    <a:pt x="373522" y="3269"/>
                  </a:cubicBezTo>
                  <a:cubicBezTo>
                    <a:pt x="370648" y="3544"/>
                    <a:pt x="367802" y="3929"/>
                    <a:pt x="364943" y="4272"/>
                  </a:cubicBezTo>
                  <a:cubicBezTo>
                    <a:pt x="361175" y="4726"/>
                    <a:pt x="357408" y="5166"/>
                    <a:pt x="353655" y="5716"/>
                  </a:cubicBezTo>
                  <a:cubicBezTo>
                    <a:pt x="350726" y="6142"/>
                    <a:pt x="347839" y="6651"/>
                    <a:pt x="344924" y="7146"/>
                  </a:cubicBezTo>
                  <a:cubicBezTo>
                    <a:pt x="341253" y="7765"/>
                    <a:pt x="337583" y="8397"/>
                    <a:pt x="333939" y="9112"/>
                  </a:cubicBezTo>
                  <a:cubicBezTo>
                    <a:pt x="331134" y="9662"/>
                    <a:pt x="328343" y="10281"/>
                    <a:pt x="325552" y="10886"/>
                  </a:cubicBezTo>
                  <a:cubicBezTo>
                    <a:pt x="321785" y="11710"/>
                    <a:pt x="318018" y="12563"/>
                    <a:pt x="314278" y="13498"/>
                  </a:cubicBezTo>
                  <a:cubicBezTo>
                    <a:pt x="311735" y="14130"/>
                    <a:pt x="309219" y="14790"/>
                    <a:pt x="306703" y="15464"/>
                  </a:cubicBezTo>
                  <a:cubicBezTo>
                    <a:pt x="302647" y="16550"/>
                    <a:pt x="298619" y="17705"/>
                    <a:pt x="294590" y="18915"/>
                  </a:cubicBezTo>
                  <a:cubicBezTo>
                    <a:pt x="292487" y="19547"/>
                    <a:pt x="290369" y="20207"/>
                    <a:pt x="288280" y="20867"/>
                  </a:cubicBezTo>
                  <a:cubicBezTo>
                    <a:pt x="283770" y="22311"/>
                    <a:pt x="279288" y="23837"/>
                    <a:pt x="274833" y="25432"/>
                  </a:cubicBezTo>
                  <a:cubicBezTo>
                    <a:pt x="273294" y="25982"/>
                    <a:pt x="271767" y="26532"/>
                    <a:pt x="270241" y="27095"/>
                  </a:cubicBezTo>
                  <a:cubicBezTo>
                    <a:pt x="265099" y="29006"/>
                    <a:pt x="259999" y="31027"/>
                    <a:pt x="254925" y="33145"/>
                  </a:cubicBezTo>
                  <a:cubicBezTo>
                    <a:pt x="254142" y="33475"/>
                    <a:pt x="253344" y="33791"/>
                    <a:pt x="252547" y="34135"/>
                  </a:cubicBezTo>
                  <a:cubicBezTo>
                    <a:pt x="210036" y="52187"/>
                    <a:pt x="170481" y="77361"/>
                    <a:pt x="135683" y="109148"/>
                  </a:cubicBezTo>
                  <a:cubicBezTo>
                    <a:pt x="135215" y="109574"/>
                    <a:pt x="134858" y="110110"/>
                    <a:pt x="134459" y="110591"/>
                  </a:cubicBezTo>
                  <a:cubicBezTo>
                    <a:pt x="52654" y="185989"/>
                    <a:pt x="1289" y="293972"/>
                    <a:pt x="1289" y="413750"/>
                  </a:cubicBezTo>
                  <a:cubicBezTo>
                    <a:pt x="1289" y="533529"/>
                    <a:pt x="52654" y="641512"/>
                    <a:pt x="134459" y="716923"/>
                  </a:cubicBezTo>
                  <a:cubicBezTo>
                    <a:pt x="134858" y="717405"/>
                    <a:pt x="135215" y="717927"/>
                    <a:pt x="135683" y="718367"/>
                  </a:cubicBezTo>
                  <a:cubicBezTo>
                    <a:pt x="170481" y="750154"/>
                    <a:pt x="210036" y="775328"/>
                    <a:pt x="252547" y="793380"/>
                  </a:cubicBezTo>
                  <a:cubicBezTo>
                    <a:pt x="253330" y="793710"/>
                    <a:pt x="254128" y="794040"/>
                    <a:pt x="254925" y="794370"/>
                  </a:cubicBezTo>
                  <a:cubicBezTo>
                    <a:pt x="259985" y="796487"/>
                    <a:pt x="265086" y="798508"/>
                    <a:pt x="270241" y="800419"/>
                  </a:cubicBezTo>
                  <a:cubicBezTo>
                    <a:pt x="271767" y="800983"/>
                    <a:pt x="273307" y="801533"/>
                    <a:pt x="274833" y="802083"/>
                  </a:cubicBezTo>
                  <a:cubicBezTo>
                    <a:pt x="279288" y="803678"/>
                    <a:pt x="283770" y="805204"/>
                    <a:pt x="288280" y="806648"/>
                  </a:cubicBezTo>
                  <a:cubicBezTo>
                    <a:pt x="290369" y="807321"/>
                    <a:pt x="292473" y="807967"/>
                    <a:pt x="294590" y="808600"/>
                  </a:cubicBezTo>
                  <a:cubicBezTo>
                    <a:pt x="298605" y="809810"/>
                    <a:pt x="302647" y="810965"/>
                    <a:pt x="306703" y="812051"/>
                  </a:cubicBezTo>
                  <a:cubicBezTo>
                    <a:pt x="309219" y="812724"/>
                    <a:pt x="311749" y="813398"/>
                    <a:pt x="314278" y="814017"/>
                  </a:cubicBezTo>
                  <a:cubicBezTo>
                    <a:pt x="318018" y="814938"/>
                    <a:pt x="321785" y="815804"/>
                    <a:pt x="325552" y="816629"/>
                  </a:cubicBezTo>
                  <a:cubicBezTo>
                    <a:pt x="328343" y="817234"/>
                    <a:pt x="331134" y="817853"/>
                    <a:pt x="333939" y="818403"/>
                  </a:cubicBezTo>
                  <a:cubicBezTo>
                    <a:pt x="337583" y="819118"/>
                    <a:pt x="341253" y="819750"/>
                    <a:pt x="344924" y="820369"/>
                  </a:cubicBezTo>
                  <a:cubicBezTo>
                    <a:pt x="347825" y="820864"/>
                    <a:pt x="350726" y="821372"/>
                    <a:pt x="353655" y="821799"/>
                  </a:cubicBezTo>
                  <a:cubicBezTo>
                    <a:pt x="357408" y="822349"/>
                    <a:pt x="361175" y="822789"/>
                    <a:pt x="364943" y="823242"/>
                  </a:cubicBezTo>
                  <a:cubicBezTo>
                    <a:pt x="367802" y="823586"/>
                    <a:pt x="370648" y="823957"/>
                    <a:pt x="373522" y="824246"/>
                  </a:cubicBezTo>
                  <a:cubicBezTo>
                    <a:pt x="377743" y="824658"/>
                    <a:pt x="381977" y="824933"/>
                    <a:pt x="386212" y="825208"/>
                  </a:cubicBezTo>
                  <a:cubicBezTo>
                    <a:pt x="388645" y="825373"/>
                    <a:pt x="391065" y="825593"/>
                    <a:pt x="393512" y="825717"/>
                  </a:cubicBezTo>
                  <a:cubicBezTo>
                    <a:pt x="400235" y="826033"/>
                    <a:pt x="406986" y="826212"/>
                    <a:pt x="413750" y="826212"/>
                  </a:cubicBezTo>
                  <a:cubicBezTo>
                    <a:pt x="420515" y="826212"/>
                    <a:pt x="427265" y="826033"/>
                    <a:pt x="433989" y="825703"/>
                  </a:cubicBezTo>
                  <a:cubicBezTo>
                    <a:pt x="436436" y="825580"/>
                    <a:pt x="438856" y="825360"/>
                    <a:pt x="441289" y="825195"/>
                  </a:cubicBezTo>
                  <a:cubicBezTo>
                    <a:pt x="445524" y="824906"/>
                    <a:pt x="449772" y="824631"/>
                    <a:pt x="453979" y="824232"/>
                  </a:cubicBezTo>
                  <a:cubicBezTo>
                    <a:pt x="456853" y="823957"/>
                    <a:pt x="459699" y="823572"/>
                    <a:pt x="462558" y="823229"/>
                  </a:cubicBezTo>
                  <a:cubicBezTo>
                    <a:pt x="466326" y="822775"/>
                    <a:pt x="470093" y="822335"/>
                    <a:pt x="473846" y="821785"/>
                  </a:cubicBezTo>
                  <a:cubicBezTo>
                    <a:pt x="476775" y="821359"/>
                    <a:pt x="479662" y="820850"/>
                    <a:pt x="482577" y="820355"/>
                  </a:cubicBezTo>
                  <a:cubicBezTo>
                    <a:pt x="486247" y="819736"/>
                    <a:pt x="489918" y="819104"/>
                    <a:pt x="493562" y="818389"/>
                  </a:cubicBezTo>
                  <a:cubicBezTo>
                    <a:pt x="496366" y="817839"/>
                    <a:pt x="499158" y="817220"/>
                    <a:pt x="501948" y="816615"/>
                  </a:cubicBezTo>
                  <a:cubicBezTo>
                    <a:pt x="505716" y="815790"/>
                    <a:pt x="509483" y="814938"/>
                    <a:pt x="513222" y="814003"/>
                  </a:cubicBezTo>
                  <a:cubicBezTo>
                    <a:pt x="515766" y="813371"/>
                    <a:pt x="518282" y="812711"/>
                    <a:pt x="520798" y="812037"/>
                  </a:cubicBezTo>
                  <a:cubicBezTo>
                    <a:pt x="524854" y="810951"/>
                    <a:pt x="528882" y="809796"/>
                    <a:pt x="532911" y="808586"/>
                  </a:cubicBezTo>
                  <a:cubicBezTo>
                    <a:pt x="535014" y="807954"/>
                    <a:pt x="537131" y="807294"/>
                    <a:pt x="539221" y="806634"/>
                  </a:cubicBezTo>
                  <a:cubicBezTo>
                    <a:pt x="543731" y="805190"/>
                    <a:pt x="548213" y="803664"/>
                    <a:pt x="552668" y="802069"/>
                  </a:cubicBezTo>
                  <a:cubicBezTo>
                    <a:pt x="554207" y="801519"/>
                    <a:pt x="555733" y="800969"/>
                    <a:pt x="557260" y="800406"/>
                  </a:cubicBezTo>
                  <a:cubicBezTo>
                    <a:pt x="562402" y="798495"/>
                    <a:pt x="567502" y="796474"/>
                    <a:pt x="572576" y="794356"/>
                  </a:cubicBezTo>
                  <a:cubicBezTo>
                    <a:pt x="573359" y="794026"/>
                    <a:pt x="574157" y="793710"/>
                    <a:pt x="574954" y="793366"/>
                  </a:cubicBezTo>
                  <a:cubicBezTo>
                    <a:pt x="617465" y="775314"/>
                    <a:pt x="657020" y="750140"/>
                    <a:pt x="691818" y="718353"/>
                  </a:cubicBezTo>
                  <a:cubicBezTo>
                    <a:pt x="692286" y="717927"/>
                    <a:pt x="692643" y="717391"/>
                    <a:pt x="693042" y="716910"/>
                  </a:cubicBezTo>
                  <a:cubicBezTo>
                    <a:pt x="774847" y="641512"/>
                    <a:pt x="826212" y="533529"/>
                    <a:pt x="826212" y="413750"/>
                  </a:cubicBezTo>
                  <a:cubicBezTo>
                    <a:pt x="826212" y="293972"/>
                    <a:pt x="774847" y="185989"/>
                    <a:pt x="693042" y="110577"/>
                  </a:cubicBezTo>
                  <a:close/>
                  <a:moveTo>
                    <a:pt x="798371" y="400002"/>
                  </a:moveTo>
                  <a:lnTo>
                    <a:pt x="702226" y="400002"/>
                  </a:lnTo>
                  <a:cubicBezTo>
                    <a:pt x="700040" y="305328"/>
                    <a:pt x="675485" y="218629"/>
                    <a:pt x="635792" y="150435"/>
                  </a:cubicBezTo>
                  <a:cubicBezTo>
                    <a:pt x="651026" y="145898"/>
                    <a:pt x="665476" y="140825"/>
                    <a:pt x="679183" y="135311"/>
                  </a:cubicBezTo>
                  <a:cubicBezTo>
                    <a:pt x="749632" y="202515"/>
                    <a:pt x="794686" y="296048"/>
                    <a:pt x="798371" y="400002"/>
                  </a:cubicBezTo>
                  <a:close/>
                  <a:moveTo>
                    <a:pt x="568685" y="61440"/>
                  </a:moveTo>
                  <a:cubicBezTo>
                    <a:pt x="571380" y="62636"/>
                    <a:pt x="574088" y="63859"/>
                    <a:pt x="576783" y="65124"/>
                  </a:cubicBezTo>
                  <a:cubicBezTo>
                    <a:pt x="584138" y="68561"/>
                    <a:pt x="591384" y="72232"/>
                    <a:pt x="598519" y="76137"/>
                  </a:cubicBezTo>
                  <a:cubicBezTo>
                    <a:pt x="601599" y="77828"/>
                    <a:pt x="604624" y="79629"/>
                    <a:pt x="607662" y="81403"/>
                  </a:cubicBezTo>
                  <a:cubicBezTo>
                    <a:pt x="613134" y="84606"/>
                    <a:pt x="618538" y="87961"/>
                    <a:pt x="623872" y="91426"/>
                  </a:cubicBezTo>
                  <a:cubicBezTo>
                    <a:pt x="628120" y="94203"/>
                    <a:pt x="632300" y="97076"/>
                    <a:pt x="636438" y="100018"/>
                  </a:cubicBezTo>
                  <a:cubicBezTo>
                    <a:pt x="640934" y="103208"/>
                    <a:pt x="645348" y="106508"/>
                    <a:pt x="649720" y="109904"/>
                  </a:cubicBezTo>
                  <a:cubicBezTo>
                    <a:pt x="651865" y="111567"/>
                    <a:pt x="654009" y="113217"/>
                    <a:pt x="656113" y="114922"/>
                  </a:cubicBezTo>
                  <a:cubicBezTo>
                    <a:pt x="644853" y="119005"/>
                    <a:pt x="632809" y="122676"/>
                    <a:pt x="620449" y="126155"/>
                  </a:cubicBezTo>
                  <a:cubicBezTo>
                    <a:pt x="602300" y="99551"/>
                    <a:pt x="581677" y="76453"/>
                    <a:pt x="559102" y="57576"/>
                  </a:cubicBezTo>
                  <a:cubicBezTo>
                    <a:pt x="562292" y="58882"/>
                    <a:pt x="565523" y="60051"/>
                    <a:pt x="568685" y="61440"/>
                  </a:cubicBezTo>
                  <a:close/>
                  <a:moveTo>
                    <a:pt x="427499" y="29378"/>
                  </a:moveTo>
                  <a:cubicBezTo>
                    <a:pt x="427733" y="29391"/>
                    <a:pt x="427967" y="29405"/>
                    <a:pt x="428200" y="29405"/>
                  </a:cubicBezTo>
                  <a:cubicBezTo>
                    <a:pt x="491554" y="34520"/>
                    <a:pt x="548928" y="73098"/>
                    <a:pt x="592401" y="133263"/>
                  </a:cubicBezTo>
                  <a:cubicBezTo>
                    <a:pt x="542260" y="144743"/>
                    <a:pt x="485698" y="151356"/>
                    <a:pt x="427499" y="152264"/>
                  </a:cubicBezTo>
                  <a:lnTo>
                    <a:pt x="427499" y="29378"/>
                  </a:lnTo>
                  <a:close/>
                  <a:moveTo>
                    <a:pt x="399301" y="29405"/>
                  </a:moveTo>
                  <a:cubicBezTo>
                    <a:pt x="399534" y="29391"/>
                    <a:pt x="399768" y="29378"/>
                    <a:pt x="400002" y="29378"/>
                  </a:cubicBezTo>
                  <a:lnTo>
                    <a:pt x="400002" y="152264"/>
                  </a:lnTo>
                  <a:cubicBezTo>
                    <a:pt x="341803" y="151356"/>
                    <a:pt x="285241" y="144743"/>
                    <a:pt x="235100" y="133263"/>
                  </a:cubicBezTo>
                  <a:cubicBezTo>
                    <a:pt x="278573" y="73098"/>
                    <a:pt x="335946" y="34520"/>
                    <a:pt x="399301" y="29405"/>
                  </a:cubicBezTo>
                  <a:close/>
                  <a:moveTo>
                    <a:pt x="177795" y="109904"/>
                  </a:moveTo>
                  <a:cubicBezTo>
                    <a:pt x="182153" y="106508"/>
                    <a:pt x="186580" y="103208"/>
                    <a:pt x="191076" y="100018"/>
                  </a:cubicBezTo>
                  <a:cubicBezTo>
                    <a:pt x="195215" y="97076"/>
                    <a:pt x="199394" y="94203"/>
                    <a:pt x="203643" y="91426"/>
                  </a:cubicBezTo>
                  <a:cubicBezTo>
                    <a:pt x="208977" y="87947"/>
                    <a:pt x="214367" y="84592"/>
                    <a:pt x="219852" y="81403"/>
                  </a:cubicBezTo>
                  <a:cubicBezTo>
                    <a:pt x="222891" y="79629"/>
                    <a:pt x="225902" y="77842"/>
                    <a:pt x="228995" y="76137"/>
                  </a:cubicBezTo>
                  <a:cubicBezTo>
                    <a:pt x="236131" y="72232"/>
                    <a:pt x="243376" y="68561"/>
                    <a:pt x="250732" y="65124"/>
                  </a:cubicBezTo>
                  <a:cubicBezTo>
                    <a:pt x="253427" y="63859"/>
                    <a:pt x="256135" y="62649"/>
                    <a:pt x="258871" y="61440"/>
                  </a:cubicBezTo>
                  <a:cubicBezTo>
                    <a:pt x="262020" y="60051"/>
                    <a:pt x="265264" y="58869"/>
                    <a:pt x="268440" y="57576"/>
                  </a:cubicBezTo>
                  <a:cubicBezTo>
                    <a:pt x="245865" y="76453"/>
                    <a:pt x="225228" y="99551"/>
                    <a:pt x="207093" y="126155"/>
                  </a:cubicBezTo>
                  <a:cubicBezTo>
                    <a:pt x="194733" y="122690"/>
                    <a:pt x="182690" y="119019"/>
                    <a:pt x="171429" y="114922"/>
                  </a:cubicBezTo>
                  <a:cubicBezTo>
                    <a:pt x="173519" y="113217"/>
                    <a:pt x="175664" y="111567"/>
                    <a:pt x="177795" y="109904"/>
                  </a:cubicBezTo>
                  <a:close/>
                  <a:moveTo>
                    <a:pt x="148331" y="135311"/>
                  </a:moveTo>
                  <a:cubicBezTo>
                    <a:pt x="162039" y="140825"/>
                    <a:pt x="176489" y="145884"/>
                    <a:pt x="191722" y="150435"/>
                  </a:cubicBezTo>
                  <a:cubicBezTo>
                    <a:pt x="152030" y="218629"/>
                    <a:pt x="127475" y="305328"/>
                    <a:pt x="125289" y="400002"/>
                  </a:cubicBezTo>
                  <a:lnTo>
                    <a:pt x="29130" y="400002"/>
                  </a:lnTo>
                  <a:cubicBezTo>
                    <a:pt x="32815" y="296048"/>
                    <a:pt x="77869" y="202515"/>
                    <a:pt x="148331" y="135311"/>
                  </a:cubicBezTo>
                  <a:close/>
                  <a:moveTo>
                    <a:pt x="29130" y="427499"/>
                  </a:moveTo>
                  <a:lnTo>
                    <a:pt x="125261" y="427499"/>
                  </a:lnTo>
                  <a:cubicBezTo>
                    <a:pt x="127447" y="522173"/>
                    <a:pt x="152002" y="608872"/>
                    <a:pt x="191695" y="677066"/>
                  </a:cubicBezTo>
                  <a:cubicBezTo>
                    <a:pt x="176461" y="681603"/>
                    <a:pt x="162011" y="686676"/>
                    <a:pt x="148304" y="692189"/>
                  </a:cubicBezTo>
                  <a:cubicBezTo>
                    <a:pt x="77869" y="624986"/>
                    <a:pt x="32815" y="531453"/>
                    <a:pt x="29130" y="427499"/>
                  </a:cubicBezTo>
                  <a:close/>
                  <a:moveTo>
                    <a:pt x="258857" y="766048"/>
                  </a:moveTo>
                  <a:cubicBezTo>
                    <a:pt x="256135" y="764865"/>
                    <a:pt x="253413" y="763642"/>
                    <a:pt x="250718" y="762377"/>
                  </a:cubicBezTo>
                  <a:cubicBezTo>
                    <a:pt x="243363" y="758939"/>
                    <a:pt x="236117" y="755269"/>
                    <a:pt x="228981" y="751364"/>
                  </a:cubicBezTo>
                  <a:cubicBezTo>
                    <a:pt x="225902" y="749673"/>
                    <a:pt x="222891" y="747886"/>
                    <a:pt x="219866" y="746112"/>
                  </a:cubicBezTo>
                  <a:cubicBezTo>
                    <a:pt x="214380" y="742909"/>
                    <a:pt x="208977" y="739554"/>
                    <a:pt x="203643" y="736062"/>
                  </a:cubicBezTo>
                  <a:cubicBezTo>
                    <a:pt x="199394" y="733284"/>
                    <a:pt x="195215" y="730411"/>
                    <a:pt x="191076" y="727469"/>
                  </a:cubicBezTo>
                  <a:cubicBezTo>
                    <a:pt x="186580" y="724279"/>
                    <a:pt x="182167" y="720979"/>
                    <a:pt x="177795" y="717583"/>
                  </a:cubicBezTo>
                  <a:cubicBezTo>
                    <a:pt x="175650" y="715920"/>
                    <a:pt x="173505" y="714270"/>
                    <a:pt x="171402" y="712565"/>
                  </a:cubicBezTo>
                  <a:cubicBezTo>
                    <a:pt x="182662" y="708482"/>
                    <a:pt x="194706" y="704811"/>
                    <a:pt x="207066" y="701332"/>
                  </a:cubicBezTo>
                  <a:cubicBezTo>
                    <a:pt x="225214" y="727936"/>
                    <a:pt x="245837" y="751034"/>
                    <a:pt x="268413" y="769911"/>
                  </a:cubicBezTo>
                  <a:cubicBezTo>
                    <a:pt x="265223" y="768619"/>
                    <a:pt x="262006" y="767436"/>
                    <a:pt x="258857" y="766048"/>
                  </a:cubicBezTo>
                  <a:close/>
                  <a:moveTo>
                    <a:pt x="400002" y="798123"/>
                  </a:moveTo>
                  <a:cubicBezTo>
                    <a:pt x="399768" y="798110"/>
                    <a:pt x="399534" y="798096"/>
                    <a:pt x="399301" y="798096"/>
                  </a:cubicBezTo>
                  <a:cubicBezTo>
                    <a:pt x="335946" y="792981"/>
                    <a:pt x="278573" y="754402"/>
                    <a:pt x="235100" y="694238"/>
                  </a:cubicBezTo>
                  <a:cubicBezTo>
                    <a:pt x="285241" y="682758"/>
                    <a:pt x="341803" y="676145"/>
                    <a:pt x="400002" y="675237"/>
                  </a:cubicBezTo>
                  <a:lnTo>
                    <a:pt x="400002" y="798123"/>
                  </a:lnTo>
                  <a:close/>
                  <a:moveTo>
                    <a:pt x="218862" y="669738"/>
                  </a:moveTo>
                  <a:cubicBezTo>
                    <a:pt x="177644" y="601654"/>
                    <a:pt x="152525" y="511958"/>
                    <a:pt x="152525" y="413750"/>
                  </a:cubicBezTo>
                  <a:cubicBezTo>
                    <a:pt x="152525" y="315543"/>
                    <a:pt x="177644" y="225847"/>
                    <a:pt x="218862" y="157763"/>
                  </a:cubicBezTo>
                  <a:cubicBezTo>
                    <a:pt x="277171" y="172186"/>
                    <a:pt x="343797" y="180022"/>
                    <a:pt x="413750" y="180022"/>
                  </a:cubicBezTo>
                  <a:cubicBezTo>
                    <a:pt x="483704" y="180022"/>
                    <a:pt x="550330" y="172186"/>
                    <a:pt x="608639" y="157763"/>
                  </a:cubicBezTo>
                  <a:cubicBezTo>
                    <a:pt x="649857" y="225847"/>
                    <a:pt x="674976" y="315543"/>
                    <a:pt x="674976" y="413750"/>
                  </a:cubicBezTo>
                  <a:cubicBezTo>
                    <a:pt x="674976" y="511958"/>
                    <a:pt x="649857" y="601654"/>
                    <a:pt x="608639" y="669738"/>
                  </a:cubicBezTo>
                  <a:cubicBezTo>
                    <a:pt x="550330" y="655315"/>
                    <a:pt x="483704" y="647479"/>
                    <a:pt x="413750" y="647479"/>
                  </a:cubicBezTo>
                  <a:cubicBezTo>
                    <a:pt x="343797" y="647479"/>
                    <a:pt x="277171" y="655315"/>
                    <a:pt x="218862" y="669738"/>
                  </a:cubicBezTo>
                  <a:close/>
                  <a:moveTo>
                    <a:pt x="428200" y="798096"/>
                  </a:moveTo>
                  <a:cubicBezTo>
                    <a:pt x="427967" y="798110"/>
                    <a:pt x="427733" y="798123"/>
                    <a:pt x="427499" y="798123"/>
                  </a:cubicBezTo>
                  <a:lnTo>
                    <a:pt x="427499" y="675237"/>
                  </a:lnTo>
                  <a:cubicBezTo>
                    <a:pt x="485698" y="676145"/>
                    <a:pt x="542260" y="682758"/>
                    <a:pt x="592401" y="694238"/>
                  </a:cubicBezTo>
                  <a:cubicBezTo>
                    <a:pt x="548928" y="754402"/>
                    <a:pt x="491554" y="792981"/>
                    <a:pt x="428200" y="798096"/>
                  </a:cubicBezTo>
                  <a:close/>
                  <a:moveTo>
                    <a:pt x="649706" y="717597"/>
                  </a:moveTo>
                  <a:cubicBezTo>
                    <a:pt x="645348" y="720993"/>
                    <a:pt x="640921" y="724293"/>
                    <a:pt x="636425" y="727482"/>
                  </a:cubicBezTo>
                  <a:cubicBezTo>
                    <a:pt x="632300" y="730425"/>
                    <a:pt x="628120" y="733298"/>
                    <a:pt x="623858" y="736075"/>
                  </a:cubicBezTo>
                  <a:cubicBezTo>
                    <a:pt x="618524" y="739554"/>
                    <a:pt x="613121" y="742909"/>
                    <a:pt x="607635" y="746126"/>
                  </a:cubicBezTo>
                  <a:cubicBezTo>
                    <a:pt x="604610" y="747899"/>
                    <a:pt x="601599" y="749687"/>
                    <a:pt x="598519" y="751378"/>
                  </a:cubicBezTo>
                  <a:cubicBezTo>
                    <a:pt x="591384" y="755282"/>
                    <a:pt x="584138" y="758953"/>
                    <a:pt x="576783" y="762390"/>
                  </a:cubicBezTo>
                  <a:cubicBezTo>
                    <a:pt x="574088" y="763655"/>
                    <a:pt x="571366" y="764879"/>
                    <a:pt x="568643" y="766075"/>
                  </a:cubicBezTo>
                  <a:cubicBezTo>
                    <a:pt x="565495" y="767464"/>
                    <a:pt x="562264" y="768632"/>
                    <a:pt x="559074" y="769938"/>
                  </a:cubicBezTo>
                  <a:cubicBezTo>
                    <a:pt x="581650" y="751061"/>
                    <a:pt x="602287" y="727964"/>
                    <a:pt x="620421" y="701360"/>
                  </a:cubicBezTo>
                  <a:cubicBezTo>
                    <a:pt x="632781" y="704825"/>
                    <a:pt x="644825" y="708495"/>
                    <a:pt x="656085" y="712593"/>
                  </a:cubicBezTo>
                  <a:cubicBezTo>
                    <a:pt x="653982" y="714284"/>
                    <a:pt x="651837" y="715934"/>
                    <a:pt x="649706" y="717597"/>
                  </a:cubicBezTo>
                  <a:close/>
                  <a:moveTo>
                    <a:pt x="679169" y="692189"/>
                  </a:moveTo>
                  <a:cubicBezTo>
                    <a:pt x="665462" y="686676"/>
                    <a:pt x="651012" y="681617"/>
                    <a:pt x="635778" y="677066"/>
                  </a:cubicBezTo>
                  <a:cubicBezTo>
                    <a:pt x="675471" y="608872"/>
                    <a:pt x="700026" y="522173"/>
                    <a:pt x="702212" y="427499"/>
                  </a:cubicBezTo>
                  <a:lnTo>
                    <a:pt x="798343" y="427499"/>
                  </a:lnTo>
                  <a:cubicBezTo>
                    <a:pt x="794686" y="531453"/>
                    <a:pt x="749632" y="624986"/>
                    <a:pt x="679169" y="69218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ABF4667A-63A0-4DC7-A083-D3A37503FC67}"/>
                </a:ext>
              </a:extLst>
            </p:cNvPr>
            <p:cNvSpPr txBox="1"/>
            <p:nvPr/>
          </p:nvSpPr>
          <p:spPr>
            <a:xfrm>
              <a:off x="9472695" y="2600323"/>
              <a:ext cx="345590" cy="33847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 dirty="0"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B8E522DB-F7D0-4890-9925-89B426FC6C4A}"/>
              </a:ext>
            </a:extLst>
          </p:cNvPr>
          <p:cNvSpPr/>
          <p:nvPr/>
        </p:nvSpPr>
        <p:spPr>
          <a:xfrm>
            <a:off x="915395" y="1558084"/>
            <a:ext cx="6103623" cy="3304496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93DC050E-C2B8-4E44-9CAF-32AF2BF4B1E3}"/>
              </a:ext>
            </a:extLst>
          </p:cNvPr>
          <p:cNvGrpSpPr/>
          <p:nvPr/>
        </p:nvGrpSpPr>
        <p:grpSpPr>
          <a:xfrm>
            <a:off x="524401" y="4546318"/>
            <a:ext cx="6930659" cy="596512"/>
            <a:chOff x="1381217" y="3544025"/>
            <a:chExt cx="1501815" cy="352008"/>
          </a:xfrm>
        </p:grpSpPr>
        <p:sp>
          <p:nvSpPr>
            <p:cNvPr id="51" name="梯形 50">
              <a:extLst>
                <a:ext uri="{FF2B5EF4-FFF2-40B4-BE49-F238E27FC236}">
                  <a16:creationId xmlns:a16="http://schemas.microsoft.com/office/drawing/2014/main" xmlns="" id="{96FF88FC-E7AA-4220-BA37-A10199FB7680}"/>
                </a:ext>
              </a:extLst>
            </p:cNvPr>
            <p:cNvSpPr/>
            <p:nvPr/>
          </p:nvSpPr>
          <p:spPr>
            <a:xfrm>
              <a:off x="1381217" y="3619034"/>
              <a:ext cx="1501815" cy="276999"/>
            </a:xfrm>
            <a:prstGeom prst="trapezoid">
              <a:avLst>
                <a:gd name="adj" fmla="val 93064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62000"/>
                  </a:schemeClr>
                </a:gs>
              </a:gsLst>
              <a:lin ang="5400000" scaled="1"/>
            </a:gradFill>
            <a:ln w="6350" cap="flat" cmpd="sng" algn="ctr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49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/>
              <a:endParaRPr lang="zh-CN" altLang="en-US" sz="1350" kern="0">
                <a:solidFill>
                  <a:prstClr val="white"/>
                </a:solidFill>
                <a:latin typeface="Arial"/>
                <a:ea typeface="微软雅黑 Light"/>
              </a:endParaRPr>
            </a:p>
          </p:txBody>
        </p:sp>
        <p:sp>
          <p:nvSpPr>
            <p:cNvPr id="52" name="梯形 51">
              <a:extLst>
                <a:ext uri="{FF2B5EF4-FFF2-40B4-BE49-F238E27FC236}">
                  <a16:creationId xmlns:a16="http://schemas.microsoft.com/office/drawing/2014/main" xmlns="" id="{9DAFCFBE-D525-4628-9080-61B29E0894C4}"/>
                </a:ext>
              </a:extLst>
            </p:cNvPr>
            <p:cNvSpPr/>
            <p:nvPr/>
          </p:nvSpPr>
          <p:spPr>
            <a:xfrm>
              <a:off x="1381217" y="3544025"/>
              <a:ext cx="1501815" cy="276999"/>
            </a:xfrm>
            <a:prstGeom prst="trapezoid">
              <a:avLst>
                <a:gd name="adj" fmla="val 93064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9000"/>
                  </a:schemeClr>
                </a:gs>
              </a:gsLst>
              <a:lin ang="5400000" scaled="1"/>
            </a:gradFill>
            <a:ln w="6350" cap="flat" cmpd="sng" algn="ctr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2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6871A3A7-14DF-4540-A91F-A64D77772AAA}"/>
              </a:ext>
            </a:extLst>
          </p:cNvPr>
          <p:cNvSpPr txBox="1"/>
          <p:nvPr/>
        </p:nvSpPr>
        <p:spPr>
          <a:xfrm>
            <a:off x="941730" y="5361681"/>
            <a:ext cx="609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输入图片标题</a:t>
            </a:r>
            <a:endParaRPr kumimoji="1"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039F667B-2293-4A8E-A9C0-C7CCCA2A2ADF}"/>
              </a:ext>
            </a:extLst>
          </p:cNvPr>
          <p:cNvGrpSpPr/>
          <p:nvPr/>
        </p:nvGrpSpPr>
        <p:grpSpPr>
          <a:xfrm>
            <a:off x="5024760" y="5467336"/>
            <a:ext cx="2430303" cy="173240"/>
            <a:chOff x="15664805" y="9716085"/>
            <a:chExt cx="3096616" cy="220737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66E9AC25-37BF-4AAC-B667-F27543839F2B}"/>
                </a:ext>
              </a:extLst>
            </p:cNvPr>
            <p:cNvGrpSpPr/>
            <p:nvPr/>
          </p:nvGrpSpPr>
          <p:grpSpPr>
            <a:xfrm flipV="1">
              <a:off x="15664805" y="9716085"/>
              <a:ext cx="989327" cy="220737"/>
              <a:chOff x="17373964" y="1296713"/>
              <a:chExt cx="1282925" cy="286244"/>
            </a:xfrm>
          </p:grpSpPr>
          <p:sp>
            <p:nvSpPr>
              <p:cNvPr id="57" name="平行四边形 56">
                <a:extLst>
                  <a:ext uri="{FF2B5EF4-FFF2-40B4-BE49-F238E27FC236}">
                    <a16:creationId xmlns:a16="http://schemas.microsoft.com/office/drawing/2014/main" xmlns="" id="{D7304BEC-CC5D-44B4-9F72-14D0DB8A3C17}"/>
                  </a:ext>
                </a:extLst>
              </p:cNvPr>
              <p:cNvSpPr/>
              <p:nvPr/>
            </p:nvSpPr>
            <p:spPr>
              <a:xfrm flipH="1">
                <a:off x="17373964" y="1296713"/>
                <a:ext cx="318347" cy="286244"/>
              </a:xfrm>
              <a:prstGeom prst="parallelogram">
                <a:avLst>
                  <a:gd name="adj" fmla="val 64387"/>
                </a:avLst>
              </a:prstGeom>
              <a:solidFill>
                <a:schemeClr val="accent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58" name="平行四边形 57">
                <a:extLst>
                  <a:ext uri="{FF2B5EF4-FFF2-40B4-BE49-F238E27FC236}">
                    <a16:creationId xmlns:a16="http://schemas.microsoft.com/office/drawing/2014/main" xmlns="" id="{75F9995C-00B1-4DED-ADE0-52E33B5CD55F}"/>
                  </a:ext>
                </a:extLst>
              </p:cNvPr>
              <p:cNvSpPr/>
              <p:nvPr/>
            </p:nvSpPr>
            <p:spPr>
              <a:xfrm flipH="1">
                <a:off x="17695490" y="1296713"/>
                <a:ext cx="318347" cy="286244"/>
              </a:xfrm>
              <a:prstGeom prst="parallelogram">
                <a:avLst>
                  <a:gd name="adj" fmla="val 64387"/>
                </a:avLst>
              </a:prstGeom>
              <a:solidFill>
                <a:schemeClr val="accent1">
                  <a:alpha val="6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59" name="平行四边形 58">
                <a:extLst>
                  <a:ext uri="{FF2B5EF4-FFF2-40B4-BE49-F238E27FC236}">
                    <a16:creationId xmlns:a16="http://schemas.microsoft.com/office/drawing/2014/main" xmlns="" id="{3D1DCA4B-14E2-4770-AC58-05C41FCC238B}"/>
                  </a:ext>
                </a:extLst>
              </p:cNvPr>
              <p:cNvSpPr/>
              <p:nvPr/>
            </p:nvSpPr>
            <p:spPr>
              <a:xfrm flipH="1">
                <a:off x="18017016" y="1296713"/>
                <a:ext cx="318347" cy="286244"/>
              </a:xfrm>
              <a:prstGeom prst="parallelogram">
                <a:avLst>
                  <a:gd name="adj" fmla="val 64387"/>
                </a:avLst>
              </a:prstGeom>
              <a:solidFill>
                <a:schemeClr val="accent1">
                  <a:alpha val="4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60" name="平行四边形 59">
                <a:extLst>
                  <a:ext uri="{FF2B5EF4-FFF2-40B4-BE49-F238E27FC236}">
                    <a16:creationId xmlns:a16="http://schemas.microsoft.com/office/drawing/2014/main" xmlns="" id="{5B0FEC23-0F58-431D-9720-BB0C2B2E9105}"/>
                  </a:ext>
                </a:extLst>
              </p:cNvPr>
              <p:cNvSpPr/>
              <p:nvPr/>
            </p:nvSpPr>
            <p:spPr>
              <a:xfrm flipH="1">
                <a:off x="18338542" y="1296713"/>
                <a:ext cx="318347" cy="286244"/>
              </a:xfrm>
              <a:prstGeom prst="parallelogram">
                <a:avLst>
                  <a:gd name="adj" fmla="val 64387"/>
                </a:avLst>
              </a:prstGeom>
              <a:solidFill>
                <a:schemeClr val="accent1">
                  <a:alpha val="4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</p:grp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xmlns="" id="{C3C534E0-F814-4082-AD36-30EC6756515F}"/>
                </a:ext>
              </a:extLst>
            </p:cNvPr>
            <p:cNvCxnSpPr>
              <a:cxnSpLocks/>
            </p:cNvCxnSpPr>
            <p:nvPr/>
          </p:nvCxnSpPr>
          <p:spPr>
            <a:xfrm>
              <a:off x="16836321" y="9826454"/>
              <a:ext cx="192510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58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09F58F31-1AE7-4948-B36E-C509D49C6965}"/>
              </a:ext>
            </a:extLst>
          </p:cNvPr>
          <p:cNvGrpSpPr/>
          <p:nvPr/>
        </p:nvGrpSpPr>
        <p:grpSpPr>
          <a:xfrm flipH="1">
            <a:off x="311500" y="5472186"/>
            <a:ext cx="2606308" cy="173240"/>
            <a:chOff x="15664805" y="9716085"/>
            <a:chExt cx="3320877" cy="220737"/>
          </a:xfrm>
        </p:grpSpPr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xmlns="" id="{5827A672-9725-4685-848E-03D13FF1B657}"/>
                </a:ext>
              </a:extLst>
            </p:cNvPr>
            <p:cNvGrpSpPr/>
            <p:nvPr/>
          </p:nvGrpSpPr>
          <p:grpSpPr>
            <a:xfrm flipV="1">
              <a:off x="15664805" y="9716085"/>
              <a:ext cx="989327" cy="220737"/>
              <a:chOff x="17373964" y="1296713"/>
              <a:chExt cx="1282925" cy="286244"/>
            </a:xfrm>
          </p:grpSpPr>
          <p:sp>
            <p:nvSpPr>
              <p:cNvPr id="64" name="平行四边形 63">
                <a:extLst>
                  <a:ext uri="{FF2B5EF4-FFF2-40B4-BE49-F238E27FC236}">
                    <a16:creationId xmlns:a16="http://schemas.microsoft.com/office/drawing/2014/main" xmlns="" id="{07EDFAC4-BA1A-41CD-89ED-E3AE176D40EB}"/>
                  </a:ext>
                </a:extLst>
              </p:cNvPr>
              <p:cNvSpPr/>
              <p:nvPr/>
            </p:nvSpPr>
            <p:spPr>
              <a:xfrm flipH="1">
                <a:off x="17373964" y="1296713"/>
                <a:ext cx="318347" cy="286244"/>
              </a:xfrm>
              <a:prstGeom prst="parallelogram">
                <a:avLst>
                  <a:gd name="adj" fmla="val 64387"/>
                </a:avLst>
              </a:prstGeom>
              <a:solidFill>
                <a:schemeClr val="accent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65" name="平行四边形 64">
                <a:extLst>
                  <a:ext uri="{FF2B5EF4-FFF2-40B4-BE49-F238E27FC236}">
                    <a16:creationId xmlns:a16="http://schemas.microsoft.com/office/drawing/2014/main" xmlns="" id="{F564D684-A8B6-4154-AB60-AEBBF341E92E}"/>
                  </a:ext>
                </a:extLst>
              </p:cNvPr>
              <p:cNvSpPr/>
              <p:nvPr/>
            </p:nvSpPr>
            <p:spPr>
              <a:xfrm flipH="1">
                <a:off x="17695490" y="1296713"/>
                <a:ext cx="318347" cy="286244"/>
              </a:xfrm>
              <a:prstGeom prst="parallelogram">
                <a:avLst>
                  <a:gd name="adj" fmla="val 64387"/>
                </a:avLst>
              </a:prstGeom>
              <a:solidFill>
                <a:schemeClr val="accent1">
                  <a:alpha val="6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66" name="平行四边形 65">
                <a:extLst>
                  <a:ext uri="{FF2B5EF4-FFF2-40B4-BE49-F238E27FC236}">
                    <a16:creationId xmlns:a16="http://schemas.microsoft.com/office/drawing/2014/main" xmlns="" id="{7EC8E43E-7826-4128-9B28-A00938A18F54}"/>
                  </a:ext>
                </a:extLst>
              </p:cNvPr>
              <p:cNvSpPr/>
              <p:nvPr/>
            </p:nvSpPr>
            <p:spPr>
              <a:xfrm flipH="1">
                <a:off x="18017016" y="1296713"/>
                <a:ext cx="318347" cy="286244"/>
              </a:xfrm>
              <a:prstGeom prst="parallelogram">
                <a:avLst>
                  <a:gd name="adj" fmla="val 64387"/>
                </a:avLst>
              </a:prstGeom>
              <a:solidFill>
                <a:schemeClr val="accent1">
                  <a:alpha val="4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67" name="平行四边形 66">
                <a:extLst>
                  <a:ext uri="{FF2B5EF4-FFF2-40B4-BE49-F238E27FC236}">
                    <a16:creationId xmlns:a16="http://schemas.microsoft.com/office/drawing/2014/main" xmlns="" id="{F00CC0EF-95C3-4A47-92EA-6869269BB7C9}"/>
                  </a:ext>
                </a:extLst>
              </p:cNvPr>
              <p:cNvSpPr/>
              <p:nvPr/>
            </p:nvSpPr>
            <p:spPr>
              <a:xfrm flipH="1">
                <a:off x="18338542" y="1296713"/>
                <a:ext cx="318347" cy="286244"/>
              </a:xfrm>
              <a:prstGeom prst="parallelogram">
                <a:avLst>
                  <a:gd name="adj" fmla="val 64387"/>
                </a:avLst>
              </a:prstGeom>
              <a:solidFill>
                <a:schemeClr val="accent1">
                  <a:alpha val="4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</p:grp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xmlns="" id="{5B0EE069-D96C-4308-9E51-25345B11B6CB}"/>
                </a:ext>
              </a:extLst>
            </p:cNvPr>
            <p:cNvCxnSpPr>
              <a:cxnSpLocks/>
            </p:cNvCxnSpPr>
            <p:nvPr/>
          </p:nvCxnSpPr>
          <p:spPr>
            <a:xfrm>
              <a:off x="16836321" y="9826454"/>
              <a:ext cx="2149361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58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0" name="图片占位符 69" descr="建筑的摆设布局&#10;&#10;描述已自动生成">
            <a:extLst>
              <a:ext uri="{FF2B5EF4-FFF2-40B4-BE49-F238E27FC236}">
                <a16:creationId xmlns:a16="http://schemas.microsoft.com/office/drawing/2014/main" xmlns="" id="{9BDCF8DA-6A5B-425D-806B-0C22D0F75CF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2" b="1552"/>
          <a:stretch>
            <a:fillRect/>
          </a:stretch>
        </p:blipFill>
        <p:spPr/>
      </p:pic>
      <p:sp>
        <p:nvSpPr>
          <p:cNvPr id="73" name="文本占位符 72">
            <a:extLst>
              <a:ext uri="{FF2B5EF4-FFF2-40B4-BE49-F238E27FC236}">
                <a16:creationId xmlns:a16="http://schemas.microsoft.com/office/drawing/2014/main" xmlns="" id="{8AFCF4FD-48E8-4B07-BB11-19E3B47B8BA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此处输入标题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906076DF-FDC5-449B-8B4A-A7D24911DF75}"/>
              </a:ext>
            </a:extLst>
          </p:cNvPr>
          <p:cNvSpPr txBox="1"/>
          <p:nvPr/>
        </p:nvSpPr>
        <p:spPr>
          <a:xfrm>
            <a:off x="8545844" y="3476950"/>
            <a:ext cx="219931" cy="215405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dirty="0"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DE6E0838-E7AF-4B05-8204-349DEBCBD222}"/>
              </a:ext>
            </a:extLst>
          </p:cNvPr>
          <p:cNvSpPr txBox="1"/>
          <p:nvPr/>
        </p:nvSpPr>
        <p:spPr>
          <a:xfrm>
            <a:off x="8545844" y="1848759"/>
            <a:ext cx="219931" cy="215405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dirty="0"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4801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AEA994A-776C-4CF4-BE3B-2D0436339A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此处输入标题</a:t>
            </a:r>
          </a:p>
        </p:txBody>
      </p:sp>
      <p:grpSp>
        <p:nvGrpSpPr>
          <p:cNvPr id="3" name="图形 82">
            <a:extLst>
              <a:ext uri="{FF2B5EF4-FFF2-40B4-BE49-F238E27FC236}">
                <a16:creationId xmlns:a16="http://schemas.microsoft.com/office/drawing/2014/main" xmlns="" id="{5F388567-FF46-41B1-A5AC-600F982F985B}"/>
              </a:ext>
            </a:extLst>
          </p:cNvPr>
          <p:cNvGrpSpPr/>
          <p:nvPr/>
        </p:nvGrpSpPr>
        <p:grpSpPr>
          <a:xfrm>
            <a:off x="3593311" y="1804780"/>
            <a:ext cx="611195" cy="366717"/>
            <a:chOff x="3119904" y="1321864"/>
            <a:chExt cx="3429000" cy="2057400"/>
          </a:xfr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EE8A1CAD-23C2-4845-990A-8166F38E370B}"/>
                </a:ext>
              </a:extLst>
            </p:cNvPr>
            <p:cNvSpPr/>
            <p:nvPr/>
          </p:nvSpPr>
          <p:spPr>
            <a:xfrm>
              <a:off x="3119904" y="1321864"/>
              <a:ext cx="3429000" cy="2057400"/>
            </a:xfrm>
            <a:custGeom>
              <a:avLst/>
              <a:gdLst>
                <a:gd name="connsiteX0" fmla="*/ 3371850 w 3429000"/>
                <a:gd name="connsiteY0" fmla="*/ 0 h 2057400"/>
                <a:gd name="connsiteX1" fmla="*/ 171450 w 3429000"/>
                <a:gd name="connsiteY1" fmla="*/ 0 h 2057400"/>
                <a:gd name="connsiteX2" fmla="*/ 0 w 3429000"/>
                <a:gd name="connsiteY2" fmla="*/ 171450 h 2057400"/>
                <a:gd name="connsiteX3" fmla="*/ 0 w 3429000"/>
                <a:gd name="connsiteY3" fmla="*/ 1885950 h 2057400"/>
                <a:gd name="connsiteX4" fmla="*/ 171450 w 3429000"/>
                <a:gd name="connsiteY4" fmla="*/ 2057400 h 2057400"/>
                <a:gd name="connsiteX5" fmla="*/ 3371850 w 3429000"/>
                <a:gd name="connsiteY5" fmla="*/ 2057400 h 2057400"/>
                <a:gd name="connsiteX6" fmla="*/ 3429000 w 3429000"/>
                <a:gd name="connsiteY6" fmla="*/ 2000250 h 2057400"/>
                <a:gd name="connsiteX7" fmla="*/ 3429000 w 3429000"/>
                <a:gd name="connsiteY7" fmla="*/ 1771650 h 2057400"/>
                <a:gd name="connsiteX8" fmla="*/ 3371850 w 3429000"/>
                <a:gd name="connsiteY8" fmla="*/ 1714500 h 2057400"/>
                <a:gd name="connsiteX9" fmla="*/ 3257550 w 3429000"/>
                <a:gd name="connsiteY9" fmla="*/ 1600200 h 2057400"/>
                <a:gd name="connsiteX10" fmla="*/ 3371850 w 3429000"/>
                <a:gd name="connsiteY10" fmla="*/ 1485900 h 2057400"/>
                <a:gd name="connsiteX11" fmla="*/ 3429000 w 3429000"/>
                <a:gd name="connsiteY11" fmla="*/ 1428750 h 2057400"/>
                <a:gd name="connsiteX12" fmla="*/ 3429000 w 3429000"/>
                <a:gd name="connsiteY12" fmla="*/ 1200150 h 2057400"/>
                <a:gd name="connsiteX13" fmla="*/ 3371850 w 3429000"/>
                <a:gd name="connsiteY13" fmla="*/ 1143000 h 2057400"/>
                <a:gd name="connsiteX14" fmla="*/ 3257550 w 3429000"/>
                <a:gd name="connsiteY14" fmla="*/ 1028700 h 2057400"/>
                <a:gd name="connsiteX15" fmla="*/ 3371850 w 3429000"/>
                <a:gd name="connsiteY15" fmla="*/ 914400 h 2057400"/>
                <a:gd name="connsiteX16" fmla="*/ 3429000 w 3429000"/>
                <a:gd name="connsiteY16" fmla="*/ 857250 h 2057400"/>
                <a:gd name="connsiteX17" fmla="*/ 3429000 w 3429000"/>
                <a:gd name="connsiteY17" fmla="*/ 628650 h 2057400"/>
                <a:gd name="connsiteX18" fmla="*/ 3371850 w 3429000"/>
                <a:gd name="connsiteY18" fmla="*/ 571500 h 2057400"/>
                <a:gd name="connsiteX19" fmla="*/ 3257550 w 3429000"/>
                <a:gd name="connsiteY19" fmla="*/ 457200 h 2057400"/>
                <a:gd name="connsiteX20" fmla="*/ 3371850 w 3429000"/>
                <a:gd name="connsiteY20" fmla="*/ 342900 h 2057400"/>
                <a:gd name="connsiteX21" fmla="*/ 3429000 w 3429000"/>
                <a:gd name="connsiteY21" fmla="*/ 285750 h 2057400"/>
                <a:gd name="connsiteX22" fmla="*/ 3429000 w 3429000"/>
                <a:gd name="connsiteY22" fmla="*/ 57150 h 2057400"/>
                <a:gd name="connsiteX23" fmla="*/ 3371850 w 3429000"/>
                <a:gd name="connsiteY23" fmla="*/ 0 h 2057400"/>
                <a:gd name="connsiteX24" fmla="*/ 3371850 w 3429000"/>
                <a:gd name="connsiteY24" fmla="*/ 0 h 2057400"/>
                <a:gd name="connsiteX25" fmla="*/ 3314700 w 3429000"/>
                <a:gd name="connsiteY25" fmla="*/ 1828800 h 2057400"/>
                <a:gd name="connsiteX26" fmla="*/ 3314700 w 3429000"/>
                <a:gd name="connsiteY26" fmla="*/ 1943100 h 2057400"/>
                <a:gd name="connsiteX27" fmla="*/ 171450 w 3429000"/>
                <a:gd name="connsiteY27" fmla="*/ 1943100 h 2057400"/>
                <a:gd name="connsiteX28" fmla="*/ 114300 w 3429000"/>
                <a:gd name="connsiteY28" fmla="*/ 1885950 h 2057400"/>
                <a:gd name="connsiteX29" fmla="*/ 114300 w 3429000"/>
                <a:gd name="connsiteY29" fmla="*/ 1828800 h 2057400"/>
                <a:gd name="connsiteX30" fmla="*/ 3314700 w 3429000"/>
                <a:gd name="connsiteY30" fmla="*/ 1828800 h 2057400"/>
                <a:gd name="connsiteX31" fmla="*/ 3314700 w 3429000"/>
                <a:gd name="connsiteY31" fmla="*/ 678180 h 2057400"/>
                <a:gd name="connsiteX32" fmla="*/ 3314700 w 3429000"/>
                <a:gd name="connsiteY32" fmla="*/ 806768 h 2057400"/>
                <a:gd name="connsiteX33" fmla="*/ 3143250 w 3429000"/>
                <a:gd name="connsiteY33" fmla="*/ 1027748 h 2057400"/>
                <a:gd name="connsiteX34" fmla="*/ 3314700 w 3429000"/>
                <a:gd name="connsiteY34" fmla="*/ 1248728 h 2057400"/>
                <a:gd name="connsiteX35" fmla="*/ 3314700 w 3429000"/>
                <a:gd name="connsiteY35" fmla="*/ 1377315 h 2057400"/>
                <a:gd name="connsiteX36" fmla="*/ 3143250 w 3429000"/>
                <a:gd name="connsiteY36" fmla="*/ 1598295 h 2057400"/>
                <a:gd name="connsiteX37" fmla="*/ 3174683 w 3429000"/>
                <a:gd name="connsiteY37" fmla="*/ 1712595 h 2057400"/>
                <a:gd name="connsiteX38" fmla="*/ 114300 w 3429000"/>
                <a:gd name="connsiteY38" fmla="*/ 1712595 h 2057400"/>
                <a:gd name="connsiteX39" fmla="*/ 114300 w 3429000"/>
                <a:gd name="connsiteY39" fmla="*/ 342900 h 2057400"/>
                <a:gd name="connsiteX40" fmla="*/ 3174683 w 3429000"/>
                <a:gd name="connsiteY40" fmla="*/ 342900 h 2057400"/>
                <a:gd name="connsiteX41" fmla="*/ 3143250 w 3429000"/>
                <a:gd name="connsiteY41" fmla="*/ 457200 h 2057400"/>
                <a:gd name="connsiteX42" fmla="*/ 3314700 w 3429000"/>
                <a:gd name="connsiteY42" fmla="*/ 678180 h 2057400"/>
                <a:gd name="connsiteX43" fmla="*/ 3314700 w 3429000"/>
                <a:gd name="connsiteY43" fmla="*/ 678180 h 2057400"/>
                <a:gd name="connsiteX44" fmla="*/ 3314700 w 3429000"/>
                <a:gd name="connsiteY44" fmla="*/ 228600 h 2057400"/>
                <a:gd name="connsiteX45" fmla="*/ 114300 w 3429000"/>
                <a:gd name="connsiteY45" fmla="*/ 228600 h 2057400"/>
                <a:gd name="connsiteX46" fmla="*/ 114300 w 3429000"/>
                <a:gd name="connsiteY46" fmla="*/ 171450 h 2057400"/>
                <a:gd name="connsiteX47" fmla="*/ 171450 w 3429000"/>
                <a:gd name="connsiteY47" fmla="*/ 114300 h 2057400"/>
                <a:gd name="connsiteX48" fmla="*/ 3314700 w 3429000"/>
                <a:gd name="connsiteY48" fmla="*/ 114300 h 2057400"/>
                <a:gd name="connsiteX49" fmla="*/ 3314700 w 3429000"/>
                <a:gd name="connsiteY49" fmla="*/ 228600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429000" h="2057400">
                  <a:moveTo>
                    <a:pt x="3371850" y="0"/>
                  </a:moveTo>
                  <a:lnTo>
                    <a:pt x="171450" y="0"/>
                  </a:lnTo>
                  <a:cubicBezTo>
                    <a:pt x="77153" y="0"/>
                    <a:pt x="0" y="77153"/>
                    <a:pt x="0" y="171450"/>
                  </a:cubicBezTo>
                  <a:lnTo>
                    <a:pt x="0" y="1885950"/>
                  </a:lnTo>
                  <a:cubicBezTo>
                    <a:pt x="0" y="1980248"/>
                    <a:pt x="77153" y="2057400"/>
                    <a:pt x="171450" y="2057400"/>
                  </a:cubicBezTo>
                  <a:lnTo>
                    <a:pt x="3371850" y="2057400"/>
                  </a:lnTo>
                  <a:cubicBezTo>
                    <a:pt x="3403283" y="2057400"/>
                    <a:pt x="3429000" y="2031683"/>
                    <a:pt x="3429000" y="2000250"/>
                  </a:cubicBezTo>
                  <a:lnTo>
                    <a:pt x="3429000" y="1771650"/>
                  </a:lnTo>
                  <a:cubicBezTo>
                    <a:pt x="3429000" y="1740218"/>
                    <a:pt x="3403283" y="1714500"/>
                    <a:pt x="3371850" y="1714500"/>
                  </a:cubicBezTo>
                  <a:cubicBezTo>
                    <a:pt x="3308985" y="1714500"/>
                    <a:pt x="3257550" y="1663065"/>
                    <a:pt x="3257550" y="1600200"/>
                  </a:cubicBezTo>
                  <a:cubicBezTo>
                    <a:pt x="3257550" y="1537335"/>
                    <a:pt x="3308985" y="1485900"/>
                    <a:pt x="3371850" y="1485900"/>
                  </a:cubicBezTo>
                  <a:cubicBezTo>
                    <a:pt x="3403283" y="1485900"/>
                    <a:pt x="3429000" y="1460183"/>
                    <a:pt x="3429000" y="1428750"/>
                  </a:cubicBezTo>
                  <a:lnTo>
                    <a:pt x="3429000" y="1200150"/>
                  </a:lnTo>
                  <a:cubicBezTo>
                    <a:pt x="3429000" y="1168718"/>
                    <a:pt x="3403283" y="1143000"/>
                    <a:pt x="3371850" y="1143000"/>
                  </a:cubicBezTo>
                  <a:cubicBezTo>
                    <a:pt x="3308985" y="1143000"/>
                    <a:pt x="3257550" y="1091565"/>
                    <a:pt x="3257550" y="1028700"/>
                  </a:cubicBezTo>
                  <a:cubicBezTo>
                    <a:pt x="3257550" y="965835"/>
                    <a:pt x="3308985" y="914400"/>
                    <a:pt x="3371850" y="914400"/>
                  </a:cubicBezTo>
                  <a:cubicBezTo>
                    <a:pt x="3403283" y="914400"/>
                    <a:pt x="3429000" y="888683"/>
                    <a:pt x="3429000" y="857250"/>
                  </a:cubicBezTo>
                  <a:lnTo>
                    <a:pt x="3429000" y="628650"/>
                  </a:lnTo>
                  <a:cubicBezTo>
                    <a:pt x="3429000" y="597218"/>
                    <a:pt x="3403283" y="571500"/>
                    <a:pt x="3371850" y="571500"/>
                  </a:cubicBezTo>
                  <a:cubicBezTo>
                    <a:pt x="3308985" y="571500"/>
                    <a:pt x="3257550" y="520065"/>
                    <a:pt x="3257550" y="457200"/>
                  </a:cubicBezTo>
                  <a:cubicBezTo>
                    <a:pt x="3257550" y="394335"/>
                    <a:pt x="3308985" y="342900"/>
                    <a:pt x="3371850" y="342900"/>
                  </a:cubicBezTo>
                  <a:cubicBezTo>
                    <a:pt x="3403283" y="342900"/>
                    <a:pt x="3429000" y="317183"/>
                    <a:pt x="3429000" y="285750"/>
                  </a:cubicBezTo>
                  <a:lnTo>
                    <a:pt x="3429000" y="57150"/>
                  </a:lnTo>
                  <a:cubicBezTo>
                    <a:pt x="3429000" y="25718"/>
                    <a:pt x="3403283" y="0"/>
                    <a:pt x="3371850" y="0"/>
                  </a:cubicBezTo>
                  <a:lnTo>
                    <a:pt x="3371850" y="0"/>
                  </a:lnTo>
                  <a:close/>
                  <a:moveTo>
                    <a:pt x="3314700" y="1828800"/>
                  </a:moveTo>
                  <a:lnTo>
                    <a:pt x="3314700" y="1943100"/>
                  </a:lnTo>
                  <a:lnTo>
                    <a:pt x="171450" y="1943100"/>
                  </a:lnTo>
                  <a:cubicBezTo>
                    <a:pt x="140018" y="1943100"/>
                    <a:pt x="114300" y="1917383"/>
                    <a:pt x="114300" y="1885950"/>
                  </a:cubicBezTo>
                  <a:lnTo>
                    <a:pt x="114300" y="1828800"/>
                  </a:lnTo>
                  <a:lnTo>
                    <a:pt x="3314700" y="1828800"/>
                  </a:lnTo>
                  <a:close/>
                  <a:moveTo>
                    <a:pt x="3314700" y="678180"/>
                  </a:moveTo>
                  <a:lnTo>
                    <a:pt x="3314700" y="806768"/>
                  </a:lnTo>
                  <a:cubicBezTo>
                    <a:pt x="3213735" y="832485"/>
                    <a:pt x="3143250" y="923925"/>
                    <a:pt x="3143250" y="1027748"/>
                  </a:cubicBezTo>
                  <a:cubicBezTo>
                    <a:pt x="3143250" y="1132523"/>
                    <a:pt x="3213735" y="1223010"/>
                    <a:pt x="3314700" y="1248728"/>
                  </a:cubicBezTo>
                  <a:lnTo>
                    <a:pt x="3314700" y="1377315"/>
                  </a:lnTo>
                  <a:cubicBezTo>
                    <a:pt x="3213735" y="1403985"/>
                    <a:pt x="3143250" y="1494473"/>
                    <a:pt x="3143250" y="1598295"/>
                  </a:cubicBezTo>
                  <a:cubicBezTo>
                    <a:pt x="3143250" y="1638300"/>
                    <a:pt x="3153728" y="1678305"/>
                    <a:pt x="3174683" y="1712595"/>
                  </a:cubicBezTo>
                  <a:lnTo>
                    <a:pt x="114300" y="1712595"/>
                  </a:lnTo>
                  <a:lnTo>
                    <a:pt x="114300" y="342900"/>
                  </a:lnTo>
                  <a:lnTo>
                    <a:pt x="3174683" y="342900"/>
                  </a:lnTo>
                  <a:cubicBezTo>
                    <a:pt x="3154680" y="377190"/>
                    <a:pt x="3143250" y="417195"/>
                    <a:pt x="3143250" y="457200"/>
                  </a:cubicBezTo>
                  <a:cubicBezTo>
                    <a:pt x="3143250" y="561023"/>
                    <a:pt x="3213735" y="652463"/>
                    <a:pt x="3314700" y="678180"/>
                  </a:cubicBezTo>
                  <a:lnTo>
                    <a:pt x="3314700" y="678180"/>
                  </a:lnTo>
                  <a:close/>
                  <a:moveTo>
                    <a:pt x="3314700" y="228600"/>
                  </a:moveTo>
                  <a:lnTo>
                    <a:pt x="114300" y="228600"/>
                  </a:lnTo>
                  <a:lnTo>
                    <a:pt x="114300" y="171450"/>
                  </a:lnTo>
                  <a:cubicBezTo>
                    <a:pt x="114300" y="140018"/>
                    <a:pt x="140018" y="114300"/>
                    <a:pt x="171450" y="114300"/>
                  </a:cubicBezTo>
                  <a:lnTo>
                    <a:pt x="3314700" y="114300"/>
                  </a:lnTo>
                  <a:lnTo>
                    <a:pt x="3314700" y="2286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6D75FE2E-46E6-4764-9156-C3C1FC4FAFEA}"/>
                </a:ext>
              </a:extLst>
            </p:cNvPr>
            <p:cNvSpPr/>
            <p:nvPr/>
          </p:nvSpPr>
          <p:spPr>
            <a:xfrm>
              <a:off x="4034304" y="1836214"/>
              <a:ext cx="571500" cy="114300"/>
            </a:xfrm>
            <a:custGeom>
              <a:avLst/>
              <a:gdLst>
                <a:gd name="connsiteX0" fmla="*/ 0 w 571500"/>
                <a:gd name="connsiteY0" fmla="*/ 0 h 114300"/>
                <a:gd name="connsiteX1" fmla="*/ 571500 w 571500"/>
                <a:gd name="connsiteY1" fmla="*/ 0 h 114300"/>
                <a:gd name="connsiteX2" fmla="*/ 571500 w 571500"/>
                <a:gd name="connsiteY2" fmla="*/ 114300 h 114300"/>
                <a:gd name="connsiteX3" fmla="*/ 0 w 571500"/>
                <a:gd name="connsiteY3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0" h="114300">
                  <a:moveTo>
                    <a:pt x="0" y="0"/>
                  </a:moveTo>
                  <a:lnTo>
                    <a:pt x="571500" y="0"/>
                  </a:lnTo>
                  <a:lnTo>
                    <a:pt x="571500" y="114300"/>
                  </a:lnTo>
                  <a:lnTo>
                    <a:pt x="0" y="1143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9F86AF33-FF78-4039-BF88-20D2E9D100DD}"/>
                </a:ext>
              </a:extLst>
            </p:cNvPr>
            <p:cNvSpPr/>
            <p:nvPr/>
          </p:nvSpPr>
          <p:spPr>
            <a:xfrm>
              <a:off x="4034304" y="2064814"/>
              <a:ext cx="342900" cy="114300"/>
            </a:xfrm>
            <a:custGeom>
              <a:avLst/>
              <a:gdLst>
                <a:gd name="connsiteX0" fmla="*/ 0 w 342900"/>
                <a:gd name="connsiteY0" fmla="*/ 0 h 114300"/>
                <a:gd name="connsiteX1" fmla="*/ 342900 w 342900"/>
                <a:gd name="connsiteY1" fmla="*/ 0 h 114300"/>
                <a:gd name="connsiteX2" fmla="*/ 342900 w 342900"/>
                <a:gd name="connsiteY2" fmla="*/ 114300 h 114300"/>
                <a:gd name="connsiteX3" fmla="*/ 0 w 342900"/>
                <a:gd name="connsiteY3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900" h="114300">
                  <a:moveTo>
                    <a:pt x="0" y="0"/>
                  </a:moveTo>
                  <a:lnTo>
                    <a:pt x="342900" y="0"/>
                  </a:lnTo>
                  <a:lnTo>
                    <a:pt x="342900" y="114300"/>
                  </a:lnTo>
                  <a:lnTo>
                    <a:pt x="0" y="1143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EDF5C17E-7D67-4A8A-8351-9639B92C67E7}"/>
                </a:ext>
              </a:extLst>
            </p:cNvPr>
            <p:cNvSpPr/>
            <p:nvPr/>
          </p:nvSpPr>
          <p:spPr>
            <a:xfrm>
              <a:off x="4720104" y="1836214"/>
              <a:ext cx="514350" cy="114300"/>
            </a:xfrm>
            <a:custGeom>
              <a:avLst/>
              <a:gdLst>
                <a:gd name="connsiteX0" fmla="*/ 0 w 514350"/>
                <a:gd name="connsiteY0" fmla="*/ 0 h 114300"/>
                <a:gd name="connsiteX1" fmla="*/ 514350 w 514350"/>
                <a:gd name="connsiteY1" fmla="*/ 0 h 114300"/>
                <a:gd name="connsiteX2" fmla="*/ 514350 w 514350"/>
                <a:gd name="connsiteY2" fmla="*/ 114300 h 114300"/>
                <a:gd name="connsiteX3" fmla="*/ 0 w 514350"/>
                <a:gd name="connsiteY3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4350" h="114300">
                  <a:moveTo>
                    <a:pt x="0" y="0"/>
                  </a:moveTo>
                  <a:lnTo>
                    <a:pt x="514350" y="0"/>
                  </a:lnTo>
                  <a:lnTo>
                    <a:pt x="514350" y="114300"/>
                  </a:lnTo>
                  <a:lnTo>
                    <a:pt x="0" y="1143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21BC1619-5A58-48A2-AFB4-A0AF88FF0F58}"/>
                </a:ext>
              </a:extLst>
            </p:cNvPr>
            <p:cNvSpPr/>
            <p:nvPr/>
          </p:nvSpPr>
          <p:spPr>
            <a:xfrm>
              <a:off x="4491504" y="2064814"/>
              <a:ext cx="742950" cy="114300"/>
            </a:xfrm>
            <a:custGeom>
              <a:avLst/>
              <a:gdLst>
                <a:gd name="connsiteX0" fmla="*/ 0 w 742950"/>
                <a:gd name="connsiteY0" fmla="*/ 0 h 114300"/>
                <a:gd name="connsiteX1" fmla="*/ 742950 w 742950"/>
                <a:gd name="connsiteY1" fmla="*/ 0 h 114300"/>
                <a:gd name="connsiteX2" fmla="*/ 742950 w 742950"/>
                <a:gd name="connsiteY2" fmla="*/ 114300 h 114300"/>
                <a:gd name="connsiteX3" fmla="*/ 0 w 742950"/>
                <a:gd name="connsiteY3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2950" h="114300">
                  <a:moveTo>
                    <a:pt x="0" y="0"/>
                  </a:moveTo>
                  <a:lnTo>
                    <a:pt x="742950" y="0"/>
                  </a:lnTo>
                  <a:lnTo>
                    <a:pt x="742950" y="114300"/>
                  </a:lnTo>
                  <a:lnTo>
                    <a:pt x="0" y="1143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BEE0CEF2-47E6-43F5-8519-6C410A97C907}"/>
                </a:ext>
              </a:extLst>
            </p:cNvPr>
            <p:cNvSpPr/>
            <p:nvPr/>
          </p:nvSpPr>
          <p:spPr>
            <a:xfrm>
              <a:off x="4034304" y="2293414"/>
              <a:ext cx="571500" cy="114300"/>
            </a:xfrm>
            <a:custGeom>
              <a:avLst/>
              <a:gdLst>
                <a:gd name="connsiteX0" fmla="*/ 0 w 571500"/>
                <a:gd name="connsiteY0" fmla="*/ 0 h 114300"/>
                <a:gd name="connsiteX1" fmla="*/ 571500 w 571500"/>
                <a:gd name="connsiteY1" fmla="*/ 0 h 114300"/>
                <a:gd name="connsiteX2" fmla="*/ 571500 w 571500"/>
                <a:gd name="connsiteY2" fmla="*/ 114300 h 114300"/>
                <a:gd name="connsiteX3" fmla="*/ 0 w 571500"/>
                <a:gd name="connsiteY3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0" h="114300">
                  <a:moveTo>
                    <a:pt x="0" y="0"/>
                  </a:moveTo>
                  <a:lnTo>
                    <a:pt x="571500" y="0"/>
                  </a:lnTo>
                  <a:lnTo>
                    <a:pt x="571500" y="114300"/>
                  </a:lnTo>
                  <a:lnTo>
                    <a:pt x="0" y="1143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57A4E424-706E-4956-9F40-B89EB08C0328}"/>
                </a:ext>
              </a:extLst>
            </p:cNvPr>
            <p:cNvSpPr/>
            <p:nvPr/>
          </p:nvSpPr>
          <p:spPr>
            <a:xfrm>
              <a:off x="4034304" y="2522014"/>
              <a:ext cx="342900" cy="114300"/>
            </a:xfrm>
            <a:custGeom>
              <a:avLst/>
              <a:gdLst>
                <a:gd name="connsiteX0" fmla="*/ 0 w 342900"/>
                <a:gd name="connsiteY0" fmla="*/ 0 h 114300"/>
                <a:gd name="connsiteX1" fmla="*/ 342900 w 342900"/>
                <a:gd name="connsiteY1" fmla="*/ 0 h 114300"/>
                <a:gd name="connsiteX2" fmla="*/ 342900 w 342900"/>
                <a:gd name="connsiteY2" fmla="*/ 114300 h 114300"/>
                <a:gd name="connsiteX3" fmla="*/ 0 w 342900"/>
                <a:gd name="connsiteY3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900" h="114300">
                  <a:moveTo>
                    <a:pt x="0" y="0"/>
                  </a:moveTo>
                  <a:lnTo>
                    <a:pt x="342900" y="0"/>
                  </a:lnTo>
                  <a:lnTo>
                    <a:pt x="342900" y="114300"/>
                  </a:lnTo>
                  <a:lnTo>
                    <a:pt x="0" y="1143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2BB034D7-ACB6-460D-9673-DE20B7631C83}"/>
                </a:ext>
              </a:extLst>
            </p:cNvPr>
            <p:cNvSpPr/>
            <p:nvPr/>
          </p:nvSpPr>
          <p:spPr>
            <a:xfrm>
              <a:off x="4720104" y="2293414"/>
              <a:ext cx="514350" cy="114300"/>
            </a:xfrm>
            <a:custGeom>
              <a:avLst/>
              <a:gdLst>
                <a:gd name="connsiteX0" fmla="*/ 0 w 514350"/>
                <a:gd name="connsiteY0" fmla="*/ 0 h 114300"/>
                <a:gd name="connsiteX1" fmla="*/ 514350 w 514350"/>
                <a:gd name="connsiteY1" fmla="*/ 0 h 114300"/>
                <a:gd name="connsiteX2" fmla="*/ 514350 w 514350"/>
                <a:gd name="connsiteY2" fmla="*/ 114300 h 114300"/>
                <a:gd name="connsiteX3" fmla="*/ 0 w 514350"/>
                <a:gd name="connsiteY3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4350" h="114300">
                  <a:moveTo>
                    <a:pt x="0" y="0"/>
                  </a:moveTo>
                  <a:lnTo>
                    <a:pt x="514350" y="0"/>
                  </a:lnTo>
                  <a:lnTo>
                    <a:pt x="514350" y="114300"/>
                  </a:lnTo>
                  <a:lnTo>
                    <a:pt x="0" y="1143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716F9E25-CD86-48FD-8315-61A51C95F392}"/>
                </a:ext>
              </a:extLst>
            </p:cNvPr>
            <p:cNvSpPr/>
            <p:nvPr/>
          </p:nvSpPr>
          <p:spPr>
            <a:xfrm>
              <a:off x="4034304" y="2750614"/>
              <a:ext cx="571500" cy="114300"/>
            </a:xfrm>
            <a:custGeom>
              <a:avLst/>
              <a:gdLst>
                <a:gd name="connsiteX0" fmla="*/ 0 w 571500"/>
                <a:gd name="connsiteY0" fmla="*/ 0 h 114300"/>
                <a:gd name="connsiteX1" fmla="*/ 571500 w 571500"/>
                <a:gd name="connsiteY1" fmla="*/ 0 h 114300"/>
                <a:gd name="connsiteX2" fmla="*/ 571500 w 571500"/>
                <a:gd name="connsiteY2" fmla="*/ 114300 h 114300"/>
                <a:gd name="connsiteX3" fmla="*/ 0 w 571500"/>
                <a:gd name="connsiteY3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0" h="114300">
                  <a:moveTo>
                    <a:pt x="0" y="0"/>
                  </a:moveTo>
                  <a:lnTo>
                    <a:pt x="571500" y="0"/>
                  </a:lnTo>
                  <a:lnTo>
                    <a:pt x="571500" y="114300"/>
                  </a:lnTo>
                  <a:lnTo>
                    <a:pt x="0" y="1143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65C597E1-2D11-4DD3-BA59-6DA850A3F0B7}"/>
                </a:ext>
              </a:extLst>
            </p:cNvPr>
            <p:cNvSpPr/>
            <p:nvPr/>
          </p:nvSpPr>
          <p:spPr>
            <a:xfrm>
              <a:off x="4720104" y="2750614"/>
              <a:ext cx="514350" cy="114300"/>
            </a:xfrm>
            <a:custGeom>
              <a:avLst/>
              <a:gdLst>
                <a:gd name="connsiteX0" fmla="*/ 0 w 514350"/>
                <a:gd name="connsiteY0" fmla="*/ 0 h 114300"/>
                <a:gd name="connsiteX1" fmla="*/ 514350 w 514350"/>
                <a:gd name="connsiteY1" fmla="*/ 0 h 114300"/>
                <a:gd name="connsiteX2" fmla="*/ 514350 w 514350"/>
                <a:gd name="connsiteY2" fmla="*/ 114300 h 114300"/>
                <a:gd name="connsiteX3" fmla="*/ 0 w 514350"/>
                <a:gd name="connsiteY3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4350" h="114300">
                  <a:moveTo>
                    <a:pt x="0" y="0"/>
                  </a:moveTo>
                  <a:lnTo>
                    <a:pt x="514350" y="0"/>
                  </a:lnTo>
                  <a:lnTo>
                    <a:pt x="514350" y="114300"/>
                  </a:lnTo>
                  <a:lnTo>
                    <a:pt x="0" y="1143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FD9818D7-5FA1-4B4E-848B-3224F19618DE}"/>
                </a:ext>
              </a:extLst>
            </p:cNvPr>
            <p:cNvSpPr/>
            <p:nvPr/>
          </p:nvSpPr>
          <p:spPr>
            <a:xfrm>
              <a:off x="4491504" y="2522014"/>
              <a:ext cx="742950" cy="114300"/>
            </a:xfrm>
            <a:custGeom>
              <a:avLst/>
              <a:gdLst>
                <a:gd name="connsiteX0" fmla="*/ 0 w 742950"/>
                <a:gd name="connsiteY0" fmla="*/ 0 h 114300"/>
                <a:gd name="connsiteX1" fmla="*/ 742950 w 742950"/>
                <a:gd name="connsiteY1" fmla="*/ 0 h 114300"/>
                <a:gd name="connsiteX2" fmla="*/ 742950 w 742950"/>
                <a:gd name="connsiteY2" fmla="*/ 114300 h 114300"/>
                <a:gd name="connsiteX3" fmla="*/ 0 w 742950"/>
                <a:gd name="connsiteY3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2950" h="114300">
                  <a:moveTo>
                    <a:pt x="0" y="0"/>
                  </a:moveTo>
                  <a:lnTo>
                    <a:pt x="742950" y="0"/>
                  </a:lnTo>
                  <a:lnTo>
                    <a:pt x="742950" y="114300"/>
                  </a:lnTo>
                  <a:lnTo>
                    <a:pt x="0" y="1143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1DCD93D7-522A-40C2-B48C-9D5E9A285734}"/>
                </a:ext>
              </a:extLst>
            </p:cNvPr>
            <p:cNvSpPr/>
            <p:nvPr/>
          </p:nvSpPr>
          <p:spPr>
            <a:xfrm>
              <a:off x="3348504" y="1779064"/>
              <a:ext cx="571500" cy="1143000"/>
            </a:xfrm>
            <a:custGeom>
              <a:avLst/>
              <a:gdLst>
                <a:gd name="connsiteX0" fmla="*/ 0 w 571500"/>
                <a:gd name="connsiteY0" fmla="*/ 1143000 h 1143000"/>
                <a:gd name="connsiteX1" fmla="*/ 571500 w 571500"/>
                <a:gd name="connsiteY1" fmla="*/ 1143000 h 1143000"/>
                <a:gd name="connsiteX2" fmla="*/ 571500 w 571500"/>
                <a:gd name="connsiteY2" fmla="*/ 0 h 1143000"/>
                <a:gd name="connsiteX3" fmla="*/ 0 w 571500"/>
                <a:gd name="connsiteY3" fmla="*/ 0 h 1143000"/>
                <a:gd name="connsiteX4" fmla="*/ 0 w 571500"/>
                <a:gd name="connsiteY4" fmla="*/ 1143000 h 1143000"/>
                <a:gd name="connsiteX5" fmla="*/ 114300 w 571500"/>
                <a:gd name="connsiteY5" fmla="*/ 114300 h 1143000"/>
                <a:gd name="connsiteX6" fmla="*/ 457200 w 571500"/>
                <a:gd name="connsiteY6" fmla="*/ 114300 h 1143000"/>
                <a:gd name="connsiteX7" fmla="*/ 457200 w 571500"/>
                <a:gd name="connsiteY7" fmla="*/ 1028700 h 1143000"/>
                <a:gd name="connsiteX8" fmla="*/ 114300 w 571500"/>
                <a:gd name="connsiteY8" fmla="*/ 1028700 h 1143000"/>
                <a:gd name="connsiteX9" fmla="*/ 114300 w 571500"/>
                <a:gd name="connsiteY9" fmla="*/ 11430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1500" h="1143000">
                  <a:moveTo>
                    <a:pt x="0" y="1143000"/>
                  </a:moveTo>
                  <a:lnTo>
                    <a:pt x="571500" y="1143000"/>
                  </a:lnTo>
                  <a:lnTo>
                    <a:pt x="571500" y="0"/>
                  </a:lnTo>
                  <a:lnTo>
                    <a:pt x="0" y="0"/>
                  </a:lnTo>
                  <a:lnTo>
                    <a:pt x="0" y="1143000"/>
                  </a:lnTo>
                  <a:close/>
                  <a:moveTo>
                    <a:pt x="114300" y="114300"/>
                  </a:moveTo>
                  <a:lnTo>
                    <a:pt x="457200" y="114300"/>
                  </a:lnTo>
                  <a:lnTo>
                    <a:pt x="457200" y="1028700"/>
                  </a:lnTo>
                  <a:lnTo>
                    <a:pt x="114300" y="1028700"/>
                  </a:lnTo>
                  <a:lnTo>
                    <a:pt x="114300" y="1143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BECE9820-1AE8-45B7-AE03-E791136108E9}"/>
                </a:ext>
              </a:extLst>
            </p:cNvPr>
            <p:cNvSpPr/>
            <p:nvPr/>
          </p:nvSpPr>
          <p:spPr>
            <a:xfrm>
              <a:off x="5348754" y="2750614"/>
              <a:ext cx="114300" cy="171450"/>
            </a:xfrm>
            <a:custGeom>
              <a:avLst/>
              <a:gdLst>
                <a:gd name="connsiteX0" fmla="*/ 0 w 114300"/>
                <a:gd name="connsiteY0" fmla="*/ 0 h 171450"/>
                <a:gd name="connsiteX1" fmla="*/ 114300 w 114300"/>
                <a:gd name="connsiteY1" fmla="*/ 0 h 171450"/>
                <a:gd name="connsiteX2" fmla="*/ 114300 w 114300"/>
                <a:gd name="connsiteY2" fmla="*/ 171450 h 171450"/>
                <a:gd name="connsiteX3" fmla="*/ 0 w 114300"/>
                <a:gd name="connsiteY3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171450">
                  <a:moveTo>
                    <a:pt x="0" y="0"/>
                  </a:moveTo>
                  <a:lnTo>
                    <a:pt x="114300" y="0"/>
                  </a:lnTo>
                  <a:lnTo>
                    <a:pt x="114300" y="171450"/>
                  </a:lnTo>
                  <a:lnTo>
                    <a:pt x="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2DD55A56-FCBC-4DEF-A394-8D03BC0FFBBF}"/>
                </a:ext>
              </a:extLst>
            </p:cNvPr>
            <p:cNvSpPr/>
            <p:nvPr/>
          </p:nvSpPr>
          <p:spPr>
            <a:xfrm>
              <a:off x="5348754" y="2407714"/>
              <a:ext cx="114300" cy="228600"/>
            </a:xfrm>
            <a:custGeom>
              <a:avLst/>
              <a:gdLst>
                <a:gd name="connsiteX0" fmla="*/ 0 w 114300"/>
                <a:gd name="connsiteY0" fmla="*/ 0 h 228600"/>
                <a:gd name="connsiteX1" fmla="*/ 114300 w 114300"/>
                <a:gd name="connsiteY1" fmla="*/ 0 h 228600"/>
                <a:gd name="connsiteX2" fmla="*/ 114300 w 114300"/>
                <a:gd name="connsiteY2" fmla="*/ 228600 h 228600"/>
                <a:gd name="connsiteX3" fmla="*/ 0 w 114300"/>
                <a:gd name="connsiteY3" fmla="*/ 22860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228600">
                  <a:moveTo>
                    <a:pt x="0" y="0"/>
                  </a:moveTo>
                  <a:lnTo>
                    <a:pt x="114300" y="0"/>
                  </a:lnTo>
                  <a:lnTo>
                    <a:pt x="114300" y="228600"/>
                  </a:lnTo>
                  <a:lnTo>
                    <a:pt x="0" y="2286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086AAFDF-D6E1-43B3-AA5B-24DCA378E713}"/>
                </a:ext>
              </a:extLst>
            </p:cNvPr>
            <p:cNvSpPr/>
            <p:nvPr/>
          </p:nvSpPr>
          <p:spPr>
            <a:xfrm>
              <a:off x="5348754" y="2064814"/>
              <a:ext cx="114300" cy="228600"/>
            </a:xfrm>
            <a:custGeom>
              <a:avLst/>
              <a:gdLst>
                <a:gd name="connsiteX0" fmla="*/ 0 w 114300"/>
                <a:gd name="connsiteY0" fmla="*/ 0 h 228600"/>
                <a:gd name="connsiteX1" fmla="*/ 114300 w 114300"/>
                <a:gd name="connsiteY1" fmla="*/ 0 h 228600"/>
                <a:gd name="connsiteX2" fmla="*/ 114300 w 114300"/>
                <a:gd name="connsiteY2" fmla="*/ 228600 h 228600"/>
                <a:gd name="connsiteX3" fmla="*/ 0 w 114300"/>
                <a:gd name="connsiteY3" fmla="*/ 22860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228600">
                  <a:moveTo>
                    <a:pt x="0" y="0"/>
                  </a:moveTo>
                  <a:lnTo>
                    <a:pt x="114300" y="0"/>
                  </a:lnTo>
                  <a:lnTo>
                    <a:pt x="114300" y="228600"/>
                  </a:lnTo>
                  <a:lnTo>
                    <a:pt x="0" y="2286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C8DE98D3-3F9E-4983-A3FE-C140A16C3EC5}"/>
                </a:ext>
              </a:extLst>
            </p:cNvPr>
            <p:cNvSpPr/>
            <p:nvPr/>
          </p:nvSpPr>
          <p:spPr>
            <a:xfrm>
              <a:off x="5348754" y="1779064"/>
              <a:ext cx="114300" cy="171450"/>
            </a:xfrm>
            <a:custGeom>
              <a:avLst/>
              <a:gdLst>
                <a:gd name="connsiteX0" fmla="*/ 0 w 114300"/>
                <a:gd name="connsiteY0" fmla="*/ 0 h 171450"/>
                <a:gd name="connsiteX1" fmla="*/ 114300 w 114300"/>
                <a:gd name="connsiteY1" fmla="*/ 0 h 171450"/>
                <a:gd name="connsiteX2" fmla="*/ 114300 w 114300"/>
                <a:gd name="connsiteY2" fmla="*/ 171450 h 171450"/>
                <a:gd name="connsiteX3" fmla="*/ 0 w 114300"/>
                <a:gd name="connsiteY3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171450">
                  <a:moveTo>
                    <a:pt x="0" y="0"/>
                  </a:moveTo>
                  <a:lnTo>
                    <a:pt x="114300" y="0"/>
                  </a:lnTo>
                  <a:lnTo>
                    <a:pt x="114300" y="171450"/>
                  </a:lnTo>
                  <a:lnTo>
                    <a:pt x="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365C19CA-2D9E-447D-ACC6-E7F5F869D90D}"/>
                </a:ext>
              </a:extLst>
            </p:cNvPr>
            <p:cNvSpPr/>
            <p:nvPr/>
          </p:nvSpPr>
          <p:spPr>
            <a:xfrm>
              <a:off x="5577354" y="1779064"/>
              <a:ext cx="571500" cy="342900"/>
            </a:xfrm>
            <a:custGeom>
              <a:avLst/>
              <a:gdLst>
                <a:gd name="connsiteX0" fmla="*/ 0 w 571500"/>
                <a:gd name="connsiteY0" fmla="*/ 342900 h 342900"/>
                <a:gd name="connsiteX1" fmla="*/ 571500 w 571500"/>
                <a:gd name="connsiteY1" fmla="*/ 342900 h 342900"/>
                <a:gd name="connsiteX2" fmla="*/ 571500 w 571500"/>
                <a:gd name="connsiteY2" fmla="*/ 0 h 342900"/>
                <a:gd name="connsiteX3" fmla="*/ 0 w 571500"/>
                <a:gd name="connsiteY3" fmla="*/ 0 h 342900"/>
                <a:gd name="connsiteX4" fmla="*/ 0 w 571500"/>
                <a:gd name="connsiteY4" fmla="*/ 342900 h 342900"/>
                <a:gd name="connsiteX5" fmla="*/ 114300 w 571500"/>
                <a:gd name="connsiteY5" fmla="*/ 114300 h 342900"/>
                <a:gd name="connsiteX6" fmla="*/ 457200 w 571500"/>
                <a:gd name="connsiteY6" fmla="*/ 114300 h 342900"/>
                <a:gd name="connsiteX7" fmla="*/ 457200 w 571500"/>
                <a:gd name="connsiteY7" fmla="*/ 228600 h 342900"/>
                <a:gd name="connsiteX8" fmla="*/ 114300 w 571500"/>
                <a:gd name="connsiteY8" fmla="*/ 228600 h 342900"/>
                <a:gd name="connsiteX9" fmla="*/ 114300 w 571500"/>
                <a:gd name="connsiteY9" fmla="*/ 1143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1500" h="342900">
                  <a:moveTo>
                    <a:pt x="0" y="342900"/>
                  </a:moveTo>
                  <a:lnTo>
                    <a:pt x="571500" y="342900"/>
                  </a:lnTo>
                  <a:lnTo>
                    <a:pt x="5715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  <a:moveTo>
                    <a:pt x="114300" y="114300"/>
                  </a:moveTo>
                  <a:lnTo>
                    <a:pt x="457200" y="114300"/>
                  </a:lnTo>
                  <a:lnTo>
                    <a:pt x="457200" y="228600"/>
                  </a:lnTo>
                  <a:lnTo>
                    <a:pt x="114300" y="228600"/>
                  </a:lnTo>
                  <a:lnTo>
                    <a:pt x="114300" y="1143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6D5BA3EE-A043-45D3-A2A7-2ED15949CF5F}"/>
                </a:ext>
              </a:extLst>
            </p:cNvPr>
            <p:cNvSpPr/>
            <p:nvPr/>
          </p:nvSpPr>
          <p:spPr>
            <a:xfrm>
              <a:off x="5577354" y="2236264"/>
              <a:ext cx="457200" cy="342900"/>
            </a:xfrm>
            <a:custGeom>
              <a:avLst/>
              <a:gdLst>
                <a:gd name="connsiteX0" fmla="*/ 0 w 457200"/>
                <a:gd name="connsiteY0" fmla="*/ 342900 h 342900"/>
                <a:gd name="connsiteX1" fmla="*/ 457200 w 457200"/>
                <a:gd name="connsiteY1" fmla="*/ 342900 h 342900"/>
                <a:gd name="connsiteX2" fmla="*/ 457200 w 457200"/>
                <a:gd name="connsiteY2" fmla="*/ 0 h 342900"/>
                <a:gd name="connsiteX3" fmla="*/ 0 w 457200"/>
                <a:gd name="connsiteY3" fmla="*/ 0 h 342900"/>
                <a:gd name="connsiteX4" fmla="*/ 0 w 457200"/>
                <a:gd name="connsiteY4" fmla="*/ 342900 h 342900"/>
                <a:gd name="connsiteX5" fmla="*/ 114300 w 457200"/>
                <a:gd name="connsiteY5" fmla="*/ 114300 h 342900"/>
                <a:gd name="connsiteX6" fmla="*/ 342900 w 457200"/>
                <a:gd name="connsiteY6" fmla="*/ 114300 h 342900"/>
                <a:gd name="connsiteX7" fmla="*/ 342900 w 457200"/>
                <a:gd name="connsiteY7" fmla="*/ 228600 h 342900"/>
                <a:gd name="connsiteX8" fmla="*/ 114300 w 457200"/>
                <a:gd name="connsiteY8" fmla="*/ 228600 h 342900"/>
                <a:gd name="connsiteX9" fmla="*/ 114300 w 457200"/>
                <a:gd name="connsiteY9" fmla="*/ 1143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7200" h="342900">
                  <a:moveTo>
                    <a:pt x="0" y="342900"/>
                  </a:moveTo>
                  <a:lnTo>
                    <a:pt x="457200" y="342900"/>
                  </a:lnTo>
                  <a:lnTo>
                    <a:pt x="4572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  <a:moveTo>
                    <a:pt x="114300" y="114300"/>
                  </a:moveTo>
                  <a:lnTo>
                    <a:pt x="342900" y="114300"/>
                  </a:lnTo>
                  <a:lnTo>
                    <a:pt x="342900" y="228600"/>
                  </a:lnTo>
                  <a:lnTo>
                    <a:pt x="114300" y="228600"/>
                  </a:lnTo>
                  <a:lnTo>
                    <a:pt x="114300" y="1143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E5E81303-AAC3-40CE-B1F2-E5954CAFA9EA}"/>
              </a:ext>
            </a:extLst>
          </p:cNvPr>
          <p:cNvGrpSpPr/>
          <p:nvPr/>
        </p:nvGrpSpPr>
        <p:grpSpPr>
          <a:xfrm>
            <a:off x="254308" y="1661671"/>
            <a:ext cx="3874304" cy="3874299"/>
            <a:chOff x="7455704" y="4448325"/>
            <a:chExt cx="2657366" cy="2657364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F72B7CD8-46C3-4186-AF2C-411342F6D33A}"/>
                </a:ext>
              </a:extLst>
            </p:cNvPr>
            <p:cNvSpPr/>
            <p:nvPr/>
          </p:nvSpPr>
          <p:spPr>
            <a:xfrm>
              <a:off x="8181179" y="5127896"/>
              <a:ext cx="1287013" cy="1287013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  <a:effectLst>
              <a:outerShdw blurRad="190500" dist="50800" dir="5400000" algn="ctr" rotWithShape="0">
                <a:srgbClr val="3AB7E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AB69E80A-8179-455E-B0E7-F39DCBB83E52}"/>
                </a:ext>
              </a:extLst>
            </p:cNvPr>
            <p:cNvGrpSpPr/>
            <p:nvPr/>
          </p:nvGrpSpPr>
          <p:grpSpPr>
            <a:xfrm>
              <a:off x="7884271" y="4833023"/>
              <a:ext cx="1865547" cy="1865545"/>
              <a:chOff x="6083657" y="3350692"/>
              <a:chExt cx="3617477" cy="3617473"/>
            </a:xfrm>
          </p:grpSpPr>
          <p:pic>
            <p:nvPicPr>
              <p:cNvPr id="35" name="图片 34">
                <a:extLst>
                  <a:ext uri="{FF2B5EF4-FFF2-40B4-BE49-F238E27FC236}">
                    <a16:creationId xmlns:a16="http://schemas.microsoft.com/office/drawing/2014/main" xmlns="" id="{068C16C0-7ED3-4BF2-90D9-5F8E286FFB3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email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alphaModFix amt="52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328043" y="3665906"/>
                <a:ext cx="3040614" cy="3086312"/>
              </a:xfrm>
              <a:prstGeom prst="rect">
                <a:avLst/>
              </a:prstGeom>
            </p:spPr>
          </p:pic>
          <p:sp>
            <p:nvSpPr>
              <p:cNvPr id="36" name="弧形 35">
                <a:extLst>
                  <a:ext uri="{FF2B5EF4-FFF2-40B4-BE49-F238E27FC236}">
                    <a16:creationId xmlns:a16="http://schemas.microsoft.com/office/drawing/2014/main" xmlns="" id="{2E832E14-9F82-45AA-86AB-E48F357D6CC1}"/>
                  </a:ext>
                </a:extLst>
              </p:cNvPr>
              <p:cNvSpPr/>
              <p:nvPr/>
            </p:nvSpPr>
            <p:spPr>
              <a:xfrm>
                <a:off x="6083657" y="3350692"/>
                <a:ext cx="3617477" cy="3617473"/>
              </a:xfrm>
              <a:prstGeom prst="arc">
                <a:avLst>
                  <a:gd name="adj1" fmla="val 13747502"/>
                  <a:gd name="adj2" fmla="val 11429491"/>
                </a:avLst>
              </a:prstGeom>
              <a:ln>
                <a:solidFill>
                  <a:schemeClr val="bg1">
                    <a:alpha val="7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457"/>
                <a:endParaRPr lang="zh-CN" altLang="en-US" sz="2159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B0D5143A-2245-4795-911A-ADEB4E61CA86}"/>
                </a:ext>
              </a:extLst>
            </p:cNvPr>
            <p:cNvGrpSpPr/>
            <p:nvPr/>
          </p:nvGrpSpPr>
          <p:grpSpPr>
            <a:xfrm>
              <a:off x="7455704" y="4448325"/>
              <a:ext cx="2657366" cy="2657364"/>
              <a:chOff x="1308098" y="-1358903"/>
              <a:chExt cx="9575810" cy="9575800"/>
            </a:xfrm>
          </p:grpSpPr>
          <p:sp>
            <p:nvSpPr>
              <p:cNvPr id="32" name="弧形 31">
                <a:extLst>
                  <a:ext uri="{FF2B5EF4-FFF2-40B4-BE49-F238E27FC236}">
                    <a16:creationId xmlns:a16="http://schemas.microsoft.com/office/drawing/2014/main" xmlns="" id="{C55BD7BA-DEF0-4A73-AF05-8CC3E444FEB4}"/>
                  </a:ext>
                </a:extLst>
              </p:cNvPr>
              <p:cNvSpPr/>
              <p:nvPr/>
            </p:nvSpPr>
            <p:spPr>
              <a:xfrm>
                <a:off x="3522503" y="855504"/>
                <a:ext cx="5146997" cy="5146992"/>
              </a:xfrm>
              <a:prstGeom prst="arc">
                <a:avLst>
                  <a:gd name="adj1" fmla="val 19228985"/>
                  <a:gd name="adj2" fmla="val 17137993"/>
                </a:avLst>
              </a:prstGeom>
              <a:ln>
                <a:gradFill>
                  <a:gsLst>
                    <a:gs pos="0">
                      <a:srgbClr val="1DC4FF">
                        <a:alpha val="14000"/>
                      </a:srgbClr>
                    </a:gs>
                    <a:gs pos="100000">
                      <a:srgbClr val="1DC4FF">
                        <a:alpha val="27000"/>
                      </a:srgbClr>
                    </a:gs>
                  </a:gsLst>
                  <a:lin ang="5400000" scaled="1"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457"/>
                <a:endParaRPr lang="zh-CN" altLang="en-US" sz="2159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弧形 32">
                <a:extLst>
                  <a:ext uri="{FF2B5EF4-FFF2-40B4-BE49-F238E27FC236}">
                    <a16:creationId xmlns:a16="http://schemas.microsoft.com/office/drawing/2014/main" xmlns="" id="{A6848FF1-5C25-4076-9A80-98576F5C9A4E}"/>
                  </a:ext>
                </a:extLst>
              </p:cNvPr>
              <p:cNvSpPr/>
              <p:nvPr/>
            </p:nvSpPr>
            <p:spPr>
              <a:xfrm>
                <a:off x="2630759" y="-36240"/>
                <a:ext cx="6930484" cy="6930478"/>
              </a:xfrm>
              <a:prstGeom prst="arc">
                <a:avLst>
                  <a:gd name="adj1" fmla="val 11847032"/>
                  <a:gd name="adj2" fmla="val 9599355"/>
                </a:avLst>
              </a:prstGeom>
              <a:ln>
                <a:gradFill>
                  <a:gsLst>
                    <a:gs pos="3896">
                      <a:srgbClr val="1DC4FF">
                        <a:alpha val="13000"/>
                      </a:srgbClr>
                    </a:gs>
                    <a:gs pos="21000">
                      <a:srgbClr val="1DC4FF">
                        <a:alpha val="42000"/>
                      </a:srgbClr>
                    </a:gs>
                    <a:gs pos="100000">
                      <a:srgbClr val="1DC4FF">
                        <a:alpha val="7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457"/>
                <a:endParaRPr lang="zh-CN" altLang="en-US" sz="2159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弧形 33">
                <a:extLst>
                  <a:ext uri="{FF2B5EF4-FFF2-40B4-BE49-F238E27FC236}">
                    <a16:creationId xmlns:a16="http://schemas.microsoft.com/office/drawing/2014/main" xmlns="" id="{20E56D64-B533-418C-BA1E-ACF48FEB4545}"/>
                  </a:ext>
                </a:extLst>
              </p:cNvPr>
              <p:cNvSpPr/>
              <p:nvPr/>
            </p:nvSpPr>
            <p:spPr>
              <a:xfrm>
                <a:off x="1308098" y="-1358903"/>
                <a:ext cx="9575810" cy="9575800"/>
              </a:xfrm>
              <a:prstGeom prst="arc">
                <a:avLst>
                  <a:gd name="adj1" fmla="val 21105951"/>
                  <a:gd name="adj2" fmla="val 12361924"/>
                </a:avLst>
              </a:prstGeom>
              <a:ln>
                <a:gradFill>
                  <a:gsLst>
                    <a:gs pos="0">
                      <a:srgbClr val="1DC4FF">
                        <a:alpha val="0"/>
                      </a:srgbClr>
                    </a:gs>
                    <a:gs pos="100000">
                      <a:srgbClr val="1DC4FF">
                        <a:alpha val="42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457"/>
                <a:endParaRPr lang="zh-CN" altLang="en-US" sz="2159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23118778-B30B-4FE5-9329-37109F9BDBC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24686" y="5022769"/>
              <a:ext cx="605549" cy="372104"/>
            </a:xfrm>
            <a:prstGeom prst="line">
              <a:avLst/>
            </a:prstGeom>
            <a:ln w="12700">
              <a:gradFill>
                <a:gsLst>
                  <a:gs pos="0">
                    <a:srgbClr val="3AB7ED"/>
                  </a:gs>
                  <a:gs pos="100000">
                    <a:srgbClr val="268DE2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9509809E-64C0-4AB0-8C2F-4BF39F6E584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784387" y="5941525"/>
              <a:ext cx="659911" cy="473384"/>
            </a:xfrm>
            <a:prstGeom prst="line">
              <a:avLst/>
            </a:prstGeom>
            <a:ln w="12700">
              <a:gradFill>
                <a:gsLst>
                  <a:gs pos="0">
                    <a:srgbClr val="3AB7ED"/>
                  </a:gs>
                  <a:gs pos="100000">
                    <a:srgbClr val="268DE2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E26AB031-2E62-4D80-8EEA-DA62B793A314}"/>
              </a:ext>
            </a:extLst>
          </p:cNvPr>
          <p:cNvSpPr/>
          <p:nvPr/>
        </p:nvSpPr>
        <p:spPr>
          <a:xfrm>
            <a:off x="3367650" y="4213536"/>
            <a:ext cx="2680725" cy="516516"/>
          </a:xfrm>
          <a:prstGeom prst="roundRect">
            <a:avLst>
              <a:gd name="adj" fmla="val 10144"/>
            </a:avLst>
          </a:prstGeom>
          <a:solidFill>
            <a:schemeClr val="bg1"/>
          </a:solidFill>
          <a:ln w="1587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482600" dist="50800" dir="5400000" algn="ctr" rotWithShape="0">
              <a:srgbClr val="005BAC">
                <a:alpha val="1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457"/>
            <a:endParaRPr lang="zh-CN" altLang="en-US" sz="2159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xmlns="" id="{525BB6A0-FF4B-4789-91DF-24A94A9E2982}"/>
              </a:ext>
            </a:extLst>
          </p:cNvPr>
          <p:cNvSpPr/>
          <p:nvPr/>
        </p:nvSpPr>
        <p:spPr>
          <a:xfrm>
            <a:off x="3378177" y="2100513"/>
            <a:ext cx="2670198" cy="516516"/>
          </a:xfrm>
          <a:prstGeom prst="roundRect">
            <a:avLst>
              <a:gd name="adj" fmla="val 10144"/>
            </a:avLst>
          </a:prstGeom>
          <a:solidFill>
            <a:schemeClr val="bg1"/>
          </a:solidFill>
          <a:ln w="1587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482600" dist="50800" dir="5400000" algn="ctr" rotWithShape="0">
              <a:srgbClr val="005BAC">
                <a:alpha val="1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457"/>
            <a:endParaRPr lang="zh-CN" altLang="en-US" sz="2159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4FF3E6C7-EB7D-4B6B-A434-59BF590E7E22}"/>
              </a:ext>
            </a:extLst>
          </p:cNvPr>
          <p:cNvSpPr/>
          <p:nvPr/>
        </p:nvSpPr>
        <p:spPr>
          <a:xfrm>
            <a:off x="3452196" y="2045904"/>
            <a:ext cx="25961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>
                <a:gradFill>
                  <a:gsLst>
                    <a:gs pos="100000">
                      <a:schemeClr val="accent1"/>
                    </a:gs>
                    <a:gs pos="6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  <a:cs typeface="阿里巴巴普惠体 B" panose="00020600040101010101" pitchFamily="18" charset="-122"/>
              </a:rPr>
              <a:t>1</a:t>
            </a:r>
            <a:r>
              <a:rPr lang="en-US" altLang="zh-CN" sz="2000">
                <a:gradFill>
                  <a:gsLst>
                    <a:gs pos="100000">
                      <a:schemeClr val="accent1"/>
                    </a:gs>
                    <a:gs pos="6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  <a:cs typeface="Arial" panose="020B0604020202020204" pitchFamily="34" charset="0"/>
              </a:rPr>
              <a:t>,</a:t>
            </a:r>
            <a:r>
              <a:rPr lang="en-US" altLang="zh-CN" sz="3600">
                <a:gradFill>
                  <a:gsLst>
                    <a:gs pos="100000">
                      <a:schemeClr val="accent1"/>
                    </a:gs>
                    <a:gs pos="6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  <a:cs typeface="阿里巴巴普惠体 B" panose="00020600040101010101" pitchFamily="18" charset="-122"/>
              </a:rPr>
              <a:t>000</a:t>
            </a:r>
            <a:r>
              <a:rPr lang="en-US" altLang="zh-CN" sz="2000">
                <a:gradFill>
                  <a:gsLst>
                    <a:gs pos="100000">
                      <a:schemeClr val="accent1"/>
                    </a:gs>
                    <a:gs pos="6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  <a:cs typeface="Arial" panose="020B0604020202020204" pitchFamily="34" charset="0"/>
              </a:rPr>
              <a:t>,</a:t>
            </a:r>
            <a:r>
              <a:rPr lang="en-US" altLang="zh-CN" sz="3600">
                <a:gradFill>
                  <a:gsLst>
                    <a:gs pos="100000">
                      <a:schemeClr val="accent1"/>
                    </a:gs>
                    <a:gs pos="6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  <a:cs typeface="阿里巴巴普惠体 B" panose="00020600040101010101" pitchFamily="18" charset="-122"/>
              </a:rPr>
              <a:t>000+</a:t>
            </a:r>
            <a:endParaRPr lang="zh-CN" altLang="en-US" sz="3600" dirty="0">
              <a:gradFill>
                <a:gsLst>
                  <a:gs pos="100000">
                    <a:schemeClr val="accent1"/>
                  </a:gs>
                  <a:gs pos="60000">
                    <a:schemeClr val="accent2"/>
                  </a:gs>
                </a:gsLst>
                <a:lin ang="5400000" scaled="1"/>
              </a:gradFill>
              <a:latin typeface="+mj-ea"/>
              <a:ea typeface="+mj-ea"/>
              <a:cs typeface="阿里巴巴普惠体 B" panose="00020600040101010101" pitchFamily="18" charset="-122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9F104C1C-D585-4C0D-A02F-9F459290D729}"/>
              </a:ext>
            </a:extLst>
          </p:cNvPr>
          <p:cNvSpPr/>
          <p:nvPr/>
        </p:nvSpPr>
        <p:spPr>
          <a:xfrm>
            <a:off x="3352002" y="2674621"/>
            <a:ext cx="29227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数据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2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xmlns="" id="{6235EE2E-23D8-4437-A59F-1F5D4B20D137}"/>
              </a:ext>
            </a:extLst>
          </p:cNvPr>
          <p:cNvSpPr/>
          <p:nvPr/>
        </p:nvSpPr>
        <p:spPr>
          <a:xfrm>
            <a:off x="6758733" y="1315106"/>
            <a:ext cx="4642157" cy="1469205"/>
          </a:xfrm>
          <a:prstGeom prst="roundRect">
            <a:avLst>
              <a:gd name="adj" fmla="val 10373"/>
            </a:avLst>
          </a:prstGeom>
          <a:gradFill>
            <a:gsLst>
              <a:gs pos="0">
                <a:srgbClr val="3AB7ED">
                  <a:alpha val="9000"/>
                </a:srgbClr>
              </a:gs>
              <a:gs pos="100000">
                <a:srgbClr val="268DE2">
                  <a:alpha val="0"/>
                </a:srgbClr>
              </a:gs>
            </a:gsLst>
            <a:lin ang="0" scaled="0"/>
          </a:gradFill>
          <a:ln w="19050">
            <a:gradFill flip="none" rotWithShape="1">
              <a:gsLst>
                <a:gs pos="0">
                  <a:schemeClr val="accent1"/>
                </a:gs>
                <a:gs pos="90000">
                  <a:schemeClr val="accent2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xmlns="" id="{92E6D28C-7A4F-4FB2-AC84-4A743A3CEE14}"/>
              </a:ext>
            </a:extLst>
          </p:cNvPr>
          <p:cNvSpPr/>
          <p:nvPr/>
        </p:nvSpPr>
        <p:spPr>
          <a:xfrm>
            <a:off x="6758733" y="2935550"/>
            <a:ext cx="4642157" cy="1469205"/>
          </a:xfrm>
          <a:prstGeom prst="roundRect">
            <a:avLst>
              <a:gd name="adj" fmla="val 10373"/>
            </a:avLst>
          </a:prstGeom>
          <a:gradFill>
            <a:gsLst>
              <a:gs pos="0">
                <a:srgbClr val="3AB7ED">
                  <a:alpha val="9000"/>
                </a:srgbClr>
              </a:gs>
              <a:gs pos="100000">
                <a:srgbClr val="268DE2">
                  <a:alpha val="0"/>
                </a:srgbClr>
              </a:gs>
            </a:gsLst>
            <a:lin ang="0" scaled="0"/>
          </a:gradFill>
          <a:ln w="19050">
            <a:gradFill flip="none" rotWithShape="1">
              <a:gsLst>
                <a:gs pos="0">
                  <a:schemeClr val="accent1"/>
                </a:gs>
                <a:gs pos="90000">
                  <a:schemeClr val="accent2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xmlns="" id="{3FA55952-971D-4879-B0FC-C8B5B1CEF6B0}"/>
              </a:ext>
            </a:extLst>
          </p:cNvPr>
          <p:cNvSpPr/>
          <p:nvPr/>
        </p:nvSpPr>
        <p:spPr>
          <a:xfrm>
            <a:off x="6758733" y="4555994"/>
            <a:ext cx="4642157" cy="1469205"/>
          </a:xfrm>
          <a:prstGeom prst="roundRect">
            <a:avLst>
              <a:gd name="adj" fmla="val 10373"/>
            </a:avLst>
          </a:prstGeom>
          <a:gradFill>
            <a:gsLst>
              <a:gs pos="0">
                <a:srgbClr val="3AB7ED">
                  <a:alpha val="9000"/>
                </a:srgbClr>
              </a:gs>
              <a:gs pos="100000">
                <a:srgbClr val="268DE2">
                  <a:alpha val="0"/>
                </a:srgbClr>
              </a:gs>
            </a:gsLst>
            <a:lin ang="0" scaled="0"/>
          </a:gradFill>
          <a:ln w="19050">
            <a:gradFill flip="none" rotWithShape="1">
              <a:gsLst>
                <a:gs pos="0">
                  <a:schemeClr val="accent1"/>
                </a:gs>
                <a:gs pos="90000">
                  <a:schemeClr val="accent2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DA10C2C4-0F8F-41F7-9529-AA3EA6154FB0}"/>
              </a:ext>
            </a:extLst>
          </p:cNvPr>
          <p:cNvSpPr txBox="1"/>
          <p:nvPr/>
        </p:nvSpPr>
        <p:spPr>
          <a:xfrm>
            <a:off x="7259169" y="2058155"/>
            <a:ext cx="10226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spc="300">
                <a:gradFill flip="none" rotWithShape="1">
                  <a:gsLst>
                    <a:gs pos="0">
                      <a:schemeClr val="accent1"/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内容</a:t>
            </a:r>
            <a:endParaRPr kumimoji="1" lang="zh-CN" altLang="en-US" sz="2800" b="1" spc="300" dirty="0">
              <a:gradFill flip="none" rotWithShape="1">
                <a:gsLst>
                  <a:gs pos="0">
                    <a:schemeClr val="accent1"/>
                  </a:gs>
                  <a:gs pos="88000">
                    <a:schemeClr val="accent2"/>
                  </a:gs>
                </a:gsLst>
                <a:lin ang="5400000" scaled="1"/>
                <a:tileRect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892E2421-8BBD-48F1-B1BD-6B08B55670D0}"/>
              </a:ext>
            </a:extLst>
          </p:cNvPr>
          <p:cNvSpPr txBox="1"/>
          <p:nvPr/>
        </p:nvSpPr>
        <p:spPr>
          <a:xfrm>
            <a:off x="8618636" y="1534535"/>
            <a:ext cx="2878039" cy="1030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大江东去，浪淘尽</a:t>
            </a:r>
            <a:endParaRPr kumimoji="1" lang="en-US" altLang="zh-CN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千古风流人物</a:t>
            </a:r>
            <a:endParaRPr kumimoji="1" lang="en-US" altLang="zh-CN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乱石穿空，惊涛拍岸</a:t>
            </a:r>
            <a:endParaRPr kumimoji="1" lang="en-US" altLang="zh-CN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2D445087-BA72-490E-81C7-FABA0F6C47BD}"/>
              </a:ext>
            </a:extLst>
          </p:cNvPr>
          <p:cNvSpPr txBox="1"/>
          <p:nvPr/>
        </p:nvSpPr>
        <p:spPr>
          <a:xfrm>
            <a:off x="7259169" y="3664025"/>
            <a:ext cx="10226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spc="300">
                <a:gradFill flip="none" rotWithShape="1">
                  <a:gsLst>
                    <a:gs pos="0">
                      <a:schemeClr val="accent1"/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内容</a:t>
            </a:r>
            <a:endParaRPr kumimoji="1" lang="zh-CN" altLang="en-US" sz="2800" b="1" spc="300" dirty="0">
              <a:gradFill flip="none" rotWithShape="1">
                <a:gsLst>
                  <a:gs pos="0">
                    <a:schemeClr val="accent1"/>
                  </a:gs>
                  <a:gs pos="88000">
                    <a:schemeClr val="accent2"/>
                  </a:gs>
                </a:gsLst>
                <a:lin ang="5400000" scaled="1"/>
                <a:tileRect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465F2629-6E5E-469B-A9BF-19D7FBFC0F2D}"/>
              </a:ext>
            </a:extLst>
          </p:cNvPr>
          <p:cNvSpPr txBox="1"/>
          <p:nvPr/>
        </p:nvSpPr>
        <p:spPr>
          <a:xfrm>
            <a:off x="8618637" y="3154979"/>
            <a:ext cx="2878039" cy="1030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大江东去，浪淘尽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千古风流人物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乱石穿空，惊涛拍岸</a:t>
            </a:r>
            <a:endParaRPr kumimoji="1"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CD29AAAE-7FDA-4753-95EF-F2876F555AF8}"/>
              </a:ext>
            </a:extLst>
          </p:cNvPr>
          <p:cNvSpPr txBox="1"/>
          <p:nvPr/>
        </p:nvSpPr>
        <p:spPr>
          <a:xfrm>
            <a:off x="7224919" y="5325234"/>
            <a:ext cx="10911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spc="300">
                <a:gradFill flip="none" rotWithShape="1">
                  <a:gsLst>
                    <a:gs pos="0">
                      <a:schemeClr val="accent1"/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内容</a:t>
            </a:r>
            <a:endParaRPr kumimoji="1" lang="zh-CN" altLang="en-US" sz="2800" b="1" spc="300" dirty="0">
              <a:gradFill flip="none" rotWithShape="1">
                <a:gsLst>
                  <a:gs pos="0">
                    <a:schemeClr val="accent1"/>
                  </a:gs>
                  <a:gs pos="88000">
                    <a:schemeClr val="accent2"/>
                  </a:gs>
                </a:gsLst>
                <a:lin ang="5400000" scaled="1"/>
                <a:tileRect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965CE028-0B8A-4942-ADB4-1937B924BFD3}"/>
              </a:ext>
            </a:extLst>
          </p:cNvPr>
          <p:cNvSpPr txBox="1"/>
          <p:nvPr/>
        </p:nvSpPr>
        <p:spPr>
          <a:xfrm>
            <a:off x="8618636" y="4775423"/>
            <a:ext cx="2878039" cy="1030347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大江东去，浪淘尽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千古风流人物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乱石穿空，惊涛拍岸</a:t>
            </a:r>
            <a:endParaRPr kumimoji="1"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xmlns="" id="{CA31E2AB-7A73-4F93-B8B6-F1CB141B206A}"/>
              </a:ext>
            </a:extLst>
          </p:cNvPr>
          <p:cNvCxnSpPr/>
          <p:nvPr/>
        </p:nvCxnSpPr>
        <p:spPr>
          <a:xfrm>
            <a:off x="8382050" y="1580195"/>
            <a:ext cx="0" cy="93902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xmlns="" id="{2FCA40AF-6F63-42DC-9D5A-F07B275047F4}"/>
              </a:ext>
            </a:extLst>
          </p:cNvPr>
          <p:cNvCxnSpPr/>
          <p:nvPr/>
        </p:nvCxnSpPr>
        <p:spPr>
          <a:xfrm>
            <a:off x="8382050" y="3194512"/>
            <a:ext cx="0" cy="93902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xmlns="" id="{144B45A1-ADC6-45FF-B2A3-4241E0718D80}"/>
              </a:ext>
            </a:extLst>
          </p:cNvPr>
          <p:cNvCxnSpPr/>
          <p:nvPr/>
        </p:nvCxnSpPr>
        <p:spPr>
          <a:xfrm>
            <a:off x="8382050" y="4821083"/>
            <a:ext cx="0" cy="93902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图形 15">
            <a:extLst>
              <a:ext uri="{FF2B5EF4-FFF2-40B4-BE49-F238E27FC236}">
                <a16:creationId xmlns:a16="http://schemas.microsoft.com/office/drawing/2014/main" xmlns="" id="{4AC0CBBD-4BFA-42D4-A256-933458C8F6C7}"/>
              </a:ext>
            </a:extLst>
          </p:cNvPr>
          <p:cNvGrpSpPr/>
          <p:nvPr/>
        </p:nvGrpSpPr>
        <p:grpSpPr>
          <a:xfrm>
            <a:off x="7539547" y="1618171"/>
            <a:ext cx="413207" cy="433200"/>
            <a:chOff x="1565499" y="4656717"/>
            <a:chExt cx="799145" cy="837812"/>
          </a:xfrm>
          <a:gradFill flip="none" rotWithShape="1">
            <a:gsLst>
              <a:gs pos="0">
                <a:schemeClr val="accent1"/>
              </a:gs>
              <a:gs pos="75000">
                <a:schemeClr val="accent2"/>
              </a:gs>
            </a:gsLst>
            <a:lin ang="5400000" scaled="1"/>
            <a:tileRect/>
          </a:gradFill>
        </p:grpSpPr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xmlns="" id="{6C326C63-14F8-4FC2-B67C-A2C899875418}"/>
                </a:ext>
              </a:extLst>
            </p:cNvPr>
            <p:cNvSpPr/>
            <p:nvPr/>
          </p:nvSpPr>
          <p:spPr>
            <a:xfrm>
              <a:off x="1565499" y="4656717"/>
              <a:ext cx="760476" cy="837812"/>
            </a:xfrm>
            <a:custGeom>
              <a:avLst/>
              <a:gdLst>
                <a:gd name="connsiteX0" fmla="*/ 731475 w 760475"/>
                <a:gd name="connsiteY0" fmla="*/ 718585 h 837812"/>
                <a:gd name="connsiteX1" fmla="*/ 641249 w 760475"/>
                <a:gd name="connsiteY1" fmla="*/ 808811 h 837812"/>
                <a:gd name="connsiteX2" fmla="*/ 551023 w 760475"/>
                <a:gd name="connsiteY2" fmla="*/ 718585 h 837812"/>
                <a:gd name="connsiteX3" fmla="*/ 538133 w 760475"/>
                <a:gd name="connsiteY3" fmla="*/ 705696 h 837812"/>
                <a:gd name="connsiteX4" fmla="*/ 525244 w 760475"/>
                <a:gd name="connsiteY4" fmla="*/ 705696 h 837812"/>
                <a:gd name="connsiteX5" fmla="*/ 112782 w 760475"/>
                <a:gd name="connsiteY5" fmla="*/ 705696 h 837812"/>
                <a:gd name="connsiteX6" fmla="*/ 112782 w 760475"/>
                <a:gd name="connsiteY6" fmla="*/ 35446 h 837812"/>
                <a:gd name="connsiteX7" fmla="*/ 731475 w 760475"/>
                <a:gd name="connsiteY7" fmla="*/ 35446 h 837812"/>
                <a:gd name="connsiteX8" fmla="*/ 731475 w 760475"/>
                <a:gd name="connsiteY8" fmla="*/ 112782 h 837812"/>
                <a:gd name="connsiteX9" fmla="*/ 757254 w 760475"/>
                <a:gd name="connsiteY9" fmla="*/ 112782 h 837812"/>
                <a:gd name="connsiteX10" fmla="*/ 757254 w 760475"/>
                <a:gd name="connsiteY10" fmla="*/ 22556 h 837812"/>
                <a:gd name="connsiteX11" fmla="*/ 744364 w 760475"/>
                <a:gd name="connsiteY11" fmla="*/ 9667 h 837812"/>
                <a:gd name="connsiteX12" fmla="*/ 99893 w 760475"/>
                <a:gd name="connsiteY12" fmla="*/ 9667 h 837812"/>
                <a:gd name="connsiteX13" fmla="*/ 87004 w 760475"/>
                <a:gd name="connsiteY13" fmla="*/ 22556 h 837812"/>
                <a:gd name="connsiteX14" fmla="*/ 87004 w 760475"/>
                <a:gd name="connsiteY14" fmla="*/ 705696 h 837812"/>
                <a:gd name="connsiteX15" fmla="*/ 22556 w 760475"/>
                <a:gd name="connsiteY15" fmla="*/ 705696 h 837812"/>
                <a:gd name="connsiteX16" fmla="*/ 9667 w 760475"/>
                <a:gd name="connsiteY16" fmla="*/ 718585 h 837812"/>
                <a:gd name="connsiteX17" fmla="*/ 125672 w 760475"/>
                <a:gd name="connsiteY17" fmla="*/ 834590 h 837812"/>
                <a:gd name="connsiteX18" fmla="*/ 641249 w 760475"/>
                <a:gd name="connsiteY18" fmla="*/ 834590 h 837812"/>
                <a:gd name="connsiteX19" fmla="*/ 757254 w 760475"/>
                <a:gd name="connsiteY19" fmla="*/ 718585 h 837812"/>
                <a:gd name="connsiteX20" fmla="*/ 757254 w 760475"/>
                <a:gd name="connsiteY20" fmla="*/ 370571 h 837812"/>
                <a:gd name="connsiteX21" fmla="*/ 731475 w 760475"/>
                <a:gd name="connsiteY21" fmla="*/ 370571 h 837812"/>
                <a:gd name="connsiteX22" fmla="*/ 731475 w 760475"/>
                <a:gd name="connsiteY22" fmla="*/ 718585 h 837812"/>
                <a:gd name="connsiteX23" fmla="*/ 125672 w 760475"/>
                <a:gd name="connsiteY23" fmla="*/ 808811 h 837812"/>
                <a:gd name="connsiteX24" fmla="*/ 36361 w 760475"/>
                <a:gd name="connsiteY24" fmla="*/ 731475 h 837812"/>
                <a:gd name="connsiteX25" fmla="*/ 99893 w 760475"/>
                <a:gd name="connsiteY25" fmla="*/ 731475 h 837812"/>
                <a:gd name="connsiteX26" fmla="*/ 525244 w 760475"/>
                <a:gd name="connsiteY26" fmla="*/ 731475 h 837812"/>
                <a:gd name="connsiteX27" fmla="*/ 525966 w 760475"/>
                <a:gd name="connsiteY27" fmla="*/ 731475 h 837812"/>
                <a:gd name="connsiteX28" fmla="*/ 568591 w 760475"/>
                <a:gd name="connsiteY28" fmla="*/ 808811 h 837812"/>
                <a:gd name="connsiteX29" fmla="*/ 125672 w 760475"/>
                <a:gd name="connsiteY29" fmla="*/ 808811 h 837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60475" h="837812">
                  <a:moveTo>
                    <a:pt x="731475" y="718585"/>
                  </a:moveTo>
                  <a:cubicBezTo>
                    <a:pt x="731475" y="768326"/>
                    <a:pt x="690989" y="808811"/>
                    <a:pt x="641249" y="808811"/>
                  </a:cubicBezTo>
                  <a:cubicBezTo>
                    <a:pt x="591509" y="808811"/>
                    <a:pt x="551023" y="768326"/>
                    <a:pt x="551023" y="718585"/>
                  </a:cubicBezTo>
                  <a:cubicBezTo>
                    <a:pt x="551023" y="711457"/>
                    <a:pt x="545261" y="705696"/>
                    <a:pt x="538133" y="705696"/>
                  </a:cubicBezTo>
                  <a:lnTo>
                    <a:pt x="525244" y="705696"/>
                  </a:lnTo>
                  <a:lnTo>
                    <a:pt x="112782" y="705696"/>
                  </a:lnTo>
                  <a:lnTo>
                    <a:pt x="112782" y="35446"/>
                  </a:lnTo>
                  <a:lnTo>
                    <a:pt x="731475" y="35446"/>
                  </a:lnTo>
                  <a:lnTo>
                    <a:pt x="731475" y="112782"/>
                  </a:lnTo>
                  <a:lnTo>
                    <a:pt x="757254" y="112782"/>
                  </a:lnTo>
                  <a:lnTo>
                    <a:pt x="757254" y="22556"/>
                  </a:lnTo>
                  <a:cubicBezTo>
                    <a:pt x="757254" y="15429"/>
                    <a:pt x="751492" y="9667"/>
                    <a:pt x="744364" y="9667"/>
                  </a:cubicBezTo>
                  <a:lnTo>
                    <a:pt x="99893" y="9667"/>
                  </a:lnTo>
                  <a:cubicBezTo>
                    <a:pt x="92765" y="9667"/>
                    <a:pt x="87004" y="15429"/>
                    <a:pt x="87004" y="22556"/>
                  </a:cubicBezTo>
                  <a:lnTo>
                    <a:pt x="87004" y="705696"/>
                  </a:lnTo>
                  <a:lnTo>
                    <a:pt x="22556" y="705696"/>
                  </a:lnTo>
                  <a:cubicBezTo>
                    <a:pt x="15429" y="705696"/>
                    <a:pt x="9667" y="711457"/>
                    <a:pt x="9667" y="718585"/>
                  </a:cubicBezTo>
                  <a:cubicBezTo>
                    <a:pt x="9667" y="782556"/>
                    <a:pt x="61702" y="834590"/>
                    <a:pt x="125672" y="834590"/>
                  </a:cubicBezTo>
                  <a:lnTo>
                    <a:pt x="641249" y="834590"/>
                  </a:lnTo>
                  <a:cubicBezTo>
                    <a:pt x="705219" y="834590"/>
                    <a:pt x="757254" y="782556"/>
                    <a:pt x="757254" y="718585"/>
                  </a:cubicBezTo>
                  <a:lnTo>
                    <a:pt x="757254" y="370571"/>
                  </a:lnTo>
                  <a:lnTo>
                    <a:pt x="731475" y="370571"/>
                  </a:lnTo>
                  <a:lnTo>
                    <a:pt x="731475" y="718585"/>
                  </a:lnTo>
                  <a:close/>
                  <a:moveTo>
                    <a:pt x="125672" y="808811"/>
                  </a:moveTo>
                  <a:cubicBezTo>
                    <a:pt x="80288" y="808811"/>
                    <a:pt x="42638" y="775144"/>
                    <a:pt x="36361" y="731475"/>
                  </a:cubicBezTo>
                  <a:lnTo>
                    <a:pt x="99893" y="731475"/>
                  </a:lnTo>
                  <a:lnTo>
                    <a:pt x="525244" y="731475"/>
                  </a:lnTo>
                  <a:lnTo>
                    <a:pt x="525966" y="731475"/>
                  </a:lnTo>
                  <a:cubicBezTo>
                    <a:pt x="529433" y="762667"/>
                    <a:pt x="545377" y="790070"/>
                    <a:pt x="568591" y="808811"/>
                  </a:cubicBezTo>
                  <a:lnTo>
                    <a:pt x="125672" y="8088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xmlns="" id="{58B41E56-6C85-4139-9CCC-07EB3A137DA3}"/>
                </a:ext>
              </a:extLst>
            </p:cNvPr>
            <p:cNvSpPr/>
            <p:nvPr/>
          </p:nvSpPr>
          <p:spPr>
            <a:xfrm>
              <a:off x="1913513" y="4734053"/>
              <a:ext cx="141784" cy="141784"/>
            </a:xfrm>
            <a:custGeom>
              <a:avLst/>
              <a:gdLst>
                <a:gd name="connsiteX0" fmla="*/ 138561 w 141783"/>
                <a:gd name="connsiteY0" fmla="*/ 74114 h 141783"/>
                <a:gd name="connsiteX1" fmla="*/ 74114 w 141783"/>
                <a:gd name="connsiteY1" fmla="*/ 9667 h 141783"/>
                <a:gd name="connsiteX2" fmla="*/ 9667 w 141783"/>
                <a:gd name="connsiteY2" fmla="*/ 74114 h 141783"/>
                <a:gd name="connsiteX3" fmla="*/ 74114 w 141783"/>
                <a:gd name="connsiteY3" fmla="*/ 138561 h 141783"/>
                <a:gd name="connsiteX4" fmla="*/ 138561 w 141783"/>
                <a:gd name="connsiteY4" fmla="*/ 74114 h 141783"/>
                <a:gd name="connsiteX5" fmla="*/ 35446 w 141783"/>
                <a:gd name="connsiteY5" fmla="*/ 74114 h 141783"/>
                <a:gd name="connsiteX6" fmla="*/ 74114 w 141783"/>
                <a:gd name="connsiteY6" fmla="*/ 35446 h 141783"/>
                <a:gd name="connsiteX7" fmla="*/ 112782 w 141783"/>
                <a:gd name="connsiteY7" fmla="*/ 74114 h 141783"/>
                <a:gd name="connsiteX8" fmla="*/ 74114 w 141783"/>
                <a:gd name="connsiteY8" fmla="*/ 112782 h 141783"/>
                <a:gd name="connsiteX9" fmla="*/ 35446 w 141783"/>
                <a:gd name="connsiteY9" fmla="*/ 74114 h 141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1783" h="141783">
                  <a:moveTo>
                    <a:pt x="138561" y="74114"/>
                  </a:moveTo>
                  <a:cubicBezTo>
                    <a:pt x="138561" y="38578"/>
                    <a:pt x="109650" y="9667"/>
                    <a:pt x="74114" y="9667"/>
                  </a:cubicBezTo>
                  <a:cubicBezTo>
                    <a:pt x="38578" y="9667"/>
                    <a:pt x="9667" y="38578"/>
                    <a:pt x="9667" y="74114"/>
                  </a:cubicBezTo>
                  <a:cubicBezTo>
                    <a:pt x="9667" y="109650"/>
                    <a:pt x="38578" y="138561"/>
                    <a:pt x="74114" y="138561"/>
                  </a:cubicBezTo>
                  <a:cubicBezTo>
                    <a:pt x="109650" y="138561"/>
                    <a:pt x="138561" y="109650"/>
                    <a:pt x="138561" y="74114"/>
                  </a:cubicBezTo>
                  <a:close/>
                  <a:moveTo>
                    <a:pt x="35446" y="74114"/>
                  </a:moveTo>
                  <a:cubicBezTo>
                    <a:pt x="35446" y="52795"/>
                    <a:pt x="52795" y="35446"/>
                    <a:pt x="74114" y="35446"/>
                  </a:cubicBezTo>
                  <a:cubicBezTo>
                    <a:pt x="95433" y="35446"/>
                    <a:pt x="112782" y="52795"/>
                    <a:pt x="112782" y="74114"/>
                  </a:cubicBezTo>
                  <a:cubicBezTo>
                    <a:pt x="112782" y="95433"/>
                    <a:pt x="95433" y="112782"/>
                    <a:pt x="74114" y="112782"/>
                  </a:cubicBezTo>
                  <a:cubicBezTo>
                    <a:pt x="52795" y="112782"/>
                    <a:pt x="35446" y="95433"/>
                    <a:pt x="35446" y="741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xmlns="" id="{20CA599E-A3BF-42F1-9AE4-985AFE7BD7BE}"/>
                </a:ext>
              </a:extLst>
            </p:cNvPr>
            <p:cNvSpPr/>
            <p:nvPr/>
          </p:nvSpPr>
          <p:spPr>
            <a:xfrm>
              <a:off x="1707282" y="4746943"/>
              <a:ext cx="180452" cy="38668"/>
            </a:xfrm>
            <a:custGeom>
              <a:avLst/>
              <a:gdLst>
                <a:gd name="connsiteX0" fmla="*/ 9667 w 180451"/>
                <a:gd name="connsiteY0" fmla="*/ 9667 h 38668"/>
                <a:gd name="connsiteX1" fmla="*/ 177230 w 180451"/>
                <a:gd name="connsiteY1" fmla="*/ 9667 h 38668"/>
                <a:gd name="connsiteX2" fmla="*/ 177230 w 180451"/>
                <a:gd name="connsiteY2" fmla="*/ 35446 h 38668"/>
                <a:gd name="connsiteX3" fmla="*/ 9667 w 180451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451" h="38668">
                  <a:moveTo>
                    <a:pt x="9667" y="9667"/>
                  </a:moveTo>
                  <a:lnTo>
                    <a:pt x="177230" y="9667"/>
                  </a:lnTo>
                  <a:lnTo>
                    <a:pt x="177230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xmlns="" id="{024B4D2D-2C79-47B4-8FC1-D6B89155D667}"/>
                </a:ext>
              </a:extLst>
            </p:cNvPr>
            <p:cNvSpPr/>
            <p:nvPr/>
          </p:nvSpPr>
          <p:spPr>
            <a:xfrm>
              <a:off x="1707282" y="4798501"/>
              <a:ext cx="180452" cy="38668"/>
            </a:xfrm>
            <a:custGeom>
              <a:avLst/>
              <a:gdLst>
                <a:gd name="connsiteX0" fmla="*/ 9667 w 180451"/>
                <a:gd name="connsiteY0" fmla="*/ 9667 h 38668"/>
                <a:gd name="connsiteX1" fmla="*/ 177230 w 180451"/>
                <a:gd name="connsiteY1" fmla="*/ 9667 h 38668"/>
                <a:gd name="connsiteX2" fmla="*/ 177230 w 180451"/>
                <a:gd name="connsiteY2" fmla="*/ 35446 h 38668"/>
                <a:gd name="connsiteX3" fmla="*/ 9667 w 180451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451" h="38668">
                  <a:moveTo>
                    <a:pt x="9667" y="9667"/>
                  </a:moveTo>
                  <a:lnTo>
                    <a:pt x="177230" y="9667"/>
                  </a:lnTo>
                  <a:lnTo>
                    <a:pt x="177230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xmlns="" id="{CDC98F3D-D17E-41E9-BCC4-FF834C2CA536}"/>
                </a:ext>
              </a:extLst>
            </p:cNvPr>
            <p:cNvSpPr/>
            <p:nvPr/>
          </p:nvSpPr>
          <p:spPr>
            <a:xfrm>
              <a:off x="1707282" y="4850058"/>
              <a:ext cx="180452" cy="38668"/>
            </a:xfrm>
            <a:custGeom>
              <a:avLst/>
              <a:gdLst>
                <a:gd name="connsiteX0" fmla="*/ 9667 w 180451"/>
                <a:gd name="connsiteY0" fmla="*/ 9667 h 38668"/>
                <a:gd name="connsiteX1" fmla="*/ 177230 w 180451"/>
                <a:gd name="connsiteY1" fmla="*/ 9667 h 38668"/>
                <a:gd name="connsiteX2" fmla="*/ 177230 w 180451"/>
                <a:gd name="connsiteY2" fmla="*/ 35446 h 38668"/>
                <a:gd name="connsiteX3" fmla="*/ 9667 w 180451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451" h="38668">
                  <a:moveTo>
                    <a:pt x="9667" y="9667"/>
                  </a:moveTo>
                  <a:lnTo>
                    <a:pt x="177230" y="9667"/>
                  </a:lnTo>
                  <a:lnTo>
                    <a:pt x="177230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xmlns="" id="{0C915C0B-4F84-471E-BDEF-CF9C877C5EAC}"/>
                </a:ext>
              </a:extLst>
            </p:cNvPr>
            <p:cNvSpPr/>
            <p:nvPr/>
          </p:nvSpPr>
          <p:spPr>
            <a:xfrm>
              <a:off x="1720173" y="4785613"/>
              <a:ext cx="644471" cy="476909"/>
            </a:xfrm>
            <a:custGeom>
              <a:avLst/>
              <a:gdLst>
                <a:gd name="connsiteX0" fmla="*/ 611693 w 644471"/>
                <a:gd name="connsiteY0" fmla="*/ 13447 h 476908"/>
                <a:gd name="connsiteX1" fmla="*/ 593468 w 644471"/>
                <a:gd name="connsiteY1" fmla="*/ 13447 h 476908"/>
                <a:gd name="connsiteX2" fmla="*/ 284122 w 644471"/>
                <a:gd name="connsiteY2" fmla="*/ 322793 h 476908"/>
                <a:gd name="connsiteX3" fmla="*/ 280345 w 644471"/>
                <a:gd name="connsiteY3" fmla="*/ 331906 h 476908"/>
                <a:gd name="connsiteX4" fmla="*/ 280345 w 644471"/>
                <a:gd name="connsiteY4" fmla="*/ 403906 h 476908"/>
                <a:gd name="connsiteX5" fmla="*/ 236340 w 644471"/>
                <a:gd name="connsiteY5" fmla="*/ 447911 h 476908"/>
                <a:gd name="connsiteX6" fmla="*/ 215898 w 644471"/>
                <a:gd name="connsiteY6" fmla="*/ 447911 h 476908"/>
                <a:gd name="connsiteX7" fmla="*/ 9667 w 644471"/>
                <a:gd name="connsiteY7" fmla="*/ 447911 h 476908"/>
                <a:gd name="connsiteX8" fmla="*/ 9667 w 644471"/>
                <a:gd name="connsiteY8" fmla="*/ 473689 h 476908"/>
                <a:gd name="connsiteX9" fmla="*/ 215898 w 644471"/>
                <a:gd name="connsiteY9" fmla="*/ 473689 h 476908"/>
                <a:gd name="connsiteX10" fmla="*/ 241677 w 644471"/>
                <a:gd name="connsiteY10" fmla="*/ 473689 h 476908"/>
                <a:gd name="connsiteX11" fmla="*/ 293234 w 644471"/>
                <a:gd name="connsiteY11" fmla="*/ 473689 h 476908"/>
                <a:gd name="connsiteX12" fmla="*/ 293234 w 644471"/>
                <a:gd name="connsiteY12" fmla="*/ 447911 h 476908"/>
                <a:gd name="connsiteX13" fmla="*/ 272792 w 644471"/>
                <a:gd name="connsiteY13" fmla="*/ 447911 h 476908"/>
                <a:gd name="connsiteX14" fmla="*/ 298571 w 644471"/>
                <a:gd name="connsiteY14" fmla="*/ 422132 h 476908"/>
                <a:gd name="connsiteX15" fmla="*/ 370571 w 644471"/>
                <a:gd name="connsiteY15" fmla="*/ 422132 h 476908"/>
                <a:gd name="connsiteX16" fmla="*/ 379684 w 644471"/>
                <a:gd name="connsiteY16" fmla="*/ 418355 h 476908"/>
                <a:gd name="connsiteX17" fmla="*/ 611693 w 644471"/>
                <a:gd name="connsiteY17" fmla="*/ 186346 h 476908"/>
                <a:gd name="connsiteX18" fmla="*/ 611693 w 644471"/>
                <a:gd name="connsiteY18" fmla="*/ 13447 h 476908"/>
                <a:gd name="connsiteX19" fmla="*/ 593468 w 644471"/>
                <a:gd name="connsiteY19" fmla="*/ 168120 h 476908"/>
                <a:gd name="connsiteX20" fmla="*/ 365235 w 644471"/>
                <a:gd name="connsiteY20" fmla="*/ 396353 h 476908"/>
                <a:gd name="connsiteX21" fmla="*/ 324349 w 644471"/>
                <a:gd name="connsiteY21" fmla="*/ 396353 h 476908"/>
                <a:gd name="connsiteX22" fmla="*/ 585914 w 644471"/>
                <a:gd name="connsiteY22" fmla="*/ 134788 h 476908"/>
                <a:gd name="connsiteX23" fmla="*/ 567689 w 644471"/>
                <a:gd name="connsiteY23" fmla="*/ 116562 h 476908"/>
                <a:gd name="connsiteX24" fmla="*/ 306124 w 644471"/>
                <a:gd name="connsiteY24" fmla="*/ 378127 h 476908"/>
                <a:gd name="connsiteX25" fmla="*/ 306124 w 644471"/>
                <a:gd name="connsiteY25" fmla="*/ 337242 h 476908"/>
                <a:gd name="connsiteX26" fmla="*/ 601975 w 644471"/>
                <a:gd name="connsiteY26" fmla="*/ 41391 h 476908"/>
                <a:gd name="connsiteX27" fmla="*/ 593468 w 644471"/>
                <a:gd name="connsiteY27" fmla="*/ 168120 h 476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44471" h="476908">
                  <a:moveTo>
                    <a:pt x="611693" y="13447"/>
                  </a:moveTo>
                  <a:cubicBezTo>
                    <a:pt x="606654" y="8407"/>
                    <a:pt x="598507" y="8407"/>
                    <a:pt x="593468" y="13447"/>
                  </a:cubicBezTo>
                  <a:lnTo>
                    <a:pt x="284122" y="322793"/>
                  </a:lnTo>
                  <a:cubicBezTo>
                    <a:pt x="281698" y="325203"/>
                    <a:pt x="280345" y="328477"/>
                    <a:pt x="280345" y="331906"/>
                  </a:cubicBezTo>
                  <a:lnTo>
                    <a:pt x="280345" y="403906"/>
                  </a:lnTo>
                  <a:lnTo>
                    <a:pt x="236340" y="447911"/>
                  </a:lnTo>
                  <a:lnTo>
                    <a:pt x="215898" y="447911"/>
                  </a:lnTo>
                  <a:lnTo>
                    <a:pt x="9667" y="447911"/>
                  </a:lnTo>
                  <a:lnTo>
                    <a:pt x="9667" y="473689"/>
                  </a:lnTo>
                  <a:lnTo>
                    <a:pt x="215898" y="473689"/>
                  </a:lnTo>
                  <a:lnTo>
                    <a:pt x="241677" y="473689"/>
                  </a:lnTo>
                  <a:lnTo>
                    <a:pt x="293234" y="473689"/>
                  </a:lnTo>
                  <a:lnTo>
                    <a:pt x="293234" y="447911"/>
                  </a:lnTo>
                  <a:lnTo>
                    <a:pt x="272792" y="447911"/>
                  </a:lnTo>
                  <a:lnTo>
                    <a:pt x="298571" y="422132"/>
                  </a:lnTo>
                  <a:lnTo>
                    <a:pt x="370571" y="422132"/>
                  </a:lnTo>
                  <a:cubicBezTo>
                    <a:pt x="373999" y="422132"/>
                    <a:pt x="377273" y="420778"/>
                    <a:pt x="379684" y="418355"/>
                  </a:cubicBezTo>
                  <a:lnTo>
                    <a:pt x="611693" y="186346"/>
                  </a:lnTo>
                  <a:cubicBezTo>
                    <a:pt x="659358" y="138681"/>
                    <a:pt x="659358" y="61112"/>
                    <a:pt x="611693" y="13447"/>
                  </a:cubicBezTo>
                  <a:close/>
                  <a:moveTo>
                    <a:pt x="593468" y="168120"/>
                  </a:moveTo>
                  <a:lnTo>
                    <a:pt x="365235" y="396353"/>
                  </a:lnTo>
                  <a:lnTo>
                    <a:pt x="324349" y="396353"/>
                  </a:lnTo>
                  <a:lnTo>
                    <a:pt x="585914" y="134788"/>
                  </a:lnTo>
                  <a:lnTo>
                    <a:pt x="567689" y="116562"/>
                  </a:lnTo>
                  <a:lnTo>
                    <a:pt x="306124" y="378127"/>
                  </a:lnTo>
                  <a:lnTo>
                    <a:pt x="306124" y="337242"/>
                  </a:lnTo>
                  <a:lnTo>
                    <a:pt x="601975" y="41391"/>
                  </a:lnTo>
                  <a:cubicBezTo>
                    <a:pt x="630821" y="79196"/>
                    <a:pt x="627998" y="133589"/>
                    <a:pt x="593468" y="16812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xmlns="" id="{6EDDE764-AA68-43B6-BE93-DF3F4F73F649}"/>
                </a:ext>
              </a:extLst>
            </p:cNvPr>
            <p:cNvSpPr/>
            <p:nvPr/>
          </p:nvSpPr>
          <p:spPr>
            <a:xfrm>
              <a:off x="1771729" y="4927395"/>
              <a:ext cx="335125" cy="38668"/>
            </a:xfrm>
            <a:custGeom>
              <a:avLst/>
              <a:gdLst>
                <a:gd name="connsiteX0" fmla="*/ 9667 w 335124"/>
                <a:gd name="connsiteY0" fmla="*/ 9667 h 38668"/>
                <a:gd name="connsiteX1" fmla="*/ 331903 w 335124"/>
                <a:gd name="connsiteY1" fmla="*/ 9667 h 38668"/>
                <a:gd name="connsiteX2" fmla="*/ 331903 w 335124"/>
                <a:gd name="connsiteY2" fmla="*/ 35446 h 38668"/>
                <a:gd name="connsiteX3" fmla="*/ 9667 w 335124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124" h="38668">
                  <a:moveTo>
                    <a:pt x="9667" y="9667"/>
                  </a:moveTo>
                  <a:lnTo>
                    <a:pt x="331903" y="9667"/>
                  </a:lnTo>
                  <a:lnTo>
                    <a:pt x="331903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xmlns="" id="{4CED8551-990F-491A-9D00-32D23E7BAECA}"/>
                </a:ext>
              </a:extLst>
            </p:cNvPr>
            <p:cNvSpPr/>
            <p:nvPr/>
          </p:nvSpPr>
          <p:spPr>
            <a:xfrm>
              <a:off x="1720172" y="4978952"/>
              <a:ext cx="335125" cy="38668"/>
            </a:xfrm>
            <a:custGeom>
              <a:avLst/>
              <a:gdLst>
                <a:gd name="connsiteX0" fmla="*/ 9667 w 335124"/>
                <a:gd name="connsiteY0" fmla="*/ 9667 h 38668"/>
                <a:gd name="connsiteX1" fmla="*/ 331903 w 335124"/>
                <a:gd name="connsiteY1" fmla="*/ 9667 h 38668"/>
                <a:gd name="connsiteX2" fmla="*/ 331903 w 335124"/>
                <a:gd name="connsiteY2" fmla="*/ 35446 h 38668"/>
                <a:gd name="connsiteX3" fmla="*/ 9667 w 335124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124" h="38668">
                  <a:moveTo>
                    <a:pt x="9667" y="9667"/>
                  </a:moveTo>
                  <a:lnTo>
                    <a:pt x="331903" y="9667"/>
                  </a:lnTo>
                  <a:lnTo>
                    <a:pt x="331903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xmlns="" id="{7460C0DC-3F21-47F2-A02E-7635C780C646}"/>
                </a:ext>
              </a:extLst>
            </p:cNvPr>
            <p:cNvSpPr/>
            <p:nvPr/>
          </p:nvSpPr>
          <p:spPr>
            <a:xfrm>
              <a:off x="1720172" y="5030510"/>
              <a:ext cx="128894" cy="38668"/>
            </a:xfrm>
            <a:custGeom>
              <a:avLst/>
              <a:gdLst>
                <a:gd name="connsiteX0" fmla="*/ 9667 w 128894"/>
                <a:gd name="connsiteY0" fmla="*/ 9667 h 38668"/>
                <a:gd name="connsiteX1" fmla="*/ 125672 w 128894"/>
                <a:gd name="connsiteY1" fmla="*/ 9667 h 38668"/>
                <a:gd name="connsiteX2" fmla="*/ 125672 w 128894"/>
                <a:gd name="connsiteY2" fmla="*/ 35446 h 38668"/>
                <a:gd name="connsiteX3" fmla="*/ 9667 w 128894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894" h="38668">
                  <a:moveTo>
                    <a:pt x="9667" y="9667"/>
                  </a:moveTo>
                  <a:lnTo>
                    <a:pt x="125672" y="9667"/>
                  </a:lnTo>
                  <a:lnTo>
                    <a:pt x="125672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xmlns="" id="{9DE76F48-4AF3-4F44-B8E9-03EBED733D43}"/>
                </a:ext>
              </a:extLst>
            </p:cNvPr>
            <p:cNvSpPr/>
            <p:nvPr/>
          </p:nvSpPr>
          <p:spPr>
            <a:xfrm>
              <a:off x="1861955" y="5030510"/>
              <a:ext cx="154673" cy="38668"/>
            </a:xfrm>
            <a:custGeom>
              <a:avLst/>
              <a:gdLst>
                <a:gd name="connsiteX0" fmla="*/ 9667 w 154673"/>
                <a:gd name="connsiteY0" fmla="*/ 9667 h 38668"/>
                <a:gd name="connsiteX1" fmla="*/ 151451 w 154673"/>
                <a:gd name="connsiteY1" fmla="*/ 9667 h 38668"/>
                <a:gd name="connsiteX2" fmla="*/ 151451 w 154673"/>
                <a:gd name="connsiteY2" fmla="*/ 35446 h 38668"/>
                <a:gd name="connsiteX3" fmla="*/ 9667 w 154673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673" h="38668">
                  <a:moveTo>
                    <a:pt x="9667" y="9667"/>
                  </a:moveTo>
                  <a:lnTo>
                    <a:pt x="151451" y="9667"/>
                  </a:lnTo>
                  <a:lnTo>
                    <a:pt x="151451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xmlns="" id="{26B690A3-CB58-4196-B1FF-C981BF51D779}"/>
                </a:ext>
              </a:extLst>
            </p:cNvPr>
            <p:cNvSpPr/>
            <p:nvPr/>
          </p:nvSpPr>
          <p:spPr>
            <a:xfrm>
              <a:off x="1720172" y="5082068"/>
              <a:ext cx="257788" cy="38668"/>
            </a:xfrm>
            <a:custGeom>
              <a:avLst/>
              <a:gdLst>
                <a:gd name="connsiteX0" fmla="*/ 9667 w 257788"/>
                <a:gd name="connsiteY0" fmla="*/ 9667 h 38668"/>
                <a:gd name="connsiteX1" fmla="*/ 254566 w 257788"/>
                <a:gd name="connsiteY1" fmla="*/ 9667 h 38668"/>
                <a:gd name="connsiteX2" fmla="*/ 254566 w 257788"/>
                <a:gd name="connsiteY2" fmla="*/ 35446 h 38668"/>
                <a:gd name="connsiteX3" fmla="*/ 9667 w 257788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788" h="38668">
                  <a:moveTo>
                    <a:pt x="9667" y="9667"/>
                  </a:moveTo>
                  <a:lnTo>
                    <a:pt x="254566" y="9667"/>
                  </a:lnTo>
                  <a:lnTo>
                    <a:pt x="254566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xmlns="" id="{3D859E69-4E90-44D9-AE8A-7C792662A07B}"/>
                </a:ext>
              </a:extLst>
            </p:cNvPr>
            <p:cNvSpPr/>
            <p:nvPr/>
          </p:nvSpPr>
          <p:spPr>
            <a:xfrm>
              <a:off x="2029518" y="5275409"/>
              <a:ext cx="206231" cy="38668"/>
            </a:xfrm>
            <a:custGeom>
              <a:avLst/>
              <a:gdLst>
                <a:gd name="connsiteX0" fmla="*/ 9667 w 206230"/>
                <a:gd name="connsiteY0" fmla="*/ 9667 h 38668"/>
                <a:gd name="connsiteX1" fmla="*/ 203008 w 206230"/>
                <a:gd name="connsiteY1" fmla="*/ 9667 h 38668"/>
                <a:gd name="connsiteX2" fmla="*/ 203008 w 206230"/>
                <a:gd name="connsiteY2" fmla="*/ 35446 h 38668"/>
                <a:gd name="connsiteX3" fmla="*/ 9667 w 206230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230" h="38668">
                  <a:moveTo>
                    <a:pt x="9667" y="9667"/>
                  </a:moveTo>
                  <a:lnTo>
                    <a:pt x="203008" y="9667"/>
                  </a:lnTo>
                  <a:lnTo>
                    <a:pt x="203008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图形 15">
            <a:extLst>
              <a:ext uri="{FF2B5EF4-FFF2-40B4-BE49-F238E27FC236}">
                <a16:creationId xmlns:a16="http://schemas.microsoft.com/office/drawing/2014/main" xmlns="" id="{8A5C4353-2238-4E79-B823-51DD25461B66}"/>
              </a:ext>
            </a:extLst>
          </p:cNvPr>
          <p:cNvGrpSpPr/>
          <p:nvPr/>
        </p:nvGrpSpPr>
        <p:grpSpPr>
          <a:xfrm>
            <a:off x="7549482" y="3290809"/>
            <a:ext cx="354174" cy="354174"/>
            <a:chOff x="1558925" y="4652955"/>
            <a:chExt cx="844107" cy="844107"/>
          </a:xfrm>
          <a:gradFill flip="none" rotWithShape="1">
            <a:gsLst>
              <a:gs pos="0">
                <a:schemeClr val="accent1"/>
              </a:gs>
              <a:gs pos="75000">
                <a:schemeClr val="accent2"/>
              </a:gs>
            </a:gsLst>
            <a:lin ang="5400000" scaled="1"/>
            <a:tileRect/>
          </a:gradFill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="" id="{44FABF9B-D02F-4482-A3A7-4EFD30ECF0A7}"/>
                </a:ext>
              </a:extLst>
            </p:cNvPr>
            <p:cNvSpPr/>
            <p:nvPr/>
          </p:nvSpPr>
          <p:spPr>
            <a:xfrm>
              <a:off x="1557608" y="4651636"/>
              <a:ext cx="845866" cy="508223"/>
            </a:xfrm>
            <a:custGeom>
              <a:avLst/>
              <a:gdLst>
                <a:gd name="connsiteX0" fmla="*/ 831352 w 845865"/>
                <a:gd name="connsiteY0" fmla="*/ 1319 h 508222"/>
                <a:gd name="connsiteX1" fmla="*/ 690667 w 845865"/>
                <a:gd name="connsiteY1" fmla="*/ 1319 h 508222"/>
                <a:gd name="connsiteX2" fmla="*/ 677668 w 845865"/>
                <a:gd name="connsiteY2" fmla="*/ 9999 h 508222"/>
                <a:gd name="connsiteX3" fmla="*/ 680721 w 845865"/>
                <a:gd name="connsiteY3" fmla="*/ 25334 h 508222"/>
                <a:gd name="connsiteX4" fmla="*/ 698264 w 845865"/>
                <a:gd name="connsiteY4" fmla="*/ 42877 h 508222"/>
                <a:gd name="connsiteX5" fmla="*/ 476728 w 845865"/>
                <a:gd name="connsiteY5" fmla="*/ 238358 h 508222"/>
                <a:gd name="connsiteX6" fmla="*/ 301801 w 845865"/>
                <a:gd name="connsiteY6" fmla="*/ 171083 h 508222"/>
                <a:gd name="connsiteX7" fmla="*/ 287972 w 845865"/>
                <a:gd name="connsiteY7" fmla="*/ 173221 h 508222"/>
                <a:gd name="connsiteX8" fmla="*/ 6603 w 845865"/>
                <a:gd name="connsiteY8" fmla="*/ 398317 h 508222"/>
                <a:gd name="connsiteX9" fmla="*/ 1341 w 845865"/>
                <a:gd name="connsiteY9" fmla="*/ 408530 h 508222"/>
                <a:gd name="connsiteX10" fmla="*/ 5449 w 845865"/>
                <a:gd name="connsiteY10" fmla="*/ 419264 h 508222"/>
                <a:gd name="connsiteX11" fmla="*/ 89860 w 845865"/>
                <a:gd name="connsiteY11" fmla="*/ 503675 h 508222"/>
                <a:gd name="connsiteX12" fmla="*/ 99792 w 845865"/>
                <a:gd name="connsiteY12" fmla="*/ 507783 h 508222"/>
                <a:gd name="connsiteX13" fmla="*/ 108726 w 845865"/>
                <a:gd name="connsiteY13" fmla="*/ 504576 h 508222"/>
                <a:gd name="connsiteX14" fmla="*/ 312352 w 845865"/>
                <a:gd name="connsiteY14" fmla="*/ 337386 h 508222"/>
                <a:gd name="connsiteX15" fmla="*/ 488461 w 845865"/>
                <a:gd name="connsiteY15" fmla="*/ 408277 h 508222"/>
                <a:gd name="connsiteX16" fmla="*/ 503177 w 845865"/>
                <a:gd name="connsiteY16" fmla="*/ 405632 h 508222"/>
                <a:gd name="connsiteX17" fmla="*/ 802750 w 845865"/>
                <a:gd name="connsiteY17" fmla="*/ 133281 h 508222"/>
                <a:gd name="connsiteX18" fmla="*/ 821405 w 845865"/>
                <a:gd name="connsiteY18" fmla="*/ 151936 h 508222"/>
                <a:gd name="connsiteX19" fmla="*/ 836740 w 845865"/>
                <a:gd name="connsiteY19" fmla="*/ 154989 h 508222"/>
                <a:gd name="connsiteX20" fmla="*/ 845420 w 845865"/>
                <a:gd name="connsiteY20" fmla="*/ 142003 h 508222"/>
                <a:gd name="connsiteX21" fmla="*/ 845420 w 845865"/>
                <a:gd name="connsiteY21" fmla="*/ 15387 h 508222"/>
                <a:gd name="connsiteX22" fmla="*/ 831352 w 845865"/>
                <a:gd name="connsiteY22" fmla="*/ 1319 h 508222"/>
                <a:gd name="connsiteX23" fmla="*/ 817283 w 845865"/>
                <a:gd name="connsiteY23" fmla="*/ 108042 h 508222"/>
                <a:gd name="connsiteX24" fmla="*/ 813161 w 845865"/>
                <a:gd name="connsiteY24" fmla="*/ 103920 h 508222"/>
                <a:gd name="connsiteX25" fmla="*/ 793747 w 845865"/>
                <a:gd name="connsiteY25" fmla="*/ 103456 h 508222"/>
                <a:gd name="connsiteX26" fmla="*/ 490783 w 845865"/>
                <a:gd name="connsiteY26" fmla="*/ 378888 h 508222"/>
                <a:gd name="connsiteX27" fmla="*/ 315124 w 845865"/>
                <a:gd name="connsiteY27" fmla="*/ 308180 h 508222"/>
                <a:gd name="connsiteX28" fmla="*/ 300943 w 845865"/>
                <a:gd name="connsiteY28" fmla="*/ 310361 h 508222"/>
                <a:gd name="connsiteX29" fmla="*/ 100721 w 845865"/>
                <a:gd name="connsiteY29" fmla="*/ 474736 h 508222"/>
                <a:gd name="connsiteX30" fmla="*/ 36442 w 845865"/>
                <a:gd name="connsiteY30" fmla="*/ 410472 h 508222"/>
                <a:gd name="connsiteX31" fmla="*/ 299241 w 845865"/>
                <a:gd name="connsiteY31" fmla="*/ 200247 h 508222"/>
                <a:gd name="connsiteX32" fmla="*/ 474590 w 845865"/>
                <a:gd name="connsiteY32" fmla="*/ 267691 h 508222"/>
                <a:gd name="connsiteX33" fmla="*/ 488954 w 845865"/>
                <a:gd name="connsiteY33" fmla="*/ 265102 h 508222"/>
                <a:gd name="connsiteX34" fmla="*/ 728117 w 845865"/>
                <a:gd name="connsiteY34" fmla="*/ 54076 h 508222"/>
                <a:gd name="connsiteX35" fmla="*/ 732872 w 845865"/>
                <a:gd name="connsiteY35" fmla="*/ 43960 h 508222"/>
                <a:gd name="connsiteX36" fmla="*/ 728764 w 845865"/>
                <a:gd name="connsiteY36" fmla="*/ 33578 h 508222"/>
                <a:gd name="connsiteX37" fmla="*/ 724628 w 845865"/>
                <a:gd name="connsiteY37" fmla="*/ 29456 h 508222"/>
                <a:gd name="connsiteX38" fmla="*/ 817283 w 845865"/>
                <a:gd name="connsiteY38" fmla="*/ 29456 h 508222"/>
                <a:gd name="connsiteX39" fmla="*/ 817283 w 845865"/>
                <a:gd name="connsiteY39" fmla="*/ 108042 h 50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845865" h="508222">
                  <a:moveTo>
                    <a:pt x="831352" y="1319"/>
                  </a:moveTo>
                  <a:lnTo>
                    <a:pt x="690667" y="1319"/>
                  </a:lnTo>
                  <a:cubicBezTo>
                    <a:pt x="684983" y="1319"/>
                    <a:pt x="679848" y="4738"/>
                    <a:pt x="677668" y="9999"/>
                  </a:cubicBezTo>
                  <a:cubicBezTo>
                    <a:pt x="675487" y="15261"/>
                    <a:pt x="676697" y="21310"/>
                    <a:pt x="680721" y="25334"/>
                  </a:cubicBezTo>
                  <a:lnTo>
                    <a:pt x="698264" y="42877"/>
                  </a:lnTo>
                  <a:lnTo>
                    <a:pt x="476728" y="238358"/>
                  </a:lnTo>
                  <a:lnTo>
                    <a:pt x="301801" y="171083"/>
                  </a:lnTo>
                  <a:cubicBezTo>
                    <a:pt x="297144" y="169282"/>
                    <a:pt x="291883" y="170112"/>
                    <a:pt x="287972" y="173221"/>
                  </a:cubicBezTo>
                  <a:lnTo>
                    <a:pt x="6603" y="398317"/>
                  </a:lnTo>
                  <a:cubicBezTo>
                    <a:pt x="3480" y="400821"/>
                    <a:pt x="1566" y="404535"/>
                    <a:pt x="1341" y="408530"/>
                  </a:cubicBezTo>
                  <a:cubicBezTo>
                    <a:pt x="1116" y="412526"/>
                    <a:pt x="2607" y="416437"/>
                    <a:pt x="5449" y="419264"/>
                  </a:cubicBezTo>
                  <a:lnTo>
                    <a:pt x="89860" y="503675"/>
                  </a:lnTo>
                  <a:cubicBezTo>
                    <a:pt x="92575" y="506390"/>
                    <a:pt x="96177" y="507783"/>
                    <a:pt x="99792" y="507783"/>
                  </a:cubicBezTo>
                  <a:cubicBezTo>
                    <a:pt x="102958" y="507783"/>
                    <a:pt x="106109" y="506728"/>
                    <a:pt x="108726" y="504576"/>
                  </a:cubicBezTo>
                  <a:lnTo>
                    <a:pt x="312352" y="337386"/>
                  </a:lnTo>
                  <a:lnTo>
                    <a:pt x="488461" y="408277"/>
                  </a:lnTo>
                  <a:cubicBezTo>
                    <a:pt x="493470" y="410303"/>
                    <a:pt x="499181" y="409248"/>
                    <a:pt x="503177" y="405632"/>
                  </a:cubicBezTo>
                  <a:lnTo>
                    <a:pt x="802750" y="133281"/>
                  </a:lnTo>
                  <a:lnTo>
                    <a:pt x="821405" y="151936"/>
                  </a:lnTo>
                  <a:cubicBezTo>
                    <a:pt x="825415" y="155945"/>
                    <a:pt x="831450" y="157169"/>
                    <a:pt x="836740" y="154989"/>
                  </a:cubicBezTo>
                  <a:cubicBezTo>
                    <a:pt x="841987" y="152836"/>
                    <a:pt x="845420" y="147687"/>
                    <a:pt x="845420" y="142003"/>
                  </a:cubicBezTo>
                  <a:lnTo>
                    <a:pt x="845420" y="15387"/>
                  </a:lnTo>
                  <a:cubicBezTo>
                    <a:pt x="845420" y="7608"/>
                    <a:pt x="839117" y="1319"/>
                    <a:pt x="831352" y="1319"/>
                  </a:cubicBezTo>
                  <a:close/>
                  <a:moveTo>
                    <a:pt x="817283" y="108042"/>
                  </a:moveTo>
                  <a:lnTo>
                    <a:pt x="813161" y="103920"/>
                  </a:lnTo>
                  <a:cubicBezTo>
                    <a:pt x="807843" y="98588"/>
                    <a:pt x="799318" y="98391"/>
                    <a:pt x="793747" y="103456"/>
                  </a:cubicBezTo>
                  <a:lnTo>
                    <a:pt x="490783" y="378888"/>
                  </a:lnTo>
                  <a:lnTo>
                    <a:pt x="315124" y="308180"/>
                  </a:lnTo>
                  <a:cubicBezTo>
                    <a:pt x="310369" y="306253"/>
                    <a:pt x="304910" y="307097"/>
                    <a:pt x="300943" y="310361"/>
                  </a:cubicBezTo>
                  <a:lnTo>
                    <a:pt x="100721" y="474736"/>
                  </a:lnTo>
                  <a:lnTo>
                    <a:pt x="36442" y="410472"/>
                  </a:lnTo>
                  <a:lnTo>
                    <a:pt x="299241" y="200247"/>
                  </a:lnTo>
                  <a:lnTo>
                    <a:pt x="474590" y="267691"/>
                  </a:lnTo>
                  <a:cubicBezTo>
                    <a:pt x="479457" y="269590"/>
                    <a:pt x="485014" y="268563"/>
                    <a:pt x="488954" y="265102"/>
                  </a:cubicBezTo>
                  <a:lnTo>
                    <a:pt x="728117" y="54076"/>
                  </a:lnTo>
                  <a:cubicBezTo>
                    <a:pt x="731030" y="51501"/>
                    <a:pt x="732746" y="47843"/>
                    <a:pt x="732872" y="43960"/>
                  </a:cubicBezTo>
                  <a:cubicBezTo>
                    <a:pt x="732999" y="40078"/>
                    <a:pt x="731508" y="36321"/>
                    <a:pt x="728764" y="33578"/>
                  </a:cubicBezTo>
                  <a:lnTo>
                    <a:pt x="724628" y="29456"/>
                  </a:lnTo>
                  <a:lnTo>
                    <a:pt x="817283" y="29456"/>
                  </a:lnTo>
                  <a:lnTo>
                    <a:pt x="817283" y="108042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24A45148-BD63-4F35-B1C0-B88C64C2CD34}"/>
                </a:ext>
              </a:extLst>
            </p:cNvPr>
            <p:cNvSpPr/>
            <p:nvPr/>
          </p:nvSpPr>
          <p:spPr>
            <a:xfrm>
              <a:off x="1585739" y="5158100"/>
              <a:ext cx="29895" cy="339401"/>
            </a:xfrm>
            <a:custGeom>
              <a:avLst/>
              <a:gdLst>
                <a:gd name="connsiteX0" fmla="*/ 1319 w 29895"/>
                <a:gd name="connsiteY0" fmla="*/ 1319 h 339401"/>
                <a:gd name="connsiteX1" fmla="*/ 29456 w 29895"/>
                <a:gd name="connsiteY1" fmla="*/ 1319 h 339401"/>
                <a:gd name="connsiteX2" fmla="*/ 29456 w 29895"/>
                <a:gd name="connsiteY2" fmla="*/ 338962 h 339401"/>
                <a:gd name="connsiteX3" fmla="*/ 1319 w 29895"/>
                <a:gd name="connsiteY3" fmla="*/ 338962 h 339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895" h="339401">
                  <a:moveTo>
                    <a:pt x="1319" y="1319"/>
                  </a:moveTo>
                  <a:lnTo>
                    <a:pt x="29456" y="1319"/>
                  </a:lnTo>
                  <a:lnTo>
                    <a:pt x="29456" y="338962"/>
                  </a:lnTo>
                  <a:lnTo>
                    <a:pt x="1319" y="33896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xmlns="" id="{1787E167-9639-4E14-8820-682C96B65C5D}"/>
                </a:ext>
              </a:extLst>
            </p:cNvPr>
            <p:cNvSpPr/>
            <p:nvPr/>
          </p:nvSpPr>
          <p:spPr>
            <a:xfrm>
              <a:off x="1670150" y="5186237"/>
              <a:ext cx="29895" cy="311264"/>
            </a:xfrm>
            <a:custGeom>
              <a:avLst/>
              <a:gdLst>
                <a:gd name="connsiteX0" fmla="*/ 1319 w 29895"/>
                <a:gd name="connsiteY0" fmla="*/ 1319 h 311264"/>
                <a:gd name="connsiteX1" fmla="*/ 29456 w 29895"/>
                <a:gd name="connsiteY1" fmla="*/ 1319 h 311264"/>
                <a:gd name="connsiteX2" fmla="*/ 29456 w 29895"/>
                <a:gd name="connsiteY2" fmla="*/ 310825 h 311264"/>
                <a:gd name="connsiteX3" fmla="*/ 1319 w 29895"/>
                <a:gd name="connsiteY3" fmla="*/ 310825 h 31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895" h="311264">
                  <a:moveTo>
                    <a:pt x="1319" y="1319"/>
                  </a:moveTo>
                  <a:lnTo>
                    <a:pt x="29456" y="1319"/>
                  </a:lnTo>
                  <a:lnTo>
                    <a:pt x="29456" y="310825"/>
                  </a:lnTo>
                  <a:lnTo>
                    <a:pt x="1319" y="3108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xmlns="" id="{64F2301F-94F7-43A6-9DC1-52B1B70D29C7}"/>
                </a:ext>
              </a:extLst>
            </p:cNvPr>
            <p:cNvSpPr/>
            <p:nvPr/>
          </p:nvSpPr>
          <p:spPr>
            <a:xfrm>
              <a:off x="1754561" y="5115895"/>
              <a:ext cx="29895" cy="381607"/>
            </a:xfrm>
            <a:custGeom>
              <a:avLst/>
              <a:gdLst>
                <a:gd name="connsiteX0" fmla="*/ 1319 w 29895"/>
                <a:gd name="connsiteY0" fmla="*/ 1319 h 381606"/>
                <a:gd name="connsiteX1" fmla="*/ 29456 w 29895"/>
                <a:gd name="connsiteY1" fmla="*/ 1319 h 381606"/>
                <a:gd name="connsiteX2" fmla="*/ 29456 w 29895"/>
                <a:gd name="connsiteY2" fmla="*/ 381167 h 381606"/>
                <a:gd name="connsiteX3" fmla="*/ 1319 w 29895"/>
                <a:gd name="connsiteY3" fmla="*/ 381167 h 381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895" h="381606">
                  <a:moveTo>
                    <a:pt x="1319" y="1319"/>
                  </a:moveTo>
                  <a:lnTo>
                    <a:pt x="29456" y="1319"/>
                  </a:lnTo>
                  <a:lnTo>
                    <a:pt x="29456" y="381167"/>
                  </a:lnTo>
                  <a:lnTo>
                    <a:pt x="1319" y="38116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xmlns="" id="{067789FB-7DFD-4254-8334-7C153A8605AD}"/>
                </a:ext>
              </a:extLst>
            </p:cNvPr>
            <p:cNvSpPr/>
            <p:nvPr/>
          </p:nvSpPr>
          <p:spPr>
            <a:xfrm>
              <a:off x="1838972" y="5045553"/>
              <a:ext cx="29895" cy="451949"/>
            </a:xfrm>
            <a:custGeom>
              <a:avLst/>
              <a:gdLst>
                <a:gd name="connsiteX0" fmla="*/ 1319 w 29895"/>
                <a:gd name="connsiteY0" fmla="*/ 1319 h 451948"/>
                <a:gd name="connsiteX1" fmla="*/ 29456 w 29895"/>
                <a:gd name="connsiteY1" fmla="*/ 1319 h 451948"/>
                <a:gd name="connsiteX2" fmla="*/ 29456 w 29895"/>
                <a:gd name="connsiteY2" fmla="*/ 451509 h 451948"/>
                <a:gd name="connsiteX3" fmla="*/ 1319 w 29895"/>
                <a:gd name="connsiteY3" fmla="*/ 451509 h 451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895" h="451948">
                  <a:moveTo>
                    <a:pt x="1319" y="1319"/>
                  </a:moveTo>
                  <a:lnTo>
                    <a:pt x="29456" y="1319"/>
                  </a:lnTo>
                  <a:lnTo>
                    <a:pt x="29456" y="451509"/>
                  </a:lnTo>
                  <a:lnTo>
                    <a:pt x="1319" y="45150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xmlns="" id="{73C7C716-982D-490B-9AD4-9AE394C6A5EC}"/>
                </a:ext>
              </a:extLst>
            </p:cNvPr>
            <p:cNvSpPr/>
            <p:nvPr/>
          </p:nvSpPr>
          <p:spPr>
            <a:xfrm>
              <a:off x="1923382" y="5059621"/>
              <a:ext cx="29895" cy="437881"/>
            </a:xfrm>
            <a:custGeom>
              <a:avLst/>
              <a:gdLst>
                <a:gd name="connsiteX0" fmla="*/ 1319 w 29895"/>
                <a:gd name="connsiteY0" fmla="*/ 1319 h 437880"/>
                <a:gd name="connsiteX1" fmla="*/ 29456 w 29895"/>
                <a:gd name="connsiteY1" fmla="*/ 1319 h 437880"/>
                <a:gd name="connsiteX2" fmla="*/ 29456 w 29895"/>
                <a:gd name="connsiteY2" fmla="*/ 437441 h 437880"/>
                <a:gd name="connsiteX3" fmla="*/ 1319 w 29895"/>
                <a:gd name="connsiteY3" fmla="*/ 437441 h 437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895" h="437880">
                  <a:moveTo>
                    <a:pt x="1319" y="1319"/>
                  </a:moveTo>
                  <a:lnTo>
                    <a:pt x="29456" y="1319"/>
                  </a:lnTo>
                  <a:lnTo>
                    <a:pt x="29456" y="437441"/>
                  </a:lnTo>
                  <a:lnTo>
                    <a:pt x="1319" y="4374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xmlns="" id="{B8B9A7D1-E04D-4CED-A067-5F5B20ECE64D}"/>
                </a:ext>
              </a:extLst>
            </p:cNvPr>
            <p:cNvSpPr/>
            <p:nvPr/>
          </p:nvSpPr>
          <p:spPr>
            <a:xfrm>
              <a:off x="2007793" y="5087758"/>
              <a:ext cx="29895" cy="409744"/>
            </a:xfrm>
            <a:custGeom>
              <a:avLst/>
              <a:gdLst>
                <a:gd name="connsiteX0" fmla="*/ 1319 w 29895"/>
                <a:gd name="connsiteY0" fmla="*/ 1319 h 409743"/>
                <a:gd name="connsiteX1" fmla="*/ 29456 w 29895"/>
                <a:gd name="connsiteY1" fmla="*/ 1319 h 409743"/>
                <a:gd name="connsiteX2" fmla="*/ 29456 w 29895"/>
                <a:gd name="connsiteY2" fmla="*/ 409304 h 409743"/>
                <a:gd name="connsiteX3" fmla="*/ 1319 w 29895"/>
                <a:gd name="connsiteY3" fmla="*/ 409304 h 409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895" h="409743">
                  <a:moveTo>
                    <a:pt x="1319" y="1319"/>
                  </a:moveTo>
                  <a:lnTo>
                    <a:pt x="29456" y="1319"/>
                  </a:lnTo>
                  <a:lnTo>
                    <a:pt x="29456" y="409304"/>
                  </a:lnTo>
                  <a:lnTo>
                    <a:pt x="1319" y="4093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xmlns="" id="{D3A17C0D-DDD3-4EED-B109-7A8A8DDEFCB5}"/>
                </a:ext>
              </a:extLst>
            </p:cNvPr>
            <p:cNvSpPr/>
            <p:nvPr/>
          </p:nvSpPr>
          <p:spPr>
            <a:xfrm>
              <a:off x="2092204" y="5073690"/>
              <a:ext cx="29895" cy="423812"/>
            </a:xfrm>
            <a:custGeom>
              <a:avLst/>
              <a:gdLst>
                <a:gd name="connsiteX0" fmla="*/ 1319 w 29895"/>
                <a:gd name="connsiteY0" fmla="*/ 1319 h 423812"/>
                <a:gd name="connsiteX1" fmla="*/ 29456 w 29895"/>
                <a:gd name="connsiteY1" fmla="*/ 1319 h 423812"/>
                <a:gd name="connsiteX2" fmla="*/ 29456 w 29895"/>
                <a:gd name="connsiteY2" fmla="*/ 423372 h 423812"/>
                <a:gd name="connsiteX3" fmla="*/ 1319 w 29895"/>
                <a:gd name="connsiteY3" fmla="*/ 423372 h 4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895" h="423812">
                  <a:moveTo>
                    <a:pt x="1319" y="1319"/>
                  </a:moveTo>
                  <a:lnTo>
                    <a:pt x="29456" y="1319"/>
                  </a:lnTo>
                  <a:lnTo>
                    <a:pt x="29456" y="423372"/>
                  </a:lnTo>
                  <a:lnTo>
                    <a:pt x="1319" y="42337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xmlns="" id="{BAF258D8-E859-4C06-A722-2D7185AA4021}"/>
                </a:ext>
              </a:extLst>
            </p:cNvPr>
            <p:cNvSpPr/>
            <p:nvPr/>
          </p:nvSpPr>
          <p:spPr>
            <a:xfrm>
              <a:off x="2176614" y="4989279"/>
              <a:ext cx="29895" cy="508223"/>
            </a:xfrm>
            <a:custGeom>
              <a:avLst/>
              <a:gdLst>
                <a:gd name="connsiteX0" fmla="*/ 1319 w 29895"/>
                <a:gd name="connsiteY0" fmla="*/ 1319 h 508222"/>
                <a:gd name="connsiteX1" fmla="*/ 29456 w 29895"/>
                <a:gd name="connsiteY1" fmla="*/ 1319 h 508222"/>
                <a:gd name="connsiteX2" fmla="*/ 29456 w 29895"/>
                <a:gd name="connsiteY2" fmla="*/ 507783 h 508222"/>
                <a:gd name="connsiteX3" fmla="*/ 1319 w 29895"/>
                <a:gd name="connsiteY3" fmla="*/ 507783 h 50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895" h="508222">
                  <a:moveTo>
                    <a:pt x="1319" y="1319"/>
                  </a:moveTo>
                  <a:lnTo>
                    <a:pt x="29456" y="1319"/>
                  </a:lnTo>
                  <a:lnTo>
                    <a:pt x="29456" y="507783"/>
                  </a:lnTo>
                  <a:lnTo>
                    <a:pt x="1319" y="5077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xmlns="" id="{8B437FE7-3757-477B-9AC3-F2F475AD6956}"/>
                </a:ext>
              </a:extLst>
            </p:cNvPr>
            <p:cNvSpPr/>
            <p:nvPr/>
          </p:nvSpPr>
          <p:spPr>
            <a:xfrm>
              <a:off x="2261025" y="4918937"/>
              <a:ext cx="29895" cy="578565"/>
            </a:xfrm>
            <a:custGeom>
              <a:avLst/>
              <a:gdLst>
                <a:gd name="connsiteX0" fmla="*/ 1319 w 29895"/>
                <a:gd name="connsiteY0" fmla="*/ 1319 h 578565"/>
                <a:gd name="connsiteX1" fmla="*/ 29456 w 29895"/>
                <a:gd name="connsiteY1" fmla="*/ 1319 h 578565"/>
                <a:gd name="connsiteX2" fmla="*/ 29456 w 29895"/>
                <a:gd name="connsiteY2" fmla="*/ 578125 h 578565"/>
                <a:gd name="connsiteX3" fmla="*/ 1319 w 29895"/>
                <a:gd name="connsiteY3" fmla="*/ 578125 h 578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895" h="578565">
                  <a:moveTo>
                    <a:pt x="1319" y="1319"/>
                  </a:moveTo>
                  <a:lnTo>
                    <a:pt x="29456" y="1319"/>
                  </a:lnTo>
                  <a:lnTo>
                    <a:pt x="29456" y="578125"/>
                  </a:lnTo>
                  <a:lnTo>
                    <a:pt x="1319" y="5781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xmlns="" id="{0106EB8A-AEA8-4457-863C-46680116A10B}"/>
                </a:ext>
              </a:extLst>
            </p:cNvPr>
            <p:cNvSpPr/>
            <p:nvPr/>
          </p:nvSpPr>
          <p:spPr>
            <a:xfrm>
              <a:off x="2345436" y="4834526"/>
              <a:ext cx="29895" cy="662976"/>
            </a:xfrm>
            <a:custGeom>
              <a:avLst/>
              <a:gdLst>
                <a:gd name="connsiteX0" fmla="*/ 1319 w 29895"/>
                <a:gd name="connsiteY0" fmla="*/ 1319 h 662975"/>
                <a:gd name="connsiteX1" fmla="*/ 29456 w 29895"/>
                <a:gd name="connsiteY1" fmla="*/ 1319 h 662975"/>
                <a:gd name="connsiteX2" fmla="*/ 29456 w 29895"/>
                <a:gd name="connsiteY2" fmla="*/ 662536 h 662975"/>
                <a:gd name="connsiteX3" fmla="*/ 1319 w 29895"/>
                <a:gd name="connsiteY3" fmla="*/ 662536 h 66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895" h="662975">
                  <a:moveTo>
                    <a:pt x="1319" y="1319"/>
                  </a:moveTo>
                  <a:lnTo>
                    <a:pt x="29456" y="1319"/>
                  </a:lnTo>
                  <a:lnTo>
                    <a:pt x="29456" y="662536"/>
                  </a:lnTo>
                  <a:lnTo>
                    <a:pt x="1319" y="6625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图形 16">
            <a:extLst>
              <a:ext uri="{FF2B5EF4-FFF2-40B4-BE49-F238E27FC236}">
                <a16:creationId xmlns:a16="http://schemas.microsoft.com/office/drawing/2014/main" xmlns="" id="{CF1B0A56-61D7-4B12-B79F-5A3FF6C9B976}"/>
              </a:ext>
            </a:extLst>
          </p:cNvPr>
          <p:cNvGrpSpPr/>
          <p:nvPr/>
        </p:nvGrpSpPr>
        <p:grpSpPr>
          <a:xfrm>
            <a:off x="7525833" y="4892001"/>
            <a:ext cx="413973" cy="413973"/>
            <a:chOff x="1558925" y="3014065"/>
            <a:chExt cx="816265" cy="816265"/>
          </a:xfrm>
          <a:gradFill flip="none" rotWithShape="1">
            <a:gsLst>
              <a:gs pos="0">
                <a:schemeClr val="accent1"/>
              </a:gs>
              <a:gs pos="75000">
                <a:schemeClr val="accent2"/>
              </a:gs>
            </a:gsLst>
            <a:lin ang="5400000" scaled="1"/>
            <a:tileRect/>
          </a:gradFill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7D4E04BF-CD1E-4026-8255-70E197976C13}"/>
                </a:ext>
              </a:extLst>
            </p:cNvPr>
            <p:cNvSpPr/>
            <p:nvPr/>
          </p:nvSpPr>
          <p:spPr>
            <a:xfrm>
              <a:off x="1557650" y="3012793"/>
              <a:ext cx="817966" cy="817966"/>
            </a:xfrm>
            <a:custGeom>
              <a:avLst/>
              <a:gdLst>
                <a:gd name="connsiteX0" fmla="*/ 813557 w 817965"/>
                <a:gd name="connsiteY0" fmla="*/ 794318 h 817965"/>
                <a:gd name="connsiteX1" fmla="*/ 763125 w 817965"/>
                <a:gd name="connsiteY1" fmla="*/ 743886 h 817965"/>
                <a:gd name="connsiteX2" fmla="*/ 763125 w 817965"/>
                <a:gd name="connsiteY2" fmla="*/ 477430 h 817965"/>
                <a:gd name="connsiteX3" fmla="*/ 708708 w 817965"/>
                <a:gd name="connsiteY3" fmla="*/ 410782 h 817965"/>
                <a:gd name="connsiteX4" fmla="*/ 708708 w 817965"/>
                <a:gd name="connsiteY4" fmla="*/ 232551 h 817965"/>
                <a:gd name="connsiteX5" fmla="*/ 708708 w 817965"/>
                <a:gd name="connsiteY5" fmla="*/ 205342 h 817965"/>
                <a:gd name="connsiteX6" fmla="*/ 708708 w 817965"/>
                <a:gd name="connsiteY6" fmla="*/ 178133 h 817965"/>
                <a:gd name="connsiteX7" fmla="*/ 640686 w 817965"/>
                <a:gd name="connsiteY7" fmla="*/ 110111 h 817965"/>
                <a:gd name="connsiteX8" fmla="*/ 586268 w 817965"/>
                <a:gd name="connsiteY8" fmla="*/ 110111 h 817965"/>
                <a:gd name="connsiteX9" fmla="*/ 559059 w 817965"/>
                <a:gd name="connsiteY9" fmla="*/ 110111 h 817965"/>
                <a:gd name="connsiteX10" fmla="*/ 518246 w 817965"/>
                <a:gd name="connsiteY10" fmla="*/ 110111 h 817965"/>
                <a:gd name="connsiteX11" fmla="*/ 518246 w 817965"/>
                <a:gd name="connsiteY11" fmla="*/ 69297 h 817965"/>
                <a:gd name="connsiteX12" fmla="*/ 450224 w 817965"/>
                <a:gd name="connsiteY12" fmla="*/ 1275 h 817965"/>
                <a:gd name="connsiteX13" fmla="*/ 178135 w 817965"/>
                <a:gd name="connsiteY13" fmla="*/ 1275 h 817965"/>
                <a:gd name="connsiteX14" fmla="*/ 110113 w 817965"/>
                <a:gd name="connsiteY14" fmla="*/ 69297 h 817965"/>
                <a:gd name="connsiteX15" fmla="*/ 110113 w 817965"/>
                <a:gd name="connsiteY15" fmla="*/ 172501 h 817965"/>
                <a:gd name="connsiteX16" fmla="*/ 59682 w 817965"/>
                <a:gd name="connsiteY16" fmla="*/ 222932 h 817965"/>
                <a:gd name="connsiteX17" fmla="*/ 56730 w 817965"/>
                <a:gd name="connsiteY17" fmla="*/ 237761 h 817965"/>
                <a:gd name="connsiteX18" fmla="*/ 69300 w 817965"/>
                <a:gd name="connsiteY18" fmla="*/ 246155 h 817965"/>
                <a:gd name="connsiteX19" fmla="*/ 218949 w 817965"/>
                <a:gd name="connsiteY19" fmla="*/ 246155 h 817965"/>
                <a:gd name="connsiteX20" fmla="*/ 218949 w 817965"/>
                <a:gd name="connsiteY20" fmla="*/ 341386 h 817965"/>
                <a:gd name="connsiteX21" fmla="*/ 123718 w 817965"/>
                <a:gd name="connsiteY21" fmla="*/ 341386 h 817965"/>
                <a:gd name="connsiteX22" fmla="*/ 55696 w 817965"/>
                <a:gd name="connsiteY22" fmla="*/ 409408 h 817965"/>
                <a:gd name="connsiteX23" fmla="*/ 55696 w 817965"/>
                <a:gd name="connsiteY23" fmla="*/ 594238 h 817965"/>
                <a:gd name="connsiteX24" fmla="*/ 5264 w 817965"/>
                <a:gd name="connsiteY24" fmla="*/ 644669 h 817965"/>
                <a:gd name="connsiteX25" fmla="*/ 2312 w 817965"/>
                <a:gd name="connsiteY25" fmla="*/ 659498 h 817965"/>
                <a:gd name="connsiteX26" fmla="*/ 14882 w 817965"/>
                <a:gd name="connsiteY26" fmla="*/ 667892 h 817965"/>
                <a:gd name="connsiteX27" fmla="*/ 300575 w 817965"/>
                <a:gd name="connsiteY27" fmla="*/ 667892 h 817965"/>
                <a:gd name="connsiteX28" fmla="*/ 300575 w 817965"/>
                <a:gd name="connsiteY28" fmla="*/ 749518 h 817965"/>
                <a:gd name="connsiteX29" fmla="*/ 368597 w 817965"/>
                <a:gd name="connsiteY29" fmla="*/ 817540 h 817965"/>
                <a:gd name="connsiteX30" fmla="*/ 803939 w 817965"/>
                <a:gd name="connsiteY30" fmla="*/ 817540 h 817965"/>
                <a:gd name="connsiteX31" fmla="*/ 816509 w 817965"/>
                <a:gd name="connsiteY31" fmla="*/ 809147 h 817965"/>
                <a:gd name="connsiteX32" fmla="*/ 813557 w 817965"/>
                <a:gd name="connsiteY32" fmla="*/ 794318 h 817965"/>
                <a:gd name="connsiteX33" fmla="*/ 518246 w 817965"/>
                <a:gd name="connsiteY33" fmla="*/ 178133 h 817965"/>
                <a:gd name="connsiteX34" fmla="*/ 518246 w 817965"/>
                <a:gd name="connsiteY34" fmla="*/ 137320 h 817965"/>
                <a:gd name="connsiteX35" fmla="*/ 640686 w 817965"/>
                <a:gd name="connsiteY35" fmla="*/ 137320 h 817965"/>
                <a:gd name="connsiteX36" fmla="*/ 681499 w 817965"/>
                <a:gd name="connsiteY36" fmla="*/ 178133 h 817965"/>
                <a:gd name="connsiteX37" fmla="*/ 681499 w 817965"/>
                <a:gd name="connsiteY37" fmla="*/ 409408 h 817965"/>
                <a:gd name="connsiteX38" fmla="*/ 463828 w 817965"/>
                <a:gd name="connsiteY38" fmla="*/ 409408 h 817965"/>
                <a:gd name="connsiteX39" fmla="*/ 395806 w 817965"/>
                <a:gd name="connsiteY39" fmla="*/ 341386 h 817965"/>
                <a:gd name="connsiteX40" fmla="*/ 246157 w 817965"/>
                <a:gd name="connsiteY40" fmla="*/ 341386 h 817965"/>
                <a:gd name="connsiteX41" fmla="*/ 246157 w 817965"/>
                <a:gd name="connsiteY41" fmla="*/ 246155 h 817965"/>
                <a:gd name="connsiteX42" fmla="*/ 450224 w 817965"/>
                <a:gd name="connsiteY42" fmla="*/ 246155 h 817965"/>
                <a:gd name="connsiteX43" fmla="*/ 518246 w 817965"/>
                <a:gd name="connsiteY43" fmla="*/ 178133 h 817965"/>
                <a:gd name="connsiteX44" fmla="*/ 681499 w 817965"/>
                <a:gd name="connsiteY44" fmla="*/ 436617 h 817965"/>
                <a:gd name="connsiteX45" fmla="*/ 681499 w 817965"/>
                <a:gd name="connsiteY45" fmla="*/ 450221 h 817965"/>
                <a:gd name="connsiteX46" fmla="*/ 640686 w 817965"/>
                <a:gd name="connsiteY46" fmla="*/ 491034 h 817965"/>
                <a:gd name="connsiteX47" fmla="*/ 463828 w 817965"/>
                <a:gd name="connsiteY47" fmla="*/ 491034 h 817965"/>
                <a:gd name="connsiteX48" fmla="*/ 463828 w 817965"/>
                <a:gd name="connsiteY48" fmla="*/ 436617 h 817965"/>
                <a:gd name="connsiteX49" fmla="*/ 681499 w 817965"/>
                <a:gd name="connsiteY49" fmla="*/ 436617 h 817965"/>
                <a:gd name="connsiteX50" fmla="*/ 246157 w 817965"/>
                <a:gd name="connsiteY50" fmla="*/ 218946 h 817965"/>
                <a:gd name="connsiteX51" fmla="*/ 246157 w 817965"/>
                <a:gd name="connsiteY51" fmla="*/ 178133 h 817965"/>
                <a:gd name="connsiteX52" fmla="*/ 286971 w 817965"/>
                <a:gd name="connsiteY52" fmla="*/ 137320 h 817965"/>
                <a:gd name="connsiteX53" fmla="*/ 491037 w 817965"/>
                <a:gd name="connsiteY53" fmla="*/ 137320 h 817965"/>
                <a:gd name="connsiteX54" fmla="*/ 491037 w 817965"/>
                <a:gd name="connsiteY54" fmla="*/ 178133 h 817965"/>
                <a:gd name="connsiteX55" fmla="*/ 450224 w 817965"/>
                <a:gd name="connsiteY55" fmla="*/ 218946 h 817965"/>
                <a:gd name="connsiteX56" fmla="*/ 246157 w 817965"/>
                <a:gd name="connsiteY56" fmla="*/ 218946 h 817965"/>
                <a:gd name="connsiteX57" fmla="*/ 102141 w 817965"/>
                <a:gd name="connsiteY57" fmla="*/ 218946 h 817965"/>
                <a:gd name="connsiteX58" fmla="*/ 133336 w 817965"/>
                <a:gd name="connsiteY58" fmla="*/ 187751 h 817965"/>
                <a:gd name="connsiteX59" fmla="*/ 137322 w 817965"/>
                <a:gd name="connsiteY59" fmla="*/ 178133 h 817965"/>
                <a:gd name="connsiteX60" fmla="*/ 137322 w 817965"/>
                <a:gd name="connsiteY60" fmla="*/ 69297 h 817965"/>
                <a:gd name="connsiteX61" fmla="*/ 178135 w 817965"/>
                <a:gd name="connsiteY61" fmla="*/ 28484 h 817965"/>
                <a:gd name="connsiteX62" fmla="*/ 450224 w 817965"/>
                <a:gd name="connsiteY62" fmla="*/ 28484 h 817965"/>
                <a:gd name="connsiteX63" fmla="*/ 491037 w 817965"/>
                <a:gd name="connsiteY63" fmla="*/ 69297 h 817965"/>
                <a:gd name="connsiteX64" fmla="*/ 491037 w 817965"/>
                <a:gd name="connsiteY64" fmla="*/ 110111 h 817965"/>
                <a:gd name="connsiteX65" fmla="*/ 286971 w 817965"/>
                <a:gd name="connsiteY65" fmla="*/ 110111 h 817965"/>
                <a:gd name="connsiteX66" fmla="*/ 218949 w 817965"/>
                <a:gd name="connsiteY66" fmla="*/ 178133 h 817965"/>
                <a:gd name="connsiteX67" fmla="*/ 218949 w 817965"/>
                <a:gd name="connsiteY67" fmla="*/ 218946 h 817965"/>
                <a:gd name="connsiteX68" fmla="*/ 102141 w 817965"/>
                <a:gd name="connsiteY68" fmla="*/ 218946 h 817965"/>
                <a:gd name="connsiteX69" fmla="*/ 300575 w 817965"/>
                <a:gd name="connsiteY69" fmla="*/ 640683 h 817965"/>
                <a:gd name="connsiteX70" fmla="*/ 47723 w 817965"/>
                <a:gd name="connsiteY70" fmla="*/ 640683 h 817965"/>
                <a:gd name="connsiteX71" fmla="*/ 78918 w 817965"/>
                <a:gd name="connsiteY71" fmla="*/ 609488 h 817965"/>
                <a:gd name="connsiteX72" fmla="*/ 82904 w 817965"/>
                <a:gd name="connsiteY72" fmla="*/ 599870 h 817965"/>
                <a:gd name="connsiteX73" fmla="*/ 82904 w 817965"/>
                <a:gd name="connsiteY73" fmla="*/ 409408 h 817965"/>
                <a:gd name="connsiteX74" fmla="*/ 123718 w 817965"/>
                <a:gd name="connsiteY74" fmla="*/ 368595 h 817965"/>
                <a:gd name="connsiteX75" fmla="*/ 218949 w 817965"/>
                <a:gd name="connsiteY75" fmla="*/ 368595 h 817965"/>
                <a:gd name="connsiteX76" fmla="*/ 218949 w 817965"/>
                <a:gd name="connsiteY76" fmla="*/ 444589 h 817965"/>
                <a:gd name="connsiteX77" fmla="*/ 168517 w 817965"/>
                <a:gd name="connsiteY77" fmla="*/ 495021 h 817965"/>
                <a:gd name="connsiteX78" fmla="*/ 165565 w 817965"/>
                <a:gd name="connsiteY78" fmla="*/ 509849 h 817965"/>
                <a:gd name="connsiteX79" fmla="*/ 178135 w 817965"/>
                <a:gd name="connsiteY79" fmla="*/ 518243 h 817965"/>
                <a:gd name="connsiteX80" fmla="*/ 300575 w 817965"/>
                <a:gd name="connsiteY80" fmla="*/ 518243 h 817965"/>
                <a:gd name="connsiteX81" fmla="*/ 300575 w 817965"/>
                <a:gd name="connsiteY81" fmla="*/ 640683 h 817965"/>
                <a:gd name="connsiteX82" fmla="*/ 300575 w 817965"/>
                <a:gd name="connsiteY82" fmla="*/ 477430 h 817965"/>
                <a:gd name="connsiteX83" fmla="*/ 300575 w 817965"/>
                <a:gd name="connsiteY83" fmla="*/ 491034 h 817965"/>
                <a:gd name="connsiteX84" fmla="*/ 210976 w 817965"/>
                <a:gd name="connsiteY84" fmla="*/ 491034 h 817965"/>
                <a:gd name="connsiteX85" fmla="*/ 242171 w 817965"/>
                <a:gd name="connsiteY85" fmla="*/ 459839 h 817965"/>
                <a:gd name="connsiteX86" fmla="*/ 246157 w 817965"/>
                <a:gd name="connsiteY86" fmla="*/ 450221 h 817965"/>
                <a:gd name="connsiteX87" fmla="*/ 246157 w 817965"/>
                <a:gd name="connsiteY87" fmla="*/ 368595 h 817965"/>
                <a:gd name="connsiteX88" fmla="*/ 395806 w 817965"/>
                <a:gd name="connsiteY88" fmla="*/ 368595 h 817965"/>
                <a:gd name="connsiteX89" fmla="*/ 436619 w 817965"/>
                <a:gd name="connsiteY89" fmla="*/ 409408 h 817965"/>
                <a:gd name="connsiteX90" fmla="*/ 368597 w 817965"/>
                <a:gd name="connsiteY90" fmla="*/ 409408 h 817965"/>
                <a:gd name="connsiteX91" fmla="*/ 300575 w 817965"/>
                <a:gd name="connsiteY91" fmla="*/ 477430 h 817965"/>
                <a:gd name="connsiteX92" fmla="*/ 327784 w 817965"/>
                <a:gd name="connsiteY92" fmla="*/ 491034 h 817965"/>
                <a:gd name="connsiteX93" fmla="*/ 327784 w 817965"/>
                <a:gd name="connsiteY93" fmla="*/ 477430 h 817965"/>
                <a:gd name="connsiteX94" fmla="*/ 368597 w 817965"/>
                <a:gd name="connsiteY94" fmla="*/ 436617 h 817965"/>
                <a:gd name="connsiteX95" fmla="*/ 436619 w 817965"/>
                <a:gd name="connsiteY95" fmla="*/ 436617 h 817965"/>
                <a:gd name="connsiteX96" fmla="*/ 436619 w 817965"/>
                <a:gd name="connsiteY96" fmla="*/ 491034 h 817965"/>
                <a:gd name="connsiteX97" fmla="*/ 327784 w 817965"/>
                <a:gd name="connsiteY97" fmla="*/ 491034 h 817965"/>
                <a:gd name="connsiteX98" fmla="*/ 436619 w 817965"/>
                <a:gd name="connsiteY98" fmla="*/ 518243 h 817965"/>
                <a:gd name="connsiteX99" fmla="*/ 436619 w 817965"/>
                <a:gd name="connsiteY99" fmla="*/ 599870 h 817965"/>
                <a:gd name="connsiteX100" fmla="*/ 395806 w 817965"/>
                <a:gd name="connsiteY100" fmla="*/ 640683 h 817965"/>
                <a:gd name="connsiteX101" fmla="*/ 327784 w 817965"/>
                <a:gd name="connsiteY101" fmla="*/ 640683 h 817965"/>
                <a:gd name="connsiteX102" fmla="*/ 327784 w 817965"/>
                <a:gd name="connsiteY102" fmla="*/ 518243 h 817965"/>
                <a:gd name="connsiteX103" fmla="*/ 436619 w 817965"/>
                <a:gd name="connsiteY103" fmla="*/ 518243 h 817965"/>
                <a:gd name="connsiteX104" fmla="*/ 368597 w 817965"/>
                <a:gd name="connsiteY104" fmla="*/ 790332 h 817965"/>
                <a:gd name="connsiteX105" fmla="*/ 327784 w 817965"/>
                <a:gd name="connsiteY105" fmla="*/ 749518 h 817965"/>
                <a:gd name="connsiteX106" fmla="*/ 327784 w 817965"/>
                <a:gd name="connsiteY106" fmla="*/ 667892 h 817965"/>
                <a:gd name="connsiteX107" fmla="*/ 395806 w 817965"/>
                <a:gd name="connsiteY107" fmla="*/ 667892 h 817965"/>
                <a:gd name="connsiteX108" fmla="*/ 463828 w 817965"/>
                <a:gd name="connsiteY108" fmla="*/ 599870 h 817965"/>
                <a:gd name="connsiteX109" fmla="*/ 463828 w 817965"/>
                <a:gd name="connsiteY109" fmla="*/ 518243 h 817965"/>
                <a:gd name="connsiteX110" fmla="*/ 640686 w 817965"/>
                <a:gd name="connsiteY110" fmla="*/ 518243 h 817965"/>
                <a:gd name="connsiteX111" fmla="*/ 708708 w 817965"/>
                <a:gd name="connsiteY111" fmla="*/ 450221 h 817965"/>
                <a:gd name="connsiteX112" fmla="*/ 708708 w 817965"/>
                <a:gd name="connsiteY112" fmla="*/ 439120 h 817965"/>
                <a:gd name="connsiteX113" fmla="*/ 735917 w 817965"/>
                <a:gd name="connsiteY113" fmla="*/ 477430 h 817965"/>
                <a:gd name="connsiteX114" fmla="*/ 735917 w 817965"/>
                <a:gd name="connsiteY114" fmla="*/ 749518 h 817965"/>
                <a:gd name="connsiteX115" fmla="*/ 739903 w 817965"/>
                <a:gd name="connsiteY115" fmla="*/ 759137 h 817965"/>
                <a:gd name="connsiteX116" fmla="*/ 771098 w 817965"/>
                <a:gd name="connsiteY116" fmla="*/ 790332 h 817965"/>
                <a:gd name="connsiteX117" fmla="*/ 368597 w 817965"/>
                <a:gd name="connsiteY117" fmla="*/ 790332 h 817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817965" h="817965">
                  <a:moveTo>
                    <a:pt x="813557" y="794318"/>
                  </a:moveTo>
                  <a:lnTo>
                    <a:pt x="763125" y="743886"/>
                  </a:lnTo>
                  <a:lnTo>
                    <a:pt x="763125" y="477430"/>
                  </a:lnTo>
                  <a:cubicBezTo>
                    <a:pt x="763125" y="444589"/>
                    <a:pt x="739712" y="417108"/>
                    <a:pt x="708708" y="410782"/>
                  </a:cubicBezTo>
                  <a:lnTo>
                    <a:pt x="708708" y="232551"/>
                  </a:lnTo>
                  <a:lnTo>
                    <a:pt x="708708" y="205342"/>
                  </a:lnTo>
                  <a:lnTo>
                    <a:pt x="708708" y="178133"/>
                  </a:lnTo>
                  <a:cubicBezTo>
                    <a:pt x="708708" y="140625"/>
                    <a:pt x="678193" y="110111"/>
                    <a:pt x="640686" y="110111"/>
                  </a:cubicBezTo>
                  <a:lnTo>
                    <a:pt x="586268" y="110111"/>
                  </a:lnTo>
                  <a:lnTo>
                    <a:pt x="559059" y="110111"/>
                  </a:lnTo>
                  <a:lnTo>
                    <a:pt x="518246" y="110111"/>
                  </a:lnTo>
                  <a:lnTo>
                    <a:pt x="518246" y="69297"/>
                  </a:lnTo>
                  <a:cubicBezTo>
                    <a:pt x="518246" y="31790"/>
                    <a:pt x="487731" y="1275"/>
                    <a:pt x="450224" y="1275"/>
                  </a:cubicBezTo>
                  <a:lnTo>
                    <a:pt x="178135" y="1275"/>
                  </a:lnTo>
                  <a:cubicBezTo>
                    <a:pt x="140628" y="1275"/>
                    <a:pt x="110113" y="31790"/>
                    <a:pt x="110113" y="69297"/>
                  </a:cubicBezTo>
                  <a:lnTo>
                    <a:pt x="110113" y="172501"/>
                  </a:lnTo>
                  <a:lnTo>
                    <a:pt x="59682" y="222932"/>
                  </a:lnTo>
                  <a:cubicBezTo>
                    <a:pt x="55791" y="226823"/>
                    <a:pt x="54621" y="232673"/>
                    <a:pt x="56730" y="237761"/>
                  </a:cubicBezTo>
                  <a:cubicBezTo>
                    <a:pt x="58838" y="242849"/>
                    <a:pt x="63804" y="246155"/>
                    <a:pt x="69300" y="246155"/>
                  </a:cubicBezTo>
                  <a:lnTo>
                    <a:pt x="218949" y="246155"/>
                  </a:lnTo>
                  <a:lnTo>
                    <a:pt x="218949" y="341386"/>
                  </a:lnTo>
                  <a:lnTo>
                    <a:pt x="123718" y="341386"/>
                  </a:lnTo>
                  <a:cubicBezTo>
                    <a:pt x="86210" y="341386"/>
                    <a:pt x="55696" y="371901"/>
                    <a:pt x="55696" y="409408"/>
                  </a:cubicBezTo>
                  <a:lnTo>
                    <a:pt x="55696" y="594238"/>
                  </a:lnTo>
                  <a:lnTo>
                    <a:pt x="5264" y="644669"/>
                  </a:lnTo>
                  <a:cubicBezTo>
                    <a:pt x="1373" y="648560"/>
                    <a:pt x="203" y="654410"/>
                    <a:pt x="2312" y="659498"/>
                  </a:cubicBezTo>
                  <a:cubicBezTo>
                    <a:pt x="4421" y="664586"/>
                    <a:pt x="9386" y="667892"/>
                    <a:pt x="14882" y="667892"/>
                  </a:cubicBezTo>
                  <a:lnTo>
                    <a:pt x="300575" y="667892"/>
                  </a:lnTo>
                  <a:lnTo>
                    <a:pt x="300575" y="749518"/>
                  </a:lnTo>
                  <a:cubicBezTo>
                    <a:pt x="300575" y="787026"/>
                    <a:pt x="331090" y="817540"/>
                    <a:pt x="368597" y="817540"/>
                  </a:cubicBezTo>
                  <a:lnTo>
                    <a:pt x="803939" y="817540"/>
                  </a:lnTo>
                  <a:cubicBezTo>
                    <a:pt x="809435" y="817540"/>
                    <a:pt x="814400" y="814235"/>
                    <a:pt x="816509" y="809147"/>
                  </a:cubicBezTo>
                  <a:cubicBezTo>
                    <a:pt x="818618" y="804058"/>
                    <a:pt x="817448" y="798207"/>
                    <a:pt x="813557" y="794318"/>
                  </a:cubicBezTo>
                  <a:close/>
                  <a:moveTo>
                    <a:pt x="518246" y="178133"/>
                  </a:moveTo>
                  <a:lnTo>
                    <a:pt x="518246" y="137320"/>
                  </a:lnTo>
                  <a:lnTo>
                    <a:pt x="640686" y="137320"/>
                  </a:lnTo>
                  <a:cubicBezTo>
                    <a:pt x="663187" y="137320"/>
                    <a:pt x="681499" y="155631"/>
                    <a:pt x="681499" y="178133"/>
                  </a:cubicBezTo>
                  <a:lnTo>
                    <a:pt x="681499" y="409408"/>
                  </a:lnTo>
                  <a:lnTo>
                    <a:pt x="463828" y="409408"/>
                  </a:lnTo>
                  <a:cubicBezTo>
                    <a:pt x="463828" y="371901"/>
                    <a:pt x="433313" y="341386"/>
                    <a:pt x="395806" y="341386"/>
                  </a:cubicBezTo>
                  <a:lnTo>
                    <a:pt x="246157" y="341386"/>
                  </a:lnTo>
                  <a:lnTo>
                    <a:pt x="246157" y="246155"/>
                  </a:lnTo>
                  <a:lnTo>
                    <a:pt x="450224" y="246155"/>
                  </a:lnTo>
                  <a:cubicBezTo>
                    <a:pt x="487731" y="246155"/>
                    <a:pt x="518246" y="215640"/>
                    <a:pt x="518246" y="178133"/>
                  </a:cubicBezTo>
                  <a:close/>
                  <a:moveTo>
                    <a:pt x="681499" y="436617"/>
                  </a:moveTo>
                  <a:lnTo>
                    <a:pt x="681499" y="450221"/>
                  </a:lnTo>
                  <a:cubicBezTo>
                    <a:pt x="681499" y="472723"/>
                    <a:pt x="663187" y="491034"/>
                    <a:pt x="640686" y="491034"/>
                  </a:cubicBezTo>
                  <a:lnTo>
                    <a:pt x="463828" y="491034"/>
                  </a:lnTo>
                  <a:lnTo>
                    <a:pt x="463828" y="436617"/>
                  </a:lnTo>
                  <a:lnTo>
                    <a:pt x="681499" y="436617"/>
                  </a:lnTo>
                  <a:close/>
                  <a:moveTo>
                    <a:pt x="246157" y="218946"/>
                  </a:moveTo>
                  <a:lnTo>
                    <a:pt x="246157" y="178133"/>
                  </a:lnTo>
                  <a:cubicBezTo>
                    <a:pt x="246157" y="155631"/>
                    <a:pt x="264469" y="137320"/>
                    <a:pt x="286971" y="137320"/>
                  </a:cubicBezTo>
                  <a:lnTo>
                    <a:pt x="491037" y="137320"/>
                  </a:lnTo>
                  <a:lnTo>
                    <a:pt x="491037" y="178133"/>
                  </a:lnTo>
                  <a:cubicBezTo>
                    <a:pt x="491037" y="200635"/>
                    <a:pt x="472725" y="218946"/>
                    <a:pt x="450224" y="218946"/>
                  </a:cubicBezTo>
                  <a:lnTo>
                    <a:pt x="246157" y="218946"/>
                  </a:lnTo>
                  <a:close/>
                  <a:moveTo>
                    <a:pt x="102141" y="218946"/>
                  </a:moveTo>
                  <a:lnTo>
                    <a:pt x="133336" y="187751"/>
                  </a:lnTo>
                  <a:cubicBezTo>
                    <a:pt x="135894" y="185207"/>
                    <a:pt x="137322" y="181752"/>
                    <a:pt x="137322" y="178133"/>
                  </a:cubicBezTo>
                  <a:lnTo>
                    <a:pt x="137322" y="69297"/>
                  </a:lnTo>
                  <a:cubicBezTo>
                    <a:pt x="137322" y="46796"/>
                    <a:pt x="155634" y="28484"/>
                    <a:pt x="178135" y="28484"/>
                  </a:cubicBezTo>
                  <a:lnTo>
                    <a:pt x="450224" y="28484"/>
                  </a:lnTo>
                  <a:cubicBezTo>
                    <a:pt x="472725" y="28484"/>
                    <a:pt x="491037" y="46796"/>
                    <a:pt x="491037" y="69297"/>
                  </a:cubicBezTo>
                  <a:lnTo>
                    <a:pt x="491037" y="110111"/>
                  </a:lnTo>
                  <a:lnTo>
                    <a:pt x="286971" y="110111"/>
                  </a:lnTo>
                  <a:cubicBezTo>
                    <a:pt x="249463" y="110111"/>
                    <a:pt x="218949" y="140625"/>
                    <a:pt x="218949" y="178133"/>
                  </a:cubicBezTo>
                  <a:lnTo>
                    <a:pt x="218949" y="218946"/>
                  </a:lnTo>
                  <a:lnTo>
                    <a:pt x="102141" y="218946"/>
                  </a:lnTo>
                  <a:close/>
                  <a:moveTo>
                    <a:pt x="300575" y="640683"/>
                  </a:moveTo>
                  <a:lnTo>
                    <a:pt x="47723" y="640683"/>
                  </a:lnTo>
                  <a:lnTo>
                    <a:pt x="78918" y="609488"/>
                  </a:lnTo>
                  <a:cubicBezTo>
                    <a:pt x="81476" y="606944"/>
                    <a:pt x="82904" y="603489"/>
                    <a:pt x="82904" y="599870"/>
                  </a:cubicBezTo>
                  <a:lnTo>
                    <a:pt x="82904" y="409408"/>
                  </a:lnTo>
                  <a:cubicBezTo>
                    <a:pt x="82904" y="386906"/>
                    <a:pt x="101216" y="368595"/>
                    <a:pt x="123718" y="368595"/>
                  </a:cubicBezTo>
                  <a:lnTo>
                    <a:pt x="218949" y="368595"/>
                  </a:lnTo>
                  <a:lnTo>
                    <a:pt x="218949" y="444589"/>
                  </a:lnTo>
                  <a:lnTo>
                    <a:pt x="168517" y="495021"/>
                  </a:lnTo>
                  <a:cubicBezTo>
                    <a:pt x="164626" y="498911"/>
                    <a:pt x="163456" y="504761"/>
                    <a:pt x="165565" y="509849"/>
                  </a:cubicBezTo>
                  <a:cubicBezTo>
                    <a:pt x="167674" y="514937"/>
                    <a:pt x="172639" y="518243"/>
                    <a:pt x="178135" y="518243"/>
                  </a:cubicBezTo>
                  <a:lnTo>
                    <a:pt x="300575" y="518243"/>
                  </a:lnTo>
                  <a:lnTo>
                    <a:pt x="300575" y="640683"/>
                  </a:lnTo>
                  <a:close/>
                  <a:moveTo>
                    <a:pt x="300575" y="477430"/>
                  </a:moveTo>
                  <a:lnTo>
                    <a:pt x="300575" y="491034"/>
                  </a:lnTo>
                  <a:lnTo>
                    <a:pt x="210976" y="491034"/>
                  </a:lnTo>
                  <a:lnTo>
                    <a:pt x="242171" y="459839"/>
                  </a:lnTo>
                  <a:cubicBezTo>
                    <a:pt x="244729" y="457295"/>
                    <a:pt x="246157" y="453840"/>
                    <a:pt x="246157" y="450221"/>
                  </a:cubicBezTo>
                  <a:lnTo>
                    <a:pt x="246157" y="368595"/>
                  </a:lnTo>
                  <a:lnTo>
                    <a:pt x="395806" y="368595"/>
                  </a:lnTo>
                  <a:cubicBezTo>
                    <a:pt x="418308" y="368595"/>
                    <a:pt x="436619" y="386906"/>
                    <a:pt x="436619" y="409408"/>
                  </a:cubicBezTo>
                  <a:lnTo>
                    <a:pt x="368597" y="409408"/>
                  </a:lnTo>
                  <a:cubicBezTo>
                    <a:pt x="331090" y="409408"/>
                    <a:pt x="300575" y="439921"/>
                    <a:pt x="300575" y="477430"/>
                  </a:cubicBezTo>
                  <a:close/>
                  <a:moveTo>
                    <a:pt x="327784" y="491034"/>
                  </a:moveTo>
                  <a:lnTo>
                    <a:pt x="327784" y="477430"/>
                  </a:lnTo>
                  <a:cubicBezTo>
                    <a:pt x="327784" y="454928"/>
                    <a:pt x="346096" y="436617"/>
                    <a:pt x="368597" y="436617"/>
                  </a:cubicBezTo>
                  <a:lnTo>
                    <a:pt x="436619" y="436617"/>
                  </a:lnTo>
                  <a:lnTo>
                    <a:pt x="436619" y="491034"/>
                  </a:lnTo>
                  <a:lnTo>
                    <a:pt x="327784" y="491034"/>
                  </a:lnTo>
                  <a:close/>
                  <a:moveTo>
                    <a:pt x="436619" y="518243"/>
                  </a:moveTo>
                  <a:lnTo>
                    <a:pt x="436619" y="599870"/>
                  </a:lnTo>
                  <a:cubicBezTo>
                    <a:pt x="436619" y="622371"/>
                    <a:pt x="418308" y="640683"/>
                    <a:pt x="395806" y="640683"/>
                  </a:cubicBezTo>
                  <a:lnTo>
                    <a:pt x="327784" y="640683"/>
                  </a:lnTo>
                  <a:lnTo>
                    <a:pt x="327784" y="518243"/>
                  </a:lnTo>
                  <a:lnTo>
                    <a:pt x="436619" y="518243"/>
                  </a:lnTo>
                  <a:close/>
                  <a:moveTo>
                    <a:pt x="368597" y="790332"/>
                  </a:moveTo>
                  <a:cubicBezTo>
                    <a:pt x="346096" y="790332"/>
                    <a:pt x="327784" y="772020"/>
                    <a:pt x="327784" y="749518"/>
                  </a:cubicBezTo>
                  <a:lnTo>
                    <a:pt x="327784" y="667892"/>
                  </a:lnTo>
                  <a:lnTo>
                    <a:pt x="395806" y="667892"/>
                  </a:lnTo>
                  <a:cubicBezTo>
                    <a:pt x="433313" y="667892"/>
                    <a:pt x="463828" y="637377"/>
                    <a:pt x="463828" y="599870"/>
                  </a:cubicBezTo>
                  <a:lnTo>
                    <a:pt x="463828" y="518243"/>
                  </a:lnTo>
                  <a:lnTo>
                    <a:pt x="640686" y="518243"/>
                  </a:lnTo>
                  <a:cubicBezTo>
                    <a:pt x="678193" y="518243"/>
                    <a:pt x="708708" y="487729"/>
                    <a:pt x="708708" y="450221"/>
                  </a:cubicBezTo>
                  <a:lnTo>
                    <a:pt x="708708" y="439120"/>
                  </a:lnTo>
                  <a:cubicBezTo>
                    <a:pt x="724502" y="444752"/>
                    <a:pt x="735917" y="459717"/>
                    <a:pt x="735917" y="477430"/>
                  </a:cubicBezTo>
                  <a:lnTo>
                    <a:pt x="735917" y="749518"/>
                  </a:lnTo>
                  <a:cubicBezTo>
                    <a:pt x="735917" y="753137"/>
                    <a:pt x="737345" y="756593"/>
                    <a:pt x="739903" y="759137"/>
                  </a:cubicBezTo>
                  <a:lnTo>
                    <a:pt x="771098" y="790332"/>
                  </a:lnTo>
                  <a:lnTo>
                    <a:pt x="368597" y="7903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10A6405B-46B7-4519-90D7-BC7284662513}"/>
                </a:ext>
              </a:extLst>
            </p:cNvPr>
            <p:cNvSpPr/>
            <p:nvPr/>
          </p:nvSpPr>
          <p:spPr>
            <a:xfrm>
              <a:off x="2291911" y="3212302"/>
              <a:ext cx="34011" cy="34011"/>
            </a:xfrm>
            <a:custGeom>
              <a:avLst/>
              <a:gdLst>
                <a:gd name="connsiteX0" fmla="*/ 20403 w 34011"/>
                <a:gd name="connsiteY0" fmla="*/ 1275 h 34011"/>
                <a:gd name="connsiteX1" fmla="*/ 1275 w 34011"/>
                <a:gd name="connsiteY1" fmla="*/ 5833 h 34011"/>
                <a:gd name="connsiteX2" fmla="*/ 1670 w 34011"/>
                <a:gd name="connsiteY2" fmla="*/ 33042 h 34011"/>
                <a:gd name="connsiteX3" fmla="*/ 32919 w 34011"/>
                <a:gd name="connsiteY3" fmla="*/ 25423 h 34011"/>
                <a:gd name="connsiteX4" fmla="*/ 20403 w 34011"/>
                <a:gd name="connsiteY4" fmla="*/ 1275 h 3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11" h="34011">
                  <a:moveTo>
                    <a:pt x="20403" y="1275"/>
                  </a:moveTo>
                  <a:cubicBezTo>
                    <a:pt x="14580" y="4296"/>
                    <a:pt x="8254" y="5819"/>
                    <a:pt x="1275" y="5833"/>
                  </a:cubicBezTo>
                  <a:lnTo>
                    <a:pt x="1670" y="33042"/>
                  </a:lnTo>
                  <a:cubicBezTo>
                    <a:pt x="12526" y="33028"/>
                    <a:pt x="23342" y="30402"/>
                    <a:pt x="32919" y="25423"/>
                  </a:cubicBezTo>
                  <a:lnTo>
                    <a:pt x="20403" y="12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A45AD536-2FC2-4FF8-9F58-1FD23F5A5CF3}"/>
                </a:ext>
              </a:extLst>
            </p:cNvPr>
            <p:cNvSpPr/>
            <p:nvPr/>
          </p:nvSpPr>
          <p:spPr>
            <a:xfrm>
              <a:off x="2115434" y="3063674"/>
              <a:ext cx="34011" cy="34011"/>
            </a:xfrm>
            <a:custGeom>
              <a:avLst/>
              <a:gdLst>
                <a:gd name="connsiteX0" fmla="*/ 8608 w 34011"/>
                <a:gd name="connsiteY0" fmla="*/ 1275 h 34011"/>
                <a:gd name="connsiteX1" fmla="*/ 1275 w 34011"/>
                <a:gd name="connsiteY1" fmla="*/ 32021 h 34011"/>
                <a:gd name="connsiteX2" fmla="*/ 1275 w 34011"/>
                <a:gd name="connsiteY2" fmla="*/ 32865 h 34011"/>
                <a:gd name="connsiteX3" fmla="*/ 28484 w 34011"/>
                <a:gd name="connsiteY3" fmla="*/ 32021 h 34011"/>
                <a:gd name="connsiteX4" fmla="*/ 32878 w 34011"/>
                <a:gd name="connsiteY4" fmla="*/ 13587 h 34011"/>
                <a:gd name="connsiteX5" fmla="*/ 8608 w 34011"/>
                <a:gd name="connsiteY5" fmla="*/ 1275 h 3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011" h="34011">
                  <a:moveTo>
                    <a:pt x="8608" y="1275"/>
                  </a:moveTo>
                  <a:cubicBezTo>
                    <a:pt x="3819" y="10730"/>
                    <a:pt x="1275" y="21369"/>
                    <a:pt x="1275" y="32021"/>
                  </a:cubicBezTo>
                  <a:lnTo>
                    <a:pt x="1275" y="32865"/>
                  </a:lnTo>
                  <a:lnTo>
                    <a:pt x="28484" y="32021"/>
                  </a:lnTo>
                  <a:cubicBezTo>
                    <a:pt x="28484" y="25518"/>
                    <a:pt x="29953" y="19315"/>
                    <a:pt x="32878" y="13587"/>
                  </a:cubicBezTo>
                  <a:lnTo>
                    <a:pt x="8608" y="12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B83F7314-4FDD-4D85-8A41-3F393AE9F2C0}"/>
                </a:ext>
              </a:extLst>
            </p:cNvPr>
            <p:cNvSpPr/>
            <p:nvPr/>
          </p:nvSpPr>
          <p:spPr>
            <a:xfrm>
              <a:off x="2303910" y="3029186"/>
              <a:ext cx="37412" cy="37412"/>
            </a:xfrm>
            <a:custGeom>
              <a:avLst/>
              <a:gdLst>
                <a:gd name="connsiteX0" fmla="*/ 9030 w 37412"/>
                <a:gd name="connsiteY0" fmla="*/ 1275 h 37412"/>
                <a:gd name="connsiteX1" fmla="*/ 1275 w 37412"/>
                <a:gd name="connsiteY1" fmla="*/ 27382 h 37412"/>
                <a:gd name="connsiteX2" fmla="*/ 18145 w 37412"/>
                <a:gd name="connsiteY2" fmla="*/ 37300 h 37412"/>
                <a:gd name="connsiteX3" fmla="*/ 37150 w 37412"/>
                <a:gd name="connsiteY3" fmla="*/ 17818 h 37412"/>
                <a:gd name="connsiteX4" fmla="*/ 9030 w 37412"/>
                <a:gd name="connsiteY4" fmla="*/ 1275 h 37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12" h="37412">
                  <a:moveTo>
                    <a:pt x="9030" y="1275"/>
                  </a:moveTo>
                  <a:lnTo>
                    <a:pt x="1275" y="27382"/>
                  </a:lnTo>
                  <a:cubicBezTo>
                    <a:pt x="7588" y="29260"/>
                    <a:pt x="13424" y="32688"/>
                    <a:pt x="18145" y="37300"/>
                  </a:cubicBezTo>
                  <a:lnTo>
                    <a:pt x="37150" y="17818"/>
                  </a:lnTo>
                  <a:cubicBezTo>
                    <a:pt x="29273" y="10145"/>
                    <a:pt x="19546" y="4418"/>
                    <a:pt x="9030" y="12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F024D149-0341-44F2-BBB8-7BC911BBDEAD}"/>
                </a:ext>
              </a:extLst>
            </p:cNvPr>
            <p:cNvSpPr/>
            <p:nvPr/>
          </p:nvSpPr>
          <p:spPr>
            <a:xfrm>
              <a:off x="2144044" y="3026996"/>
              <a:ext cx="35712" cy="35712"/>
            </a:xfrm>
            <a:custGeom>
              <a:avLst/>
              <a:gdLst>
                <a:gd name="connsiteX0" fmla="*/ 31641 w 35711"/>
                <a:gd name="connsiteY0" fmla="*/ 1275 h 35711"/>
                <a:gd name="connsiteX1" fmla="*/ 1275 w 35711"/>
                <a:gd name="connsiteY1" fmla="*/ 13261 h 35711"/>
                <a:gd name="connsiteX2" fmla="*/ 17057 w 35711"/>
                <a:gd name="connsiteY2" fmla="*/ 35423 h 35711"/>
                <a:gd name="connsiteX3" fmla="*/ 35246 w 35711"/>
                <a:gd name="connsiteY3" fmla="*/ 28239 h 35711"/>
                <a:gd name="connsiteX4" fmla="*/ 31641 w 35711"/>
                <a:gd name="connsiteY4" fmla="*/ 1275 h 35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711" h="35711">
                  <a:moveTo>
                    <a:pt x="31641" y="1275"/>
                  </a:moveTo>
                  <a:cubicBezTo>
                    <a:pt x="20743" y="2717"/>
                    <a:pt x="10241" y="6867"/>
                    <a:pt x="1275" y="13261"/>
                  </a:cubicBezTo>
                  <a:lnTo>
                    <a:pt x="17057" y="35423"/>
                  </a:lnTo>
                  <a:cubicBezTo>
                    <a:pt x="22430" y="31586"/>
                    <a:pt x="28716" y="29124"/>
                    <a:pt x="35246" y="28239"/>
                  </a:cubicBezTo>
                  <a:lnTo>
                    <a:pt x="31641" y="12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DA1C4CB8-0D65-49D5-A37A-C9CF4E3FE732}"/>
                </a:ext>
              </a:extLst>
            </p:cNvPr>
            <p:cNvSpPr/>
            <p:nvPr/>
          </p:nvSpPr>
          <p:spPr>
            <a:xfrm>
              <a:off x="2325772" y="3181148"/>
              <a:ext cx="35712" cy="35712"/>
            </a:xfrm>
            <a:custGeom>
              <a:avLst/>
              <a:gdLst>
                <a:gd name="connsiteX0" fmla="*/ 8309 w 35711"/>
                <a:gd name="connsiteY0" fmla="*/ 1275 h 35711"/>
                <a:gd name="connsiteX1" fmla="*/ 1275 w 35711"/>
                <a:gd name="connsiteY1" fmla="*/ 19546 h 35711"/>
                <a:gd name="connsiteX2" fmla="*/ 23600 w 35711"/>
                <a:gd name="connsiteY2" fmla="*/ 35096 h 35711"/>
                <a:gd name="connsiteX3" fmla="*/ 35300 w 35711"/>
                <a:gd name="connsiteY3" fmla="*/ 4622 h 35711"/>
                <a:gd name="connsiteX4" fmla="*/ 8309 w 35711"/>
                <a:gd name="connsiteY4" fmla="*/ 1275 h 35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711" h="35711">
                  <a:moveTo>
                    <a:pt x="8309" y="1275"/>
                  </a:moveTo>
                  <a:cubicBezTo>
                    <a:pt x="7479" y="7792"/>
                    <a:pt x="5057" y="14104"/>
                    <a:pt x="1275" y="19546"/>
                  </a:cubicBezTo>
                  <a:lnTo>
                    <a:pt x="23600" y="35096"/>
                  </a:lnTo>
                  <a:cubicBezTo>
                    <a:pt x="29899" y="26063"/>
                    <a:pt x="33953" y="15533"/>
                    <a:pt x="35300" y="4622"/>
                  </a:cubicBezTo>
                  <a:lnTo>
                    <a:pt x="8309" y="12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25F17303-FC20-45EA-B42E-C23CF56C5ADC}"/>
                </a:ext>
              </a:extLst>
            </p:cNvPr>
            <p:cNvSpPr/>
            <p:nvPr/>
          </p:nvSpPr>
          <p:spPr>
            <a:xfrm>
              <a:off x="2333105" y="3130090"/>
              <a:ext cx="28909" cy="28909"/>
            </a:xfrm>
            <a:custGeom>
              <a:avLst/>
              <a:gdLst>
                <a:gd name="connsiteX0" fmla="*/ 1275 w 28909"/>
                <a:gd name="connsiteY0" fmla="*/ 1275 h 28909"/>
                <a:gd name="connsiteX1" fmla="*/ 28484 w 28909"/>
                <a:gd name="connsiteY1" fmla="*/ 1275 h 28909"/>
                <a:gd name="connsiteX2" fmla="*/ 28484 w 28909"/>
                <a:gd name="connsiteY2" fmla="*/ 27641 h 28909"/>
                <a:gd name="connsiteX3" fmla="*/ 1275 w 28909"/>
                <a:gd name="connsiteY3" fmla="*/ 27641 h 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9" h="28909">
                  <a:moveTo>
                    <a:pt x="1275" y="1275"/>
                  </a:moveTo>
                  <a:lnTo>
                    <a:pt x="28484" y="1275"/>
                  </a:lnTo>
                  <a:lnTo>
                    <a:pt x="28484" y="27641"/>
                  </a:lnTo>
                  <a:lnTo>
                    <a:pt x="1275" y="276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0A801EB4-6267-4FA8-A702-372A5B557850}"/>
                </a:ext>
              </a:extLst>
            </p:cNvPr>
            <p:cNvSpPr/>
            <p:nvPr/>
          </p:nvSpPr>
          <p:spPr>
            <a:xfrm>
              <a:off x="2255287" y="3026397"/>
              <a:ext cx="28909" cy="28909"/>
            </a:xfrm>
            <a:custGeom>
              <a:avLst/>
              <a:gdLst>
                <a:gd name="connsiteX0" fmla="*/ 1275 w 28909"/>
                <a:gd name="connsiteY0" fmla="*/ 1275 h 28909"/>
                <a:gd name="connsiteX1" fmla="*/ 27641 w 28909"/>
                <a:gd name="connsiteY1" fmla="*/ 1275 h 28909"/>
                <a:gd name="connsiteX2" fmla="*/ 27641 w 28909"/>
                <a:gd name="connsiteY2" fmla="*/ 28484 h 28909"/>
                <a:gd name="connsiteX3" fmla="*/ 1275 w 28909"/>
                <a:gd name="connsiteY3" fmla="*/ 28484 h 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9" h="28909">
                  <a:moveTo>
                    <a:pt x="1275" y="1275"/>
                  </a:moveTo>
                  <a:lnTo>
                    <a:pt x="27641" y="1275"/>
                  </a:lnTo>
                  <a:lnTo>
                    <a:pt x="27641" y="28484"/>
                  </a:lnTo>
                  <a:lnTo>
                    <a:pt x="1275" y="284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9F97E0B0-3FB1-4CD8-BC12-9D25D55AD587}"/>
                </a:ext>
              </a:extLst>
            </p:cNvPr>
            <p:cNvSpPr/>
            <p:nvPr/>
          </p:nvSpPr>
          <p:spPr>
            <a:xfrm>
              <a:off x="2331132" y="3073469"/>
              <a:ext cx="30610" cy="32310"/>
            </a:xfrm>
            <a:custGeom>
              <a:avLst/>
              <a:gdLst>
                <a:gd name="connsiteX0" fmla="*/ 27165 w 30609"/>
                <a:gd name="connsiteY0" fmla="*/ 1275 h 32310"/>
                <a:gd name="connsiteX1" fmla="*/ 1275 w 30609"/>
                <a:gd name="connsiteY1" fmla="*/ 9642 h 32310"/>
                <a:gd name="connsiteX2" fmla="*/ 3248 w 30609"/>
                <a:gd name="connsiteY2" fmla="*/ 22226 h 32310"/>
                <a:gd name="connsiteX3" fmla="*/ 3248 w 30609"/>
                <a:gd name="connsiteY3" fmla="*/ 31545 h 32310"/>
                <a:gd name="connsiteX4" fmla="*/ 30457 w 30609"/>
                <a:gd name="connsiteY4" fmla="*/ 31545 h 32310"/>
                <a:gd name="connsiteX5" fmla="*/ 30457 w 30609"/>
                <a:gd name="connsiteY5" fmla="*/ 22226 h 32310"/>
                <a:gd name="connsiteX6" fmla="*/ 27165 w 30609"/>
                <a:gd name="connsiteY6" fmla="*/ 1275 h 32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609" h="32310">
                  <a:moveTo>
                    <a:pt x="27165" y="1275"/>
                  </a:moveTo>
                  <a:lnTo>
                    <a:pt x="1275" y="9642"/>
                  </a:lnTo>
                  <a:cubicBezTo>
                    <a:pt x="2581" y="13696"/>
                    <a:pt x="3248" y="17927"/>
                    <a:pt x="3248" y="22226"/>
                  </a:cubicBezTo>
                  <a:lnTo>
                    <a:pt x="3248" y="31545"/>
                  </a:lnTo>
                  <a:lnTo>
                    <a:pt x="30457" y="31545"/>
                  </a:lnTo>
                  <a:lnTo>
                    <a:pt x="30457" y="22226"/>
                  </a:lnTo>
                  <a:cubicBezTo>
                    <a:pt x="30457" y="15098"/>
                    <a:pt x="29341" y="8037"/>
                    <a:pt x="27165" y="12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xmlns="" id="{18A05E18-12F9-4367-89F6-53046C385888}"/>
                </a:ext>
              </a:extLst>
            </p:cNvPr>
            <p:cNvSpPr/>
            <p:nvPr/>
          </p:nvSpPr>
          <p:spPr>
            <a:xfrm>
              <a:off x="2202502" y="3026397"/>
              <a:ext cx="28909" cy="28909"/>
            </a:xfrm>
            <a:custGeom>
              <a:avLst/>
              <a:gdLst>
                <a:gd name="connsiteX0" fmla="*/ 1275 w 28909"/>
                <a:gd name="connsiteY0" fmla="*/ 1275 h 28909"/>
                <a:gd name="connsiteX1" fmla="*/ 27641 w 28909"/>
                <a:gd name="connsiteY1" fmla="*/ 1275 h 28909"/>
                <a:gd name="connsiteX2" fmla="*/ 27641 w 28909"/>
                <a:gd name="connsiteY2" fmla="*/ 28484 h 28909"/>
                <a:gd name="connsiteX3" fmla="*/ 1275 w 28909"/>
                <a:gd name="connsiteY3" fmla="*/ 28484 h 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9" h="28909">
                  <a:moveTo>
                    <a:pt x="1275" y="1275"/>
                  </a:moveTo>
                  <a:lnTo>
                    <a:pt x="27641" y="1275"/>
                  </a:lnTo>
                  <a:lnTo>
                    <a:pt x="27641" y="28484"/>
                  </a:lnTo>
                  <a:lnTo>
                    <a:pt x="1275" y="284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67B7B0E9-C488-4B74-AB5E-1AA4876EB77F}"/>
                </a:ext>
              </a:extLst>
            </p:cNvPr>
            <p:cNvSpPr/>
            <p:nvPr/>
          </p:nvSpPr>
          <p:spPr>
            <a:xfrm>
              <a:off x="2061016" y="3570574"/>
              <a:ext cx="192162" cy="28909"/>
            </a:xfrm>
            <a:custGeom>
              <a:avLst/>
              <a:gdLst>
                <a:gd name="connsiteX0" fmla="*/ 1275 w 192162"/>
                <a:gd name="connsiteY0" fmla="*/ 1275 h 28909"/>
                <a:gd name="connsiteX1" fmla="*/ 191737 w 192162"/>
                <a:gd name="connsiteY1" fmla="*/ 1275 h 28909"/>
                <a:gd name="connsiteX2" fmla="*/ 191737 w 192162"/>
                <a:gd name="connsiteY2" fmla="*/ 28484 h 28909"/>
                <a:gd name="connsiteX3" fmla="*/ 1275 w 192162"/>
                <a:gd name="connsiteY3" fmla="*/ 28484 h 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162" h="28909">
                  <a:moveTo>
                    <a:pt x="1275" y="1275"/>
                  </a:moveTo>
                  <a:lnTo>
                    <a:pt x="191737" y="1275"/>
                  </a:lnTo>
                  <a:lnTo>
                    <a:pt x="191737" y="28484"/>
                  </a:lnTo>
                  <a:lnTo>
                    <a:pt x="1275" y="28484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="" id="{298E57C9-1BD4-4947-A2F6-0098C9BF4393}"/>
                </a:ext>
              </a:extLst>
            </p:cNvPr>
            <p:cNvSpPr/>
            <p:nvPr/>
          </p:nvSpPr>
          <p:spPr>
            <a:xfrm>
              <a:off x="2061016" y="3624992"/>
              <a:ext cx="192162" cy="28909"/>
            </a:xfrm>
            <a:custGeom>
              <a:avLst/>
              <a:gdLst>
                <a:gd name="connsiteX0" fmla="*/ 1275 w 192162"/>
                <a:gd name="connsiteY0" fmla="*/ 1275 h 28909"/>
                <a:gd name="connsiteX1" fmla="*/ 191737 w 192162"/>
                <a:gd name="connsiteY1" fmla="*/ 1275 h 28909"/>
                <a:gd name="connsiteX2" fmla="*/ 191737 w 192162"/>
                <a:gd name="connsiteY2" fmla="*/ 28484 h 28909"/>
                <a:gd name="connsiteX3" fmla="*/ 1275 w 192162"/>
                <a:gd name="connsiteY3" fmla="*/ 28484 h 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162" h="28909">
                  <a:moveTo>
                    <a:pt x="1275" y="1275"/>
                  </a:moveTo>
                  <a:lnTo>
                    <a:pt x="191737" y="1275"/>
                  </a:lnTo>
                  <a:lnTo>
                    <a:pt x="191737" y="28484"/>
                  </a:lnTo>
                  <a:lnTo>
                    <a:pt x="1275" y="28484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D54E05EA-E96B-48DB-894E-9ECCC397DD97}"/>
                </a:ext>
              </a:extLst>
            </p:cNvPr>
            <p:cNvSpPr/>
            <p:nvPr/>
          </p:nvSpPr>
          <p:spPr>
            <a:xfrm>
              <a:off x="2033808" y="3679409"/>
              <a:ext cx="219371" cy="28909"/>
            </a:xfrm>
            <a:custGeom>
              <a:avLst/>
              <a:gdLst>
                <a:gd name="connsiteX0" fmla="*/ 1275 w 219371"/>
                <a:gd name="connsiteY0" fmla="*/ 1275 h 28909"/>
                <a:gd name="connsiteX1" fmla="*/ 218946 w 219371"/>
                <a:gd name="connsiteY1" fmla="*/ 1275 h 28909"/>
                <a:gd name="connsiteX2" fmla="*/ 218946 w 219371"/>
                <a:gd name="connsiteY2" fmla="*/ 28484 h 28909"/>
                <a:gd name="connsiteX3" fmla="*/ 1275 w 219371"/>
                <a:gd name="connsiteY3" fmla="*/ 28484 h 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371" h="28909">
                  <a:moveTo>
                    <a:pt x="1275" y="1275"/>
                  </a:moveTo>
                  <a:lnTo>
                    <a:pt x="218946" y="1275"/>
                  </a:lnTo>
                  <a:lnTo>
                    <a:pt x="218946" y="28484"/>
                  </a:lnTo>
                  <a:lnTo>
                    <a:pt x="1275" y="28484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="" id="{F16781C5-0726-4550-B740-64EA2CED316C}"/>
                </a:ext>
              </a:extLst>
            </p:cNvPr>
            <p:cNvSpPr/>
            <p:nvPr/>
          </p:nvSpPr>
          <p:spPr>
            <a:xfrm>
              <a:off x="1924972" y="3733827"/>
              <a:ext cx="328207" cy="28909"/>
            </a:xfrm>
            <a:custGeom>
              <a:avLst/>
              <a:gdLst>
                <a:gd name="connsiteX0" fmla="*/ 1275 w 328206"/>
                <a:gd name="connsiteY0" fmla="*/ 1275 h 28909"/>
                <a:gd name="connsiteX1" fmla="*/ 327781 w 328206"/>
                <a:gd name="connsiteY1" fmla="*/ 1275 h 28909"/>
                <a:gd name="connsiteX2" fmla="*/ 327781 w 328206"/>
                <a:gd name="connsiteY2" fmla="*/ 28484 h 28909"/>
                <a:gd name="connsiteX3" fmla="*/ 1275 w 328206"/>
                <a:gd name="connsiteY3" fmla="*/ 28484 h 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8206" h="28909">
                  <a:moveTo>
                    <a:pt x="1275" y="1275"/>
                  </a:moveTo>
                  <a:lnTo>
                    <a:pt x="327781" y="1275"/>
                  </a:lnTo>
                  <a:lnTo>
                    <a:pt x="327781" y="28484"/>
                  </a:lnTo>
                  <a:lnTo>
                    <a:pt x="1275" y="28484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2F0202DD-AC92-4D55-AB6C-EE86B42560CD}"/>
                </a:ext>
              </a:extLst>
            </p:cNvPr>
            <p:cNvSpPr/>
            <p:nvPr/>
          </p:nvSpPr>
          <p:spPr>
            <a:xfrm>
              <a:off x="2115434" y="3189650"/>
              <a:ext cx="28909" cy="28909"/>
            </a:xfrm>
            <a:custGeom>
              <a:avLst/>
              <a:gdLst>
                <a:gd name="connsiteX0" fmla="*/ 1275 w 28909"/>
                <a:gd name="connsiteY0" fmla="*/ 1275 h 28909"/>
                <a:gd name="connsiteX1" fmla="*/ 28484 w 28909"/>
                <a:gd name="connsiteY1" fmla="*/ 1275 h 28909"/>
                <a:gd name="connsiteX2" fmla="*/ 28484 w 28909"/>
                <a:gd name="connsiteY2" fmla="*/ 28484 h 28909"/>
                <a:gd name="connsiteX3" fmla="*/ 1275 w 28909"/>
                <a:gd name="connsiteY3" fmla="*/ 28484 h 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9" h="28909">
                  <a:moveTo>
                    <a:pt x="1275" y="1275"/>
                  </a:moveTo>
                  <a:lnTo>
                    <a:pt x="28484" y="1275"/>
                  </a:lnTo>
                  <a:lnTo>
                    <a:pt x="28484" y="28484"/>
                  </a:lnTo>
                  <a:lnTo>
                    <a:pt x="1275" y="284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6C9AD489-5C4D-4EDB-95D8-187B78E39024}"/>
                </a:ext>
              </a:extLst>
            </p:cNvPr>
            <p:cNvSpPr/>
            <p:nvPr/>
          </p:nvSpPr>
          <p:spPr>
            <a:xfrm>
              <a:off x="2169852" y="3189650"/>
              <a:ext cx="28909" cy="28909"/>
            </a:xfrm>
            <a:custGeom>
              <a:avLst/>
              <a:gdLst>
                <a:gd name="connsiteX0" fmla="*/ 1275 w 28909"/>
                <a:gd name="connsiteY0" fmla="*/ 1275 h 28909"/>
                <a:gd name="connsiteX1" fmla="*/ 28484 w 28909"/>
                <a:gd name="connsiteY1" fmla="*/ 1275 h 28909"/>
                <a:gd name="connsiteX2" fmla="*/ 28484 w 28909"/>
                <a:gd name="connsiteY2" fmla="*/ 28484 h 28909"/>
                <a:gd name="connsiteX3" fmla="*/ 1275 w 28909"/>
                <a:gd name="connsiteY3" fmla="*/ 28484 h 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9" h="28909">
                  <a:moveTo>
                    <a:pt x="1275" y="1275"/>
                  </a:moveTo>
                  <a:lnTo>
                    <a:pt x="28484" y="1275"/>
                  </a:lnTo>
                  <a:lnTo>
                    <a:pt x="28484" y="28484"/>
                  </a:lnTo>
                  <a:lnTo>
                    <a:pt x="1275" y="284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xmlns="" id="{080CA704-AE0D-4254-B7E3-CCA7012752EE}"/>
                </a:ext>
              </a:extLst>
            </p:cNvPr>
            <p:cNvSpPr/>
            <p:nvPr/>
          </p:nvSpPr>
          <p:spPr>
            <a:xfrm>
              <a:off x="2115434" y="3244068"/>
              <a:ext cx="28909" cy="28909"/>
            </a:xfrm>
            <a:custGeom>
              <a:avLst/>
              <a:gdLst>
                <a:gd name="connsiteX0" fmla="*/ 1275 w 28909"/>
                <a:gd name="connsiteY0" fmla="*/ 1275 h 28909"/>
                <a:gd name="connsiteX1" fmla="*/ 28484 w 28909"/>
                <a:gd name="connsiteY1" fmla="*/ 1275 h 28909"/>
                <a:gd name="connsiteX2" fmla="*/ 28484 w 28909"/>
                <a:gd name="connsiteY2" fmla="*/ 28484 h 28909"/>
                <a:gd name="connsiteX3" fmla="*/ 1275 w 28909"/>
                <a:gd name="connsiteY3" fmla="*/ 28484 h 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9" h="28909">
                  <a:moveTo>
                    <a:pt x="1275" y="1275"/>
                  </a:moveTo>
                  <a:lnTo>
                    <a:pt x="28484" y="1275"/>
                  </a:lnTo>
                  <a:lnTo>
                    <a:pt x="28484" y="28484"/>
                  </a:lnTo>
                  <a:lnTo>
                    <a:pt x="1275" y="284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BF80959C-B230-48A0-A168-1CA28126CB89}"/>
                </a:ext>
              </a:extLst>
            </p:cNvPr>
            <p:cNvSpPr/>
            <p:nvPr/>
          </p:nvSpPr>
          <p:spPr>
            <a:xfrm>
              <a:off x="2169852" y="3244068"/>
              <a:ext cx="28909" cy="28909"/>
            </a:xfrm>
            <a:custGeom>
              <a:avLst/>
              <a:gdLst>
                <a:gd name="connsiteX0" fmla="*/ 1275 w 28909"/>
                <a:gd name="connsiteY0" fmla="*/ 1275 h 28909"/>
                <a:gd name="connsiteX1" fmla="*/ 28484 w 28909"/>
                <a:gd name="connsiteY1" fmla="*/ 1275 h 28909"/>
                <a:gd name="connsiteX2" fmla="*/ 28484 w 28909"/>
                <a:gd name="connsiteY2" fmla="*/ 28484 h 28909"/>
                <a:gd name="connsiteX3" fmla="*/ 1275 w 28909"/>
                <a:gd name="connsiteY3" fmla="*/ 28484 h 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9" h="28909">
                  <a:moveTo>
                    <a:pt x="1275" y="1275"/>
                  </a:moveTo>
                  <a:lnTo>
                    <a:pt x="28484" y="1275"/>
                  </a:lnTo>
                  <a:lnTo>
                    <a:pt x="28484" y="28484"/>
                  </a:lnTo>
                  <a:lnTo>
                    <a:pt x="1275" y="284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xmlns="" id="{C27A9EBF-6DD9-4F0C-9568-FE7EEAECCC39}"/>
                </a:ext>
              </a:extLst>
            </p:cNvPr>
            <p:cNvSpPr/>
            <p:nvPr/>
          </p:nvSpPr>
          <p:spPr>
            <a:xfrm>
              <a:off x="2115434" y="3298486"/>
              <a:ext cx="28909" cy="28909"/>
            </a:xfrm>
            <a:custGeom>
              <a:avLst/>
              <a:gdLst>
                <a:gd name="connsiteX0" fmla="*/ 1275 w 28909"/>
                <a:gd name="connsiteY0" fmla="*/ 1275 h 28909"/>
                <a:gd name="connsiteX1" fmla="*/ 28484 w 28909"/>
                <a:gd name="connsiteY1" fmla="*/ 1275 h 28909"/>
                <a:gd name="connsiteX2" fmla="*/ 28484 w 28909"/>
                <a:gd name="connsiteY2" fmla="*/ 28484 h 28909"/>
                <a:gd name="connsiteX3" fmla="*/ 1275 w 28909"/>
                <a:gd name="connsiteY3" fmla="*/ 28484 h 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9" h="28909">
                  <a:moveTo>
                    <a:pt x="1275" y="1275"/>
                  </a:moveTo>
                  <a:lnTo>
                    <a:pt x="28484" y="1275"/>
                  </a:lnTo>
                  <a:lnTo>
                    <a:pt x="28484" y="28484"/>
                  </a:lnTo>
                  <a:lnTo>
                    <a:pt x="1275" y="284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3F9C0BEC-E51D-42B1-96E5-A98DE9FA7153}"/>
                </a:ext>
              </a:extLst>
            </p:cNvPr>
            <p:cNvSpPr/>
            <p:nvPr/>
          </p:nvSpPr>
          <p:spPr>
            <a:xfrm>
              <a:off x="2169852" y="3298486"/>
              <a:ext cx="28909" cy="28909"/>
            </a:xfrm>
            <a:custGeom>
              <a:avLst/>
              <a:gdLst>
                <a:gd name="connsiteX0" fmla="*/ 1275 w 28909"/>
                <a:gd name="connsiteY0" fmla="*/ 1275 h 28909"/>
                <a:gd name="connsiteX1" fmla="*/ 28484 w 28909"/>
                <a:gd name="connsiteY1" fmla="*/ 1275 h 28909"/>
                <a:gd name="connsiteX2" fmla="*/ 28484 w 28909"/>
                <a:gd name="connsiteY2" fmla="*/ 28484 h 28909"/>
                <a:gd name="connsiteX3" fmla="*/ 1275 w 28909"/>
                <a:gd name="connsiteY3" fmla="*/ 28484 h 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9" h="28909">
                  <a:moveTo>
                    <a:pt x="1275" y="1275"/>
                  </a:moveTo>
                  <a:lnTo>
                    <a:pt x="28484" y="1275"/>
                  </a:lnTo>
                  <a:lnTo>
                    <a:pt x="28484" y="28484"/>
                  </a:lnTo>
                  <a:lnTo>
                    <a:pt x="1275" y="284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6DF2D3B8-36DD-433A-95BF-481C978462EC}"/>
                </a:ext>
              </a:extLst>
            </p:cNvPr>
            <p:cNvSpPr/>
            <p:nvPr/>
          </p:nvSpPr>
          <p:spPr>
            <a:xfrm>
              <a:off x="2115434" y="3352903"/>
              <a:ext cx="28909" cy="28909"/>
            </a:xfrm>
            <a:custGeom>
              <a:avLst/>
              <a:gdLst>
                <a:gd name="connsiteX0" fmla="*/ 1275 w 28909"/>
                <a:gd name="connsiteY0" fmla="*/ 1275 h 28909"/>
                <a:gd name="connsiteX1" fmla="*/ 28484 w 28909"/>
                <a:gd name="connsiteY1" fmla="*/ 1275 h 28909"/>
                <a:gd name="connsiteX2" fmla="*/ 28484 w 28909"/>
                <a:gd name="connsiteY2" fmla="*/ 28484 h 28909"/>
                <a:gd name="connsiteX3" fmla="*/ 1275 w 28909"/>
                <a:gd name="connsiteY3" fmla="*/ 28484 h 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9" h="28909">
                  <a:moveTo>
                    <a:pt x="1275" y="1275"/>
                  </a:moveTo>
                  <a:lnTo>
                    <a:pt x="28484" y="1275"/>
                  </a:lnTo>
                  <a:lnTo>
                    <a:pt x="28484" y="28484"/>
                  </a:lnTo>
                  <a:lnTo>
                    <a:pt x="1275" y="284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B23D8F63-4A6B-4098-A040-DF23C0F51336}"/>
                </a:ext>
              </a:extLst>
            </p:cNvPr>
            <p:cNvSpPr/>
            <p:nvPr/>
          </p:nvSpPr>
          <p:spPr>
            <a:xfrm>
              <a:off x="2169852" y="3352903"/>
              <a:ext cx="28909" cy="28909"/>
            </a:xfrm>
            <a:custGeom>
              <a:avLst/>
              <a:gdLst>
                <a:gd name="connsiteX0" fmla="*/ 1275 w 28909"/>
                <a:gd name="connsiteY0" fmla="*/ 1275 h 28909"/>
                <a:gd name="connsiteX1" fmla="*/ 28484 w 28909"/>
                <a:gd name="connsiteY1" fmla="*/ 1275 h 28909"/>
                <a:gd name="connsiteX2" fmla="*/ 28484 w 28909"/>
                <a:gd name="connsiteY2" fmla="*/ 28484 h 28909"/>
                <a:gd name="connsiteX3" fmla="*/ 1275 w 28909"/>
                <a:gd name="connsiteY3" fmla="*/ 28484 h 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9" h="28909">
                  <a:moveTo>
                    <a:pt x="1275" y="1275"/>
                  </a:moveTo>
                  <a:lnTo>
                    <a:pt x="28484" y="1275"/>
                  </a:lnTo>
                  <a:lnTo>
                    <a:pt x="28484" y="28484"/>
                  </a:lnTo>
                  <a:lnTo>
                    <a:pt x="1275" y="284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03" name="矩形 102">
            <a:extLst>
              <a:ext uri="{FF2B5EF4-FFF2-40B4-BE49-F238E27FC236}">
                <a16:creationId xmlns:a16="http://schemas.microsoft.com/office/drawing/2014/main" xmlns="" id="{74CFDDEA-3AF2-4A6D-B36A-8F3FAFB57063}"/>
              </a:ext>
            </a:extLst>
          </p:cNvPr>
          <p:cNvSpPr/>
          <p:nvPr/>
        </p:nvSpPr>
        <p:spPr>
          <a:xfrm>
            <a:off x="3421800" y="4159751"/>
            <a:ext cx="26265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>
                <a:gradFill>
                  <a:gsLst>
                    <a:gs pos="100000">
                      <a:schemeClr val="accent1"/>
                    </a:gs>
                    <a:gs pos="6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  <a:cs typeface="阿里巴巴普惠体 B" panose="00020600040101010101" pitchFamily="18" charset="-122"/>
              </a:rPr>
              <a:t>300</a:t>
            </a:r>
            <a:endParaRPr lang="zh-CN" altLang="en-US" sz="3600" dirty="0">
              <a:gradFill>
                <a:gsLst>
                  <a:gs pos="100000">
                    <a:schemeClr val="accent1"/>
                  </a:gs>
                  <a:gs pos="60000">
                    <a:schemeClr val="accent2"/>
                  </a:gs>
                </a:gsLst>
                <a:lin ang="5400000" scaled="1"/>
              </a:gradFill>
              <a:latin typeface="+mj-ea"/>
              <a:ea typeface="+mj-ea"/>
              <a:cs typeface="阿里巴巴普惠体 B" panose="00020600040101010101" pitchFamily="18" charset="-122"/>
            </a:endParaRP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xmlns="" id="{3ACE1555-6D99-4182-858B-35EE8A972DD6}"/>
              </a:ext>
            </a:extLst>
          </p:cNvPr>
          <p:cNvSpPr/>
          <p:nvPr/>
        </p:nvSpPr>
        <p:spPr>
          <a:xfrm>
            <a:off x="3352002" y="4791723"/>
            <a:ext cx="772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数据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3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105" name="图形 6">
            <a:extLst>
              <a:ext uri="{FF2B5EF4-FFF2-40B4-BE49-F238E27FC236}">
                <a16:creationId xmlns:a16="http://schemas.microsoft.com/office/drawing/2014/main" xmlns="" id="{C3975213-A955-40C2-A593-2344D72A41B3}"/>
              </a:ext>
            </a:extLst>
          </p:cNvPr>
          <p:cNvGrpSpPr/>
          <p:nvPr/>
        </p:nvGrpSpPr>
        <p:grpSpPr>
          <a:xfrm>
            <a:off x="3519434" y="3838621"/>
            <a:ext cx="632320" cy="405080"/>
            <a:chOff x="3538564" y="3838621"/>
            <a:chExt cx="632320" cy="405080"/>
          </a:xfr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</p:grpSpPr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xmlns="" id="{71EC2D60-600B-4E78-9B26-AF9E0718A52E}"/>
                </a:ext>
              </a:extLst>
            </p:cNvPr>
            <p:cNvSpPr/>
            <p:nvPr/>
          </p:nvSpPr>
          <p:spPr>
            <a:xfrm>
              <a:off x="3716651" y="3838621"/>
              <a:ext cx="275405" cy="403845"/>
            </a:xfrm>
            <a:custGeom>
              <a:avLst/>
              <a:gdLst>
                <a:gd name="connsiteX0" fmla="*/ 247000 w 275405"/>
                <a:gd name="connsiteY0" fmla="*/ 227981 h 403845"/>
                <a:gd name="connsiteX1" fmla="*/ 193154 w 275405"/>
                <a:gd name="connsiteY1" fmla="*/ 204022 h 403845"/>
                <a:gd name="connsiteX2" fmla="*/ 186856 w 275405"/>
                <a:gd name="connsiteY2" fmla="*/ 194389 h 403845"/>
                <a:gd name="connsiteX3" fmla="*/ 186856 w 275405"/>
                <a:gd name="connsiteY3" fmla="*/ 179569 h 403845"/>
                <a:gd name="connsiteX4" fmla="*/ 216496 w 275405"/>
                <a:gd name="connsiteY4" fmla="*/ 118066 h 403845"/>
                <a:gd name="connsiteX5" fmla="*/ 216496 w 275405"/>
                <a:gd name="connsiteY5" fmla="*/ 97318 h 403845"/>
                <a:gd name="connsiteX6" fmla="*/ 226376 w 275405"/>
                <a:gd name="connsiteY6" fmla="*/ 80522 h 403845"/>
                <a:gd name="connsiteX7" fmla="*/ 226376 w 275405"/>
                <a:gd name="connsiteY7" fmla="*/ 78546 h 403845"/>
                <a:gd name="connsiteX8" fmla="*/ 147953 w 275405"/>
                <a:gd name="connsiteY8" fmla="*/ 0 h 403845"/>
                <a:gd name="connsiteX9" fmla="*/ 128193 w 275405"/>
                <a:gd name="connsiteY9" fmla="*/ 0 h 403845"/>
                <a:gd name="connsiteX10" fmla="*/ 49647 w 275405"/>
                <a:gd name="connsiteY10" fmla="*/ 78546 h 403845"/>
                <a:gd name="connsiteX11" fmla="*/ 49647 w 275405"/>
                <a:gd name="connsiteY11" fmla="*/ 96824 h 403845"/>
                <a:gd name="connsiteX12" fmla="*/ 57057 w 275405"/>
                <a:gd name="connsiteY12" fmla="*/ 112385 h 403845"/>
                <a:gd name="connsiteX13" fmla="*/ 59527 w 275405"/>
                <a:gd name="connsiteY13" fmla="*/ 113991 h 403845"/>
                <a:gd name="connsiteX14" fmla="*/ 59527 w 275405"/>
                <a:gd name="connsiteY14" fmla="*/ 118066 h 403845"/>
                <a:gd name="connsiteX15" fmla="*/ 89167 w 275405"/>
                <a:gd name="connsiteY15" fmla="*/ 179569 h 403845"/>
                <a:gd name="connsiteX16" fmla="*/ 89167 w 275405"/>
                <a:gd name="connsiteY16" fmla="*/ 194389 h 403845"/>
                <a:gd name="connsiteX17" fmla="*/ 82869 w 275405"/>
                <a:gd name="connsiteY17" fmla="*/ 204022 h 403845"/>
                <a:gd name="connsiteX18" fmla="*/ 29023 w 275405"/>
                <a:gd name="connsiteY18" fmla="*/ 227981 h 403845"/>
                <a:gd name="connsiteX19" fmla="*/ 0 w 275405"/>
                <a:gd name="connsiteY19" fmla="*/ 272688 h 403845"/>
                <a:gd name="connsiteX20" fmla="*/ 0 w 275405"/>
                <a:gd name="connsiteY20" fmla="*/ 395447 h 403845"/>
                <a:gd name="connsiteX21" fmla="*/ 9263 w 275405"/>
                <a:gd name="connsiteY21" fmla="*/ 404710 h 403845"/>
                <a:gd name="connsiteX22" fmla="*/ 18525 w 275405"/>
                <a:gd name="connsiteY22" fmla="*/ 395447 h 403845"/>
                <a:gd name="connsiteX23" fmla="*/ 18525 w 275405"/>
                <a:gd name="connsiteY23" fmla="*/ 272688 h 403845"/>
                <a:gd name="connsiteX24" fmla="*/ 18772 w 275405"/>
                <a:gd name="connsiteY24" fmla="*/ 269477 h 403845"/>
                <a:gd name="connsiteX25" fmla="*/ 43596 w 275405"/>
                <a:gd name="connsiteY25" fmla="*/ 294301 h 403845"/>
                <a:gd name="connsiteX26" fmla="*/ 49524 w 275405"/>
                <a:gd name="connsiteY26" fmla="*/ 308750 h 403845"/>
                <a:gd name="connsiteX27" fmla="*/ 49524 w 275405"/>
                <a:gd name="connsiteY27" fmla="*/ 395447 h 403845"/>
                <a:gd name="connsiteX28" fmla="*/ 58786 w 275405"/>
                <a:gd name="connsiteY28" fmla="*/ 404710 h 403845"/>
                <a:gd name="connsiteX29" fmla="*/ 68049 w 275405"/>
                <a:gd name="connsiteY29" fmla="*/ 395447 h 403845"/>
                <a:gd name="connsiteX30" fmla="*/ 68049 w 275405"/>
                <a:gd name="connsiteY30" fmla="*/ 308750 h 403845"/>
                <a:gd name="connsiteX31" fmla="*/ 56687 w 275405"/>
                <a:gd name="connsiteY31" fmla="*/ 281210 h 403845"/>
                <a:gd name="connsiteX32" fmla="*/ 27170 w 275405"/>
                <a:gd name="connsiteY32" fmla="*/ 251693 h 403845"/>
                <a:gd name="connsiteX33" fmla="*/ 36679 w 275405"/>
                <a:gd name="connsiteY33" fmla="*/ 245024 h 403845"/>
                <a:gd name="connsiteX34" fmla="*/ 89538 w 275405"/>
                <a:gd name="connsiteY34" fmla="*/ 221559 h 403845"/>
                <a:gd name="connsiteX35" fmla="*/ 128811 w 275405"/>
                <a:gd name="connsiteY35" fmla="*/ 260832 h 403845"/>
                <a:gd name="connsiteX36" fmla="*/ 128811 w 275405"/>
                <a:gd name="connsiteY36" fmla="*/ 395571 h 403845"/>
                <a:gd name="connsiteX37" fmla="*/ 138073 w 275405"/>
                <a:gd name="connsiteY37" fmla="*/ 404833 h 403845"/>
                <a:gd name="connsiteX38" fmla="*/ 147336 w 275405"/>
                <a:gd name="connsiteY38" fmla="*/ 395571 h 403845"/>
                <a:gd name="connsiteX39" fmla="*/ 147336 w 275405"/>
                <a:gd name="connsiteY39" fmla="*/ 260585 h 403845"/>
                <a:gd name="connsiteX40" fmla="*/ 186608 w 275405"/>
                <a:gd name="connsiteY40" fmla="*/ 221312 h 403845"/>
                <a:gd name="connsiteX41" fmla="*/ 239467 w 275405"/>
                <a:gd name="connsiteY41" fmla="*/ 244777 h 403845"/>
                <a:gd name="connsiteX42" fmla="*/ 248976 w 275405"/>
                <a:gd name="connsiteY42" fmla="*/ 251446 h 403845"/>
                <a:gd name="connsiteX43" fmla="*/ 219460 w 275405"/>
                <a:gd name="connsiteY43" fmla="*/ 280963 h 403845"/>
                <a:gd name="connsiteX44" fmla="*/ 208098 w 275405"/>
                <a:gd name="connsiteY44" fmla="*/ 308503 h 403845"/>
                <a:gd name="connsiteX45" fmla="*/ 208098 w 275405"/>
                <a:gd name="connsiteY45" fmla="*/ 395200 h 403845"/>
                <a:gd name="connsiteX46" fmla="*/ 217360 w 275405"/>
                <a:gd name="connsiteY46" fmla="*/ 404463 h 403845"/>
                <a:gd name="connsiteX47" fmla="*/ 226623 w 275405"/>
                <a:gd name="connsiteY47" fmla="*/ 395200 h 403845"/>
                <a:gd name="connsiteX48" fmla="*/ 226623 w 275405"/>
                <a:gd name="connsiteY48" fmla="*/ 308503 h 403845"/>
                <a:gd name="connsiteX49" fmla="*/ 232551 w 275405"/>
                <a:gd name="connsiteY49" fmla="*/ 294054 h 403845"/>
                <a:gd name="connsiteX50" fmla="*/ 257374 w 275405"/>
                <a:gd name="connsiteY50" fmla="*/ 269230 h 403845"/>
                <a:gd name="connsiteX51" fmla="*/ 257621 w 275405"/>
                <a:gd name="connsiteY51" fmla="*/ 272441 h 403845"/>
                <a:gd name="connsiteX52" fmla="*/ 257621 w 275405"/>
                <a:gd name="connsiteY52" fmla="*/ 395200 h 403845"/>
                <a:gd name="connsiteX53" fmla="*/ 266884 w 275405"/>
                <a:gd name="connsiteY53" fmla="*/ 404463 h 403845"/>
                <a:gd name="connsiteX54" fmla="*/ 276146 w 275405"/>
                <a:gd name="connsiteY54" fmla="*/ 395200 h 403845"/>
                <a:gd name="connsiteX55" fmla="*/ 276146 w 275405"/>
                <a:gd name="connsiteY55" fmla="*/ 272441 h 403845"/>
                <a:gd name="connsiteX56" fmla="*/ 247000 w 275405"/>
                <a:gd name="connsiteY56" fmla="*/ 227981 h 403845"/>
                <a:gd name="connsiteX57" fmla="*/ 78052 w 275405"/>
                <a:gd name="connsiteY57" fmla="*/ 118190 h 403845"/>
                <a:gd name="connsiteX58" fmla="*/ 78052 w 275405"/>
                <a:gd name="connsiteY58" fmla="*/ 113991 h 403845"/>
                <a:gd name="connsiteX59" fmla="*/ 94848 w 275405"/>
                <a:gd name="connsiteY59" fmla="*/ 103123 h 403845"/>
                <a:gd name="connsiteX60" fmla="*/ 95342 w 275405"/>
                <a:gd name="connsiteY60" fmla="*/ 90032 h 403845"/>
                <a:gd name="connsiteX61" fmla="*/ 82251 w 275405"/>
                <a:gd name="connsiteY61" fmla="*/ 89538 h 403845"/>
                <a:gd name="connsiteX62" fmla="*/ 68543 w 275405"/>
                <a:gd name="connsiteY62" fmla="*/ 97689 h 403845"/>
                <a:gd name="connsiteX63" fmla="*/ 68296 w 275405"/>
                <a:gd name="connsiteY63" fmla="*/ 97689 h 403845"/>
                <a:gd name="connsiteX64" fmla="*/ 68172 w 275405"/>
                <a:gd name="connsiteY64" fmla="*/ 96824 h 403845"/>
                <a:gd name="connsiteX65" fmla="*/ 68172 w 275405"/>
                <a:gd name="connsiteY65" fmla="*/ 78546 h 403845"/>
                <a:gd name="connsiteX66" fmla="*/ 128193 w 275405"/>
                <a:gd name="connsiteY66" fmla="*/ 18525 h 403845"/>
                <a:gd name="connsiteX67" fmla="*/ 147953 w 275405"/>
                <a:gd name="connsiteY67" fmla="*/ 18525 h 403845"/>
                <a:gd name="connsiteX68" fmla="*/ 207974 w 275405"/>
                <a:gd name="connsiteY68" fmla="*/ 78546 h 403845"/>
                <a:gd name="connsiteX69" fmla="*/ 207974 w 275405"/>
                <a:gd name="connsiteY69" fmla="*/ 80522 h 403845"/>
                <a:gd name="connsiteX70" fmla="*/ 207603 w 275405"/>
                <a:gd name="connsiteY70" fmla="*/ 81140 h 403845"/>
                <a:gd name="connsiteX71" fmla="*/ 114979 w 275405"/>
                <a:gd name="connsiteY71" fmla="*/ 62121 h 403845"/>
                <a:gd name="connsiteX72" fmla="*/ 101888 w 275405"/>
                <a:gd name="connsiteY72" fmla="*/ 62121 h 403845"/>
                <a:gd name="connsiteX73" fmla="*/ 101888 w 275405"/>
                <a:gd name="connsiteY73" fmla="*/ 75212 h 403845"/>
                <a:gd name="connsiteX74" fmla="*/ 198218 w 275405"/>
                <a:gd name="connsiteY74" fmla="*/ 101394 h 403845"/>
                <a:gd name="connsiteX75" fmla="*/ 198218 w 275405"/>
                <a:gd name="connsiteY75" fmla="*/ 118190 h 403845"/>
                <a:gd name="connsiteX76" fmla="*/ 138197 w 275405"/>
                <a:gd name="connsiteY76" fmla="*/ 178211 h 403845"/>
                <a:gd name="connsiteX77" fmla="*/ 78052 w 275405"/>
                <a:gd name="connsiteY77" fmla="*/ 118190 h 403845"/>
                <a:gd name="connsiteX78" fmla="*/ 138073 w 275405"/>
                <a:gd name="connsiteY78" fmla="*/ 196736 h 403845"/>
                <a:gd name="connsiteX79" fmla="*/ 168454 w 275405"/>
                <a:gd name="connsiteY79" fmla="*/ 190684 h 403845"/>
                <a:gd name="connsiteX80" fmla="*/ 168454 w 275405"/>
                <a:gd name="connsiteY80" fmla="*/ 194513 h 403845"/>
                <a:gd name="connsiteX81" fmla="*/ 172530 w 275405"/>
                <a:gd name="connsiteY81" fmla="*/ 209333 h 403845"/>
                <a:gd name="connsiteX82" fmla="*/ 138073 w 275405"/>
                <a:gd name="connsiteY82" fmla="*/ 243666 h 403845"/>
                <a:gd name="connsiteX83" fmla="*/ 103617 w 275405"/>
                <a:gd name="connsiteY83" fmla="*/ 209209 h 403845"/>
                <a:gd name="connsiteX84" fmla="*/ 107692 w 275405"/>
                <a:gd name="connsiteY84" fmla="*/ 194389 h 403845"/>
                <a:gd name="connsiteX85" fmla="*/ 107692 w 275405"/>
                <a:gd name="connsiteY85" fmla="*/ 190561 h 403845"/>
                <a:gd name="connsiteX86" fmla="*/ 138073 w 275405"/>
                <a:gd name="connsiteY86" fmla="*/ 196736 h 403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275405" h="403845">
                  <a:moveTo>
                    <a:pt x="247000" y="227981"/>
                  </a:moveTo>
                  <a:lnTo>
                    <a:pt x="193154" y="204022"/>
                  </a:lnTo>
                  <a:cubicBezTo>
                    <a:pt x="189326" y="202293"/>
                    <a:pt x="186856" y="198588"/>
                    <a:pt x="186856" y="194389"/>
                  </a:cubicBezTo>
                  <a:lnTo>
                    <a:pt x="186856" y="179569"/>
                  </a:lnTo>
                  <a:cubicBezTo>
                    <a:pt x="204887" y="165120"/>
                    <a:pt x="216496" y="143013"/>
                    <a:pt x="216496" y="118066"/>
                  </a:cubicBezTo>
                  <a:lnTo>
                    <a:pt x="216496" y="97318"/>
                  </a:lnTo>
                  <a:cubicBezTo>
                    <a:pt x="222423" y="93984"/>
                    <a:pt x="226376" y="87685"/>
                    <a:pt x="226376" y="80522"/>
                  </a:cubicBezTo>
                  <a:lnTo>
                    <a:pt x="226376" y="78546"/>
                  </a:lnTo>
                  <a:cubicBezTo>
                    <a:pt x="226499" y="35198"/>
                    <a:pt x="191302" y="0"/>
                    <a:pt x="147953" y="0"/>
                  </a:cubicBezTo>
                  <a:lnTo>
                    <a:pt x="128193" y="0"/>
                  </a:lnTo>
                  <a:cubicBezTo>
                    <a:pt x="84845" y="0"/>
                    <a:pt x="49647" y="35198"/>
                    <a:pt x="49647" y="78546"/>
                  </a:cubicBezTo>
                  <a:lnTo>
                    <a:pt x="49647" y="96824"/>
                  </a:lnTo>
                  <a:cubicBezTo>
                    <a:pt x="49647" y="103123"/>
                    <a:pt x="52364" y="108804"/>
                    <a:pt x="57057" y="112385"/>
                  </a:cubicBezTo>
                  <a:cubicBezTo>
                    <a:pt x="57798" y="113003"/>
                    <a:pt x="58663" y="113497"/>
                    <a:pt x="59527" y="113991"/>
                  </a:cubicBezTo>
                  <a:lnTo>
                    <a:pt x="59527" y="118066"/>
                  </a:lnTo>
                  <a:cubicBezTo>
                    <a:pt x="59527" y="142890"/>
                    <a:pt x="71136" y="165120"/>
                    <a:pt x="89167" y="179569"/>
                  </a:cubicBezTo>
                  <a:lnTo>
                    <a:pt x="89167" y="194389"/>
                  </a:lnTo>
                  <a:cubicBezTo>
                    <a:pt x="89167" y="198588"/>
                    <a:pt x="86697" y="202293"/>
                    <a:pt x="82869" y="204022"/>
                  </a:cubicBezTo>
                  <a:lnTo>
                    <a:pt x="29023" y="227981"/>
                  </a:lnTo>
                  <a:cubicBezTo>
                    <a:pt x="11362" y="235762"/>
                    <a:pt x="0" y="253299"/>
                    <a:pt x="0" y="272688"/>
                  </a:cubicBezTo>
                  <a:lnTo>
                    <a:pt x="0" y="395447"/>
                  </a:lnTo>
                  <a:cubicBezTo>
                    <a:pt x="0" y="400511"/>
                    <a:pt x="4199" y="404710"/>
                    <a:pt x="9263" y="404710"/>
                  </a:cubicBezTo>
                  <a:cubicBezTo>
                    <a:pt x="14326" y="404710"/>
                    <a:pt x="18525" y="400511"/>
                    <a:pt x="18525" y="395447"/>
                  </a:cubicBezTo>
                  <a:lnTo>
                    <a:pt x="18525" y="272688"/>
                  </a:lnTo>
                  <a:cubicBezTo>
                    <a:pt x="18525" y="271577"/>
                    <a:pt x="18649" y="270589"/>
                    <a:pt x="18772" y="269477"/>
                  </a:cubicBezTo>
                  <a:lnTo>
                    <a:pt x="43596" y="294301"/>
                  </a:lnTo>
                  <a:cubicBezTo>
                    <a:pt x="47424" y="298129"/>
                    <a:pt x="49524" y="303316"/>
                    <a:pt x="49524" y="308750"/>
                  </a:cubicBezTo>
                  <a:lnTo>
                    <a:pt x="49524" y="395447"/>
                  </a:lnTo>
                  <a:cubicBezTo>
                    <a:pt x="49524" y="400511"/>
                    <a:pt x="53723" y="404710"/>
                    <a:pt x="58786" y="404710"/>
                  </a:cubicBezTo>
                  <a:cubicBezTo>
                    <a:pt x="63849" y="404710"/>
                    <a:pt x="68049" y="400511"/>
                    <a:pt x="68049" y="395447"/>
                  </a:cubicBezTo>
                  <a:lnTo>
                    <a:pt x="68049" y="308750"/>
                  </a:lnTo>
                  <a:cubicBezTo>
                    <a:pt x="68049" y="298376"/>
                    <a:pt x="63973" y="288620"/>
                    <a:pt x="56687" y="281210"/>
                  </a:cubicBezTo>
                  <a:lnTo>
                    <a:pt x="27170" y="251693"/>
                  </a:lnTo>
                  <a:cubicBezTo>
                    <a:pt x="29887" y="248976"/>
                    <a:pt x="32974" y="246630"/>
                    <a:pt x="36679" y="245024"/>
                  </a:cubicBezTo>
                  <a:lnTo>
                    <a:pt x="89538" y="221559"/>
                  </a:lnTo>
                  <a:lnTo>
                    <a:pt x="128811" y="260832"/>
                  </a:lnTo>
                  <a:lnTo>
                    <a:pt x="128811" y="395571"/>
                  </a:lnTo>
                  <a:cubicBezTo>
                    <a:pt x="128811" y="400634"/>
                    <a:pt x="133010" y="404833"/>
                    <a:pt x="138073" y="404833"/>
                  </a:cubicBezTo>
                  <a:cubicBezTo>
                    <a:pt x="143137" y="404833"/>
                    <a:pt x="147336" y="400634"/>
                    <a:pt x="147336" y="395571"/>
                  </a:cubicBezTo>
                  <a:lnTo>
                    <a:pt x="147336" y="260585"/>
                  </a:lnTo>
                  <a:lnTo>
                    <a:pt x="186608" y="221312"/>
                  </a:lnTo>
                  <a:lnTo>
                    <a:pt x="239467" y="244777"/>
                  </a:lnTo>
                  <a:cubicBezTo>
                    <a:pt x="243048" y="246383"/>
                    <a:pt x="246259" y="248729"/>
                    <a:pt x="248976" y="251446"/>
                  </a:cubicBezTo>
                  <a:lnTo>
                    <a:pt x="219460" y="280963"/>
                  </a:lnTo>
                  <a:cubicBezTo>
                    <a:pt x="212050" y="288373"/>
                    <a:pt x="208098" y="298129"/>
                    <a:pt x="208098" y="308503"/>
                  </a:cubicBezTo>
                  <a:lnTo>
                    <a:pt x="208098" y="395200"/>
                  </a:lnTo>
                  <a:cubicBezTo>
                    <a:pt x="208098" y="400264"/>
                    <a:pt x="212297" y="404463"/>
                    <a:pt x="217360" y="404463"/>
                  </a:cubicBezTo>
                  <a:cubicBezTo>
                    <a:pt x="222423" y="404463"/>
                    <a:pt x="226623" y="400264"/>
                    <a:pt x="226623" y="395200"/>
                  </a:cubicBezTo>
                  <a:lnTo>
                    <a:pt x="226623" y="308503"/>
                  </a:lnTo>
                  <a:cubicBezTo>
                    <a:pt x="226623" y="303069"/>
                    <a:pt x="228722" y="297882"/>
                    <a:pt x="232551" y="294054"/>
                  </a:cubicBezTo>
                  <a:lnTo>
                    <a:pt x="257374" y="269230"/>
                  </a:lnTo>
                  <a:cubicBezTo>
                    <a:pt x="257498" y="270342"/>
                    <a:pt x="257621" y="271330"/>
                    <a:pt x="257621" y="272441"/>
                  </a:cubicBezTo>
                  <a:lnTo>
                    <a:pt x="257621" y="395200"/>
                  </a:lnTo>
                  <a:cubicBezTo>
                    <a:pt x="257621" y="400264"/>
                    <a:pt x="261820" y="404463"/>
                    <a:pt x="266884" y="404463"/>
                  </a:cubicBezTo>
                  <a:cubicBezTo>
                    <a:pt x="271947" y="404463"/>
                    <a:pt x="276146" y="400264"/>
                    <a:pt x="276146" y="395200"/>
                  </a:cubicBezTo>
                  <a:lnTo>
                    <a:pt x="276146" y="272441"/>
                  </a:lnTo>
                  <a:cubicBezTo>
                    <a:pt x="276023" y="253299"/>
                    <a:pt x="264661" y="235762"/>
                    <a:pt x="247000" y="227981"/>
                  </a:cubicBezTo>
                  <a:close/>
                  <a:moveTo>
                    <a:pt x="78052" y="118190"/>
                  </a:moveTo>
                  <a:lnTo>
                    <a:pt x="78052" y="113991"/>
                  </a:lnTo>
                  <a:cubicBezTo>
                    <a:pt x="83857" y="111644"/>
                    <a:pt x="89414" y="108063"/>
                    <a:pt x="94848" y="103123"/>
                  </a:cubicBezTo>
                  <a:cubicBezTo>
                    <a:pt x="98553" y="99665"/>
                    <a:pt x="98800" y="93737"/>
                    <a:pt x="95342" y="90032"/>
                  </a:cubicBezTo>
                  <a:cubicBezTo>
                    <a:pt x="91884" y="86327"/>
                    <a:pt x="85956" y="86080"/>
                    <a:pt x="82251" y="89538"/>
                  </a:cubicBezTo>
                  <a:cubicBezTo>
                    <a:pt x="77558" y="93860"/>
                    <a:pt x="72989" y="96577"/>
                    <a:pt x="68543" y="97689"/>
                  </a:cubicBezTo>
                  <a:cubicBezTo>
                    <a:pt x="68419" y="97689"/>
                    <a:pt x="68296" y="97689"/>
                    <a:pt x="68296" y="97689"/>
                  </a:cubicBezTo>
                  <a:cubicBezTo>
                    <a:pt x="68172" y="97565"/>
                    <a:pt x="68172" y="97318"/>
                    <a:pt x="68172" y="96824"/>
                  </a:cubicBezTo>
                  <a:lnTo>
                    <a:pt x="68172" y="78546"/>
                  </a:lnTo>
                  <a:cubicBezTo>
                    <a:pt x="68172" y="45448"/>
                    <a:pt x="95095" y="18525"/>
                    <a:pt x="128193" y="18525"/>
                  </a:cubicBezTo>
                  <a:lnTo>
                    <a:pt x="147953" y="18525"/>
                  </a:lnTo>
                  <a:cubicBezTo>
                    <a:pt x="181051" y="18525"/>
                    <a:pt x="207974" y="45448"/>
                    <a:pt x="207974" y="78546"/>
                  </a:cubicBezTo>
                  <a:lnTo>
                    <a:pt x="207974" y="80522"/>
                  </a:lnTo>
                  <a:cubicBezTo>
                    <a:pt x="207974" y="80769"/>
                    <a:pt x="207851" y="81140"/>
                    <a:pt x="207603" y="81140"/>
                  </a:cubicBezTo>
                  <a:cubicBezTo>
                    <a:pt x="152152" y="92131"/>
                    <a:pt x="124365" y="71507"/>
                    <a:pt x="114979" y="62121"/>
                  </a:cubicBezTo>
                  <a:cubicBezTo>
                    <a:pt x="111397" y="58539"/>
                    <a:pt x="105469" y="58539"/>
                    <a:pt x="101888" y="62121"/>
                  </a:cubicBezTo>
                  <a:cubicBezTo>
                    <a:pt x="98306" y="65702"/>
                    <a:pt x="98306" y="71630"/>
                    <a:pt x="101888" y="75212"/>
                  </a:cubicBezTo>
                  <a:cubicBezTo>
                    <a:pt x="130663" y="103987"/>
                    <a:pt x="172653" y="104481"/>
                    <a:pt x="198218" y="101394"/>
                  </a:cubicBezTo>
                  <a:lnTo>
                    <a:pt x="198218" y="118190"/>
                  </a:lnTo>
                  <a:cubicBezTo>
                    <a:pt x="198218" y="151288"/>
                    <a:pt x="171295" y="178211"/>
                    <a:pt x="138197" y="178211"/>
                  </a:cubicBezTo>
                  <a:cubicBezTo>
                    <a:pt x="104975" y="178211"/>
                    <a:pt x="78052" y="151288"/>
                    <a:pt x="78052" y="118190"/>
                  </a:cubicBezTo>
                  <a:close/>
                  <a:moveTo>
                    <a:pt x="138073" y="196736"/>
                  </a:moveTo>
                  <a:cubicBezTo>
                    <a:pt x="148818" y="196736"/>
                    <a:pt x="159068" y="194513"/>
                    <a:pt x="168454" y="190684"/>
                  </a:cubicBezTo>
                  <a:lnTo>
                    <a:pt x="168454" y="194513"/>
                  </a:lnTo>
                  <a:cubicBezTo>
                    <a:pt x="168454" y="199823"/>
                    <a:pt x="169936" y="204887"/>
                    <a:pt x="172530" y="209333"/>
                  </a:cubicBezTo>
                  <a:lnTo>
                    <a:pt x="138073" y="243666"/>
                  </a:lnTo>
                  <a:lnTo>
                    <a:pt x="103617" y="209209"/>
                  </a:lnTo>
                  <a:cubicBezTo>
                    <a:pt x="106210" y="204763"/>
                    <a:pt x="107692" y="199700"/>
                    <a:pt x="107692" y="194389"/>
                  </a:cubicBezTo>
                  <a:lnTo>
                    <a:pt x="107692" y="190561"/>
                  </a:lnTo>
                  <a:cubicBezTo>
                    <a:pt x="117078" y="194513"/>
                    <a:pt x="127329" y="196736"/>
                    <a:pt x="138073" y="196736"/>
                  </a:cubicBezTo>
                  <a:close/>
                </a:path>
              </a:pathLst>
            </a:custGeom>
            <a:grpFill/>
            <a:ln w="12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xmlns="" id="{14D28700-3A6E-41B4-A762-FF04A1829484}"/>
                </a:ext>
              </a:extLst>
            </p:cNvPr>
            <p:cNvSpPr/>
            <p:nvPr/>
          </p:nvSpPr>
          <p:spPr>
            <a:xfrm>
              <a:off x="3538564" y="3888144"/>
              <a:ext cx="166725" cy="354445"/>
            </a:xfrm>
            <a:custGeom>
              <a:avLst/>
              <a:gdLst>
                <a:gd name="connsiteX0" fmla="*/ 166972 w 166725"/>
                <a:gd name="connsiteY0" fmla="*/ 108186 h 354445"/>
                <a:gd name="connsiteX1" fmla="*/ 135480 w 166725"/>
                <a:gd name="connsiteY1" fmla="*/ 50512 h 354445"/>
                <a:gd name="connsiteX2" fmla="*/ 137209 w 166725"/>
                <a:gd name="connsiteY2" fmla="*/ 38903 h 354445"/>
                <a:gd name="connsiteX3" fmla="*/ 98306 w 166725"/>
                <a:gd name="connsiteY3" fmla="*/ 0 h 354445"/>
                <a:gd name="connsiteX4" fmla="*/ 59404 w 166725"/>
                <a:gd name="connsiteY4" fmla="*/ 38903 h 354445"/>
                <a:gd name="connsiteX5" fmla="*/ 61133 w 166725"/>
                <a:gd name="connsiteY5" fmla="*/ 50512 h 354445"/>
                <a:gd name="connsiteX6" fmla="*/ 29640 w 166725"/>
                <a:gd name="connsiteY6" fmla="*/ 108186 h 354445"/>
                <a:gd name="connsiteX7" fmla="*/ 29640 w 166725"/>
                <a:gd name="connsiteY7" fmla="*/ 127946 h 354445"/>
                <a:gd name="connsiteX8" fmla="*/ 59280 w 166725"/>
                <a:gd name="connsiteY8" fmla="*/ 184386 h 354445"/>
                <a:gd name="connsiteX9" fmla="*/ 59280 w 166725"/>
                <a:gd name="connsiteY9" fmla="*/ 204887 h 354445"/>
                <a:gd name="connsiteX10" fmla="*/ 53476 w 166725"/>
                <a:gd name="connsiteY10" fmla="*/ 214273 h 354445"/>
                <a:gd name="connsiteX11" fmla="*/ 21489 w 166725"/>
                <a:gd name="connsiteY11" fmla="*/ 230328 h 354445"/>
                <a:gd name="connsiteX12" fmla="*/ 0 w 166725"/>
                <a:gd name="connsiteY12" fmla="*/ 265155 h 354445"/>
                <a:gd name="connsiteX13" fmla="*/ 0 w 166725"/>
                <a:gd name="connsiteY13" fmla="*/ 345800 h 354445"/>
                <a:gd name="connsiteX14" fmla="*/ 9263 w 166725"/>
                <a:gd name="connsiteY14" fmla="*/ 355063 h 354445"/>
                <a:gd name="connsiteX15" fmla="*/ 18525 w 166725"/>
                <a:gd name="connsiteY15" fmla="*/ 345800 h 354445"/>
                <a:gd name="connsiteX16" fmla="*/ 18525 w 166725"/>
                <a:gd name="connsiteY16" fmla="*/ 269107 h 354445"/>
                <a:gd name="connsiteX17" fmla="*/ 33592 w 166725"/>
                <a:gd name="connsiteY17" fmla="*/ 284174 h 354445"/>
                <a:gd name="connsiteX18" fmla="*/ 39520 w 166725"/>
                <a:gd name="connsiteY18" fmla="*/ 298623 h 354445"/>
                <a:gd name="connsiteX19" fmla="*/ 39520 w 166725"/>
                <a:gd name="connsiteY19" fmla="*/ 345677 h 354445"/>
                <a:gd name="connsiteX20" fmla="*/ 48783 w 166725"/>
                <a:gd name="connsiteY20" fmla="*/ 354939 h 354445"/>
                <a:gd name="connsiteX21" fmla="*/ 58045 w 166725"/>
                <a:gd name="connsiteY21" fmla="*/ 345677 h 354445"/>
                <a:gd name="connsiteX22" fmla="*/ 58045 w 166725"/>
                <a:gd name="connsiteY22" fmla="*/ 298747 h 354445"/>
                <a:gd name="connsiteX23" fmla="*/ 46683 w 166725"/>
                <a:gd name="connsiteY23" fmla="*/ 271206 h 354445"/>
                <a:gd name="connsiteX24" fmla="*/ 25688 w 166725"/>
                <a:gd name="connsiteY24" fmla="*/ 250211 h 354445"/>
                <a:gd name="connsiteX25" fmla="*/ 25318 w 166725"/>
                <a:gd name="connsiteY25" fmla="*/ 249964 h 354445"/>
                <a:gd name="connsiteX26" fmla="*/ 29764 w 166725"/>
                <a:gd name="connsiteY26" fmla="*/ 247000 h 354445"/>
                <a:gd name="connsiteX27" fmla="*/ 61750 w 166725"/>
                <a:gd name="connsiteY27" fmla="*/ 230945 h 354445"/>
                <a:gd name="connsiteX28" fmla="*/ 66320 w 166725"/>
                <a:gd name="connsiteY28" fmla="*/ 228105 h 354445"/>
                <a:gd name="connsiteX29" fmla="*/ 88920 w 166725"/>
                <a:gd name="connsiteY29" fmla="*/ 250705 h 354445"/>
                <a:gd name="connsiteX30" fmla="*/ 88920 w 166725"/>
                <a:gd name="connsiteY30" fmla="*/ 345924 h 354445"/>
                <a:gd name="connsiteX31" fmla="*/ 98183 w 166725"/>
                <a:gd name="connsiteY31" fmla="*/ 355186 h 354445"/>
                <a:gd name="connsiteX32" fmla="*/ 107445 w 166725"/>
                <a:gd name="connsiteY32" fmla="*/ 345924 h 354445"/>
                <a:gd name="connsiteX33" fmla="*/ 107445 w 166725"/>
                <a:gd name="connsiteY33" fmla="*/ 250705 h 354445"/>
                <a:gd name="connsiteX34" fmla="*/ 130046 w 166725"/>
                <a:gd name="connsiteY34" fmla="*/ 228105 h 354445"/>
                <a:gd name="connsiteX35" fmla="*/ 134615 w 166725"/>
                <a:gd name="connsiteY35" fmla="*/ 230945 h 354445"/>
                <a:gd name="connsiteX36" fmla="*/ 143507 w 166725"/>
                <a:gd name="connsiteY36" fmla="*/ 235391 h 354445"/>
                <a:gd name="connsiteX37" fmla="*/ 147583 w 166725"/>
                <a:gd name="connsiteY37" fmla="*/ 236379 h 354445"/>
                <a:gd name="connsiteX38" fmla="*/ 155857 w 166725"/>
                <a:gd name="connsiteY38" fmla="*/ 231316 h 354445"/>
                <a:gd name="connsiteX39" fmla="*/ 151658 w 166725"/>
                <a:gd name="connsiteY39" fmla="*/ 218842 h 354445"/>
                <a:gd name="connsiteX40" fmla="*/ 142766 w 166725"/>
                <a:gd name="connsiteY40" fmla="*/ 214396 h 354445"/>
                <a:gd name="connsiteX41" fmla="*/ 136962 w 166725"/>
                <a:gd name="connsiteY41" fmla="*/ 205010 h 354445"/>
                <a:gd name="connsiteX42" fmla="*/ 136962 w 166725"/>
                <a:gd name="connsiteY42" fmla="*/ 184633 h 354445"/>
                <a:gd name="connsiteX43" fmla="*/ 166602 w 166725"/>
                <a:gd name="connsiteY43" fmla="*/ 128193 h 354445"/>
                <a:gd name="connsiteX44" fmla="*/ 166972 w 166725"/>
                <a:gd name="connsiteY44" fmla="*/ 108186 h 354445"/>
                <a:gd name="connsiteX45" fmla="*/ 166972 w 166725"/>
                <a:gd name="connsiteY45" fmla="*/ 108186 h 354445"/>
                <a:gd name="connsiteX46" fmla="*/ 77929 w 166725"/>
                <a:gd name="connsiteY46" fmla="*/ 38903 h 354445"/>
                <a:gd name="connsiteX47" fmla="*/ 98306 w 166725"/>
                <a:gd name="connsiteY47" fmla="*/ 18525 h 354445"/>
                <a:gd name="connsiteX48" fmla="*/ 118684 w 166725"/>
                <a:gd name="connsiteY48" fmla="*/ 38903 h 354445"/>
                <a:gd name="connsiteX49" fmla="*/ 118313 w 166725"/>
                <a:gd name="connsiteY49" fmla="*/ 42608 h 354445"/>
                <a:gd name="connsiteX50" fmla="*/ 98183 w 166725"/>
                <a:gd name="connsiteY50" fmla="*/ 39644 h 354445"/>
                <a:gd name="connsiteX51" fmla="*/ 78052 w 166725"/>
                <a:gd name="connsiteY51" fmla="*/ 42608 h 354445"/>
                <a:gd name="connsiteX52" fmla="*/ 77929 w 166725"/>
                <a:gd name="connsiteY52" fmla="*/ 38903 h 354445"/>
                <a:gd name="connsiteX53" fmla="*/ 98306 w 166725"/>
                <a:gd name="connsiteY53" fmla="*/ 58045 h 354445"/>
                <a:gd name="connsiteX54" fmla="*/ 148447 w 166725"/>
                <a:gd name="connsiteY54" fmla="*/ 108186 h 354445"/>
                <a:gd name="connsiteX55" fmla="*/ 148447 w 166725"/>
                <a:gd name="connsiteY55" fmla="*/ 111520 h 354445"/>
                <a:gd name="connsiteX56" fmla="*/ 85956 w 166725"/>
                <a:gd name="connsiteY56" fmla="*/ 92749 h 354445"/>
                <a:gd name="connsiteX57" fmla="*/ 79164 w 166725"/>
                <a:gd name="connsiteY57" fmla="*/ 89044 h 354445"/>
                <a:gd name="connsiteX58" fmla="*/ 72001 w 166725"/>
                <a:gd name="connsiteY58" fmla="*/ 91761 h 354445"/>
                <a:gd name="connsiteX59" fmla="*/ 48289 w 166725"/>
                <a:gd name="connsiteY59" fmla="*/ 106951 h 354445"/>
                <a:gd name="connsiteX60" fmla="*/ 98306 w 166725"/>
                <a:gd name="connsiteY60" fmla="*/ 58045 h 354445"/>
                <a:gd name="connsiteX61" fmla="*/ 119795 w 166725"/>
                <a:gd name="connsiteY61" fmla="*/ 212297 h 354445"/>
                <a:gd name="connsiteX62" fmla="*/ 98430 w 166725"/>
                <a:gd name="connsiteY62" fmla="*/ 233662 h 354445"/>
                <a:gd name="connsiteX63" fmla="*/ 76941 w 166725"/>
                <a:gd name="connsiteY63" fmla="*/ 212297 h 354445"/>
                <a:gd name="connsiteX64" fmla="*/ 77929 w 166725"/>
                <a:gd name="connsiteY64" fmla="*/ 204887 h 354445"/>
                <a:gd name="connsiteX65" fmla="*/ 77929 w 166725"/>
                <a:gd name="connsiteY65" fmla="*/ 193525 h 354445"/>
                <a:gd name="connsiteX66" fmla="*/ 98306 w 166725"/>
                <a:gd name="connsiteY66" fmla="*/ 196612 h 354445"/>
                <a:gd name="connsiteX67" fmla="*/ 118684 w 166725"/>
                <a:gd name="connsiteY67" fmla="*/ 193525 h 354445"/>
                <a:gd name="connsiteX68" fmla="*/ 118684 w 166725"/>
                <a:gd name="connsiteY68" fmla="*/ 204887 h 354445"/>
                <a:gd name="connsiteX69" fmla="*/ 119795 w 166725"/>
                <a:gd name="connsiteY69" fmla="*/ 212297 h 354445"/>
                <a:gd name="connsiteX70" fmla="*/ 98306 w 166725"/>
                <a:gd name="connsiteY70" fmla="*/ 178211 h 354445"/>
                <a:gd name="connsiteX71" fmla="*/ 48165 w 166725"/>
                <a:gd name="connsiteY71" fmla="*/ 128070 h 354445"/>
                <a:gd name="connsiteX72" fmla="*/ 48165 w 166725"/>
                <a:gd name="connsiteY72" fmla="*/ 126094 h 354445"/>
                <a:gd name="connsiteX73" fmla="*/ 77929 w 166725"/>
                <a:gd name="connsiteY73" fmla="*/ 111274 h 354445"/>
                <a:gd name="connsiteX74" fmla="*/ 95095 w 166725"/>
                <a:gd name="connsiteY74" fmla="*/ 123747 h 354445"/>
                <a:gd name="connsiteX75" fmla="*/ 130540 w 166725"/>
                <a:gd name="connsiteY75" fmla="*/ 132886 h 354445"/>
                <a:gd name="connsiteX76" fmla="*/ 148447 w 166725"/>
                <a:gd name="connsiteY76" fmla="*/ 130787 h 354445"/>
                <a:gd name="connsiteX77" fmla="*/ 98306 w 166725"/>
                <a:gd name="connsiteY77" fmla="*/ 178211 h 354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166725" h="354445">
                  <a:moveTo>
                    <a:pt x="166972" y="108186"/>
                  </a:moveTo>
                  <a:cubicBezTo>
                    <a:pt x="166972" y="83980"/>
                    <a:pt x="154375" y="62738"/>
                    <a:pt x="135480" y="50512"/>
                  </a:cubicBezTo>
                  <a:cubicBezTo>
                    <a:pt x="136591" y="46807"/>
                    <a:pt x="137209" y="42855"/>
                    <a:pt x="137209" y="38903"/>
                  </a:cubicBezTo>
                  <a:cubicBezTo>
                    <a:pt x="137209" y="17414"/>
                    <a:pt x="119672" y="0"/>
                    <a:pt x="98306" y="0"/>
                  </a:cubicBezTo>
                  <a:cubicBezTo>
                    <a:pt x="76941" y="0"/>
                    <a:pt x="59404" y="17414"/>
                    <a:pt x="59404" y="38903"/>
                  </a:cubicBezTo>
                  <a:cubicBezTo>
                    <a:pt x="59404" y="42855"/>
                    <a:pt x="60021" y="46807"/>
                    <a:pt x="61133" y="50512"/>
                  </a:cubicBezTo>
                  <a:cubicBezTo>
                    <a:pt x="42237" y="62862"/>
                    <a:pt x="29640" y="84104"/>
                    <a:pt x="29640" y="108186"/>
                  </a:cubicBezTo>
                  <a:lnTo>
                    <a:pt x="29640" y="127946"/>
                  </a:lnTo>
                  <a:cubicBezTo>
                    <a:pt x="29640" y="151288"/>
                    <a:pt x="41373" y="172036"/>
                    <a:pt x="59280" y="184386"/>
                  </a:cubicBezTo>
                  <a:lnTo>
                    <a:pt x="59280" y="204887"/>
                  </a:lnTo>
                  <a:cubicBezTo>
                    <a:pt x="59280" y="208962"/>
                    <a:pt x="57057" y="212544"/>
                    <a:pt x="53476" y="214273"/>
                  </a:cubicBezTo>
                  <a:lnTo>
                    <a:pt x="21489" y="230328"/>
                  </a:lnTo>
                  <a:cubicBezTo>
                    <a:pt x="8275" y="236997"/>
                    <a:pt x="0" y="250335"/>
                    <a:pt x="0" y="265155"/>
                  </a:cubicBezTo>
                  <a:lnTo>
                    <a:pt x="0" y="345800"/>
                  </a:lnTo>
                  <a:cubicBezTo>
                    <a:pt x="0" y="350864"/>
                    <a:pt x="4199" y="355063"/>
                    <a:pt x="9263" y="355063"/>
                  </a:cubicBezTo>
                  <a:cubicBezTo>
                    <a:pt x="14326" y="355063"/>
                    <a:pt x="18525" y="350864"/>
                    <a:pt x="18525" y="345800"/>
                  </a:cubicBezTo>
                  <a:lnTo>
                    <a:pt x="18525" y="269107"/>
                  </a:lnTo>
                  <a:lnTo>
                    <a:pt x="33592" y="284174"/>
                  </a:lnTo>
                  <a:cubicBezTo>
                    <a:pt x="37421" y="288002"/>
                    <a:pt x="39520" y="293189"/>
                    <a:pt x="39520" y="298623"/>
                  </a:cubicBezTo>
                  <a:lnTo>
                    <a:pt x="39520" y="345677"/>
                  </a:lnTo>
                  <a:cubicBezTo>
                    <a:pt x="39520" y="350740"/>
                    <a:pt x="43719" y="354939"/>
                    <a:pt x="48783" y="354939"/>
                  </a:cubicBezTo>
                  <a:cubicBezTo>
                    <a:pt x="53846" y="354939"/>
                    <a:pt x="58045" y="350740"/>
                    <a:pt x="58045" y="345677"/>
                  </a:cubicBezTo>
                  <a:lnTo>
                    <a:pt x="58045" y="298747"/>
                  </a:lnTo>
                  <a:cubicBezTo>
                    <a:pt x="58045" y="288373"/>
                    <a:pt x="53970" y="278616"/>
                    <a:pt x="46683" y="271206"/>
                  </a:cubicBezTo>
                  <a:lnTo>
                    <a:pt x="25688" y="250211"/>
                  </a:lnTo>
                  <a:cubicBezTo>
                    <a:pt x="25565" y="250088"/>
                    <a:pt x="25441" y="249964"/>
                    <a:pt x="25318" y="249964"/>
                  </a:cubicBezTo>
                  <a:cubicBezTo>
                    <a:pt x="26676" y="248853"/>
                    <a:pt x="28158" y="247741"/>
                    <a:pt x="29764" y="247000"/>
                  </a:cubicBezTo>
                  <a:lnTo>
                    <a:pt x="61750" y="230945"/>
                  </a:lnTo>
                  <a:cubicBezTo>
                    <a:pt x="63356" y="230081"/>
                    <a:pt x="64961" y="229093"/>
                    <a:pt x="66320" y="228105"/>
                  </a:cubicBezTo>
                  <a:lnTo>
                    <a:pt x="88920" y="250705"/>
                  </a:lnTo>
                  <a:lnTo>
                    <a:pt x="88920" y="345924"/>
                  </a:lnTo>
                  <a:cubicBezTo>
                    <a:pt x="88920" y="350987"/>
                    <a:pt x="93119" y="355186"/>
                    <a:pt x="98183" y="355186"/>
                  </a:cubicBezTo>
                  <a:cubicBezTo>
                    <a:pt x="103246" y="355186"/>
                    <a:pt x="107445" y="350987"/>
                    <a:pt x="107445" y="345924"/>
                  </a:cubicBezTo>
                  <a:lnTo>
                    <a:pt x="107445" y="250705"/>
                  </a:lnTo>
                  <a:lnTo>
                    <a:pt x="130046" y="228105"/>
                  </a:lnTo>
                  <a:cubicBezTo>
                    <a:pt x="131528" y="229216"/>
                    <a:pt x="133010" y="230204"/>
                    <a:pt x="134615" y="230945"/>
                  </a:cubicBezTo>
                  <a:lnTo>
                    <a:pt x="143507" y="235391"/>
                  </a:lnTo>
                  <a:cubicBezTo>
                    <a:pt x="144866" y="236009"/>
                    <a:pt x="146224" y="236379"/>
                    <a:pt x="147583" y="236379"/>
                  </a:cubicBezTo>
                  <a:cubicBezTo>
                    <a:pt x="151041" y="236379"/>
                    <a:pt x="154252" y="234527"/>
                    <a:pt x="155857" y="231316"/>
                  </a:cubicBezTo>
                  <a:cubicBezTo>
                    <a:pt x="158204" y="226746"/>
                    <a:pt x="156351" y="221189"/>
                    <a:pt x="151658" y="218842"/>
                  </a:cubicBezTo>
                  <a:lnTo>
                    <a:pt x="142766" y="214396"/>
                  </a:lnTo>
                  <a:cubicBezTo>
                    <a:pt x="139185" y="212544"/>
                    <a:pt x="136962" y="208962"/>
                    <a:pt x="136962" y="205010"/>
                  </a:cubicBezTo>
                  <a:lnTo>
                    <a:pt x="136962" y="184633"/>
                  </a:lnTo>
                  <a:cubicBezTo>
                    <a:pt x="154869" y="172283"/>
                    <a:pt x="166602" y="151535"/>
                    <a:pt x="166602" y="128193"/>
                  </a:cubicBezTo>
                  <a:lnTo>
                    <a:pt x="166972" y="108186"/>
                  </a:lnTo>
                  <a:lnTo>
                    <a:pt x="166972" y="108186"/>
                  </a:lnTo>
                  <a:close/>
                  <a:moveTo>
                    <a:pt x="77929" y="38903"/>
                  </a:moveTo>
                  <a:cubicBezTo>
                    <a:pt x="77929" y="27664"/>
                    <a:pt x="87068" y="18525"/>
                    <a:pt x="98306" y="18525"/>
                  </a:cubicBezTo>
                  <a:cubicBezTo>
                    <a:pt x="109545" y="18525"/>
                    <a:pt x="118684" y="27664"/>
                    <a:pt x="118684" y="38903"/>
                  </a:cubicBezTo>
                  <a:cubicBezTo>
                    <a:pt x="118684" y="40138"/>
                    <a:pt x="118560" y="41373"/>
                    <a:pt x="118313" y="42608"/>
                  </a:cubicBezTo>
                  <a:cubicBezTo>
                    <a:pt x="111891" y="40632"/>
                    <a:pt x="105222" y="39644"/>
                    <a:pt x="98183" y="39644"/>
                  </a:cubicBezTo>
                  <a:cubicBezTo>
                    <a:pt x="91143" y="39644"/>
                    <a:pt x="84474" y="40755"/>
                    <a:pt x="78052" y="42608"/>
                  </a:cubicBezTo>
                  <a:cubicBezTo>
                    <a:pt x="78052" y="41373"/>
                    <a:pt x="77929" y="40138"/>
                    <a:pt x="77929" y="38903"/>
                  </a:cubicBezTo>
                  <a:close/>
                  <a:moveTo>
                    <a:pt x="98306" y="58045"/>
                  </a:moveTo>
                  <a:cubicBezTo>
                    <a:pt x="125970" y="58045"/>
                    <a:pt x="148447" y="80522"/>
                    <a:pt x="148447" y="108186"/>
                  </a:cubicBezTo>
                  <a:lnTo>
                    <a:pt x="148447" y="111520"/>
                  </a:lnTo>
                  <a:cubicBezTo>
                    <a:pt x="109915" y="123377"/>
                    <a:pt x="86944" y="94107"/>
                    <a:pt x="85956" y="92749"/>
                  </a:cubicBezTo>
                  <a:cubicBezTo>
                    <a:pt x="84351" y="90649"/>
                    <a:pt x="81881" y="89291"/>
                    <a:pt x="79164" y="89044"/>
                  </a:cubicBezTo>
                  <a:cubicBezTo>
                    <a:pt x="76447" y="88797"/>
                    <a:pt x="73853" y="89785"/>
                    <a:pt x="72001" y="91761"/>
                  </a:cubicBezTo>
                  <a:cubicBezTo>
                    <a:pt x="63109" y="100653"/>
                    <a:pt x="54464" y="104852"/>
                    <a:pt x="48289" y="106951"/>
                  </a:cubicBezTo>
                  <a:cubicBezTo>
                    <a:pt x="48906" y="79905"/>
                    <a:pt x="71136" y="58045"/>
                    <a:pt x="98306" y="58045"/>
                  </a:cubicBezTo>
                  <a:close/>
                  <a:moveTo>
                    <a:pt x="119795" y="212297"/>
                  </a:moveTo>
                  <a:lnTo>
                    <a:pt x="98430" y="233662"/>
                  </a:lnTo>
                  <a:lnTo>
                    <a:pt x="76941" y="212297"/>
                  </a:lnTo>
                  <a:cubicBezTo>
                    <a:pt x="77558" y="209950"/>
                    <a:pt x="77929" y="207357"/>
                    <a:pt x="77929" y="204887"/>
                  </a:cubicBezTo>
                  <a:lnTo>
                    <a:pt x="77929" y="193525"/>
                  </a:lnTo>
                  <a:cubicBezTo>
                    <a:pt x="84351" y="195501"/>
                    <a:pt x="91267" y="196612"/>
                    <a:pt x="98306" y="196612"/>
                  </a:cubicBezTo>
                  <a:cubicBezTo>
                    <a:pt x="105346" y="196612"/>
                    <a:pt x="112262" y="195501"/>
                    <a:pt x="118684" y="193525"/>
                  </a:cubicBezTo>
                  <a:lnTo>
                    <a:pt x="118684" y="204887"/>
                  </a:lnTo>
                  <a:cubicBezTo>
                    <a:pt x="118807" y="207480"/>
                    <a:pt x="119178" y="209950"/>
                    <a:pt x="119795" y="212297"/>
                  </a:cubicBezTo>
                  <a:close/>
                  <a:moveTo>
                    <a:pt x="98306" y="178211"/>
                  </a:moveTo>
                  <a:cubicBezTo>
                    <a:pt x="70642" y="178211"/>
                    <a:pt x="48165" y="155734"/>
                    <a:pt x="48165" y="128070"/>
                  </a:cubicBezTo>
                  <a:lnTo>
                    <a:pt x="48165" y="126094"/>
                  </a:lnTo>
                  <a:cubicBezTo>
                    <a:pt x="55575" y="124365"/>
                    <a:pt x="66443" y="120413"/>
                    <a:pt x="77929" y="111274"/>
                  </a:cubicBezTo>
                  <a:cubicBezTo>
                    <a:pt x="82004" y="115102"/>
                    <a:pt x="87809" y="119795"/>
                    <a:pt x="95095" y="123747"/>
                  </a:cubicBezTo>
                  <a:cubicBezTo>
                    <a:pt x="103740" y="128440"/>
                    <a:pt x="115843" y="132886"/>
                    <a:pt x="130540" y="132886"/>
                  </a:cubicBezTo>
                  <a:cubicBezTo>
                    <a:pt x="136097" y="132886"/>
                    <a:pt x="142025" y="132269"/>
                    <a:pt x="148447" y="130787"/>
                  </a:cubicBezTo>
                  <a:cubicBezTo>
                    <a:pt x="146965" y="157216"/>
                    <a:pt x="125106" y="178211"/>
                    <a:pt x="98306" y="178211"/>
                  </a:cubicBezTo>
                  <a:close/>
                </a:path>
              </a:pathLst>
            </a:custGeom>
            <a:grpFill/>
            <a:ln w="12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xmlns="" id="{8B030FEE-73C8-47BC-B560-8BAD69C03A1B}"/>
                </a:ext>
              </a:extLst>
            </p:cNvPr>
            <p:cNvSpPr/>
            <p:nvPr/>
          </p:nvSpPr>
          <p:spPr>
            <a:xfrm>
              <a:off x="3984029" y="3908028"/>
              <a:ext cx="186485" cy="334685"/>
            </a:xfrm>
            <a:custGeom>
              <a:avLst/>
              <a:gdLst>
                <a:gd name="connsiteX0" fmla="*/ 165367 w 186485"/>
                <a:gd name="connsiteY0" fmla="*/ 190684 h 334685"/>
                <a:gd name="connsiteX1" fmla="*/ 113496 w 186485"/>
                <a:gd name="connsiteY1" fmla="*/ 164749 h 334685"/>
                <a:gd name="connsiteX2" fmla="*/ 107692 w 186485"/>
                <a:gd name="connsiteY2" fmla="*/ 155363 h 334685"/>
                <a:gd name="connsiteX3" fmla="*/ 107692 w 186485"/>
                <a:gd name="connsiteY3" fmla="*/ 142272 h 334685"/>
                <a:gd name="connsiteX4" fmla="*/ 127452 w 186485"/>
                <a:gd name="connsiteY4" fmla="*/ 98306 h 334685"/>
                <a:gd name="connsiteX5" fmla="*/ 127452 w 186485"/>
                <a:gd name="connsiteY5" fmla="*/ 87809 h 334685"/>
                <a:gd name="connsiteX6" fmla="*/ 128069 w 186485"/>
                <a:gd name="connsiteY6" fmla="*/ 87809 h 334685"/>
                <a:gd name="connsiteX7" fmla="*/ 137332 w 186485"/>
                <a:gd name="connsiteY7" fmla="*/ 78546 h 334685"/>
                <a:gd name="connsiteX8" fmla="*/ 137332 w 186485"/>
                <a:gd name="connsiteY8" fmla="*/ 58786 h 334685"/>
                <a:gd name="connsiteX9" fmla="*/ 78546 w 186485"/>
                <a:gd name="connsiteY9" fmla="*/ 0 h 334685"/>
                <a:gd name="connsiteX10" fmla="*/ 58786 w 186485"/>
                <a:gd name="connsiteY10" fmla="*/ 0 h 334685"/>
                <a:gd name="connsiteX11" fmla="*/ 0 w 186485"/>
                <a:gd name="connsiteY11" fmla="*/ 58786 h 334685"/>
                <a:gd name="connsiteX12" fmla="*/ 0 w 186485"/>
                <a:gd name="connsiteY12" fmla="*/ 78546 h 334685"/>
                <a:gd name="connsiteX13" fmla="*/ 9263 w 186485"/>
                <a:gd name="connsiteY13" fmla="*/ 87809 h 334685"/>
                <a:gd name="connsiteX14" fmla="*/ 9880 w 186485"/>
                <a:gd name="connsiteY14" fmla="*/ 87809 h 334685"/>
                <a:gd name="connsiteX15" fmla="*/ 9880 w 186485"/>
                <a:gd name="connsiteY15" fmla="*/ 98306 h 334685"/>
                <a:gd name="connsiteX16" fmla="*/ 29640 w 186485"/>
                <a:gd name="connsiteY16" fmla="*/ 142272 h 334685"/>
                <a:gd name="connsiteX17" fmla="*/ 29640 w 186485"/>
                <a:gd name="connsiteY17" fmla="*/ 155363 h 334685"/>
                <a:gd name="connsiteX18" fmla="*/ 23835 w 186485"/>
                <a:gd name="connsiteY18" fmla="*/ 164749 h 334685"/>
                <a:gd name="connsiteX19" fmla="*/ 19636 w 186485"/>
                <a:gd name="connsiteY19" fmla="*/ 177223 h 334685"/>
                <a:gd name="connsiteX20" fmla="*/ 27911 w 186485"/>
                <a:gd name="connsiteY20" fmla="*/ 182286 h 334685"/>
                <a:gd name="connsiteX21" fmla="*/ 31986 w 186485"/>
                <a:gd name="connsiteY21" fmla="*/ 181298 h 334685"/>
                <a:gd name="connsiteX22" fmla="*/ 36556 w 186485"/>
                <a:gd name="connsiteY22" fmla="*/ 178458 h 334685"/>
                <a:gd name="connsiteX23" fmla="*/ 59156 w 186485"/>
                <a:gd name="connsiteY23" fmla="*/ 201058 h 334685"/>
                <a:gd name="connsiteX24" fmla="*/ 59156 w 186485"/>
                <a:gd name="connsiteY24" fmla="*/ 325917 h 334685"/>
                <a:gd name="connsiteX25" fmla="*/ 68419 w 186485"/>
                <a:gd name="connsiteY25" fmla="*/ 335179 h 334685"/>
                <a:gd name="connsiteX26" fmla="*/ 77681 w 186485"/>
                <a:gd name="connsiteY26" fmla="*/ 325917 h 334685"/>
                <a:gd name="connsiteX27" fmla="*/ 77681 w 186485"/>
                <a:gd name="connsiteY27" fmla="*/ 201058 h 334685"/>
                <a:gd name="connsiteX28" fmla="*/ 100282 w 186485"/>
                <a:gd name="connsiteY28" fmla="*/ 178458 h 334685"/>
                <a:gd name="connsiteX29" fmla="*/ 104851 w 186485"/>
                <a:gd name="connsiteY29" fmla="*/ 181298 h 334685"/>
                <a:gd name="connsiteX30" fmla="*/ 154993 w 186485"/>
                <a:gd name="connsiteY30" fmla="*/ 206369 h 334685"/>
                <a:gd name="connsiteX31" fmla="*/ 139802 w 186485"/>
                <a:gd name="connsiteY31" fmla="*/ 221559 h 334685"/>
                <a:gd name="connsiteX32" fmla="*/ 128440 w 186485"/>
                <a:gd name="connsiteY32" fmla="*/ 249099 h 334685"/>
                <a:gd name="connsiteX33" fmla="*/ 128440 w 186485"/>
                <a:gd name="connsiteY33" fmla="*/ 325917 h 334685"/>
                <a:gd name="connsiteX34" fmla="*/ 137703 w 186485"/>
                <a:gd name="connsiteY34" fmla="*/ 335179 h 334685"/>
                <a:gd name="connsiteX35" fmla="*/ 146965 w 186485"/>
                <a:gd name="connsiteY35" fmla="*/ 325917 h 334685"/>
                <a:gd name="connsiteX36" fmla="*/ 146965 w 186485"/>
                <a:gd name="connsiteY36" fmla="*/ 249099 h 334685"/>
                <a:gd name="connsiteX37" fmla="*/ 152893 w 186485"/>
                <a:gd name="connsiteY37" fmla="*/ 234650 h 334685"/>
                <a:gd name="connsiteX38" fmla="*/ 167343 w 186485"/>
                <a:gd name="connsiteY38" fmla="*/ 220201 h 334685"/>
                <a:gd name="connsiteX39" fmla="*/ 167960 w 186485"/>
                <a:gd name="connsiteY39" fmla="*/ 225388 h 334685"/>
                <a:gd name="connsiteX40" fmla="*/ 167960 w 186485"/>
                <a:gd name="connsiteY40" fmla="*/ 325793 h 334685"/>
                <a:gd name="connsiteX41" fmla="*/ 177223 w 186485"/>
                <a:gd name="connsiteY41" fmla="*/ 335056 h 334685"/>
                <a:gd name="connsiteX42" fmla="*/ 186485 w 186485"/>
                <a:gd name="connsiteY42" fmla="*/ 325793 h 334685"/>
                <a:gd name="connsiteX43" fmla="*/ 186485 w 186485"/>
                <a:gd name="connsiteY43" fmla="*/ 225388 h 334685"/>
                <a:gd name="connsiteX44" fmla="*/ 165367 w 186485"/>
                <a:gd name="connsiteY44" fmla="*/ 190684 h 334685"/>
                <a:gd name="connsiteX45" fmla="*/ 18525 w 186485"/>
                <a:gd name="connsiteY45" fmla="*/ 58662 h 334685"/>
                <a:gd name="connsiteX46" fmla="*/ 58786 w 186485"/>
                <a:gd name="connsiteY46" fmla="*/ 18401 h 334685"/>
                <a:gd name="connsiteX47" fmla="*/ 78546 w 186485"/>
                <a:gd name="connsiteY47" fmla="*/ 18401 h 334685"/>
                <a:gd name="connsiteX48" fmla="*/ 118807 w 186485"/>
                <a:gd name="connsiteY48" fmla="*/ 58662 h 334685"/>
                <a:gd name="connsiteX49" fmla="*/ 118807 w 186485"/>
                <a:gd name="connsiteY49" fmla="*/ 68913 h 334685"/>
                <a:gd name="connsiteX50" fmla="*/ 53969 w 186485"/>
                <a:gd name="connsiteY50" fmla="*/ 50882 h 334685"/>
                <a:gd name="connsiteX51" fmla="*/ 48783 w 186485"/>
                <a:gd name="connsiteY51" fmla="*/ 49276 h 334685"/>
                <a:gd name="connsiteX52" fmla="*/ 42237 w 186485"/>
                <a:gd name="connsiteY52" fmla="*/ 51994 h 334685"/>
                <a:gd name="connsiteX53" fmla="*/ 18401 w 186485"/>
                <a:gd name="connsiteY53" fmla="*/ 67184 h 334685"/>
                <a:gd name="connsiteX54" fmla="*/ 18525 w 186485"/>
                <a:gd name="connsiteY54" fmla="*/ 58662 h 334685"/>
                <a:gd name="connsiteX55" fmla="*/ 18525 w 186485"/>
                <a:gd name="connsiteY55" fmla="*/ 58662 h 334685"/>
                <a:gd name="connsiteX56" fmla="*/ 28405 w 186485"/>
                <a:gd name="connsiteY56" fmla="*/ 83362 h 334685"/>
                <a:gd name="connsiteX57" fmla="*/ 50141 w 186485"/>
                <a:gd name="connsiteY57" fmla="*/ 70148 h 334685"/>
                <a:gd name="connsiteX58" fmla="*/ 108927 w 186485"/>
                <a:gd name="connsiteY58" fmla="*/ 86821 h 334685"/>
                <a:gd name="connsiteX59" fmla="*/ 108927 w 186485"/>
                <a:gd name="connsiteY59" fmla="*/ 98306 h 334685"/>
                <a:gd name="connsiteX60" fmla="*/ 68666 w 186485"/>
                <a:gd name="connsiteY60" fmla="*/ 138567 h 334685"/>
                <a:gd name="connsiteX61" fmla="*/ 28405 w 186485"/>
                <a:gd name="connsiteY61" fmla="*/ 98306 h 334685"/>
                <a:gd name="connsiteX62" fmla="*/ 28405 w 186485"/>
                <a:gd name="connsiteY62" fmla="*/ 83362 h 334685"/>
                <a:gd name="connsiteX63" fmla="*/ 28405 w 186485"/>
                <a:gd name="connsiteY63" fmla="*/ 83362 h 334685"/>
                <a:gd name="connsiteX64" fmla="*/ 68666 w 186485"/>
                <a:gd name="connsiteY64" fmla="*/ 156969 h 334685"/>
                <a:gd name="connsiteX65" fmla="*/ 89043 w 186485"/>
                <a:gd name="connsiteY65" fmla="*/ 153264 h 334685"/>
                <a:gd name="connsiteX66" fmla="*/ 89043 w 186485"/>
                <a:gd name="connsiteY66" fmla="*/ 155239 h 334685"/>
                <a:gd name="connsiteX67" fmla="*/ 90031 w 186485"/>
                <a:gd name="connsiteY67" fmla="*/ 162649 h 334685"/>
                <a:gd name="connsiteX68" fmla="*/ 68666 w 186485"/>
                <a:gd name="connsiteY68" fmla="*/ 184015 h 334685"/>
                <a:gd name="connsiteX69" fmla="*/ 47300 w 186485"/>
                <a:gd name="connsiteY69" fmla="*/ 162773 h 334685"/>
                <a:gd name="connsiteX70" fmla="*/ 48288 w 186485"/>
                <a:gd name="connsiteY70" fmla="*/ 155363 h 334685"/>
                <a:gd name="connsiteX71" fmla="*/ 48288 w 186485"/>
                <a:gd name="connsiteY71" fmla="*/ 153387 h 334685"/>
                <a:gd name="connsiteX72" fmla="*/ 68666 w 186485"/>
                <a:gd name="connsiteY72" fmla="*/ 156969 h 33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186485" h="334685">
                  <a:moveTo>
                    <a:pt x="165367" y="190684"/>
                  </a:moveTo>
                  <a:lnTo>
                    <a:pt x="113496" y="164749"/>
                  </a:lnTo>
                  <a:cubicBezTo>
                    <a:pt x="109915" y="162897"/>
                    <a:pt x="107692" y="159315"/>
                    <a:pt x="107692" y="155363"/>
                  </a:cubicBezTo>
                  <a:lnTo>
                    <a:pt x="107692" y="142272"/>
                  </a:lnTo>
                  <a:cubicBezTo>
                    <a:pt x="119795" y="131528"/>
                    <a:pt x="127452" y="115843"/>
                    <a:pt x="127452" y="98306"/>
                  </a:cubicBezTo>
                  <a:lnTo>
                    <a:pt x="127452" y="87809"/>
                  </a:lnTo>
                  <a:cubicBezTo>
                    <a:pt x="127699" y="87809"/>
                    <a:pt x="127823" y="87809"/>
                    <a:pt x="128069" y="87809"/>
                  </a:cubicBezTo>
                  <a:cubicBezTo>
                    <a:pt x="133133" y="87809"/>
                    <a:pt x="137332" y="83610"/>
                    <a:pt x="137332" y="78546"/>
                  </a:cubicBezTo>
                  <a:lnTo>
                    <a:pt x="137332" y="58786"/>
                  </a:lnTo>
                  <a:cubicBezTo>
                    <a:pt x="137332" y="26429"/>
                    <a:pt x="111026" y="0"/>
                    <a:pt x="78546" y="0"/>
                  </a:cubicBezTo>
                  <a:lnTo>
                    <a:pt x="58786" y="0"/>
                  </a:lnTo>
                  <a:cubicBezTo>
                    <a:pt x="26429" y="0"/>
                    <a:pt x="0" y="26306"/>
                    <a:pt x="0" y="58786"/>
                  </a:cubicBezTo>
                  <a:lnTo>
                    <a:pt x="0" y="78546"/>
                  </a:lnTo>
                  <a:cubicBezTo>
                    <a:pt x="0" y="83610"/>
                    <a:pt x="4199" y="87809"/>
                    <a:pt x="9263" y="87809"/>
                  </a:cubicBezTo>
                  <a:cubicBezTo>
                    <a:pt x="9386" y="87809"/>
                    <a:pt x="9509" y="87809"/>
                    <a:pt x="9880" y="87809"/>
                  </a:cubicBezTo>
                  <a:lnTo>
                    <a:pt x="9880" y="98306"/>
                  </a:lnTo>
                  <a:cubicBezTo>
                    <a:pt x="9880" y="115719"/>
                    <a:pt x="17537" y="131528"/>
                    <a:pt x="29640" y="142272"/>
                  </a:cubicBezTo>
                  <a:lnTo>
                    <a:pt x="29640" y="155363"/>
                  </a:lnTo>
                  <a:cubicBezTo>
                    <a:pt x="29640" y="159439"/>
                    <a:pt x="27417" y="163020"/>
                    <a:pt x="23835" y="164749"/>
                  </a:cubicBezTo>
                  <a:cubicBezTo>
                    <a:pt x="19266" y="167096"/>
                    <a:pt x="17413" y="172653"/>
                    <a:pt x="19636" y="177223"/>
                  </a:cubicBezTo>
                  <a:cubicBezTo>
                    <a:pt x="21242" y="180434"/>
                    <a:pt x="24576" y="182286"/>
                    <a:pt x="27911" y="182286"/>
                  </a:cubicBezTo>
                  <a:cubicBezTo>
                    <a:pt x="29269" y="182286"/>
                    <a:pt x="30751" y="181916"/>
                    <a:pt x="31986" y="181298"/>
                  </a:cubicBezTo>
                  <a:cubicBezTo>
                    <a:pt x="33592" y="180434"/>
                    <a:pt x="35198" y="179446"/>
                    <a:pt x="36556" y="178458"/>
                  </a:cubicBezTo>
                  <a:lnTo>
                    <a:pt x="59156" y="201058"/>
                  </a:lnTo>
                  <a:lnTo>
                    <a:pt x="59156" y="325917"/>
                  </a:lnTo>
                  <a:cubicBezTo>
                    <a:pt x="59156" y="330980"/>
                    <a:pt x="63355" y="335179"/>
                    <a:pt x="68419" y="335179"/>
                  </a:cubicBezTo>
                  <a:cubicBezTo>
                    <a:pt x="73483" y="335179"/>
                    <a:pt x="77681" y="330980"/>
                    <a:pt x="77681" y="325917"/>
                  </a:cubicBezTo>
                  <a:lnTo>
                    <a:pt x="77681" y="201058"/>
                  </a:lnTo>
                  <a:lnTo>
                    <a:pt x="100282" y="178458"/>
                  </a:lnTo>
                  <a:cubicBezTo>
                    <a:pt x="101764" y="179569"/>
                    <a:pt x="103246" y="180557"/>
                    <a:pt x="104851" y="181298"/>
                  </a:cubicBezTo>
                  <a:lnTo>
                    <a:pt x="154993" y="206369"/>
                  </a:lnTo>
                  <a:lnTo>
                    <a:pt x="139802" y="221559"/>
                  </a:lnTo>
                  <a:cubicBezTo>
                    <a:pt x="132392" y="228969"/>
                    <a:pt x="128440" y="238726"/>
                    <a:pt x="128440" y="249099"/>
                  </a:cubicBezTo>
                  <a:lnTo>
                    <a:pt x="128440" y="325917"/>
                  </a:lnTo>
                  <a:cubicBezTo>
                    <a:pt x="128440" y="330980"/>
                    <a:pt x="132639" y="335179"/>
                    <a:pt x="137703" y="335179"/>
                  </a:cubicBezTo>
                  <a:cubicBezTo>
                    <a:pt x="142766" y="335179"/>
                    <a:pt x="146965" y="330980"/>
                    <a:pt x="146965" y="325917"/>
                  </a:cubicBezTo>
                  <a:lnTo>
                    <a:pt x="146965" y="249099"/>
                  </a:lnTo>
                  <a:cubicBezTo>
                    <a:pt x="146965" y="243666"/>
                    <a:pt x="149064" y="238479"/>
                    <a:pt x="152893" y="234650"/>
                  </a:cubicBezTo>
                  <a:lnTo>
                    <a:pt x="167343" y="220201"/>
                  </a:lnTo>
                  <a:cubicBezTo>
                    <a:pt x="167837" y="221929"/>
                    <a:pt x="167960" y="223659"/>
                    <a:pt x="167960" y="225388"/>
                  </a:cubicBezTo>
                  <a:lnTo>
                    <a:pt x="167960" y="325793"/>
                  </a:lnTo>
                  <a:cubicBezTo>
                    <a:pt x="167960" y="330857"/>
                    <a:pt x="172159" y="335056"/>
                    <a:pt x="177223" y="335056"/>
                  </a:cubicBezTo>
                  <a:cubicBezTo>
                    <a:pt x="182286" y="335056"/>
                    <a:pt x="186485" y="330857"/>
                    <a:pt x="186485" y="325793"/>
                  </a:cubicBezTo>
                  <a:lnTo>
                    <a:pt x="186485" y="225388"/>
                  </a:lnTo>
                  <a:cubicBezTo>
                    <a:pt x="186855" y="210691"/>
                    <a:pt x="178581" y="197353"/>
                    <a:pt x="165367" y="190684"/>
                  </a:cubicBezTo>
                  <a:close/>
                  <a:moveTo>
                    <a:pt x="18525" y="58662"/>
                  </a:moveTo>
                  <a:cubicBezTo>
                    <a:pt x="18525" y="36432"/>
                    <a:pt x="36556" y="18401"/>
                    <a:pt x="58786" y="18401"/>
                  </a:cubicBezTo>
                  <a:lnTo>
                    <a:pt x="78546" y="18401"/>
                  </a:lnTo>
                  <a:cubicBezTo>
                    <a:pt x="100776" y="18401"/>
                    <a:pt x="118807" y="36432"/>
                    <a:pt x="118807" y="58662"/>
                  </a:cubicBezTo>
                  <a:lnTo>
                    <a:pt x="118807" y="68913"/>
                  </a:lnTo>
                  <a:cubicBezTo>
                    <a:pt x="78546" y="66690"/>
                    <a:pt x="54216" y="51129"/>
                    <a:pt x="53969" y="50882"/>
                  </a:cubicBezTo>
                  <a:cubicBezTo>
                    <a:pt x="52364" y="49894"/>
                    <a:pt x="50635" y="49276"/>
                    <a:pt x="48783" y="49276"/>
                  </a:cubicBezTo>
                  <a:cubicBezTo>
                    <a:pt x="46436" y="49276"/>
                    <a:pt x="43966" y="50141"/>
                    <a:pt x="42237" y="51994"/>
                  </a:cubicBezTo>
                  <a:cubicBezTo>
                    <a:pt x="33345" y="60886"/>
                    <a:pt x="24700" y="65085"/>
                    <a:pt x="18401" y="67184"/>
                  </a:cubicBezTo>
                  <a:lnTo>
                    <a:pt x="18525" y="58662"/>
                  </a:lnTo>
                  <a:lnTo>
                    <a:pt x="18525" y="58662"/>
                  </a:lnTo>
                  <a:close/>
                  <a:moveTo>
                    <a:pt x="28405" y="83362"/>
                  </a:moveTo>
                  <a:cubicBezTo>
                    <a:pt x="34950" y="80769"/>
                    <a:pt x="42484" y="76694"/>
                    <a:pt x="50141" y="70148"/>
                  </a:cubicBezTo>
                  <a:cubicBezTo>
                    <a:pt x="59898" y="75212"/>
                    <a:pt x="80275" y="83980"/>
                    <a:pt x="108927" y="86821"/>
                  </a:cubicBezTo>
                  <a:lnTo>
                    <a:pt x="108927" y="98306"/>
                  </a:lnTo>
                  <a:cubicBezTo>
                    <a:pt x="108927" y="120536"/>
                    <a:pt x="90896" y="138567"/>
                    <a:pt x="68666" y="138567"/>
                  </a:cubicBezTo>
                  <a:cubicBezTo>
                    <a:pt x="46436" y="138567"/>
                    <a:pt x="28405" y="120536"/>
                    <a:pt x="28405" y="98306"/>
                  </a:cubicBezTo>
                  <a:lnTo>
                    <a:pt x="28405" y="83362"/>
                  </a:lnTo>
                  <a:lnTo>
                    <a:pt x="28405" y="83362"/>
                  </a:lnTo>
                  <a:close/>
                  <a:moveTo>
                    <a:pt x="68666" y="156969"/>
                  </a:moveTo>
                  <a:cubicBezTo>
                    <a:pt x="75829" y="156969"/>
                    <a:pt x="82745" y="155610"/>
                    <a:pt x="89043" y="153264"/>
                  </a:cubicBezTo>
                  <a:lnTo>
                    <a:pt x="89043" y="155239"/>
                  </a:lnTo>
                  <a:cubicBezTo>
                    <a:pt x="89043" y="157833"/>
                    <a:pt x="89414" y="160303"/>
                    <a:pt x="90031" y="162649"/>
                  </a:cubicBezTo>
                  <a:lnTo>
                    <a:pt x="68666" y="184015"/>
                  </a:lnTo>
                  <a:lnTo>
                    <a:pt x="47300" y="162773"/>
                  </a:lnTo>
                  <a:cubicBezTo>
                    <a:pt x="47918" y="160427"/>
                    <a:pt x="48288" y="157833"/>
                    <a:pt x="48288" y="155363"/>
                  </a:cubicBezTo>
                  <a:lnTo>
                    <a:pt x="48288" y="153387"/>
                  </a:lnTo>
                  <a:cubicBezTo>
                    <a:pt x="54587" y="155734"/>
                    <a:pt x="61503" y="156969"/>
                    <a:pt x="68666" y="156969"/>
                  </a:cubicBezTo>
                  <a:close/>
                </a:path>
              </a:pathLst>
            </a:custGeom>
            <a:grpFill/>
            <a:ln w="12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9" name="图形 13">
            <a:extLst>
              <a:ext uri="{FF2B5EF4-FFF2-40B4-BE49-F238E27FC236}">
                <a16:creationId xmlns:a16="http://schemas.microsoft.com/office/drawing/2014/main" xmlns="" id="{708CDAF8-F4CE-4BB2-818F-9DCF6CE54B92}"/>
              </a:ext>
            </a:extLst>
          </p:cNvPr>
          <p:cNvGrpSpPr/>
          <p:nvPr/>
        </p:nvGrpSpPr>
        <p:grpSpPr>
          <a:xfrm>
            <a:off x="1988945" y="2957986"/>
            <a:ext cx="581101" cy="581101"/>
            <a:chOff x="3733800" y="1066800"/>
            <a:chExt cx="4724400" cy="4724400"/>
          </a:xfr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</p:grpSpPr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xmlns="" id="{DC7889A7-C1FA-44B8-944B-B411FD0D3C8A}"/>
                </a:ext>
              </a:extLst>
            </p:cNvPr>
            <p:cNvSpPr/>
            <p:nvPr/>
          </p:nvSpPr>
          <p:spPr>
            <a:xfrm>
              <a:off x="4343400" y="39624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xmlns="" id="{3843140F-D579-4E80-A4E2-4AF26F50815F}"/>
                </a:ext>
              </a:extLst>
            </p:cNvPr>
            <p:cNvSpPr/>
            <p:nvPr/>
          </p:nvSpPr>
          <p:spPr>
            <a:xfrm>
              <a:off x="4800600" y="39624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xmlns="" id="{9D914C9E-5457-45D7-9F6D-A40DE24E2677}"/>
                </a:ext>
              </a:extLst>
            </p:cNvPr>
            <p:cNvSpPr/>
            <p:nvPr/>
          </p:nvSpPr>
          <p:spPr>
            <a:xfrm>
              <a:off x="5257800" y="39624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xmlns="" id="{8CF11006-8CC1-4967-A142-1B2C78A99EB7}"/>
                </a:ext>
              </a:extLst>
            </p:cNvPr>
            <p:cNvSpPr/>
            <p:nvPr/>
          </p:nvSpPr>
          <p:spPr>
            <a:xfrm>
              <a:off x="3733800" y="1066800"/>
              <a:ext cx="4724400" cy="4724400"/>
            </a:xfrm>
            <a:custGeom>
              <a:avLst/>
              <a:gdLst>
                <a:gd name="connsiteX0" fmla="*/ 4572000 w 4724400"/>
                <a:gd name="connsiteY0" fmla="*/ 2971800 h 4724400"/>
                <a:gd name="connsiteX1" fmla="*/ 3962400 w 4724400"/>
                <a:gd name="connsiteY1" fmla="*/ 2971800 h 4724400"/>
                <a:gd name="connsiteX2" fmla="*/ 3962400 w 4724400"/>
                <a:gd name="connsiteY2" fmla="*/ 2667000 h 4724400"/>
                <a:gd name="connsiteX3" fmla="*/ 4419600 w 4724400"/>
                <a:gd name="connsiteY3" fmla="*/ 2667000 h 4724400"/>
                <a:gd name="connsiteX4" fmla="*/ 4724400 w 4724400"/>
                <a:gd name="connsiteY4" fmla="*/ 2362200 h 4724400"/>
                <a:gd name="connsiteX5" fmla="*/ 4491038 w 4724400"/>
                <a:gd name="connsiteY5" fmla="*/ 2065973 h 4724400"/>
                <a:gd name="connsiteX6" fmla="*/ 4038600 w 4724400"/>
                <a:gd name="connsiteY6" fmla="*/ 1676400 h 4724400"/>
                <a:gd name="connsiteX7" fmla="*/ 3962400 w 4724400"/>
                <a:gd name="connsiteY7" fmla="*/ 1684020 h 4724400"/>
                <a:gd name="connsiteX8" fmla="*/ 3962400 w 4724400"/>
                <a:gd name="connsiteY8" fmla="*/ 457200 h 4724400"/>
                <a:gd name="connsiteX9" fmla="*/ 3657600 w 4724400"/>
                <a:gd name="connsiteY9" fmla="*/ 457200 h 4724400"/>
                <a:gd name="connsiteX10" fmla="*/ 3657600 w 4724400"/>
                <a:gd name="connsiteY10" fmla="*/ 0 h 4724400"/>
                <a:gd name="connsiteX11" fmla="*/ 1066800 w 4724400"/>
                <a:gd name="connsiteY11" fmla="*/ 0 h 4724400"/>
                <a:gd name="connsiteX12" fmla="*/ 1066800 w 4724400"/>
                <a:gd name="connsiteY12" fmla="*/ 160020 h 4724400"/>
                <a:gd name="connsiteX13" fmla="*/ 914400 w 4724400"/>
                <a:gd name="connsiteY13" fmla="*/ 215265 h 4724400"/>
                <a:gd name="connsiteX14" fmla="*/ 685800 w 4724400"/>
                <a:gd name="connsiteY14" fmla="*/ 152400 h 4724400"/>
                <a:gd name="connsiteX15" fmla="*/ 233363 w 4724400"/>
                <a:gd name="connsiteY15" fmla="*/ 541973 h 4724400"/>
                <a:gd name="connsiteX16" fmla="*/ 0 w 4724400"/>
                <a:gd name="connsiteY16" fmla="*/ 838200 h 4724400"/>
                <a:gd name="connsiteX17" fmla="*/ 304800 w 4724400"/>
                <a:gd name="connsiteY17" fmla="*/ 1143000 h 4724400"/>
                <a:gd name="connsiteX18" fmla="*/ 762000 w 4724400"/>
                <a:gd name="connsiteY18" fmla="*/ 1143000 h 4724400"/>
                <a:gd name="connsiteX19" fmla="*/ 762000 w 4724400"/>
                <a:gd name="connsiteY19" fmla="*/ 2590800 h 4724400"/>
                <a:gd name="connsiteX20" fmla="*/ 152400 w 4724400"/>
                <a:gd name="connsiteY20" fmla="*/ 2590800 h 4724400"/>
                <a:gd name="connsiteX21" fmla="*/ 152400 w 4724400"/>
                <a:gd name="connsiteY21" fmla="*/ 4267200 h 4724400"/>
                <a:gd name="connsiteX22" fmla="*/ 0 w 4724400"/>
                <a:gd name="connsiteY22" fmla="*/ 4267200 h 4724400"/>
                <a:gd name="connsiteX23" fmla="*/ 0 w 4724400"/>
                <a:gd name="connsiteY23" fmla="*/ 4724400 h 4724400"/>
                <a:gd name="connsiteX24" fmla="*/ 4724400 w 4724400"/>
                <a:gd name="connsiteY24" fmla="*/ 4724400 h 4724400"/>
                <a:gd name="connsiteX25" fmla="*/ 4724400 w 4724400"/>
                <a:gd name="connsiteY25" fmla="*/ 4267200 h 4724400"/>
                <a:gd name="connsiteX26" fmla="*/ 4572000 w 4724400"/>
                <a:gd name="connsiteY26" fmla="*/ 4267200 h 4724400"/>
                <a:gd name="connsiteX27" fmla="*/ 4572000 w 4724400"/>
                <a:gd name="connsiteY27" fmla="*/ 2971800 h 4724400"/>
                <a:gd name="connsiteX28" fmla="*/ 4343400 w 4724400"/>
                <a:gd name="connsiteY28" fmla="*/ 2133600 h 4724400"/>
                <a:gd name="connsiteX29" fmla="*/ 4343400 w 4724400"/>
                <a:gd name="connsiteY29" fmla="*/ 2209800 h 4724400"/>
                <a:gd name="connsiteX30" fmla="*/ 4419600 w 4724400"/>
                <a:gd name="connsiteY30" fmla="*/ 2209800 h 4724400"/>
                <a:gd name="connsiteX31" fmla="*/ 4572000 w 4724400"/>
                <a:gd name="connsiteY31" fmla="*/ 2362200 h 4724400"/>
                <a:gd name="connsiteX32" fmla="*/ 4419600 w 4724400"/>
                <a:gd name="connsiteY32" fmla="*/ 2514600 h 4724400"/>
                <a:gd name="connsiteX33" fmla="*/ 3200400 w 4724400"/>
                <a:gd name="connsiteY33" fmla="*/ 2514600 h 4724400"/>
                <a:gd name="connsiteX34" fmla="*/ 3048000 w 4724400"/>
                <a:gd name="connsiteY34" fmla="*/ 2362200 h 4724400"/>
                <a:gd name="connsiteX35" fmla="*/ 3200400 w 4724400"/>
                <a:gd name="connsiteY35" fmla="*/ 2209800 h 4724400"/>
                <a:gd name="connsiteX36" fmla="*/ 3276600 w 4724400"/>
                <a:gd name="connsiteY36" fmla="*/ 2209800 h 4724400"/>
                <a:gd name="connsiteX37" fmla="*/ 3276600 w 4724400"/>
                <a:gd name="connsiteY37" fmla="*/ 2133600 h 4724400"/>
                <a:gd name="connsiteX38" fmla="*/ 3581400 w 4724400"/>
                <a:gd name="connsiteY38" fmla="*/ 1828800 h 4724400"/>
                <a:gd name="connsiteX39" fmla="*/ 3764280 w 4724400"/>
                <a:gd name="connsiteY39" fmla="*/ 1891665 h 4724400"/>
                <a:gd name="connsiteX40" fmla="*/ 3810000 w 4724400"/>
                <a:gd name="connsiteY40" fmla="*/ 1925955 h 4724400"/>
                <a:gd name="connsiteX41" fmla="*/ 3855720 w 4724400"/>
                <a:gd name="connsiteY41" fmla="*/ 1891665 h 4724400"/>
                <a:gd name="connsiteX42" fmla="*/ 4038600 w 4724400"/>
                <a:gd name="connsiteY42" fmla="*/ 1828800 h 4724400"/>
                <a:gd name="connsiteX43" fmla="*/ 4343400 w 4724400"/>
                <a:gd name="connsiteY43" fmla="*/ 2133600 h 4724400"/>
                <a:gd name="connsiteX44" fmla="*/ 4343400 w 4724400"/>
                <a:gd name="connsiteY44" fmla="*/ 2133600 h 4724400"/>
                <a:gd name="connsiteX45" fmla="*/ 3810000 w 4724400"/>
                <a:gd name="connsiteY45" fmla="*/ 1739265 h 4724400"/>
                <a:gd name="connsiteX46" fmla="*/ 3581400 w 4724400"/>
                <a:gd name="connsiteY46" fmla="*/ 1676400 h 4724400"/>
                <a:gd name="connsiteX47" fmla="*/ 3150870 w 4724400"/>
                <a:gd name="connsiteY47" fmla="*/ 1981200 h 4724400"/>
                <a:gd name="connsiteX48" fmla="*/ 2590800 w 4724400"/>
                <a:gd name="connsiteY48" fmla="*/ 1981200 h 4724400"/>
                <a:gd name="connsiteX49" fmla="*/ 2590800 w 4724400"/>
                <a:gd name="connsiteY49" fmla="*/ 2133600 h 4724400"/>
                <a:gd name="connsiteX50" fmla="*/ 2999423 w 4724400"/>
                <a:gd name="connsiteY50" fmla="*/ 2133600 h 4724400"/>
                <a:gd name="connsiteX51" fmla="*/ 2895600 w 4724400"/>
                <a:gd name="connsiteY51" fmla="*/ 2362200 h 4724400"/>
                <a:gd name="connsiteX52" fmla="*/ 3200400 w 4724400"/>
                <a:gd name="connsiteY52" fmla="*/ 2667000 h 4724400"/>
                <a:gd name="connsiteX53" fmla="*/ 3810000 w 4724400"/>
                <a:gd name="connsiteY53" fmla="*/ 2667000 h 4724400"/>
                <a:gd name="connsiteX54" fmla="*/ 3810000 w 4724400"/>
                <a:gd name="connsiteY54" fmla="*/ 2971800 h 4724400"/>
                <a:gd name="connsiteX55" fmla="*/ 2438400 w 4724400"/>
                <a:gd name="connsiteY55" fmla="*/ 2971800 h 4724400"/>
                <a:gd name="connsiteX56" fmla="*/ 2438400 w 4724400"/>
                <a:gd name="connsiteY56" fmla="*/ 609600 h 4724400"/>
                <a:gd name="connsiteX57" fmla="*/ 3810000 w 4724400"/>
                <a:gd name="connsiteY57" fmla="*/ 609600 h 4724400"/>
                <a:gd name="connsiteX58" fmla="*/ 3810000 w 4724400"/>
                <a:gd name="connsiteY58" fmla="*/ 1739265 h 4724400"/>
                <a:gd name="connsiteX59" fmla="*/ 3505200 w 4724400"/>
                <a:gd name="connsiteY59" fmla="*/ 457200 h 4724400"/>
                <a:gd name="connsiteX60" fmla="*/ 2438400 w 4724400"/>
                <a:gd name="connsiteY60" fmla="*/ 457200 h 4724400"/>
                <a:gd name="connsiteX61" fmla="*/ 2438400 w 4724400"/>
                <a:gd name="connsiteY61" fmla="*/ 152400 h 4724400"/>
                <a:gd name="connsiteX62" fmla="*/ 3505200 w 4724400"/>
                <a:gd name="connsiteY62" fmla="*/ 152400 h 4724400"/>
                <a:gd name="connsiteX63" fmla="*/ 3505200 w 4724400"/>
                <a:gd name="connsiteY63" fmla="*/ 457200 h 4724400"/>
                <a:gd name="connsiteX64" fmla="*/ 2286000 w 4724400"/>
                <a:gd name="connsiteY64" fmla="*/ 152400 h 4724400"/>
                <a:gd name="connsiteX65" fmla="*/ 2286000 w 4724400"/>
                <a:gd name="connsiteY65" fmla="*/ 457200 h 4724400"/>
                <a:gd name="connsiteX66" fmla="*/ 1219200 w 4724400"/>
                <a:gd name="connsiteY66" fmla="*/ 457200 h 4724400"/>
                <a:gd name="connsiteX67" fmla="*/ 1219200 w 4724400"/>
                <a:gd name="connsiteY67" fmla="*/ 152400 h 4724400"/>
                <a:gd name="connsiteX68" fmla="*/ 2286000 w 4724400"/>
                <a:gd name="connsiteY68" fmla="*/ 152400 h 4724400"/>
                <a:gd name="connsiteX69" fmla="*/ 304800 w 4724400"/>
                <a:gd name="connsiteY69" fmla="*/ 990600 h 4724400"/>
                <a:gd name="connsiteX70" fmla="*/ 152400 w 4724400"/>
                <a:gd name="connsiteY70" fmla="*/ 838200 h 4724400"/>
                <a:gd name="connsiteX71" fmla="*/ 304800 w 4724400"/>
                <a:gd name="connsiteY71" fmla="*/ 685800 h 4724400"/>
                <a:gd name="connsiteX72" fmla="*/ 381000 w 4724400"/>
                <a:gd name="connsiteY72" fmla="*/ 685800 h 4724400"/>
                <a:gd name="connsiteX73" fmla="*/ 381000 w 4724400"/>
                <a:gd name="connsiteY73" fmla="*/ 609600 h 4724400"/>
                <a:gd name="connsiteX74" fmla="*/ 685800 w 4724400"/>
                <a:gd name="connsiteY74" fmla="*/ 304800 h 4724400"/>
                <a:gd name="connsiteX75" fmla="*/ 868680 w 4724400"/>
                <a:gd name="connsiteY75" fmla="*/ 367665 h 4724400"/>
                <a:gd name="connsiteX76" fmla="*/ 914400 w 4724400"/>
                <a:gd name="connsiteY76" fmla="*/ 401955 h 4724400"/>
                <a:gd name="connsiteX77" fmla="*/ 960120 w 4724400"/>
                <a:gd name="connsiteY77" fmla="*/ 367665 h 4724400"/>
                <a:gd name="connsiteX78" fmla="*/ 1066800 w 4724400"/>
                <a:gd name="connsiteY78" fmla="*/ 316230 h 4724400"/>
                <a:gd name="connsiteX79" fmla="*/ 1066800 w 4724400"/>
                <a:gd name="connsiteY79" fmla="*/ 457200 h 4724400"/>
                <a:gd name="connsiteX80" fmla="*/ 762000 w 4724400"/>
                <a:gd name="connsiteY80" fmla="*/ 457200 h 4724400"/>
                <a:gd name="connsiteX81" fmla="*/ 762000 w 4724400"/>
                <a:gd name="connsiteY81" fmla="*/ 990600 h 4724400"/>
                <a:gd name="connsiteX82" fmla="*/ 304800 w 4724400"/>
                <a:gd name="connsiteY82" fmla="*/ 990600 h 4724400"/>
                <a:gd name="connsiteX83" fmla="*/ 914400 w 4724400"/>
                <a:gd name="connsiteY83" fmla="*/ 609600 h 4724400"/>
                <a:gd name="connsiteX84" fmla="*/ 2286000 w 4724400"/>
                <a:gd name="connsiteY84" fmla="*/ 609600 h 4724400"/>
                <a:gd name="connsiteX85" fmla="*/ 2286000 w 4724400"/>
                <a:gd name="connsiteY85" fmla="*/ 2971800 h 4724400"/>
                <a:gd name="connsiteX86" fmla="*/ 2133600 w 4724400"/>
                <a:gd name="connsiteY86" fmla="*/ 2971800 h 4724400"/>
                <a:gd name="connsiteX87" fmla="*/ 2133600 w 4724400"/>
                <a:gd name="connsiteY87" fmla="*/ 2590800 h 4724400"/>
                <a:gd name="connsiteX88" fmla="*/ 914400 w 4724400"/>
                <a:gd name="connsiteY88" fmla="*/ 2590800 h 4724400"/>
                <a:gd name="connsiteX89" fmla="*/ 914400 w 4724400"/>
                <a:gd name="connsiteY89" fmla="*/ 609600 h 4724400"/>
                <a:gd name="connsiteX90" fmla="*/ 304800 w 4724400"/>
                <a:gd name="connsiteY90" fmla="*/ 2743200 h 4724400"/>
                <a:gd name="connsiteX91" fmla="*/ 1981200 w 4724400"/>
                <a:gd name="connsiteY91" fmla="*/ 2743200 h 4724400"/>
                <a:gd name="connsiteX92" fmla="*/ 1981200 w 4724400"/>
                <a:gd name="connsiteY92" fmla="*/ 3429000 h 4724400"/>
                <a:gd name="connsiteX93" fmla="*/ 4114800 w 4724400"/>
                <a:gd name="connsiteY93" fmla="*/ 3429000 h 4724400"/>
                <a:gd name="connsiteX94" fmla="*/ 4114800 w 4724400"/>
                <a:gd name="connsiteY94" fmla="*/ 3276600 h 4724400"/>
                <a:gd name="connsiteX95" fmla="*/ 2133600 w 4724400"/>
                <a:gd name="connsiteY95" fmla="*/ 3276600 h 4724400"/>
                <a:gd name="connsiteX96" fmla="*/ 2133600 w 4724400"/>
                <a:gd name="connsiteY96" fmla="*/ 3124200 h 4724400"/>
                <a:gd name="connsiteX97" fmla="*/ 4419600 w 4724400"/>
                <a:gd name="connsiteY97" fmla="*/ 3124200 h 4724400"/>
                <a:gd name="connsiteX98" fmla="*/ 4419600 w 4724400"/>
                <a:gd name="connsiteY98" fmla="*/ 3276600 h 4724400"/>
                <a:gd name="connsiteX99" fmla="*/ 4267200 w 4724400"/>
                <a:gd name="connsiteY99" fmla="*/ 3276600 h 4724400"/>
                <a:gd name="connsiteX100" fmla="*/ 4267200 w 4724400"/>
                <a:gd name="connsiteY100" fmla="*/ 3429000 h 4724400"/>
                <a:gd name="connsiteX101" fmla="*/ 4419600 w 4724400"/>
                <a:gd name="connsiteY101" fmla="*/ 3429000 h 4724400"/>
                <a:gd name="connsiteX102" fmla="*/ 4419600 w 4724400"/>
                <a:gd name="connsiteY102" fmla="*/ 4267200 h 4724400"/>
                <a:gd name="connsiteX103" fmla="*/ 4267200 w 4724400"/>
                <a:gd name="connsiteY103" fmla="*/ 4267200 h 4724400"/>
                <a:gd name="connsiteX104" fmla="*/ 4267200 w 4724400"/>
                <a:gd name="connsiteY104" fmla="*/ 3581400 h 4724400"/>
                <a:gd name="connsiteX105" fmla="*/ 3657600 w 4724400"/>
                <a:gd name="connsiteY105" fmla="*/ 3581400 h 4724400"/>
                <a:gd name="connsiteX106" fmla="*/ 3657600 w 4724400"/>
                <a:gd name="connsiteY106" fmla="*/ 4267200 h 4724400"/>
                <a:gd name="connsiteX107" fmla="*/ 3505200 w 4724400"/>
                <a:gd name="connsiteY107" fmla="*/ 4267200 h 4724400"/>
                <a:gd name="connsiteX108" fmla="*/ 3505200 w 4724400"/>
                <a:gd name="connsiteY108" fmla="*/ 3581400 h 4724400"/>
                <a:gd name="connsiteX109" fmla="*/ 2895600 w 4724400"/>
                <a:gd name="connsiteY109" fmla="*/ 3581400 h 4724400"/>
                <a:gd name="connsiteX110" fmla="*/ 2895600 w 4724400"/>
                <a:gd name="connsiteY110" fmla="*/ 4267200 h 4724400"/>
                <a:gd name="connsiteX111" fmla="*/ 2743200 w 4724400"/>
                <a:gd name="connsiteY111" fmla="*/ 4267200 h 4724400"/>
                <a:gd name="connsiteX112" fmla="*/ 2743200 w 4724400"/>
                <a:gd name="connsiteY112" fmla="*/ 3581400 h 4724400"/>
                <a:gd name="connsiteX113" fmla="*/ 2133600 w 4724400"/>
                <a:gd name="connsiteY113" fmla="*/ 3581400 h 4724400"/>
                <a:gd name="connsiteX114" fmla="*/ 2133600 w 4724400"/>
                <a:gd name="connsiteY114" fmla="*/ 4267200 h 4724400"/>
                <a:gd name="connsiteX115" fmla="*/ 1676400 w 4724400"/>
                <a:gd name="connsiteY115" fmla="*/ 4267200 h 4724400"/>
                <a:gd name="connsiteX116" fmla="*/ 1676400 w 4724400"/>
                <a:gd name="connsiteY116" fmla="*/ 3200400 h 4724400"/>
                <a:gd name="connsiteX117" fmla="*/ 1524000 w 4724400"/>
                <a:gd name="connsiteY117" fmla="*/ 3200400 h 4724400"/>
                <a:gd name="connsiteX118" fmla="*/ 1524000 w 4724400"/>
                <a:gd name="connsiteY118" fmla="*/ 4267200 h 4724400"/>
                <a:gd name="connsiteX119" fmla="*/ 1219200 w 4724400"/>
                <a:gd name="connsiteY119" fmla="*/ 4267200 h 4724400"/>
                <a:gd name="connsiteX120" fmla="*/ 1219200 w 4724400"/>
                <a:gd name="connsiteY120" fmla="*/ 3200400 h 4724400"/>
                <a:gd name="connsiteX121" fmla="*/ 1066800 w 4724400"/>
                <a:gd name="connsiteY121" fmla="*/ 3200400 h 4724400"/>
                <a:gd name="connsiteX122" fmla="*/ 1066800 w 4724400"/>
                <a:gd name="connsiteY122" fmla="*/ 4267200 h 4724400"/>
                <a:gd name="connsiteX123" fmla="*/ 762000 w 4724400"/>
                <a:gd name="connsiteY123" fmla="*/ 4267200 h 4724400"/>
                <a:gd name="connsiteX124" fmla="*/ 762000 w 4724400"/>
                <a:gd name="connsiteY124" fmla="*/ 3200400 h 4724400"/>
                <a:gd name="connsiteX125" fmla="*/ 609600 w 4724400"/>
                <a:gd name="connsiteY125" fmla="*/ 3200400 h 4724400"/>
                <a:gd name="connsiteX126" fmla="*/ 609600 w 4724400"/>
                <a:gd name="connsiteY126" fmla="*/ 4267200 h 4724400"/>
                <a:gd name="connsiteX127" fmla="*/ 304800 w 4724400"/>
                <a:gd name="connsiteY127" fmla="*/ 4267200 h 4724400"/>
                <a:gd name="connsiteX128" fmla="*/ 304800 w 4724400"/>
                <a:gd name="connsiteY128" fmla="*/ 2743200 h 4724400"/>
                <a:gd name="connsiteX129" fmla="*/ 4114800 w 4724400"/>
                <a:gd name="connsiteY129" fmla="*/ 4267200 h 4724400"/>
                <a:gd name="connsiteX130" fmla="*/ 3810000 w 4724400"/>
                <a:gd name="connsiteY130" fmla="*/ 4267200 h 4724400"/>
                <a:gd name="connsiteX131" fmla="*/ 3810000 w 4724400"/>
                <a:gd name="connsiteY131" fmla="*/ 3733800 h 4724400"/>
                <a:gd name="connsiteX132" fmla="*/ 4114800 w 4724400"/>
                <a:gd name="connsiteY132" fmla="*/ 3733800 h 4724400"/>
                <a:gd name="connsiteX133" fmla="*/ 4114800 w 4724400"/>
                <a:gd name="connsiteY133" fmla="*/ 4267200 h 4724400"/>
                <a:gd name="connsiteX134" fmla="*/ 3352800 w 4724400"/>
                <a:gd name="connsiteY134" fmla="*/ 4267200 h 4724400"/>
                <a:gd name="connsiteX135" fmla="*/ 3048000 w 4724400"/>
                <a:gd name="connsiteY135" fmla="*/ 4267200 h 4724400"/>
                <a:gd name="connsiteX136" fmla="*/ 3048000 w 4724400"/>
                <a:gd name="connsiteY136" fmla="*/ 3733800 h 4724400"/>
                <a:gd name="connsiteX137" fmla="*/ 3352800 w 4724400"/>
                <a:gd name="connsiteY137" fmla="*/ 3733800 h 4724400"/>
                <a:gd name="connsiteX138" fmla="*/ 3352800 w 4724400"/>
                <a:gd name="connsiteY138" fmla="*/ 4267200 h 4724400"/>
                <a:gd name="connsiteX139" fmla="*/ 2590800 w 4724400"/>
                <a:gd name="connsiteY139" fmla="*/ 4267200 h 4724400"/>
                <a:gd name="connsiteX140" fmla="*/ 2286000 w 4724400"/>
                <a:gd name="connsiteY140" fmla="*/ 4267200 h 4724400"/>
                <a:gd name="connsiteX141" fmla="*/ 2286000 w 4724400"/>
                <a:gd name="connsiteY141" fmla="*/ 3733800 h 4724400"/>
                <a:gd name="connsiteX142" fmla="*/ 2590800 w 4724400"/>
                <a:gd name="connsiteY142" fmla="*/ 3733800 h 4724400"/>
                <a:gd name="connsiteX143" fmla="*/ 2590800 w 4724400"/>
                <a:gd name="connsiteY143" fmla="*/ 4267200 h 4724400"/>
                <a:gd name="connsiteX144" fmla="*/ 4572000 w 4724400"/>
                <a:gd name="connsiteY144" fmla="*/ 4572000 h 4724400"/>
                <a:gd name="connsiteX145" fmla="*/ 152400 w 4724400"/>
                <a:gd name="connsiteY145" fmla="*/ 4572000 h 4724400"/>
                <a:gd name="connsiteX146" fmla="*/ 152400 w 4724400"/>
                <a:gd name="connsiteY146" fmla="*/ 4419600 h 4724400"/>
                <a:gd name="connsiteX147" fmla="*/ 4572000 w 4724400"/>
                <a:gd name="connsiteY147" fmla="*/ 4419600 h 4724400"/>
                <a:gd name="connsiteX148" fmla="*/ 4572000 w 4724400"/>
                <a:gd name="connsiteY148" fmla="*/ 4572000 h 472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</a:cxnLst>
              <a:rect l="l" t="t" r="r" b="b"/>
              <a:pathLst>
                <a:path w="4724400" h="4724400">
                  <a:moveTo>
                    <a:pt x="4572000" y="2971800"/>
                  </a:moveTo>
                  <a:lnTo>
                    <a:pt x="3962400" y="2971800"/>
                  </a:lnTo>
                  <a:lnTo>
                    <a:pt x="3962400" y="2667000"/>
                  </a:lnTo>
                  <a:lnTo>
                    <a:pt x="4419600" y="2667000"/>
                  </a:lnTo>
                  <a:cubicBezTo>
                    <a:pt x="4587240" y="2667000"/>
                    <a:pt x="4724400" y="2529840"/>
                    <a:pt x="4724400" y="2362200"/>
                  </a:cubicBezTo>
                  <a:cubicBezTo>
                    <a:pt x="4724400" y="2218373"/>
                    <a:pt x="4624388" y="2098358"/>
                    <a:pt x="4491038" y="2065973"/>
                  </a:cubicBezTo>
                  <a:cubicBezTo>
                    <a:pt x="4457700" y="1845945"/>
                    <a:pt x="4267200" y="1676400"/>
                    <a:pt x="4038600" y="1676400"/>
                  </a:cubicBezTo>
                  <a:cubicBezTo>
                    <a:pt x="4012883" y="1676400"/>
                    <a:pt x="3987165" y="1679258"/>
                    <a:pt x="3962400" y="1684020"/>
                  </a:cubicBezTo>
                  <a:lnTo>
                    <a:pt x="3962400" y="457200"/>
                  </a:lnTo>
                  <a:lnTo>
                    <a:pt x="3657600" y="457200"/>
                  </a:lnTo>
                  <a:lnTo>
                    <a:pt x="3657600" y="0"/>
                  </a:lnTo>
                  <a:lnTo>
                    <a:pt x="1066800" y="0"/>
                  </a:lnTo>
                  <a:lnTo>
                    <a:pt x="1066800" y="160020"/>
                  </a:lnTo>
                  <a:cubicBezTo>
                    <a:pt x="1013460" y="169545"/>
                    <a:pt x="962025" y="187643"/>
                    <a:pt x="914400" y="215265"/>
                  </a:cubicBezTo>
                  <a:cubicBezTo>
                    <a:pt x="844868" y="174308"/>
                    <a:pt x="766763" y="152400"/>
                    <a:pt x="685800" y="152400"/>
                  </a:cubicBezTo>
                  <a:cubicBezTo>
                    <a:pt x="457200" y="152400"/>
                    <a:pt x="266700" y="321945"/>
                    <a:pt x="233363" y="541973"/>
                  </a:cubicBezTo>
                  <a:cubicBezTo>
                    <a:pt x="100013" y="574358"/>
                    <a:pt x="0" y="694373"/>
                    <a:pt x="0" y="838200"/>
                  </a:cubicBezTo>
                  <a:cubicBezTo>
                    <a:pt x="0" y="1005840"/>
                    <a:pt x="137160" y="1143000"/>
                    <a:pt x="304800" y="1143000"/>
                  </a:cubicBezTo>
                  <a:lnTo>
                    <a:pt x="762000" y="1143000"/>
                  </a:lnTo>
                  <a:lnTo>
                    <a:pt x="762000" y="2590800"/>
                  </a:lnTo>
                  <a:lnTo>
                    <a:pt x="152400" y="2590800"/>
                  </a:lnTo>
                  <a:lnTo>
                    <a:pt x="152400" y="4267200"/>
                  </a:lnTo>
                  <a:lnTo>
                    <a:pt x="0" y="4267200"/>
                  </a:lnTo>
                  <a:lnTo>
                    <a:pt x="0" y="4724400"/>
                  </a:lnTo>
                  <a:lnTo>
                    <a:pt x="4724400" y="4724400"/>
                  </a:lnTo>
                  <a:lnTo>
                    <a:pt x="4724400" y="4267200"/>
                  </a:lnTo>
                  <a:lnTo>
                    <a:pt x="4572000" y="4267200"/>
                  </a:lnTo>
                  <a:lnTo>
                    <a:pt x="4572000" y="2971800"/>
                  </a:lnTo>
                  <a:close/>
                  <a:moveTo>
                    <a:pt x="4343400" y="2133600"/>
                  </a:moveTo>
                  <a:lnTo>
                    <a:pt x="4343400" y="2209800"/>
                  </a:lnTo>
                  <a:lnTo>
                    <a:pt x="4419600" y="2209800"/>
                  </a:lnTo>
                  <a:cubicBezTo>
                    <a:pt x="4503420" y="2209800"/>
                    <a:pt x="4572000" y="2278380"/>
                    <a:pt x="4572000" y="2362200"/>
                  </a:cubicBezTo>
                  <a:cubicBezTo>
                    <a:pt x="4572000" y="2446020"/>
                    <a:pt x="4503420" y="2514600"/>
                    <a:pt x="4419600" y="2514600"/>
                  </a:cubicBezTo>
                  <a:lnTo>
                    <a:pt x="3200400" y="2514600"/>
                  </a:lnTo>
                  <a:cubicBezTo>
                    <a:pt x="3116580" y="2514600"/>
                    <a:pt x="3048000" y="2446020"/>
                    <a:pt x="3048000" y="2362200"/>
                  </a:cubicBezTo>
                  <a:cubicBezTo>
                    <a:pt x="3048000" y="2278380"/>
                    <a:pt x="3116580" y="2209800"/>
                    <a:pt x="3200400" y="2209800"/>
                  </a:cubicBezTo>
                  <a:lnTo>
                    <a:pt x="3276600" y="2209800"/>
                  </a:lnTo>
                  <a:lnTo>
                    <a:pt x="3276600" y="2133600"/>
                  </a:lnTo>
                  <a:cubicBezTo>
                    <a:pt x="3276600" y="1965960"/>
                    <a:pt x="3413760" y="1828800"/>
                    <a:pt x="3581400" y="1828800"/>
                  </a:cubicBezTo>
                  <a:cubicBezTo>
                    <a:pt x="3647123" y="1828800"/>
                    <a:pt x="3709988" y="1850708"/>
                    <a:pt x="3764280" y="1891665"/>
                  </a:cubicBezTo>
                  <a:lnTo>
                    <a:pt x="3810000" y="1925955"/>
                  </a:lnTo>
                  <a:lnTo>
                    <a:pt x="3855720" y="1891665"/>
                  </a:lnTo>
                  <a:cubicBezTo>
                    <a:pt x="3910013" y="1850708"/>
                    <a:pt x="3972878" y="1828800"/>
                    <a:pt x="4038600" y="1828800"/>
                  </a:cubicBezTo>
                  <a:cubicBezTo>
                    <a:pt x="4206240" y="1828800"/>
                    <a:pt x="4343400" y="1965960"/>
                    <a:pt x="4343400" y="2133600"/>
                  </a:cubicBezTo>
                  <a:lnTo>
                    <a:pt x="4343400" y="2133600"/>
                  </a:lnTo>
                  <a:close/>
                  <a:moveTo>
                    <a:pt x="3810000" y="1739265"/>
                  </a:moveTo>
                  <a:cubicBezTo>
                    <a:pt x="3740468" y="1698308"/>
                    <a:pt x="3662363" y="1676400"/>
                    <a:pt x="3581400" y="1676400"/>
                  </a:cubicBezTo>
                  <a:cubicBezTo>
                    <a:pt x="3383280" y="1676400"/>
                    <a:pt x="3213735" y="1804035"/>
                    <a:pt x="3150870" y="1981200"/>
                  </a:cubicBezTo>
                  <a:lnTo>
                    <a:pt x="2590800" y="1981200"/>
                  </a:lnTo>
                  <a:lnTo>
                    <a:pt x="2590800" y="2133600"/>
                  </a:lnTo>
                  <a:lnTo>
                    <a:pt x="2999423" y="2133600"/>
                  </a:lnTo>
                  <a:cubicBezTo>
                    <a:pt x="2935605" y="2189798"/>
                    <a:pt x="2895600" y="2270760"/>
                    <a:pt x="2895600" y="2362200"/>
                  </a:cubicBezTo>
                  <a:cubicBezTo>
                    <a:pt x="2895600" y="2529840"/>
                    <a:pt x="3032760" y="2667000"/>
                    <a:pt x="3200400" y="2667000"/>
                  </a:cubicBezTo>
                  <a:lnTo>
                    <a:pt x="3810000" y="2667000"/>
                  </a:lnTo>
                  <a:lnTo>
                    <a:pt x="3810000" y="2971800"/>
                  </a:lnTo>
                  <a:lnTo>
                    <a:pt x="2438400" y="2971800"/>
                  </a:lnTo>
                  <a:lnTo>
                    <a:pt x="2438400" y="609600"/>
                  </a:lnTo>
                  <a:lnTo>
                    <a:pt x="3810000" y="609600"/>
                  </a:lnTo>
                  <a:lnTo>
                    <a:pt x="3810000" y="1739265"/>
                  </a:lnTo>
                  <a:close/>
                  <a:moveTo>
                    <a:pt x="3505200" y="457200"/>
                  </a:moveTo>
                  <a:lnTo>
                    <a:pt x="2438400" y="457200"/>
                  </a:lnTo>
                  <a:lnTo>
                    <a:pt x="2438400" y="152400"/>
                  </a:lnTo>
                  <a:lnTo>
                    <a:pt x="3505200" y="152400"/>
                  </a:lnTo>
                  <a:lnTo>
                    <a:pt x="3505200" y="457200"/>
                  </a:lnTo>
                  <a:close/>
                  <a:moveTo>
                    <a:pt x="2286000" y="152400"/>
                  </a:moveTo>
                  <a:lnTo>
                    <a:pt x="2286000" y="457200"/>
                  </a:lnTo>
                  <a:lnTo>
                    <a:pt x="1219200" y="457200"/>
                  </a:lnTo>
                  <a:lnTo>
                    <a:pt x="1219200" y="152400"/>
                  </a:lnTo>
                  <a:lnTo>
                    <a:pt x="2286000" y="152400"/>
                  </a:lnTo>
                  <a:close/>
                  <a:moveTo>
                    <a:pt x="304800" y="990600"/>
                  </a:moveTo>
                  <a:cubicBezTo>
                    <a:pt x="220980" y="990600"/>
                    <a:pt x="152400" y="922020"/>
                    <a:pt x="152400" y="838200"/>
                  </a:cubicBezTo>
                  <a:cubicBezTo>
                    <a:pt x="152400" y="754380"/>
                    <a:pt x="220980" y="685800"/>
                    <a:pt x="304800" y="685800"/>
                  </a:cubicBezTo>
                  <a:lnTo>
                    <a:pt x="381000" y="685800"/>
                  </a:lnTo>
                  <a:lnTo>
                    <a:pt x="381000" y="609600"/>
                  </a:lnTo>
                  <a:cubicBezTo>
                    <a:pt x="381000" y="441960"/>
                    <a:pt x="518160" y="304800"/>
                    <a:pt x="685800" y="304800"/>
                  </a:cubicBezTo>
                  <a:cubicBezTo>
                    <a:pt x="751523" y="304800"/>
                    <a:pt x="814388" y="326708"/>
                    <a:pt x="868680" y="367665"/>
                  </a:cubicBezTo>
                  <a:lnTo>
                    <a:pt x="914400" y="401955"/>
                  </a:lnTo>
                  <a:lnTo>
                    <a:pt x="960120" y="367665"/>
                  </a:lnTo>
                  <a:cubicBezTo>
                    <a:pt x="992505" y="342900"/>
                    <a:pt x="1028700" y="326708"/>
                    <a:pt x="1066800" y="316230"/>
                  </a:cubicBezTo>
                  <a:lnTo>
                    <a:pt x="1066800" y="457200"/>
                  </a:lnTo>
                  <a:lnTo>
                    <a:pt x="762000" y="457200"/>
                  </a:lnTo>
                  <a:lnTo>
                    <a:pt x="762000" y="990600"/>
                  </a:lnTo>
                  <a:lnTo>
                    <a:pt x="304800" y="990600"/>
                  </a:lnTo>
                  <a:close/>
                  <a:moveTo>
                    <a:pt x="914400" y="609600"/>
                  </a:moveTo>
                  <a:lnTo>
                    <a:pt x="2286000" y="609600"/>
                  </a:lnTo>
                  <a:lnTo>
                    <a:pt x="2286000" y="2971800"/>
                  </a:lnTo>
                  <a:lnTo>
                    <a:pt x="2133600" y="2971800"/>
                  </a:lnTo>
                  <a:lnTo>
                    <a:pt x="2133600" y="2590800"/>
                  </a:lnTo>
                  <a:lnTo>
                    <a:pt x="914400" y="2590800"/>
                  </a:lnTo>
                  <a:lnTo>
                    <a:pt x="914400" y="609600"/>
                  </a:lnTo>
                  <a:close/>
                  <a:moveTo>
                    <a:pt x="304800" y="2743200"/>
                  </a:moveTo>
                  <a:lnTo>
                    <a:pt x="1981200" y="2743200"/>
                  </a:lnTo>
                  <a:lnTo>
                    <a:pt x="1981200" y="3429000"/>
                  </a:lnTo>
                  <a:lnTo>
                    <a:pt x="4114800" y="3429000"/>
                  </a:lnTo>
                  <a:lnTo>
                    <a:pt x="4114800" y="3276600"/>
                  </a:lnTo>
                  <a:lnTo>
                    <a:pt x="2133600" y="3276600"/>
                  </a:lnTo>
                  <a:lnTo>
                    <a:pt x="2133600" y="3124200"/>
                  </a:lnTo>
                  <a:lnTo>
                    <a:pt x="4419600" y="3124200"/>
                  </a:lnTo>
                  <a:lnTo>
                    <a:pt x="4419600" y="3276600"/>
                  </a:lnTo>
                  <a:lnTo>
                    <a:pt x="4267200" y="3276600"/>
                  </a:lnTo>
                  <a:lnTo>
                    <a:pt x="4267200" y="3429000"/>
                  </a:lnTo>
                  <a:lnTo>
                    <a:pt x="4419600" y="3429000"/>
                  </a:lnTo>
                  <a:lnTo>
                    <a:pt x="4419600" y="4267200"/>
                  </a:lnTo>
                  <a:lnTo>
                    <a:pt x="4267200" y="4267200"/>
                  </a:lnTo>
                  <a:lnTo>
                    <a:pt x="4267200" y="3581400"/>
                  </a:lnTo>
                  <a:lnTo>
                    <a:pt x="3657600" y="3581400"/>
                  </a:lnTo>
                  <a:lnTo>
                    <a:pt x="3657600" y="4267200"/>
                  </a:lnTo>
                  <a:lnTo>
                    <a:pt x="3505200" y="4267200"/>
                  </a:lnTo>
                  <a:lnTo>
                    <a:pt x="3505200" y="3581400"/>
                  </a:lnTo>
                  <a:lnTo>
                    <a:pt x="2895600" y="3581400"/>
                  </a:lnTo>
                  <a:lnTo>
                    <a:pt x="2895600" y="4267200"/>
                  </a:lnTo>
                  <a:lnTo>
                    <a:pt x="2743200" y="4267200"/>
                  </a:lnTo>
                  <a:lnTo>
                    <a:pt x="2743200" y="3581400"/>
                  </a:lnTo>
                  <a:lnTo>
                    <a:pt x="2133600" y="3581400"/>
                  </a:lnTo>
                  <a:lnTo>
                    <a:pt x="2133600" y="4267200"/>
                  </a:lnTo>
                  <a:lnTo>
                    <a:pt x="1676400" y="4267200"/>
                  </a:lnTo>
                  <a:lnTo>
                    <a:pt x="1676400" y="3200400"/>
                  </a:lnTo>
                  <a:lnTo>
                    <a:pt x="1524000" y="3200400"/>
                  </a:lnTo>
                  <a:lnTo>
                    <a:pt x="1524000" y="4267200"/>
                  </a:lnTo>
                  <a:lnTo>
                    <a:pt x="1219200" y="4267200"/>
                  </a:lnTo>
                  <a:lnTo>
                    <a:pt x="1219200" y="3200400"/>
                  </a:lnTo>
                  <a:lnTo>
                    <a:pt x="1066800" y="3200400"/>
                  </a:lnTo>
                  <a:lnTo>
                    <a:pt x="1066800" y="4267200"/>
                  </a:lnTo>
                  <a:lnTo>
                    <a:pt x="762000" y="4267200"/>
                  </a:lnTo>
                  <a:lnTo>
                    <a:pt x="762000" y="3200400"/>
                  </a:lnTo>
                  <a:lnTo>
                    <a:pt x="609600" y="3200400"/>
                  </a:lnTo>
                  <a:lnTo>
                    <a:pt x="609600" y="4267200"/>
                  </a:lnTo>
                  <a:lnTo>
                    <a:pt x="304800" y="4267200"/>
                  </a:lnTo>
                  <a:lnTo>
                    <a:pt x="304800" y="2743200"/>
                  </a:lnTo>
                  <a:close/>
                  <a:moveTo>
                    <a:pt x="4114800" y="4267200"/>
                  </a:moveTo>
                  <a:lnTo>
                    <a:pt x="3810000" y="4267200"/>
                  </a:lnTo>
                  <a:lnTo>
                    <a:pt x="3810000" y="3733800"/>
                  </a:lnTo>
                  <a:lnTo>
                    <a:pt x="4114800" y="3733800"/>
                  </a:lnTo>
                  <a:lnTo>
                    <a:pt x="4114800" y="4267200"/>
                  </a:lnTo>
                  <a:close/>
                  <a:moveTo>
                    <a:pt x="3352800" y="4267200"/>
                  </a:moveTo>
                  <a:lnTo>
                    <a:pt x="3048000" y="4267200"/>
                  </a:lnTo>
                  <a:lnTo>
                    <a:pt x="3048000" y="3733800"/>
                  </a:lnTo>
                  <a:lnTo>
                    <a:pt x="3352800" y="3733800"/>
                  </a:lnTo>
                  <a:lnTo>
                    <a:pt x="3352800" y="4267200"/>
                  </a:lnTo>
                  <a:close/>
                  <a:moveTo>
                    <a:pt x="2590800" y="4267200"/>
                  </a:moveTo>
                  <a:lnTo>
                    <a:pt x="2286000" y="4267200"/>
                  </a:lnTo>
                  <a:lnTo>
                    <a:pt x="2286000" y="3733800"/>
                  </a:lnTo>
                  <a:lnTo>
                    <a:pt x="2590800" y="3733800"/>
                  </a:lnTo>
                  <a:lnTo>
                    <a:pt x="2590800" y="4267200"/>
                  </a:lnTo>
                  <a:close/>
                  <a:moveTo>
                    <a:pt x="4572000" y="4572000"/>
                  </a:moveTo>
                  <a:lnTo>
                    <a:pt x="152400" y="4572000"/>
                  </a:lnTo>
                  <a:lnTo>
                    <a:pt x="152400" y="4419600"/>
                  </a:lnTo>
                  <a:lnTo>
                    <a:pt x="4572000" y="4419600"/>
                  </a:lnTo>
                  <a:lnTo>
                    <a:pt x="4572000" y="4572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xmlns="" id="{83F020A6-B296-4592-8C25-E06CE6FA790C}"/>
                </a:ext>
              </a:extLst>
            </p:cNvPr>
            <p:cNvSpPr/>
            <p:nvPr/>
          </p:nvSpPr>
          <p:spPr>
            <a:xfrm>
              <a:off x="4800600" y="1828800"/>
              <a:ext cx="1066800" cy="152400"/>
            </a:xfrm>
            <a:custGeom>
              <a:avLst/>
              <a:gdLst>
                <a:gd name="connsiteX0" fmla="*/ 0 w 1066800"/>
                <a:gd name="connsiteY0" fmla="*/ 0 h 152400"/>
                <a:gd name="connsiteX1" fmla="*/ 1066800 w 1066800"/>
                <a:gd name="connsiteY1" fmla="*/ 0 h 152400"/>
                <a:gd name="connsiteX2" fmla="*/ 1066800 w 1066800"/>
                <a:gd name="connsiteY2" fmla="*/ 152400 h 152400"/>
                <a:gd name="connsiteX3" fmla="*/ 0 w 10668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6800" h="152400">
                  <a:moveTo>
                    <a:pt x="0" y="0"/>
                  </a:moveTo>
                  <a:lnTo>
                    <a:pt x="1066800" y="0"/>
                  </a:lnTo>
                  <a:lnTo>
                    <a:pt x="10668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xmlns="" id="{75762F2F-F708-49F4-A66F-4609CDEC8FA5}"/>
                </a:ext>
              </a:extLst>
            </p:cNvPr>
            <p:cNvSpPr/>
            <p:nvPr/>
          </p:nvSpPr>
          <p:spPr>
            <a:xfrm>
              <a:off x="4800600" y="2438400"/>
              <a:ext cx="1066800" cy="152400"/>
            </a:xfrm>
            <a:custGeom>
              <a:avLst/>
              <a:gdLst>
                <a:gd name="connsiteX0" fmla="*/ 0 w 1066800"/>
                <a:gd name="connsiteY0" fmla="*/ 0 h 152400"/>
                <a:gd name="connsiteX1" fmla="*/ 1066800 w 1066800"/>
                <a:gd name="connsiteY1" fmla="*/ 0 h 152400"/>
                <a:gd name="connsiteX2" fmla="*/ 1066800 w 1066800"/>
                <a:gd name="connsiteY2" fmla="*/ 152400 h 152400"/>
                <a:gd name="connsiteX3" fmla="*/ 0 w 10668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6800" h="152400">
                  <a:moveTo>
                    <a:pt x="0" y="0"/>
                  </a:moveTo>
                  <a:lnTo>
                    <a:pt x="1066800" y="0"/>
                  </a:lnTo>
                  <a:lnTo>
                    <a:pt x="10668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xmlns="" id="{6B7ABA57-DC88-418E-B0A7-87BCC04B239A}"/>
                </a:ext>
              </a:extLst>
            </p:cNvPr>
            <p:cNvSpPr/>
            <p:nvPr/>
          </p:nvSpPr>
          <p:spPr>
            <a:xfrm>
              <a:off x="4800600" y="3048000"/>
              <a:ext cx="1066800" cy="152400"/>
            </a:xfrm>
            <a:custGeom>
              <a:avLst/>
              <a:gdLst>
                <a:gd name="connsiteX0" fmla="*/ 0 w 1066800"/>
                <a:gd name="connsiteY0" fmla="*/ 0 h 152400"/>
                <a:gd name="connsiteX1" fmla="*/ 1066800 w 1066800"/>
                <a:gd name="connsiteY1" fmla="*/ 0 h 152400"/>
                <a:gd name="connsiteX2" fmla="*/ 1066800 w 1066800"/>
                <a:gd name="connsiteY2" fmla="*/ 152400 h 152400"/>
                <a:gd name="connsiteX3" fmla="*/ 0 w 10668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6800" h="152400">
                  <a:moveTo>
                    <a:pt x="0" y="0"/>
                  </a:moveTo>
                  <a:lnTo>
                    <a:pt x="1066800" y="0"/>
                  </a:lnTo>
                  <a:lnTo>
                    <a:pt x="10668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xmlns="" id="{BCC3CBD1-03EB-4AA8-A843-E0E9F905A30D}"/>
                </a:ext>
              </a:extLst>
            </p:cNvPr>
            <p:cNvSpPr/>
            <p:nvPr/>
          </p:nvSpPr>
          <p:spPr>
            <a:xfrm>
              <a:off x="4953000" y="21336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xmlns="" id="{F6A0E411-6690-4CF4-A8FD-D81288994122}"/>
                </a:ext>
              </a:extLst>
            </p:cNvPr>
            <p:cNvSpPr/>
            <p:nvPr/>
          </p:nvSpPr>
          <p:spPr>
            <a:xfrm>
              <a:off x="5257800" y="21336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xmlns="" id="{9748E1D7-66C7-4B7E-BB76-93F29B78B52D}"/>
                </a:ext>
              </a:extLst>
            </p:cNvPr>
            <p:cNvSpPr/>
            <p:nvPr/>
          </p:nvSpPr>
          <p:spPr>
            <a:xfrm>
              <a:off x="5562600" y="21336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xmlns="" id="{2206220A-82A4-499E-BB45-952F4E854F55}"/>
                </a:ext>
              </a:extLst>
            </p:cNvPr>
            <p:cNvSpPr/>
            <p:nvPr/>
          </p:nvSpPr>
          <p:spPr>
            <a:xfrm>
              <a:off x="4953000" y="27432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xmlns="" id="{BF1F9C35-A236-404C-A735-86DBD7CCEECB}"/>
                </a:ext>
              </a:extLst>
            </p:cNvPr>
            <p:cNvSpPr/>
            <p:nvPr/>
          </p:nvSpPr>
          <p:spPr>
            <a:xfrm>
              <a:off x="5257800" y="27432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xmlns="" id="{C342EEDC-DEC1-4746-92F4-E7F8AEB0D20D}"/>
                </a:ext>
              </a:extLst>
            </p:cNvPr>
            <p:cNvSpPr/>
            <p:nvPr/>
          </p:nvSpPr>
          <p:spPr>
            <a:xfrm>
              <a:off x="5562600" y="27432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xmlns="" id="{F6EC49A4-7F7C-4F92-B6F5-AF521AACF888}"/>
                </a:ext>
              </a:extLst>
            </p:cNvPr>
            <p:cNvSpPr/>
            <p:nvPr/>
          </p:nvSpPr>
          <p:spPr>
            <a:xfrm>
              <a:off x="4953000" y="33528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xmlns="" id="{C9A4668D-CC2D-4191-9DD7-63E04F913E84}"/>
                </a:ext>
              </a:extLst>
            </p:cNvPr>
            <p:cNvSpPr/>
            <p:nvPr/>
          </p:nvSpPr>
          <p:spPr>
            <a:xfrm>
              <a:off x="5257800" y="33528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xmlns="" id="{B8771868-4DCD-4FDD-AED4-A82DE1232952}"/>
                </a:ext>
              </a:extLst>
            </p:cNvPr>
            <p:cNvSpPr/>
            <p:nvPr/>
          </p:nvSpPr>
          <p:spPr>
            <a:xfrm>
              <a:off x="5562600" y="33528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xmlns="" id="{D15D3E3D-6F28-4E09-8FD0-00BF80E0F65A}"/>
                </a:ext>
              </a:extLst>
            </p:cNvPr>
            <p:cNvSpPr/>
            <p:nvPr/>
          </p:nvSpPr>
          <p:spPr>
            <a:xfrm>
              <a:off x="6324600" y="1828800"/>
              <a:ext cx="1066800" cy="152400"/>
            </a:xfrm>
            <a:custGeom>
              <a:avLst/>
              <a:gdLst>
                <a:gd name="connsiteX0" fmla="*/ 0 w 1066800"/>
                <a:gd name="connsiteY0" fmla="*/ 0 h 152400"/>
                <a:gd name="connsiteX1" fmla="*/ 1066800 w 1066800"/>
                <a:gd name="connsiteY1" fmla="*/ 0 h 152400"/>
                <a:gd name="connsiteX2" fmla="*/ 1066800 w 1066800"/>
                <a:gd name="connsiteY2" fmla="*/ 152400 h 152400"/>
                <a:gd name="connsiteX3" fmla="*/ 0 w 10668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6800" h="152400">
                  <a:moveTo>
                    <a:pt x="0" y="0"/>
                  </a:moveTo>
                  <a:lnTo>
                    <a:pt x="1066800" y="0"/>
                  </a:lnTo>
                  <a:lnTo>
                    <a:pt x="10668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xmlns="" id="{5B5A738C-D52A-4B05-80CC-A376C92F5E6A}"/>
                </a:ext>
              </a:extLst>
            </p:cNvPr>
            <p:cNvSpPr/>
            <p:nvPr/>
          </p:nvSpPr>
          <p:spPr>
            <a:xfrm>
              <a:off x="6324600" y="2438400"/>
              <a:ext cx="1066800" cy="152400"/>
            </a:xfrm>
            <a:custGeom>
              <a:avLst/>
              <a:gdLst>
                <a:gd name="connsiteX0" fmla="*/ 0 w 1066800"/>
                <a:gd name="connsiteY0" fmla="*/ 0 h 152400"/>
                <a:gd name="connsiteX1" fmla="*/ 1066800 w 1066800"/>
                <a:gd name="connsiteY1" fmla="*/ 0 h 152400"/>
                <a:gd name="connsiteX2" fmla="*/ 1066800 w 1066800"/>
                <a:gd name="connsiteY2" fmla="*/ 152400 h 152400"/>
                <a:gd name="connsiteX3" fmla="*/ 0 w 10668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6800" h="152400">
                  <a:moveTo>
                    <a:pt x="0" y="0"/>
                  </a:moveTo>
                  <a:lnTo>
                    <a:pt x="1066800" y="0"/>
                  </a:lnTo>
                  <a:lnTo>
                    <a:pt x="10668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xmlns="" id="{5DAEA982-11F8-44CC-BE8E-5EE9CDF8F22B}"/>
                </a:ext>
              </a:extLst>
            </p:cNvPr>
            <p:cNvSpPr/>
            <p:nvPr/>
          </p:nvSpPr>
          <p:spPr>
            <a:xfrm>
              <a:off x="6477000" y="21336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xmlns="" id="{DDED4ACA-20D4-4843-8CDF-3DA6B0698FBC}"/>
                </a:ext>
              </a:extLst>
            </p:cNvPr>
            <p:cNvSpPr/>
            <p:nvPr/>
          </p:nvSpPr>
          <p:spPr>
            <a:xfrm>
              <a:off x="6781800" y="21336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xmlns="" id="{5390D56E-B8A8-40E5-8D8B-E8909BDCC418}"/>
                </a:ext>
              </a:extLst>
            </p:cNvPr>
            <p:cNvSpPr/>
            <p:nvPr/>
          </p:nvSpPr>
          <p:spPr>
            <a:xfrm>
              <a:off x="7086600" y="21336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xmlns="" id="{87A993FD-39D8-497D-A785-108DA345B4FF}"/>
                </a:ext>
              </a:extLst>
            </p:cNvPr>
            <p:cNvSpPr/>
            <p:nvPr/>
          </p:nvSpPr>
          <p:spPr>
            <a:xfrm>
              <a:off x="6477000" y="27432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xmlns="" id="{6ED2605B-702D-4C4A-B5C8-513EDDCCF5B8}"/>
                </a:ext>
              </a:extLst>
            </p:cNvPr>
            <p:cNvSpPr/>
            <p:nvPr/>
          </p:nvSpPr>
          <p:spPr>
            <a:xfrm>
              <a:off x="6781800" y="27432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B49F358A-C15E-4097-813F-A74FCC0B5883}"/>
              </a:ext>
            </a:extLst>
          </p:cNvPr>
          <p:cNvSpPr/>
          <p:nvPr/>
        </p:nvSpPr>
        <p:spPr>
          <a:xfrm>
            <a:off x="1468589" y="3236254"/>
            <a:ext cx="16962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+mj-ea"/>
                <a:ea typeface="+mj-ea"/>
                <a:cs typeface="阿里巴巴普惠体 B" panose="00020600040101010101" pitchFamily="18" charset="-122"/>
              </a:rPr>
              <a:t>3</a:t>
            </a:r>
            <a:r>
              <a:rPr lang="en-US" altLang="zh-CN" sz="2000">
                <a:solidFill>
                  <a:schemeClr val="bg1"/>
                </a:solidFill>
                <a:latin typeface="+mj-ea"/>
                <a:ea typeface="+mj-ea"/>
                <a:cs typeface="Arial" panose="020B0604020202020204" pitchFamily="34" charset="0"/>
              </a:rPr>
              <a:t>,</a:t>
            </a:r>
            <a:r>
              <a:rPr lang="en-US" altLang="zh-CN" sz="3600">
                <a:solidFill>
                  <a:schemeClr val="bg1"/>
                </a:solidFill>
                <a:latin typeface="+mj-ea"/>
                <a:ea typeface="+mj-ea"/>
                <a:cs typeface="阿里巴巴普惠体 B" panose="00020600040101010101" pitchFamily="18" charset="-122"/>
              </a:rPr>
              <a:t>000</a:t>
            </a:r>
            <a:r>
              <a:rPr lang="en-US" altLang="zh-CN" sz="2400">
                <a:solidFill>
                  <a:schemeClr val="bg1"/>
                </a:solidFill>
                <a:latin typeface="+mj-ea"/>
                <a:ea typeface="+mj-ea"/>
                <a:cs typeface="阿里巴巴普惠体 B" panose="00020600040101010101" pitchFamily="18" charset="-122"/>
              </a:rPr>
              <a:t>+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  <a:cs typeface="阿里巴巴普惠体 B" panose="00020600040101010101" pitchFamily="18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2D2B1A48-4A0A-48D4-9F90-9226EB21B49D}"/>
              </a:ext>
            </a:extLst>
          </p:cNvPr>
          <p:cNvSpPr/>
          <p:nvPr/>
        </p:nvSpPr>
        <p:spPr>
          <a:xfrm>
            <a:off x="1606976" y="3770653"/>
            <a:ext cx="13122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数据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43455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AEA994A-776C-4CF4-BE3B-2D0436339A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此处输入标题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1E9C0093-81F4-48B2-9D6D-7AC9242BE0C9}"/>
              </a:ext>
            </a:extLst>
          </p:cNvPr>
          <p:cNvSpPr/>
          <p:nvPr/>
        </p:nvSpPr>
        <p:spPr>
          <a:xfrm rot="5400000">
            <a:off x="8587143" y="2445169"/>
            <a:ext cx="3195075" cy="2686049"/>
          </a:xfrm>
          <a:prstGeom prst="roundRect">
            <a:avLst>
              <a:gd name="adj" fmla="val 3754"/>
            </a:avLst>
          </a:prstGeom>
          <a:gradFill>
            <a:gsLst>
              <a:gs pos="0">
                <a:srgbClr val="3AB7ED">
                  <a:alpha val="9000"/>
                </a:srgbClr>
              </a:gs>
              <a:gs pos="100000">
                <a:srgbClr val="268DE2">
                  <a:alpha val="0"/>
                </a:srgbClr>
              </a:gs>
            </a:gsLst>
            <a:lin ang="0" scaled="0"/>
          </a:gradFill>
          <a:ln w="19050">
            <a:gradFill flip="none" rotWithShape="1">
              <a:gsLst>
                <a:gs pos="0">
                  <a:schemeClr val="accent1"/>
                </a:gs>
                <a:gs pos="90000">
                  <a:schemeClr val="accent2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xmlns="" id="{B4B2193F-CFFC-4C44-8E33-7528FE0A2E15}"/>
              </a:ext>
            </a:extLst>
          </p:cNvPr>
          <p:cNvSpPr/>
          <p:nvPr/>
        </p:nvSpPr>
        <p:spPr>
          <a:xfrm rot="15912342">
            <a:off x="631952" y="2265141"/>
            <a:ext cx="6569570" cy="5670573"/>
          </a:xfrm>
          <a:prstGeom prst="arc">
            <a:avLst>
              <a:gd name="adj1" fmla="val 16483267"/>
              <a:gd name="adj2" fmla="val 21163745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弧形 4">
            <a:extLst>
              <a:ext uri="{FF2B5EF4-FFF2-40B4-BE49-F238E27FC236}">
                <a16:creationId xmlns:a16="http://schemas.microsoft.com/office/drawing/2014/main" xmlns="" id="{7FDA0A7E-6413-45DE-8E76-D397B891566B}"/>
              </a:ext>
            </a:extLst>
          </p:cNvPr>
          <p:cNvSpPr/>
          <p:nvPr/>
        </p:nvSpPr>
        <p:spPr>
          <a:xfrm rot="5687658" flipH="1">
            <a:off x="1808927" y="2265140"/>
            <a:ext cx="6569570" cy="5670573"/>
          </a:xfrm>
          <a:prstGeom prst="arc">
            <a:avLst>
              <a:gd name="adj1" fmla="val 16483267"/>
              <a:gd name="adj2" fmla="val 21163745"/>
            </a:avLst>
          </a:prstGeom>
          <a:ln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EFFC105B-EAF6-44ED-9737-803D1DA46FD5}"/>
              </a:ext>
            </a:extLst>
          </p:cNvPr>
          <p:cNvGrpSpPr/>
          <p:nvPr/>
        </p:nvGrpSpPr>
        <p:grpSpPr>
          <a:xfrm>
            <a:off x="3047303" y="3001925"/>
            <a:ext cx="2570285" cy="1478464"/>
            <a:chOff x="2791557" y="2689768"/>
            <a:chExt cx="2570285" cy="1478464"/>
          </a:xfrm>
        </p:grpSpPr>
        <p:sp>
          <p:nvSpPr>
            <p:cNvPr id="7" name="Oval 14">
              <a:extLst>
                <a:ext uri="{FF2B5EF4-FFF2-40B4-BE49-F238E27FC236}">
                  <a16:creationId xmlns:a16="http://schemas.microsoft.com/office/drawing/2014/main" xmlns="" id="{24E857D8-8E09-4742-856E-A6DF3F23D0BB}"/>
                </a:ext>
              </a:extLst>
            </p:cNvPr>
            <p:cNvSpPr/>
            <p:nvPr/>
          </p:nvSpPr>
          <p:spPr bwMode="auto">
            <a:xfrm flipH="1">
              <a:off x="2791557" y="2689768"/>
              <a:ext cx="2570285" cy="1478464"/>
            </a:xfrm>
            <a:custGeom>
              <a:avLst/>
              <a:gdLst>
                <a:gd name="T0" fmla="*/ 68 w 448"/>
                <a:gd name="T1" fmla="*/ 258 h 258"/>
                <a:gd name="T2" fmla="*/ 327 w 448"/>
                <a:gd name="T3" fmla="*/ 258 h 258"/>
                <a:gd name="T4" fmla="*/ 327 w 448"/>
                <a:gd name="T5" fmla="*/ 110 h 258"/>
                <a:gd name="T6" fmla="*/ 239 w 448"/>
                <a:gd name="T7" fmla="*/ 12 h 258"/>
                <a:gd name="T8" fmla="*/ 144 w 448"/>
                <a:gd name="T9" fmla="*/ 66 h 258"/>
                <a:gd name="T10" fmla="*/ 90 w 448"/>
                <a:gd name="T11" fmla="*/ 62 h 258"/>
                <a:gd name="T12" fmla="*/ 63 w 448"/>
                <a:gd name="T13" fmla="*/ 108 h 258"/>
                <a:gd name="T14" fmla="*/ 9 w 448"/>
                <a:gd name="T15" fmla="*/ 177 h 258"/>
                <a:gd name="T16" fmla="*/ 68 w 448"/>
                <a:gd name="T17" fmla="*/ 25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258">
                  <a:moveTo>
                    <a:pt x="68" y="258"/>
                  </a:moveTo>
                  <a:lnTo>
                    <a:pt x="327" y="258"/>
                  </a:lnTo>
                  <a:cubicBezTo>
                    <a:pt x="327" y="258"/>
                    <a:pt x="448" y="185"/>
                    <a:pt x="327" y="110"/>
                  </a:cubicBezTo>
                  <a:cubicBezTo>
                    <a:pt x="327" y="110"/>
                    <a:pt x="323" y="19"/>
                    <a:pt x="239" y="12"/>
                  </a:cubicBezTo>
                  <a:cubicBezTo>
                    <a:pt x="239" y="12"/>
                    <a:pt x="172" y="0"/>
                    <a:pt x="144" y="66"/>
                  </a:cubicBezTo>
                  <a:cubicBezTo>
                    <a:pt x="144" y="66"/>
                    <a:pt x="123" y="49"/>
                    <a:pt x="90" y="62"/>
                  </a:cubicBezTo>
                  <a:cubicBezTo>
                    <a:pt x="90" y="62"/>
                    <a:pt x="64" y="71"/>
                    <a:pt x="63" y="108"/>
                  </a:cubicBezTo>
                  <a:cubicBezTo>
                    <a:pt x="63" y="108"/>
                    <a:pt x="10" y="113"/>
                    <a:pt x="9" y="177"/>
                  </a:cubicBezTo>
                  <a:cubicBezTo>
                    <a:pt x="9" y="177"/>
                    <a:pt x="0" y="247"/>
                    <a:pt x="68" y="258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2863BBE3-E832-4B85-BD4C-2625536EEEE6}"/>
                </a:ext>
              </a:extLst>
            </p:cNvPr>
            <p:cNvSpPr txBox="1"/>
            <p:nvPr/>
          </p:nvSpPr>
          <p:spPr>
            <a:xfrm>
              <a:off x="3418742" y="3285440"/>
              <a:ext cx="169545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100">
                  <a:solidFill>
                    <a:schemeClr val="bg1"/>
                  </a:solidFill>
                  <a:latin typeface="+mj-ea"/>
                  <a:ea typeface="+mj-ea"/>
                </a:rPr>
                <a:t>大江东去</a:t>
              </a:r>
              <a:endParaRPr lang="en-US" altLang="zh-CN" sz="2000" spc="10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000" spc="100">
                  <a:solidFill>
                    <a:schemeClr val="bg1"/>
                  </a:solidFill>
                  <a:latin typeface="+mj-ea"/>
                  <a:ea typeface="+mj-ea"/>
                </a:rPr>
                <a:t>浪淘尽</a:t>
              </a:r>
              <a:endParaRPr lang="zh-CN" altLang="en-US" sz="2000" spc="1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28044808-E2D9-4817-8EEB-54304AE8F93F}"/>
              </a:ext>
            </a:extLst>
          </p:cNvPr>
          <p:cNvGrpSpPr/>
          <p:nvPr/>
        </p:nvGrpSpPr>
        <p:grpSpPr>
          <a:xfrm>
            <a:off x="3375557" y="1685022"/>
            <a:ext cx="2217126" cy="334635"/>
            <a:chOff x="195690" y="9926212"/>
            <a:chExt cx="7817088" cy="770408"/>
          </a:xfrm>
        </p:grpSpPr>
        <p:sp>
          <p:nvSpPr>
            <p:cNvPr id="12" name="梯形 11">
              <a:extLst>
                <a:ext uri="{FF2B5EF4-FFF2-40B4-BE49-F238E27FC236}">
                  <a16:creationId xmlns:a16="http://schemas.microsoft.com/office/drawing/2014/main" xmlns="" id="{E951157B-80F2-4C55-9D09-DAE52175CDDD}"/>
                </a:ext>
              </a:extLst>
            </p:cNvPr>
            <p:cNvSpPr/>
            <p:nvPr/>
          </p:nvSpPr>
          <p:spPr>
            <a:xfrm>
              <a:off x="195690" y="9926212"/>
              <a:ext cx="7817088" cy="390956"/>
            </a:xfrm>
            <a:prstGeom prst="trapezoid">
              <a:avLst>
                <a:gd name="adj" fmla="val 129079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梯形 12">
              <a:extLst>
                <a:ext uri="{FF2B5EF4-FFF2-40B4-BE49-F238E27FC236}">
                  <a16:creationId xmlns:a16="http://schemas.microsoft.com/office/drawing/2014/main" xmlns="" id="{9DCE349F-E893-4461-B230-3671C74A9126}"/>
                </a:ext>
              </a:extLst>
            </p:cNvPr>
            <p:cNvSpPr/>
            <p:nvPr/>
          </p:nvSpPr>
          <p:spPr>
            <a:xfrm>
              <a:off x="1151761" y="10388459"/>
              <a:ext cx="5904946" cy="308161"/>
            </a:xfrm>
            <a:prstGeom prst="trapezoid">
              <a:avLst>
                <a:gd name="adj" fmla="val 129079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6A87E64B-8D85-44C4-913C-51955EDEF248}"/>
              </a:ext>
            </a:extLst>
          </p:cNvPr>
          <p:cNvGrpSpPr/>
          <p:nvPr/>
        </p:nvGrpSpPr>
        <p:grpSpPr>
          <a:xfrm>
            <a:off x="6242341" y="5396143"/>
            <a:ext cx="2217126" cy="334635"/>
            <a:chOff x="195690" y="9926212"/>
            <a:chExt cx="7817088" cy="770408"/>
          </a:xfrm>
        </p:grpSpPr>
        <p:sp>
          <p:nvSpPr>
            <p:cNvPr id="17" name="梯形 16">
              <a:extLst>
                <a:ext uri="{FF2B5EF4-FFF2-40B4-BE49-F238E27FC236}">
                  <a16:creationId xmlns:a16="http://schemas.microsoft.com/office/drawing/2014/main" xmlns="" id="{459EBE44-5FC0-4CDC-89C9-B5DF5A6B82E6}"/>
                </a:ext>
              </a:extLst>
            </p:cNvPr>
            <p:cNvSpPr/>
            <p:nvPr/>
          </p:nvSpPr>
          <p:spPr>
            <a:xfrm>
              <a:off x="195690" y="9926212"/>
              <a:ext cx="7817088" cy="390956"/>
            </a:xfrm>
            <a:prstGeom prst="trapezoid">
              <a:avLst>
                <a:gd name="adj" fmla="val 129079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梯形 17">
              <a:extLst>
                <a:ext uri="{FF2B5EF4-FFF2-40B4-BE49-F238E27FC236}">
                  <a16:creationId xmlns:a16="http://schemas.microsoft.com/office/drawing/2014/main" xmlns="" id="{5700B377-66BD-48E7-A618-93790B912E62}"/>
                </a:ext>
              </a:extLst>
            </p:cNvPr>
            <p:cNvSpPr/>
            <p:nvPr/>
          </p:nvSpPr>
          <p:spPr>
            <a:xfrm>
              <a:off x="1151761" y="10388459"/>
              <a:ext cx="5904946" cy="308161"/>
            </a:xfrm>
            <a:prstGeom prst="trapezoid">
              <a:avLst>
                <a:gd name="adj" fmla="val 129079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01303E9-0F40-4DB9-8A1B-1EB8554C7684}"/>
              </a:ext>
            </a:extLst>
          </p:cNvPr>
          <p:cNvSpPr txBox="1"/>
          <p:nvPr/>
        </p:nvSpPr>
        <p:spPr>
          <a:xfrm>
            <a:off x="6007879" y="5080941"/>
            <a:ext cx="2686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一时多少豪杰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81FE9139-33B0-4A04-8647-56D4FB394B18}"/>
              </a:ext>
            </a:extLst>
          </p:cNvPr>
          <p:cNvGrpSpPr/>
          <p:nvPr/>
        </p:nvGrpSpPr>
        <p:grpSpPr>
          <a:xfrm>
            <a:off x="799533" y="5382165"/>
            <a:ext cx="2217126" cy="334635"/>
            <a:chOff x="195690" y="9926212"/>
            <a:chExt cx="7817088" cy="770408"/>
          </a:xfrm>
        </p:grpSpPr>
        <p:sp>
          <p:nvSpPr>
            <p:cNvPr id="22" name="梯形 21">
              <a:extLst>
                <a:ext uri="{FF2B5EF4-FFF2-40B4-BE49-F238E27FC236}">
                  <a16:creationId xmlns:a16="http://schemas.microsoft.com/office/drawing/2014/main" xmlns="" id="{910D623A-09BD-4F20-AAE0-CC105BC97209}"/>
                </a:ext>
              </a:extLst>
            </p:cNvPr>
            <p:cNvSpPr/>
            <p:nvPr/>
          </p:nvSpPr>
          <p:spPr>
            <a:xfrm>
              <a:off x="195690" y="9926212"/>
              <a:ext cx="7817088" cy="390956"/>
            </a:xfrm>
            <a:prstGeom prst="trapezoid">
              <a:avLst>
                <a:gd name="adj" fmla="val 129079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梯形 22">
              <a:extLst>
                <a:ext uri="{FF2B5EF4-FFF2-40B4-BE49-F238E27FC236}">
                  <a16:creationId xmlns:a16="http://schemas.microsoft.com/office/drawing/2014/main" xmlns="" id="{191C2BF1-7AF0-4FFB-829F-22EE22A8A6A6}"/>
                </a:ext>
              </a:extLst>
            </p:cNvPr>
            <p:cNvSpPr/>
            <p:nvPr/>
          </p:nvSpPr>
          <p:spPr>
            <a:xfrm>
              <a:off x="1151761" y="10388459"/>
              <a:ext cx="5904946" cy="308161"/>
            </a:xfrm>
            <a:prstGeom prst="trapezoid">
              <a:avLst>
                <a:gd name="adj" fmla="val 129079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28041BE9-6F86-4C52-8DF4-20718B57A087}"/>
              </a:ext>
            </a:extLst>
          </p:cNvPr>
          <p:cNvSpPr txBox="1"/>
          <p:nvPr/>
        </p:nvSpPr>
        <p:spPr>
          <a:xfrm>
            <a:off x="565071" y="5100427"/>
            <a:ext cx="2686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一时多少豪杰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xmlns="" id="{691F10EE-255E-45AE-949A-F6F83DA61018}"/>
              </a:ext>
            </a:extLst>
          </p:cNvPr>
          <p:cNvCxnSpPr/>
          <p:nvPr/>
        </p:nvCxnSpPr>
        <p:spPr>
          <a:xfrm>
            <a:off x="5827145" y="4303681"/>
            <a:ext cx="1047750" cy="6000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xmlns="" id="{B5CFF104-5C6A-4BC5-A99A-C0D92B1E9003}"/>
              </a:ext>
            </a:extLst>
          </p:cNvPr>
          <p:cNvCxnSpPr/>
          <p:nvPr/>
        </p:nvCxnSpPr>
        <p:spPr>
          <a:xfrm>
            <a:off x="5743007" y="4430360"/>
            <a:ext cx="1047750" cy="600075"/>
          </a:xfrm>
          <a:prstGeom prst="straightConnector1">
            <a:avLst/>
          </a:prstGeom>
          <a:ln>
            <a:prstDash val="dash"/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C09DED0A-46E0-45C5-92EB-FE6B0B0FF674}"/>
              </a:ext>
            </a:extLst>
          </p:cNvPr>
          <p:cNvSpPr txBox="1"/>
          <p:nvPr/>
        </p:nvSpPr>
        <p:spPr>
          <a:xfrm rot="1822501">
            <a:off x="5980720" y="4330856"/>
            <a:ext cx="9113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pc="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乱石穿空</a:t>
            </a:r>
            <a:endParaRPr lang="zh-CN" altLang="en-US" sz="1200" spc="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9BA87F1A-2A59-4FF8-A10A-43A8AB5514F5}"/>
              </a:ext>
            </a:extLst>
          </p:cNvPr>
          <p:cNvSpPr txBox="1"/>
          <p:nvPr/>
        </p:nvSpPr>
        <p:spPr>
          <a:xfrm rot="1822501">
            <a:off x="5735314" y="4733169"/>
            <a:ext cx="9113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pc="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乱石穿空</a:t>
            </a:r>
            <a:endParaRPr lang="zh-CN" altLang="en-US" sz="1200" spc="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cxnSp>
        <p:nvCxnSpPr>
          <p:cNvPr id="29" name="直接箭头连接符 28">
            <a:extLst>
              <a:ext uri="{FF2B5EF4-FFF2-40B4-BE49-F238E27FC236}">
                <a16:creationId xmlns:a16="http://schemas.microsoft.com/office/drawing/2014/main" xmlns="" id="{651B71AF-01FA-4979-A12D-9324F25FB58B}"/>
              </a:ext>
            </a:extLst>
          </p:cNvPr>
          <p:cNvCxnSpPr/>
          <p:nvPr/>
        </p:nvCxnSpPr>
        <p:spPr>
          <a:xfrm flipH="1">
            <a:off x="2128004" y="4303681"/>
            <a:ext cx="1047750" cy="600075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F7D68A1C-5202-4E5D-8387-85C67D2A6C11}"/>
              </a:ext>
            </a:extLst>
          </p:cNvPr>
          <p:cNvSpPr txBox="1"/>
          <p:nvPr/>
        </p:nvSpPr>
        <p:spPr>
          <a:xfrm rot="19777499" flipH="1">
            <a:off x="2135486" y="4330855"/>
            <a:ext cx="9113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pc="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乱石穿空</a:t>
            </a:r>
            <a:endParaRPr lang="zh-CN" altLang="en-US" sz="1200" spc="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cxnSp>
        <p:nvCxnSpPr>
          <p:cNvPr id="31" name="直接箭头连接符 30">
            <a:extLst>
              <a:ext uri="{FF2B5EF4-FFF2-40B4-BE49-F238E27FC236}">
                <a16:creationId xmlns:a16="http://schemas.microsoft.com/office/drawing/2014/main" xmlns="" id="{DAB98570-95D5-4263-8A0E-2D671C698CBF}"/>
              </a:ext>
            </a:extLst>
          </p:cNvPr>
          <p:cNvCxnSpPr/>
          <p:nvPr/>
        </p:nvCxnSpPr>
        <p:spPr>
          <a:xfrm flipH="1">
            <a:off x="2212142" y="4430360"/>
            <a:ext cx="1047750" cy="600075"/>
          </a:xfrm>
          <a:prstGeom prst="straightConnector1">
            <a:avLst/>
          </a:prstGeom>
          <a:ln>
            <a:prstDash val="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7C126FC9-4B63-4411-AF7D-76CFB8E97E6B}"/>
              </a:ext>
            </a:extLst>
          </p:cNvPr>
          <p:cNvSpPr txBox="1"/>
          <p:nvPr/>
        </p:nvSpPr>
        <p:spPr>
          <a:xfrm rot="19777499" flipH="1">
            <a:off x="2390367" y="4706493"/>
            <a:ext cx="9113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pc="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乱石穿空</a:t>
            </a:r>
            <a:endParaRPr lang="zh-CN" altLang="en-US" sz="1200" spc="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cxnSp>
        <p:nvCxnSpPr>
          <p:cNvPr id="33" name="直接箭头连接符 32">
            <a:extLst>
              <a:ext uri="{FF2B5EF4-FFF2-40B4-BE49-F238E27FC236}">
                <a16:creationId xmlns:a16="http://schemas.microsoft.com/office/drawing/2014/main" xmlns="" id="{840608C2-4B29-488F-A9B7-B7FB05C568BA}"/>
              </a:ext>
            </a:extLst>
          </p:cNvPr>
          <p:cNvCxnSpPr/>
          <p:nvPr/>
        </p:nvCxnSpPr>
        <p:spPr>
          <a:xfrm rot="19335103" flipH="1">
            <a:off x="3439307" y="2376707"/>
            <a:ext cx="772642" cy="442513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D3C56AB1-67BE-49F1-8E8C-87D9B5F9F9E5}"/>
              </a:ext>
            </a:extLst>
          </p:cNvPr>
          <p:cNvSpPr txBox="1"/>
          <p:nvPr/>
        </p:nvSpPr>
        <p:spPr>
          <a:xfrm rot="17569434" flipH="1">
            <a:off x="3210257" y="2432141"/>
            <a:ext cx="9113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pc="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乱石穿空</a:t>
            </a:r>
            <a:endParaRPr lang="zh-CN" altLang="en-US" sz="1200" spc="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cxnSp>
        <p:nvCxnSpPr>
          <p:cNvPr id="35" name="直接箭头连接符 34">
            <a:extLst>
              <a:ext uri="{FF2B5EF4-FFF2-40B4-BE49-F238E27FC236}">
                <a16:creationId xmlns:a16="http://schemas.microsoft.com/office/drawing/2014/main" xmlns="" id="{3242E05C-BB1D-4D7E-9139-C5416BBF33B2}"/>
              </a:ext>
            </a:extLst>
          </p:cNvPr>
          <p:cNvCxnSpPr/>
          <p:nvPr/>
        </p:nvCxnSpPr>
        <p:spPr>
          <a:xfrm rot="19335103" flipH="1">
            <a:off x="3572037" y="2423327"/>
            <a:ext cx="772642" cy="442513"/>
          </a:xfrm>
          <a:prstGeom prst="straightConnector1">
            <a:avLst/>
          </a:prstGeom>
          <a:ln>
            <a:prstDash val="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9BC1A6D6-81D9-4A3E-904E-8AFBB67B5B15}"/>
              </a:ext>
            </a:extLst>
          </p:cNvPr>
          <p:cNvSpPr txBox="1"/>
          <p:nvPr/>
        </p:nvSpPr>
        <p:spPr>
          <a:xfrm rot="6723523">
            <a:off x="3641760" y="2522365"/>
            <a:ext cx="9113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pc="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乱石穿空</a:t>
            </a:r>
            <a:endParaRPr lang="zh-CN" altLang="en-US" sz="1200" spc="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5ADEF92D-CD36-4D1C-8CCF-5EEBA80C360C}"/>
              </a:ext>
            </a:extLst>
          </p:cNvPr>
          <p:cNvGrpSpPr/>
          <p:nvPr/>
        </p:nvGrpSpPr>
        <p:grpSpPr>
          <a:xfrm rot="2264897">
            <a:off x="4622685" y="2364491"/>
            <a:ext cx="849052" cy="560632"/>
            <a:chOff x="5297058" y="4038600"/>
            <a:chExt cx="1151367" cy="760252"/>
          </a:xfrm>
        </p:grpSpPr>
        <p:cxnSp>
          <p:nvCxnSpPr>
            <p:cNvPr id="41" name="直接箭头连接符 40">
              <a:extLst>
                <a:ext uri="{FF2B5EF4-FFF2-40B4-BE49-F238E27FC236}">
                  <a16:creationId xmlns:a16="http://schemas.microsoft.com/office/drawing/2014/main" xmlns="" id="{35941915-AEF0-4488-A34E-F8BD609AEA20}"/>
                </a:ext>
              </a:extLst>
            </p:cNvPr>
            <p:cNvCxnSpPr/>
            <p:nvPr/>
          </p:nvCxnSpPr>
          <p:spPr>
            <a:xfrm>
              <a:off x="5400675" y="4038600"/>
              <a:ext cx="1047750" cy="600075"/>
            </a:xfrm>
            <a:prstGeom prst="straightConnector1">
              <a:avLst/>
            </a:prstGeom>
            <a:ln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箭头连接符 41">
              <a:extLst>
                <a:ext uri="{FF2B5EF4-FFF2-40B4-BE49-F238E27FC236}">
                  <a16:creationId xmlns:a16="http://schemas.microsoft.com/office/drawing/2014/main" xmlns="" id="{0B9F5533-4223-40A1-9AD4-FE5238A2E7C1}"/>
                </a:ext>
              </a:extLst>
            </p:cNvPr>
            <p:cNvCxnSpPr/>
            <p:nvPr/>
          </p:nvCxnSpPr>
          <p:spPr>
            <a:xfrm>
              <a:off x="5297058" y="4198777"/>
              <a:ext cx="1047750" cy="600075"/>
            </a:xfrm>
            <a:prstGeom prst="straightConnector1">
              <a:avLst/>
            </a:prstGeom>
            <a:ln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467D8BEB-7E06-4A04-8081-A77E06B71C5B}"/>
              </a:ext>
            </a:extLst>
          </p:cNvPr>
          <p:cNvSpPr txBox="1"/>
          <p:nvPr/>
        </p:nvSpPr>
        <p:spPr>
          <a:xfrm rot="14837107" flipH="1" flipV="1">
            <a:off x="4374681" y="2589366"/>
            <a:ext cx="9113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pc="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乱石穿空</a:t>
            </a:r>
            <a:endParaRPr lang="zh-CN" altLang="en-US" sz="1200" spc="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4B5C3931-B466-40F1-A39E-4F945E14591E}"/>
              </a:ext>
            </a:extLst>
          </p:cNvPr>
          <p:cNvSpPr txBox="1"/>
          <p:nvPr/>
        </p:nvSpPr>
        <p:spPr>
          <a:xfrm rot="14837107" flipH="1" flipV="1">
            <a:off x="4774236" y="2420792"/>
            <a:ext cx="9113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pc="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乱石穿空</a:t>
            </a:r>
            <a:endParaRPr lang="zh-CN" altLang="en-US" sz="1200" spc="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xmlns="" id="{2B6BEE8A-419E-4DD1-99AA-B5D31945A618}"/>
              </a:ext>
            </a:extLst>
          </p:cNvPr>
          <p:cNvSpPr/>
          <p:nvPr/>
        </p:nvSpPr>
        <p:spPr>
          <a:xfrm>
            <a:off x="3483972" y="5101820"/>
            <a:ext cx="650124" cy="610970"/>
          </a:xfrm>
          <a:prstGeom prst="roundRect">
            <a:avLst>
              <a:gd name="adj" fmla="val 4449"/>
            </a:avLst>
          </a:prstGeom>
          <a:solidFill>
            <a:schemeClr val="bg1"/>
          </a:solidFill>
          <a:ln w="1587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381000" dist="50800" dir="5400000" algn="ctr" rotWithShape="0">
              <a:srgbClr val="005BA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48457"/>
            <a:endParaRPr lang="zh-CN" altLang="en-US" sz="2159" dirty="0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xmlns="" id="{279ECD15-BB52-49A6-92A0-8F9FD5FC5CA5}"/>
              </a:ext>
            </a:extLst>
          </p:cNvPr>
          <p:cNvSpPr/>
          <p:nvPr/>
        </p:nvSpPr>
        <p:spPr>
          <a:xfrm>
            <a:off x="4212693" y="5101820"/>
            <a:ext cx="650124" cy="610970"/>
          </a:xfrm>
          <a:prstGeom prst="roundRect">
            <a:avLst>
              <a:gd name="adj" fmla="val 4449"/>
            </a:avLst>
          </a:prstGeom>
          <a:solidFill>
            <a:schemeClr val="bg1"/>
          </a:solidFill>
          <a:ln w="1587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381000" dist="50800" dir="5400000" algn="ctr" rotWithShape="0">
              <a:srgbClr val="005BA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48457"/>
            <a:endParaRPr lang="zh-CN" altLang="en-US" sz="2159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xmlns="" id="{9878E8DB-A16B-4B85-88E8-B89595AC300E}"/>
              </a:ext>
            </a:extLst>
          </p:cNvPr>
          <p:cNvSpPr/>
          <p:nvPr/>
        </p:nvSpPr>
        <p:spPr>
          <a:xfrm>
            <a:off x="4960477" y="5101820"/>
            <a:ext cx="650124" cy="610970"/>
          </a:xfrm>
          <a:prstGeom prst="roundRect">
            <a:avLst>
              <a:gd name="adj" fmla="val 4449"/>
            </a:avLst>
          </a:prstGeom>
          <a:solidFill>
            <a:schemeClr val="bg1"/>
          </a:solidFill>
          <a:ln w="1587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381000" dist="50800" dir="5400000" algn="ctr" rotWithShape="0">
              <a:srgbClr val="005BA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48457"/>
            <a:endParaRPr lang="zh-CN" altLang="en-US" sz="2159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7B690D38-28EE-42CC-84B7-CE4155B4AB52}"/>
              </a:ext>
            </a:extLst>
          </p:cNvPr>
          <p:cNvSpPr txBox="1"/>
          <p:nvPr/>
        </p:nvSpPr>
        <p:spPr>
          <a:xfrm>
            <a:off x="3543919" y="5152206"/>
            <a:ext cx="532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人生如梦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43EF841C-16F5-45F8-A9F8-8A84E65A6CD8}"/>
              </a:ext>
            </a:extLst>
          </p:cNvPr>
          <p:cNvSpPr txBox="1"/>
          <p:nvPr/>
        </p:nvSpPr>
        <p:spPr>
          <a:xfrm>
            <a:off x="4271652" y="5152206"/>
            <a:ext cx="532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人生如梦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02698B24-61E9-4F4F-9DD1-601A3272B6E1}"/>
              </a:ext>
            </a:extLst>
          </p:cNvPr>
          <p:cNvSpPr txBox="1"/>
          <p:nvPr/>
        </p:nvSpPr>
        <p:spPr>
          <a:xfrm>
            <a:off x="5019436" y="5152206"/>
            <a:ext cx="532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人生如梦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4081F8B1-A03C-474D-990E-B1461B030853}"/>
              </a:ext>
            </a:extLst>
          </p:cNvPr>
          <p:cNvSpPr txBox="1"/>
          <p:nvPr/>
        </p:nvSpPr>
        <p:spPr>
          <a:xfrm>
            <a:off x="1046845" y="2416721"/>
            <a:ext cx="113025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dist">
              <a:defRPr sz="1200" spc="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algn="r"/>
            <a:r>
              <a:rPr lang="zh-CN" altLang="en-US" sz="1600">
                <a:latin typeface="+mn-ea"/>
              </a:rPr>
              <a:t>故垒西边</a:t>
            </a:r>
            <a:endParaRPr lang="zh-CN" altLang="en-US" sz="1600" dirty="0">
              <a:latin typeface="+mn-ea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E4D37D1D-CADA-4965-9D95-A5E92A981EE2}"/>
              </a:ext>
            </a:extLst>
          </p:cNvPr>
          <p:cNvSpPr txBox="1"/>
          <p:nvPr/>
        </p:nvSpPr>
        <p:spPr>
          <a:xfrm>
            <a:off x="6884216" y="2416721"/>
            <a:ext cx="113025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dist">
              <a:defRPr sz="1200" spc="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algn="l"/>
            <a:r>
              <a:rPr lang="zh-CN" altLang="en-US" sz="1600">
                <a:latin typeface="+mn-ea"/>
              </a:rPr>
              <a:t>故垒西边</a:t>
            </a:r>
            <a:endParaRPr lang="zh-CN" altLang="en-US" sz="1600" dirty="0">
              <a:latin typeface="+mn-ea"/>
            </a:endParaRPr>
          </a:p>
        </p:txBody>
      </p:sp>
      <p:grpSp>
        <p:nvGrpSpPr>
          <p:cNvPr id="58" name="图形 8">
            <a:extLst>
              <a:ext uri="{FF2B5EF4-FFF2-40B4-BE49-F238E27FC236}">
                <a16:creationId xmlns:a16="http://schemas.microsoft.com/office/drawing/2014/main" xmlns="" id="{563BD376-B0AB-4921-837F-EAD53147EE63}"/>
              </a:ext>
            </a:extLst>
          </p:cNvPr>
          <p:cNvGrpSpPr/>
          <p:nvPr/>
        </p:nvGrpSpPr>
        <p:grpSpPr>
          <a:xfrm>
            <a:off x="2596402" y="3126483"/>
            <a:ext cx="439973" cy="439973"/>
            <a:chOff x="1558925" y="3007086"/>
            <a:chExt cx="824923" cy="824923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878EB661-AEC9-4AC3-BA58-1C4722AE0DE6}"/>
                </a:ext>
              </a:extLst>
            </p:cNvPr>
            <p:cNvSpPr/>
            <p:nvPr/>
          </p:nvSpPr>
          <p:spPr>
            <a:xfrm>
              <a:off x="1557636" y="3005797"/>
              <a:ext cx="826642" cy="826642"/>
            </a:xfrm>
            <a:custGeom>
              <a:avLst/>
              <a:gdLst>
                <a:gd name="connsiteX0" fmla="*/ 812463 w 826641"/>
                <a:gd name="connsiteY0" fmla="*/ 729971 h 826641"/>
                <a:gd name="connsiteX1" fmla="*/ 784966 w 826641"/>
                <a:gd name="connsiteY1" fmla="*/ 729971 h 826641"/>
                <a:gd name="connsiteX2" fmla="*/ 784966 w 826641"/>
                <a:gd name="connsiteY2" fmla="*/ 262515 h 826641"/>
                <a:gd name="connsiteX3" fmla="*/ 716222 w 826641"/>
                <a:gd name="connsiteY3" fmla="*/ 193771 h 826641"/>
                <a:gd name="connsiteX4" fmla="*/ 592484 w 826641"/>
                <a:gd name="connsiteY4" fmla="*/ 193771 h 826641"/>
                <a:gd name="connsiteX5" fmla="*/ 592484 w 826641"/>
                <a:gd name="connsiteY5" fmla="*/ 15038 h 826641"/>
                <a:gd name="connsiteX6" fmla="*/ 578735 w 826641"/>
                <a:gd name="connsiteY6" fmla="*/ 1289 h 826641"/>
                <a:gd name="connsiteX7" fmla="*/ 248766 w 826641"/>
                <a:gd name="connsiteY7" fmla="*/ 1289 h 826641"/>
                <a:gd name="connsiteX8" fmla="*/ 235017 w 826641"/>
                <a:gd name="connsiteY8" fmla="*/ 15038 h 826641"/>
                <a:gd name="connsiteX9" fmla="*/ 235017 w 826641"/>
                <a:gd name="connsiteY9" fmla="*/ 193771 h 826641"/>
                <a:gd name="connsiteX10" fmla="*/ 111279 w 826641"/>
                <a:gd name="connsiteY10" fmla="*/ 193771 h 826641"/>
                <a:gd name="connsiteX11" fmla="*/ 42535 w 826641"/>
                <a:gd name="connsiteY11" fmla="*/ 262515 h 826641"/>
                <a:gd name="connsiteX12" fmla="*/ 42535 w 826641"/>
                <a:gd name="connsiteY12" fmla="*/ 729971 h 826641"/>
                <a:gd name="connsiteX13" fmla="*/ 15038 w 826641"/>
                <a:gd name="connsiteY13" fmla="*/ 729971 h 826641"/>
                <a:gd name="connsiteX14" fmla="*/ 1289 w 826641"/>
                <a:gd name="connsiteY14" fmla="*/ 743720 h 826641"/>
                <a:gd name="connsiteX15" fmla="*/ 1289 w 826641"/>
                <a:gd name="connsiteY15" fmla="*/ 757468 h 826641"/>
                <a:gd name="connsiteX16" fmla="*/ 70033 w 826641"/>
                <a:gd name="connsiteY16" fmla="*/ 826212 h 826641"/>
                <a:gd name="connsiteX17" fmla="*/ 757468 w 826641"/>
                <a:gd name="connsiteY17" fmla="*/ 826212 h 826641"/>
                <a:gd name="connsiteX18" fmla="*/ 826212 w 826641"/>
                <a:gd name="connsiteY18" fmla="*/ 757468 h 826641"/>
                <a:gd name="connsiteX19" fmla="*/ 826212 w 826641"/>
                <a:gd name="connsiteY19" fmla="*/ 743720 h 826641"/>
                <a:gd name="connsiteX20" fmla="*/ 812463 w 826641"/>
                <a:gd name="connsiteY20" fmla="*/ 729971 h 826641"/>
                <a:gd name="connsiteX21" fmla="*/ 592484 w 826641"/>
                <a:gd name="connsiteY21" fmla="*/ 331258 h 826641"/>
                <a:gd name="connsiteX22" fmla="*/ 619981 w 826641"/>
                <a:gd name="connsiteY22" fmla="*/ 358756 h 826641"/>
                <a:gd name="connsiteX23" fmla="*/ 592484 w 826641"/>
                <a:gd name="connsiteY23" fmla="*/ 386253 h 826641"/>
                <a:gd name="connsiteX24" fmla="*/ 592484 w 826641"/>
                <a:gd name="connsiteY24" fmla="*/ 331258 h 826641"/>
                <a:gd name="connsiteX25" fmla="*/ 262515 w 826641"/>
                <a:gd name="connsiteY25" fmla="*/ 28786 h 826641"/>
                <a:gd name="connsiteX26" fmla="*/ 564986 w 826641"/>
                <a:gd name="connsiteY26" fmla="*/ 28786 h 826641"/>
                <a:gd name="connsiteX27" fmla="*/ 564986 w 826641"/>
                <a:gd name="connsiteY27" fmla="*/ 386253 h 826641"/>
                <a:gd name="connsiteX28" fmla="*/ 537489 w 826641"/>
                <a:gd name="connsiteY28" fmla="*/ 386253 h 826641"/>
                <a:gd name="connsiteX29" fmla="*/ 537489 w 826641"/>
                <a:gd name="connsiteY29" fmla="*/ 111279 h 826641"/>
                <a:gd name="connsiteX30" fmla="*/ 523740 w 826641"/>
                <a:gd name="connsiteY30" fmla="*/ 97530 h 826641"/>
                <a:gd name="connsiteX31" fmla="*/ 496243 w 826641"/>
                <a:gd name="connsiteY31" fmla="*/ 70033 h 826641"/>
                <a:gd name="connsiteX32" fmla="*/ 482494 w 826641"/>
                <a:gd name="connsiteY32" fmla="*/ 56284 h 826641"/>
                <a:gd name="connsiteX33" fmla="*/ 345007 w 826641"/>
                <a:gd name="connsiteY33" fmla="*/ 56284 h 826641"/>
                <a:gd name="connsiteX34" fmla="*/ 331258 w 826641"/>
                <a:gd name="connsiteY34" fmla="*/ 70033 h 826641"/>
                <a:gd name="connsiteX35" fmla="*/ 303761 w 826641"/>
                <a:gd name="connsiteY35" fmla="*/ 97530 h 826641"/>
                <a:gd name="connsiteX36" fmla="*/ 290012 w 826641"/>
                <a:gd name="connsiteY36" fmla="*/ 111279 h 826641"/>
                <a:gd name="connsiteX37" fmla="*/ 290012 w 826641"/>
                <a:gd name="connsiteY37" fmla="*/ 386253 h 826641"/>
                <a:gd name="connsiteX38" fmla="*/ 262515 w 826641"/>
                <a:gd name="connsiteY38" fmla="*/ 386253 h 826641"/>
                <a:gd name="connsiteX39" fmla="*/ 262515 w 826641"/>
                <a:gd name="connsiteY39" fmla="*/ 28786 h 826641"/>
                <a:gd name="connsiteX40" fmla="*/ 413750 w 826641"/>
                <a:gd name="connsiteY40" fmla="*/ 276263 h 826641"/>
                <a:gd name="connsiteX41" fmla="*/ 345007 w 826641"/>
                <a:gd name="connsiteY41" fmla="*/ 345007 h 826641"/>
                <a:gd name="connsiteX42" fmla="*/ 359113 w 826641"/>
                <a:gd name="connsiteY42" fmla="*/ 386253 h 826641"/>
                <a:gd name="connsiteX43" fmla="*/ 317509 w 826641"/>
                <a:gd name="connsiteY43" fmla="*/ 386253 h 826641"/>
                <a:gd name="connsiteX44" fmla="*/ 317509 w 826641"/>
                <a:gd name="connsiteY44" fmla="*/ 123295 h 826641"/>
                <a:gd name="connsiteX45" fmla="*/ 357009 w 826641"/>
                <a:gd name="connsiteY45" fmla="*/ 83781 h 826641"/>
                <a:gd name="connsiteX46" fmla="*/ 470491 w 826641"/>
                <a:gd name="connsiteY46" fmla="*/ 83781 h 826641"/>
                <a:gd name="connsiteX47" fmla="*/ 509991 w 826641"/>
                <a:gd name="connsiteY47" fmla="*/ 123295 h 826641"/>
                <a:gd name="connsiteX48" fmla="*/ 509991 w 826641"/>
                <a:gd name="connsiteY48" fmla="*/ 386253 h 826641"/>
                <a:gd name="connsiteX49" fmla="*/ 468388 w 826641"/>
                <a:gd name="connsiteY49" fmla="*/ 386253 h 826641"/>
                <a:gd name="connsiteX50" fmla="*/ 482494 w 826641"/>
                <a:gd name="connsiteY50" fmla="*/ 345007 h 826641"/>
                <a:gd name="connsiteX51" fmla="*/ 413750 w 826641"/>
                <a:gd name="connsiteY51" fmla="*/ 276263 h 826641"/>
                <a:gd name="connsiteX52" fmla="*/ 454997 w 826641"/>
                <a:gd name="connsiteY52" fmla="*/ 345007 h 826641"/>
                <a:gd name="connsiteX53" fmla="*/ 413750 w 826641"/>
                <a:gd name="connsiteY53" fmla="*/ 386253 h 826641"/>
                <a:gd name="connsiteX54" fmla="*/ 372504 w 826641"/>
                <a:gd name="connsiteY54" fmla="*/ 345007 h 826641"/>
                <a:gd name="connsiteX55" fmla="*/ 413750 w 826641"/>
                <a:gd name="connsiteY55" fmla="*/ 303761 h 826641"/>
                <a:gd name="connsiteX56" fmla="*/ 454997 w 826641"/>
                <a:gd name="connsiteY56" fmla="*/ 345007 h 826641"/>
                <a:gd name="connsiteX57" fmla="*/ 248766 w 826641"/>
                <a:gd name="connsiteY57" fmla="*/ 413750 h 826641"/>
                <a:gd name="connsiteX58" fmla="*/ 578735 w 826641"/>
                <a:gd name="connsiteY58" fmla="*/ 413750 h 826641"/>
                <a:gd name="connsiteX59" fmla="*/ 592484 w 826641"/>
                <a:gd name="connsiteY59" fmla="*/ 413750 h 826641"/>
                <a:gd name="connsiteX60" fmla="*/ 647479 w 826641"/>
                <a:gd name="connsiteY60" fmla="*/ 358756 h 826641"/>
                <a:gd name="connsiteX61" fmla="*/ 592484 w 826641"/>
                <a:gd name="connsiteY61" fmla="*/ 303761 h 826641"/>
                <a:gd name="connsiteX62" fmla="*/ 592484 w 826641"/>
                <a:gd name="connsiteY62" fmla="*/ 276263 h 826641"/>
                <a:gd name="connsiteX63" fmla="*/ 702474 w 826641"/>
                <a:gd name="connsiteY63" fmla="*/ 276263 h 826641"/>
                <a:gd name="connsiteX64" fmla="*/ 702474 w 826641"/>
                <a:gd name="connsiteY64" fmla="*/ 674976 h 826641"/>
                <a:gd name="connsiteX65" fmla="*/ 125027 w 826641"/>
                <a:gd name="connsiteY65" fmla="*/ 674976 h 826641"/>
                <a:gd name="connsiteX66" fmla="*/ 125027 w 826641"/>
                <a:gd name="connsiteY66" fmla="*/ 276263 h 826641"/>
                <a:gd name="connsiteX67" fmla="*/ 235017 w 826641"/>
                <a:gd name="connsiteY67" fmla="*/ 276263 h 826641"/>
                <a:gd name="connsiteX68" fmla="*/ 235017 w 826641"/>
                <a:gd name="connsiteY68" fmla="*/ 303761 h 826641"/>
                <a:gd name="connsiteX69" fmla="*/ 180022 w 826641"/>
                <a:gd name="connsiteY69" fmla="*/ 358756 h 826641"/>
                <a:gd name="connsiteX70" fmla="*/ 235017 w 826641"/>
                <a:gd name="connsiteY70" fmla="*/ 413750 h 826641"/>
                <a:gd name="connsiteX71" fmla="*/ 248766 w 826641"/>
                <a:gd name="connsiteY71" fmla="*/ 413750 h 826641"/>
                <a:gd name="connsiteX72" fmla="*/ 235017 w 826641"/>
                <a:gd name="connsiteY72" fmla="*/ 331258 h 826641"/>
                <a:gd name="connsiteX73" fmla="*/ 235017 w 826641"/>
                <a:gd name="connsiteY73" fmla="*/ 386253 h 826641"/>
                <a:gd name="connsiteX74" fmla="*/ 207520 w 826641"/>
                <a:gd name="connsiteY74" fmla="*/ 358756 h 826641"/>
                <a:gd name="connsiteX75" fmla="*/ 235017 w 826641"/>
                <a:gd name="connsiteY75" fmla="*/ 331258 h 826641"/>
                <a:gd name="connsiteX76" fmla="*/ 70033 w 826641"/>
                <a:gd name="connsiteY76" fmla="*/ 262515 h 826641"/>
                <a:gd name="connsiteX77" fmla="*/ 111279 w 826641"/>
                <a:gd name="connsiteY77" fmla="*/ 221268 h 826641"/>
                <a:gd name="connsiteX78" fmla="*/ 235017 w 826641"/>
                <a:gd name="connsiteY78" fmla="*/ 221268 h 826641"/>
                <a:gd name="connsiteX79" fmla="*/ 235017 w 826641"/>
                <a:gd name="connsiteY79" fmla="*/ 248766 h 826641"/>
                <a:gd name="connsiteX80" fmla="*/ 111279 w 826641"/>
                <a:gd name="connsiteY80" fmla="*/ 248766 h 826641"/>
                <a:gd name="connsiteX81" fmla="*/ 97530 w 826641"/>
                <a:gd name="connsiteY81" fmla="*/ 262515 h 826641"/>
                <a:gd name="connsiteX82" fmla="*/ 97530 w 826641"/>
                <a:gd name="connsiteY82" fmla="*/ 688725 h 826641"/>
                <a:gd name="connsiteX83" fmla="*/ 111279 w 826641"/>
                <a:gd name="connsiteY83" fmla="*/ 702474 h 826641"/>
                <a:gd name="connsiteX84" fmla="*/ 716222 w 826641"/>
                <a:gd name="connsiteY84" fmla="*/ 702474 h 826641"/>
                <a:gd name="connsiteX85" fmla="*/ 729971 w 826641"/>
                <a:gd name="connsiteY85" fmla="*/ 688725 h 826641"/>
                <a:gd name="connsiteX86" fmla="*/ 729971 w 826641"/>
                <a:gd name="connsiteY86" fmla="*/ 262515 h 826641"/>
                <a:gd name="connsiteX87" fmla="*/ 716222 w 826641"/>
                <a:gd name="connsiteY87" fmla="*/ 248766 h 826641"/>
                <a:gd name="connsiteX88" fmla="*/ 592484 w 826641"/>
                <a:gd name="connsiteY88" fmla="*/ 248766 h 826641"/>
                <a:gd name="connsiteX89" fmla="*/ 592484 w 826641"/>
                <a:gd name="connsiteY89" fmla="*/ 221268 h 826641"/>
                <a:gd name="connsiteX90" fmla="*/ 716222 w 826641"/>
                <a:gd name="connsiteY90" fmla="*/ 221268 h 826641"/>
                <a:gd name="connsiteX91" fmla="*/ 757468 w 826641"/>
                <a:gd name="connsiteY91" fmla="*/ 262515 h 826641"/>
                <a:gd name="connsiteX92" fmla="*/ 757468 w 826641"/>
                <a:gd name="connsiteY92" fmla="*/ 729971 h 826641"/>
                <a:gd name="connsiteX93" fmla="*/ 70033 w 826641"/>
                <a:gd name="connsiteY93" fmla="*/ 729971 h 826641"/>
                <a:gd name="connsiteX94" fmla="*/ 70033 w 826641"/>
                <a:gd name="connsiteY94" fmla="*/ 262515 h 826641"/>
                <a:gd name="connsiteX95" fmla="*/ 757468 w 826641"/>
                <a:gd name="connsiteY95" fmla="*/ 798715 h 826641"/>
                <a:gd name="connsiteX96" fmla="*/ 70033 w 826641"/>
                <a:gd name="connsiteY96" fmla="*/ 798715 h 826641"/>
                <a:gd name="connsiteX97" fmla="*/ 28786 w 826641"/>
                <a:gd name="connsiteY97" fmla="*/ 757468 h 826641"/>
                <a:gd name="connsiteX98" fmla="*/ 56284 w 826641"/>
                <a:gd name="connsiteY98" fmla="*/ 757468 h 826641"/>
                <a:gd name="connsiteX99" fmla="*/ 771217 w 826641"/>
                <a:gd name="connsiteY99" fmla="*/ 757468 h 826641"/>
                <a:gd name="connsiteX100" fmla="*/ 798715 w 826641"/>
                <a:gd name="connsiteY100" fmla="*/ 757468 h 826641"/>
                <a:gd name="connsiteX101" fmla="*/ 757468 w 826641"/>
                <a:gd name="connsiteY101" fmla="*/ 798715 h 826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826641" h="826641">
                  <a:moveTo>
                    <a:pt x="812463" y="729971"/>
                  </a:moveTo>
                  <a:lnTo>
                    <a:pt x="784966" y="729971"/>
                  </a:lnTo>
                  <a:lnTo>
                    <a:pt x="784966" y="262515"/>
                  </a:lnTo>
                  <a:cubicBezTo>
                    <a:pt x="784966" y="224609"/>
                    <a:pt x="754127" y="193771"/>
                    <a:pt x="716222" y="193771"/>
                  </a:cubicBezTo>
                  <a:lnTo>
                    <a:pt x="592484" y="193771"/>
                  </a:lnTo>
                  <a:lnTo>
                    <a:pt x="592484" y="15038"/>
                  </a:lnTo>
                  <a:cubicBezTo>
                    <a:pt x="592484" y="7448"/>
                    <a:pt x="586338" y="1289"/>
                    <a:pt x="578735" y="1289"/>
                  </a:cubicBezTo>
                  <a:lnTo>
                    <a:pt x="248766" y="1289"/>
                  </a:lnTo>
                  <a:cubicBezTo>
                    <a:pt x="241163" y="1289"/>
                    <a:pt x="235017" y="7448"/>
                    <a:pt x="235017" y="15038"/>
                  </a:cubicBezTo>
                  <a:lnTo>
                    <a:pt x="235017" y="193771"/>
                  </a:lnTo>
                  <a:lnTo>
                    <a:pt x="111279" y="193771"/>
                  </a:lnTo>
                  <a:cubicBezTo>
                    <a:pt x="73373" y="193771"/>
                    <a:pt x="42535" y="224609"/>
                    <a:pt x="42535" y="262515"/>
                  </a:cubicBezTo>
                  <a:lnTo>
                    <a:pt x="42535" y="729971"/>
                  </a:lnTo>
                  <a:lnTo>
                    <a:pt x="15038" y="729971"/>
                  </a:lnTo>
                  <a:cubicBezTo>
                    <a:pt x="7435" y="729971"/>
                    <a:pt x="1289" y="736130"/>
                    <a:pt x="1289" y="743720"/>
                  </a:cubicBezTo>
                  <a:lnTo>
                    <a:pt x="1289" y="757468"/>
                  </a:lnTo>
                  <a:cubicBezTo>
                    <a:pt x="1289" y="795374"/>
                    <a:pt x="32127" y="826212"/>
                    <a:pt x="70033" y="826212"/>
                  </a:cubicBezTo>
                  <a:lnTo>
                    <a:pt x="757468" y="826212"/>
                  </a:lnTo>
                  <a:cubicBezTo>
                    <a:pt x="795374" y="826212"/>
                    <a:pt x="826212" y="795374"/>
                    <a:pt x="826212" y="757468"/>
                  </a:cubicBezTo>
                  <a:lnTo>
                    <a:pt x="826212" y="743720"/>
                  </a:lnTo>
                  <a:cubicBezTo>
                    <a:pt x="826212" y="736130"/>
                    <a:pt x="820066" y="729971"/>
                    <a:pt x="812463" y="729971"/>
                  </a:cubicBezTo>
                  <a:close/>
                  <a:moveTo>
                    <a:pt x="592484" y="331258"/>
                  </a:moveTo>
                  <a:cubicBezTo>
                    <a:pt x="607649" y="331258"/>
                    <a:pt x="619981" y="343591"/>
                    <a:pt x="619981" y="358756"/>
                  </a:cubicBezTo>
                  <a:cubicBezTo>
                    <a:pt x="619981" y="373920"/>
                    <a:pt x="607649" y="386253"/>
                    <a:pt x="592484" y="386253"/>
                  </a:cubicBezTo>
                  <a:lnTo>
                    <a:pt x="592484" y="331258"/>
                  </a:lnTo>
                  <a:close/>
                  <a:moveTo>
                    <a:pt x="262515" y="28786"/>
                  </a:moveTo>
                  <a:lnTo>
                    <a:pt x="564986" y="28786"/>
                  </a:lnTo>
                  <a:lnTo>
                    <a:pt x="564986" y="386253"/>
                  </a:lnTo>
                  <a:lnTo>
                    <a:pt x="537489" y="386253"/>
                  </a:lnTo>
                  <a:lnTo>
                    <a:pt x="537489" y="111279"/>
                  </a:lnTo>
                  <a:cubicBezTo>
                    <a:pt x="537489" y="103689"/>
                    <a:pt x="531343" y="97530"/>
                    <a:pt x="523740" y="97530"/>
                  </a:cubicBezTo>
                  <a:cubicBezTo>
                    <a:pt x="508575" y="97530"/>
                    <a:pt x="496243" y="85197"/>
                    <a:pt x="496243" y="70033"/>
                  </a:cubicBezTo>
                  <a:cubicBezTo>
                    <a:pt x="496243" y="62443"/>
                    <a:pt x="490097" y="56284"/>
                    <a:pt x="482494" y="56284"/>
                  </a:cubicBezTo>
                  <a:lnTo>
                    <a:pt x="345007" y="56284"/>
                  </a:lnTo>
                  <a:cubicBezTo>
                    <a:pt x="337404" y="56284"/>
                    <a:pt x="331258" y="62443"/>
                    <a:pt x="331258" y="70033"/>
                  </a:cubicBezTo>
                  <a:cubicBezTo>
                    <a:pt x="331258" y="85197"/>
                    <a:pt x="318926" y="97530"/>
                    <a:pt x="303761" y="97530"/>
                  </a:cubicBezTo>
                  <a:cubicBezTo>
                    <a:pt x="296158" y="97530"/>
                    <a:pt x="290012" y="103689"/>
                    <a:pt x="290012" y="111279"/>
                  </a:cubicBezTo>
                  <a:lnTo>
                    <a:pt x="290012" y="386253"/>
                  </a:lnTo>
                  <a:lnTo>
                    <a:pt x="262515" y="386253"/>
                  </a:lnTo>
                  <a:lnTo>
                    <a:pt x="262515" y="28786"/>
                  </a:lnTo>
                  <a:close/>
                  <a:moveTo>
                    <a:pt x="413750" y="276263"/>
                  </a:moveTo>
                  <a:cubicBezTo>
                    <a:pt x="375845" y="276263"/>
                    <a:pt x="345007" y="307102"/>
                    <a:pt x="345007" y="345007"/>
                  </a:cubicBezTo>
                  <a:cubicBezTo>
                    <a:pt x="345007" y="360543"/>
                    <a:pt x="350383" y="374732"/>
                    <a:pt x="359113" y="386253"/>
                  </a:cubicBezTo>
                  <a:lnTo>
                    <a:pt x="317509" y="386253"/>
                  </a:lnTo>
                  <a:lnTo>
                    <a:pt x="317509" y="123295"/>
                  </a:lnTo>
                  <a:cubicBezTo>
                    <a:pt x="336799" y="118304"/>
                    <a:pt x="352032" y="103084"/>
                    <a:pt x="357009" y="83781"/>
                  </a:cubicBezTo>
                  <a:lnTo>
                    <a:pt x="470491" y="83781"/>
                  </a:lnTo>
                  <a:cubicBezTo>
                    <a:pt x="475468" y="103084"/>
                    <a:pt x="490702" y="118304"/>
                    <a:pt x="509991" y="123295"/>
                  </a:cubicBezTo>
                  <a:lnTo>
                    <a:pt x="509991" y="386253"/>
                  </a:lnTo>
                  <a:lnTo>
                    <a:pt x="468388" y="386253"/>
                  </a:lnTo>
                  <a:cubicBezTo>
                    <a:pt x="477118" y="374732"/>
                    <a:pt x="482494" y="360543"/>
                    <a:pt x="482494" y="345007"/>
                  </a:cubicBezTo>
                  <a:cubicBezTo>
                    <a:pt x="482494" y="307102"/>
                    <a:pt x="451656" y="276263"/>
                    <a:pt x="413750" y="276263"/>
                  </a:cubicBezTo>
                  <a:close/>
                  <a:moveTo>
                    <a:pt x="454997" y="345007"/>
                  </a:moveTo>
                  <a:cubicBezTo>
                    <a:pt x="454997" y="367747"/>
                    <a:pt x="436491" y="386253"/>
                    <a:pt x="413750" y="386253"/>
                  </a:cubicBezTo>
                  <a:cubicBezTo>
                    <a:pt x="391010" y="386253"/>
                    <a:pt x="372504" y="367747"/>
                    <a:pt x="372504" y="345007"/>
                  </a:cubicBezTo>
                  <a:cubicBezTo>
                    <a:pt x="372504" y="322267"/>
                    <a:pt x="391010" y="303761"/>
                    <a:pt x="413750" y="303761"/>
                  </a:cubicBezTo>
                  <a:cubicBezTo>
                    <a:pt x="436491" y="303761"/>
                    <a:pt x="454997" y="322267"/>
                    <a:pt x="454997" y="345007"/>
                  </a:cubicBezTo>
                  <a:close/>
                  <a:moveTo>
                    <a:pt x="248766" y="413750"/>
                  </a:moveTo>
                  <a:lnTo>
                    <a:pt x="578735" y="413750"/>
                  </a:lnTo>
                  <a:lnTo>
                    <a:pt x="592484" y="413750"/>
                  </a:lnTo>
                  <a:cubicBezTo>
                    <a:pt x="622813" y="413750"/>
                    <a:pt x="647479" y="389085"/>
                    <a:pt x="647479" y="358756"/>
                  </a:cubicBezTo>
                  <a:cubicBezTo>
                    <a:pt x="647479" y="328426"/>
                    <a:pt x="622813" y="303761"/>
                    <a:pt x="592484" y="303761"/>
                  </a:cubicBezTo>
                  <a:lnTo>
                    <a:pt x="592484" y="276263"/>
                  </a:lnTo>
                  <a:lnTo>
                    <a:pt x="702474" y="276263"/>
                  </a:lnTo>
                  <a:lnTo>
                    <a:pt x="702474" y="674976"/>
                  </a:lnTo>
                  <a:lnTo>
                    <a:pt x="125027" y="674976"/>
                  </a:lnTo>
                  <a:lnTo>
                    <a:pt x="125027" y="276263"/>
                  </a:lnTo>
                  <a:lnTo>
                    <a:pt x="235017" y="276263"/>
                  </a:lnTo>
                  <a:lnTo>
                    <a:pt x="235017" y="303761"/>
                  </a:lnTo>
                  <a:cubicBezTo>
                    <a:pt x="204687" y="303761"/>
                    <a:pt x="180022" y="328426"/>
                    <a:pt x="180022" y="358756"/>
                  </a:cubicBezTo>
                  <a:cubicBezTo>
                    <a:pt x="180022" y="389085"/>
                    <a:pt x="204687" y="413750"/>
                    <a:pt x="235017" y="413750"/>
                  </a:cubicBezTo>
                  <a:lnTo>
                    <a:pt x="248766" y="413750"/>
                  </a:lnTo>
                  <a:close/>
                  <a:moveTo>
                    <a:pt x="235017" y="331258"/>
                  </a:moveTo>
                  <a:lnTo>
                    <a:pt x="235017" y="386253"/>
                  </a:lnTo>
                  <a:cubicBezTo>
                    <a:pt x="219852" y="386253"/>
                    <a:pt x="207520" y="373920"/>
                    <a:pt x="207520" y="358756"/>
                  </a:cubicBezTo>
                  <a:cubicBezTo>
                    <a:pt x="207520" y="343591"/>
                    <a:pt x="219852" y="331258"/>
                    <a:pt x="235017" y="331258"/>
                  </a:cubicBezTo>
                  <a:close/>
                  <a:moveTo>
                    <a:pt x="70033" y="262515"/>
                  </a:moveTo>
                  <a:cubicBezTo>
                    <a:pt x="70033" y="239774"/>
                    <a:pt x="88538" y="221268"/>
                    <a:pt x="111279" y="221268"/>
                  </a:cubicBezTo>
                  <a:lnTo>
                    <a:pt x="235017" y="221268"/>
                  </a:lnTo>
                  <a:lnTo>
                    <a:pt x="235017" y="248766"/>
                  </a:lnTo>
                  <a:lnTo>
                    <a:pt x="111279" y="248766"/>
                  </a:lnTo>
                  <a:cubicBezTo>
                    <a:pt x="103676" y="248766"/>
                    <a:pt x="97530" y="254925"/>
                    <a:pt x="97530" y="262515"/>
                  </a:cubicBezTo>
                  <a:lnTo>
                    <a:pt x="97530" y="688725"/>
                  </a:lnTo>
                  <a:cubicBezTo>
                    <a:pt x="97530" y="696314"/>
                    <a:pt x="103676" y="702474"/>
                    <a:pt x="111279" y="702474"/>
                  </a:cubicBezTo>
                  <a:lnTo>
                    <a:pt x="716222" y="702474"/>
                  </a:lnTo>
                  <a:cubicBezTo>
                    <a:pt x="723825" y="702474"/>
                    <a:pt x="729971" y="696314"/>
                    <a:pt x="729971" y="688725"/>
                  </a:cubicBezTo>
                  <a:lnTo>
                    <a:pt x="729971" y="262515"/>
                  </a:lnTo>
                  <a:cubicBezTo>
                    <a:pt x="729971" y="254925"/>
                    <a:pt x="723825" y="248766"/>
                    <a:pt x="716222" y="248766"/>
                  </a:cubicBezTo>
                  <a:lnTo>
                    <a:pt x="592484" y="248766"/>
                  </a:lnTo>
                  <a:lnTo>
                    <a:pt x="592484" y="221268"/>
                  </a:lnTo>
                  <a:lnTo>
                    <a:pt x="716222" y="221268"/>
                  </a:lnTo>
                  <a:cubicBezTo>
                    <a:pt x="738963" y="221268"/>
                    <a:pt x="757468" y="239774"/>
                    <a:pt x="757468" y="262515"/>
                  </a:cubicBezTo>
                  <a:lnTo>
                    <a:pt x="757468" y="729971"/>
                  </a:lnTo>
                  <a:lnTo>
                    <a:pt x="70033" y="729971"/>
                  </a:lnTo>
                  <a:lnTo>
                    <a:pt x="70033" y="262515"/>
                  </a:lnTo>
                  <a:close/>
                  <a:moveTo>
                    <a:pt x="757468" y="798715"/>
                  </a:moveTo>
                  <a:lnTo>
                    <a:pt x="70033" y="798715"/>
                  </a:lnTo>
                  <a:cubicBezTo>
                    <a:pt x="47292" y="798715"/>
                    <a:pt x="28786" y="780209"/>
                    <a:pt x="28786" y="757468"/>
                  </a:cubicBezTo>
                  <a:lnTo>
                    <a:pt x="56284" y="757468"/>
                  </a:lnTo>
                  <a:lnTo>
                    <a:pt x="771217" y="757468"/>
                  </a:lnTo>
                  <a:lnTo>
                    <a:pt x="798715" y="757468"/>
                  </a:lnTo>
                  <a:cubicBezTo>
                    <a:pt x="798715" y="780209"/>
                    <a:pt x="780209" y="798715"/>
                    <a:pt x="757468" y="7987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15661F88-3FCC-47B7-BE6C-4FE510A17ABD}"/>
                </a:ext>
              </a:extLst>
            </p:cNvPr>
            <p:cNvSpPr/>
            <p:nvPr/>
          </p:nvSpPr>
          <p:spPr>
            <a:xfrm>
              <a:off x="1901354" y="3500751"/>
              <a:ext cx="29216" cy="29216"/>
            </a:xfrm>
            <a:custGeom>
              <a:avLst/>
              <a:gdLst>
                <a:gd name="connsiteX0" fmla="*/ 1289 w 29216"/>
                <a:gd name="connsiteY0" fmla="*/ 1289 h 29216"/>
                <a:gd name="connsiteX1" fmla="*/ 28786 w 29216"/>
                <a:gd name="connsiteY1" fmla="*/ 1289 h 29216"/>
                <a:gd name="connsiteX2" fmla="*/ 28786 w 29216"/>
                <a:gd name="connsiteY2" fmla="*/ 28786 h 29216"/>
                <a:gd name="connsiteX3" fmla="*/ 1289 w 29216"/>
                <a:gd name="connsiteY3" fmla="*/ 28786 h 2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216" h="29216">
                  <a:moveTo>
                    <a:pt x="1289" y="1289"/>
                  </a:moveTo>
                  <a:lnTo>
                    <a:pt x="28786" y="1289"/>
                  </a:lnTo>
                  <a:lnTo>
                    <a:pt x="28786" y="28786"/>
                  </a:lnTo>
                  <a:lnTo>
                    <a:pt x="1289" y="287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D987BFE5-C008-40BB-9DDE-EBB3BE179898}"/>
                </a:ext>
              </a:extLst>
            </p:cNvPr>
            <p:cNvSpPr/>
            <p:nvPr/>
          </p:nvSpPr>
          <p:spPr>
            <a:xfrm>
              <a:off x="1901354" y="3445756"/>
              <a:ext cx="29216" cy="29216"/>
            </a:xfrm>
            <a:custGeom>
              <a:avLst/>
              <a:gdLst>
                <a:gd name="connsiteX0" fmla="*/ 1289 w 29216"/>
                <a:gd name="connsiteY0" fmla="*/ 1289 h 29216"/>
                <a:gd name="connsiteX1" fmla="*/ 28786 w 29216"/>
                <a:gd name="connsiteY1" fmla="*/ 1289 h 29216"/>
                <a:gd name="connsiteX2" fmla="*/ 28786 w 29216"/>
                <a:gd name="connsiteY2" fmla="*/ 28786 h 29216"/>
                <a:gd name="connsiteX3" fmla="*/ 1289 w 29216"/>
                <a:gd name="connsiteY3" fmla="*/ 28786 h 2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216" h="29216">
                  <a:moveTo>
                    <a:pt x="1289" y="1289"/>
                  </a:moveTo>
                  <a:lnTo>
                    <a:pt x="28786" y="1289"/>
                  </a:lnTo>
                  <a:lnTo>
                    <a:pt x="28786" y="28786"/>
                  </a:lnTo>
                  <a:lnTo>
                    <a:pt x="1289" y="287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C3BC578F-43C3-44A6-92EF-EDEE5D42F027}"/>
                </a:ext>
              </a:extLst>
            </p:cNvPr>
            <p:cNvSpPr/>
            <p:nvPr/>
          </p:nvSpPr>
          <p:spPr>
            <a:xfrm>
              <a:off x="1846359" y="3445756"/>
              <a:ext cx="29216" cy="29216"/>
            </a:xfrm>
            <a:custGeom>
              <a:avLst/>
              <a:gdLst>
                <a:gd name="connsiteX0" fmla="*/ 1289 w 29216"/>
                <a:gd name="connsiteY0" fmla="*/ 1289 h 29216"/>
                <a:gd name="connsiteX1" fmla="*/ 28786 w 29216"/>
                <a:gd name="connsiteY1" fmla="*/ 1289 h 29216"/>
                <a:gd name="connsiteX2" fmla="*/ 28786 w 29216"/>
                <a:gd name="connsiteY2" fmla="*/ 28786 h 29216"/>
                <a:gd name="connsiteX3" fmla="*/ 1289 w 29216"/>
                <a:gd name="connsiteY3" fmla="*/ 28786 h 2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216" h="29216">
                  <a:moveTo>
                    <a:pt x="1289" y="1289"/>
                  </a:moveTo>
                  <a:lnTo>
                    <a:pt x="28786" y="1289"/>
                  </a:lnTo>
                  <a:lnTo>
                    <a:pt x="28786" y="28786"/>
                  </a:lnTo>
                  <a:lnTo>
                    <a:pt x="1289" y="287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CD198556-E600-4DAD-A547-C1C72E7FBCB8}"/>
                </a:ext>
              </a:extLst>
            </p:cNvPr>
            <p:cNvSpPr/>
            <p:nvPr/>
          </p:nvSpPr>
          <p:spPr>
            <a:xfrm>
              <a:off x="1956349" y="3445756"/>
              <a:ext cx="29216" cy="29216"/>
            </a:xfrm>
            <a:custGeom>
              <a:avLst/>
              <a:gdLst>
                <a:gd name="connsiteX0" fmla="*/ 1289 w 29216"/>
                <a:gd name="connsiteY0" fmla="*/ 1289 h 29216"/>
                <a:gd name="connsiteX1" fmla="*/ 28786 w 29216"/>
                <a:gd name="connsiteY1" fmla="*/ 1289 h 29216"/>
                <a:gd name="connsiteX2" fmla="*/ 28786 w 29216"/>
                <a:gd name="connsiteY2" fmla="*/ 28786 h 29216"/>
                <a:gd name="connsiteX3" fmla="*/ 1289 w 29216"/>
                <a:gd name="connsiteY3" fmla="*/ 28786 h 2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216" h="29216">
                  <a:moveTo>
                    <a:pt x="1289" y="1289"/>
                  </a:moveTo>
                  <a:lnTo>
                    <a:pt x="28786" y="1289"/>
                  </a:lnTo>
                  <a:lnTo>
                    <a:pt x="28786" y="28786"/>
                  </a:lnTo>
                  <a:lnTo>
                    <a:pt x="1289" y="287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C6C86366-A0DD-4896-BFCF-A4C162D30852}"/>
                </a:ext>
              </a:extLst>
            </p:cNvPr>
            <p:cNvSpPr/>
            <p:nvPr/>
          </p:nvSpPr>
          <p:spPr>
            <a:xfrm>
              <a:off x="2011344" y="3445756"/>
              <a:ext cx="29216" cy="29216"/>
            </a:xfrm>
            <a:custGeom>
              <a:avLst/>
              <a:gdLst>
                <a:gd name="connsiteX0" fmla="*/ 1289 w 29216"/>
                <a:gd name="connsiteY0" fmla="*/ 1289 h 29216"/>
                <a:gd name="connsiteX1" fmla="*/ 28786 w 29216"/>
                <a:gd name="connsiteY1" fmla="*/ 1289 h 29216"/>
                <a:gd name="connsiteX2" fmla="*/ 28786 w 29216"/>
                <a:gd name="connsiteY2" fmla="*/ 28786 h 29216"/>
                <a:gd name="connsiteX3" fmla="*/ 1289 w 29216"/>
                <a:gd name="connsiteY3" fmla="*/ 28786 h 2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216" h="29216">
                  <a:moveTo>
                    <a:pt x="1289" y="1289"/>
                  </a:moveTo>
                  <a:lnTo>
                    <a:pt x="28786" y="1289"/>
                  </a:lnTo>
                  <a:lnTo>
                    <a:pt x="28786" y="28786"/>
                  </a:lnTo>
                  <a:lnTo>
                    <a:pt x="1289" y="287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xmlns="" id="{1151B7D2-02B4-4E49-9CD7-D2D98E85410E}"/>
                </a:ext>
              </a:extLst>
            </p:cNvPr>
            <p:cNvSpPr/>
            <p:nvPr/>
          </p:nvSpPr>
          <p:spPr>
            <a:xfrm>
              <a:off x="2066339" y="3445756"/>
              <a:ext cx="29216" cy="29216"/>
            </a:xfrm>
            <a:custGeom>
              <a:avLst/>
              <a:gdLst>
                <a:gd name="connsiteX0" fmla="*/ 1289 w 29216"/>
                <a:gd name="connsiteY0" fmla="*/ 1289 h 29216"/>
                <a:gd name="connsiteX1" fmla="*/ 28786 w 29216"/>
                <a:gd name="connsiteY1" fmla="*/ 1289 h 29216"/>
                <a:gd name="connsiteX2" fmla="*/ 28786 w 29216"/>
                <a:gd name="connsiteY2" fmla="*/ 28786 h 29216"/>
                <a:gd name="connsiteX3" fmla="*/ 1289 w 29216"/>
                <a:gd name="connsiteY3" fmla="*/ 28786 h 2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216" h="29216">
                  <a:moveTo>
                    <a:pt x="1289" y="1289"/>
                  </a:moveTo>
                  <a:lnTo>
                    <a:pt x="28786" y="1289"/>
                  </a:lnTo>
                  <a:lnTo>
                    <a:pt x="28786" y="28786"/>
                  </a:lnTo>
                  <a:lnTo>
                    <a:pt x="1289" y="287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86062F1F-F6C7-4832-974B-BF02D695CB5F}"/>
                </a:ext>
              </a:extLst>
            </p:cNvPr>
            <p:cNvSpPr/>
            <p:nvPr/>
          </p:nvSpPr>
          <p:spPr>
            <a:xfrm>
              <a:off x="1956349" y="3500751"/>
              <a:ext cx="29216" cy="29216"/>
            </a:xfrm>
            <a:custGeom>
              <a:avLst/>
              <a:gdLst>
                <a:gd name="connsiteX0" fmla="*/ 1289 w 29216"/>
                <a:gd name="connsiteY0" fmla="*/ 1289 h 29216"/>
                <a:gd name="connsiteX1" fmla="*/ 28786 w 29216"/>
                <a:gd name="connsiteY1" fmla="*/ 1289 h 29216"/>
                <a:gd name="connsiteX2" fmla="*/ 28786 w 29216"/>
                <a:gd name="connsiteY2" fmla="*/ 28786 h 29216"/>
                <a:gd name="connsiteX3" fmla="*/ 1289 w 29216"/>
                <a:gd name="connsiteY3" fmla="*/ 28786 h 2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216" h="29216">
                  <a:moveTo>
                    <a:pt x="1289" y="1289"/>
                  </a:moveTo>
                  <a:lnTo>
                    <a:pt x="28786" y="1289"/>
                  </a:lnTo>
                  <a:lnTo>
                    <a:pt x="28786" y="28786"/>
                  </a:lnTo>
                  <a:lnTo>
                    <a:pt x="1289" y="287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="" id="{38422169-1E03-428E-BBCA-1281D1D474F7}"/>
                </a:ext>
              </a:extLst>
            </p:cNvPr>
            <p:cNvSpPr/>
            <p:nvPr/>
          </p:nvSpPr>
          <p:spPr>
            <a:xfrm>
              <a:off x="1956349" y="3555746"/>
              <a:ext cx="29216" cy="29216"/>
            </a:xfrm>
            <a:custGeom>
              <a:avLst/>
              <a:gdLst>
                <a:gd name="connsiteX0" fmla="*/ 1289 w 29216"/>
                <a:gd name="connsiteY0" fmla="*/ 1289 h 29216"/>
                <a:gd name="connsiteX1" fmla="*/ 28786 w 29216"/>
                <a:gd name="connsiteY1" fmla="*/ 1289 h 29216"/>
                <a:gd name="connsiteX2" fmla="*/ 28786 w 29216"/>
                <a:gd name="connsiteY2" fmla="*/ 28786 h 29216"/>
                <a:gd name="connsiteX3" fmla="*/ 1289 w 29216"/>
                <a:gd name="connsiteY3" fmla="*/ 28786 h 2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216" h="29216">
                  <a:moveTo>
                    <a:pt x="1289" y="1289"/>
                  </a:moveTo>
                  <a:lnTo>
                    <a:pt x="28786" y="1289"/>
                  </a:lnTo>
                  <a:lnTo>
                    <a:pt x="28786" y="28786"/>
                  </a:lnTo>
                  <a:lnTo>
                    <a:pt x="1289" y="287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B5C44B1D-0055-434B-A01E-9AB8A30FF524}"/>
                </a:ext>
              </a:extLst>
            </p:cNvPr>
            <p:cNvSpPr/>
            <p:nvPr/>
          </p:nvSpPr>
          <p:spPr>
            <a:xfrm>
              <a:off x="2011344" y="3500751"/>
              <a:ext cx="29216" cy="29216"/>
            </a:xfrm>
            <a:custGeom>
              <a:avLst/>
              <a:gdLst>
                <a:gd name="connsiteX0" fmla="*/ 1289 w 29216"/>
                <a:gd name="connsiteY0" fmla="*/ 1289 h 29216"/>
                <a:gd name="connsiteX1" fmla="*/ 28786 w 29216"/>
                <a:gd name="connsiteY1" fmla="*/ 1289 h 29216"/>
                <a:gd name="connsiteX2" fmla="*/ 28786 w 29216"/>
                <a:gd name="connsiteY2" fmla="*/ 28786 h 29216"/>
                <a:gd name="connsiteX3" fmla="*/ 1289 w 29216"/>
                <a:gd name="connsiteY3" fmla="*/ 28786 h 2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216" h="29216">
                  <a:moveTo>
                    <a:pt x="1289" y="1289"/>
                  </a:moveTo>
                  <a:lnTo>
                    <a:pt x="28786" y="1289"/>
                  </a:lnTo>
                  <a:lnTo>
                    <a:pt x="28786" y="28786"/>
                  </a:lnTo>
                  <a:lnTo>
                    <a:pt x="1289" y="287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89037695-D9E4-4994-9093-D144505CB31E}"/>
              </a:ext>
            </a:extLst>
          </p:cNvPr>
          <p:cNvSpPr txBox="1"/>
          <p:nvPr/>
        </p:nvSpPr>
        <p:spPr>
          <a:xfrm>
            <a:off x="2251260" y="3629936"/>
            <a:ext cx="113025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dist">
              <a:defRPr sz="1200" spc="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algn="ctr"/>
            <a:r>
              <a:rPr lang="zh-CN" altLang="en-US" spc="0">
                <a:latin typeface="+mn-ea"/>
              </a:rPr>
              <a:t>卷起千堆雪</a:t>
            </a:r>
            <a:endParaRPr lang="zh-CN" altLang="en-US" spc="0" dirty="0">
              <a:latin typeface="+mn-ea"/>
            </a:endParaRP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EF9DD17E-E9E2-48C1-A05A-F92C8C55264C}"/>
              </a:ext>
            </a:extLst>
          </p:cNvPr>
          <p:cNvGrpSpPr/>
          <p:nvPr/>
        </p:nvGrpSpPr>
        <p:grpSpPr>
          <a:xfrm>
            <a:off x="6003949" y="3135173"/>
            <a:ext cx="261709" cy="450066"/>
            <a:chOff x="5592276" y="3292832"/>
            <a:chExt cx="261709" cy="450066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</p:grpSpPr>
        <p:grpSp>
          <p:nvGrpSpPr>
            <p:cNvPr id="73" name="图形 22">
              <a:extLst>
                <a:ext uri="{FF2B5EF4-FFF2-40B4-BE49-F238E27FC236}">
                  <a16:creationId xmlns:a16="http://schemas.microsoft.com/office/drawing/2014/main" xmlns="" id="{C06927A8-20E7-4810-97A6-69A0E1BBA4B9}"/>
                </a:ext>
              </a:extLst>
            </p:cNvPr>
            <p:cNvGrpSpPr/>
            <p:nvPr/>
          </p:nvGrpSpPr>
          <p:grpSpPr>
            <a:xfrm>
              <a:off x="5592276" y="3292832"/>
              <a:ext cx="261709" cy="450066"/>
              <a:chOff x="6680181" y="3015292"/>
              <a:chExt cx="480651" cy="826586"/>
            </a:xfrm>
            <a:grpFill/>
          </p:grpSpPr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xmlns="" id="{C94A631F-5EC3-4F1E-9A8C-2F92C4E9B6C6}"/>
                  </a:ext>
                </a:extLst>
              </p:cNvPr>
              <p:cNvSpPr/>
              <p:nvPr/>
            </p:nvSpPr>
            <p:spPr>
              <a:xfrm>
                <a:off x="6680181" y="3015292"/>
                <a:ext cx="480651" cy="826586"/>
              </a:xfrm>
              <a:custGeom>
                <a:avLst/>
                <a:gdLst>
                  <a:gd name="connsiteX0" fmla="*/ 413709 w 480650"/>
                  <a:gd name="connsiteY0" fmla="*/ 1247 h 826586"/>
                  <a:gd name="connsiteX1" fmla="*/ 67773 w 480650"/>
                  <a:gd name="connsiteY1" fmla="*/ 1247 h 826586"/>
                  <a:gd name="connsiteX2" fmla="*/ 1247 w 480650"/>
                  <a:gd name="connsiteY2" fmla="*/ 67773 h 826586"/>
                  <a:gd name="connsiteX3" fmla="*/ 1247 w 480650"/>
                  <a:gd name="connsiteY3" fmla="*/ 759644 h 826586"/>
                  <a:gd name="connsiteX4" fmla="*/ 67773 w 480650"/>
                  <a:gd name="connsiteY4" fmla="*/ 826170 h 826586"/>
                  <a:gd name="connsiteX5" fmla="*/ 413709 w 480650"/>
                  <a:gd name="connsiteY5" fmla="*/ 826170 h 826586"/>
                  <a:gd name="connsiteX6" fmla="*/ 480235 w 480650"/>
                  <a:gd name="connsiteY6" fmla="*/ 759644 h 826586"/>
                  <a:gd name="connsiteX7" fmla="*/ 480235 w 480650"/>
                  <a:gd name="connsiteY7" fmla="*/ 67773 h 826586"/>
                  <a:gd name="connsiteX8" fmla="*/ 413709 w 480650"/>
                  <a:gd name="connsiteY8" fmla="*/ 1247 h 826586"/>
                  <a:gd name="connsiteX9" fmla="*/ 453625 w 480650"/>
                  <a:gd name="connsiteY9" fmla="*/ 759644 h 826586"/>
                  <a:gd name="connsiteX10" fmla="*/ 413709 w 480650"/>
                  <a:gd name="connsiteY10" fmla="*/ 799560 h 826586"/>
                  <a:gd name="connsiteX11" fmla="*/ 67773 w 480650"/>
                  <a:gd name="connsiteY11" fmla="*/ 799560 h 826586"/>
                  <a:gd name="connsiteX12" fmla="*/ 27858 w 480650"/>
                  <a:gd name="connsiteY12" fmla="*/ 759644 h 826586"/>
                  <a:gd name="connsiteX13" fmla="*/ 27858 w 480650"/>
                  <a:gd name="connsiteY13" fmla="*/ 706424 h 826586"/>
                  <a:gd name="connsiteX14" fmla="*/ 453625 w 480650"/>
                  <a:gd name="connsiteY14" fmla="*/ 706424 h 826586"/>
                  <a:gd name="connsiteX15" fmla="*/ 453625 w 480650"/>
                  <a:gd name="connsiteY15" fmla="*/ 759644 h 826586"/>
                  <a:gd name="connsiteX16" fmla="*/ 453625 w 480650"/>
                  <a:gd name="connsiteY16" fmla="*/ 679813 h 826586"/>
                  <a:gd name="connsiteX17" fmla="*/ 27858 w 480650"/>
                  <a:gd name="connsiteY17" fmla="*/ 679813 h 826586"/>
                  <a:gd name="connsiteX18" fmla="*/ 27858 w 480650"/>
                  <a:gd name="connsiteY18" fmla="*/ 147605 h 826586"/>
                  <a:gd name="connsiteX19" fmla="*/ 453625 w 480650"/>
                  <a:gd name="connsiteY19" fmla="*/ 147605 h 826586"/>
                  <a:gd name="connsiteX20" fmla="*/ 453625 w 480650"/>
                  <a:gd name="connsiteY20" fmla="*/ 679813 h 826586"/>
                  <a:gd name="connsiteX21" fmla="*/ 453625 w 480650"/>
                  <a:gd name="connsiteY21" fmla="*/ 120994 h 826586"/>
                  <a:gd name="connsiteX22" fmla="*/ 27858 w 480650"/>
                  <a:gd name="connsiteY22" fmla="*/ 120994 h 826586"/>
                  <a:gd name="connsiteX23" fmla="*/ 27858 w 480650"/>
                  <a:gd name="connsiteY23" fmla="*/ 67773 h 826586"/>
                  <a:gd name="connsiteX24" fmla="*/ 67773 w 480650"/>
                  <a:gd name="connsiteY24" fmla="*/ 27858 h 826586"/>
                  <a:gd name="connsiteX25" fmla="*/ 413709 w 480650"/>
                  <a:gd name="connsiteY25" fmla="*/ 27858 h 826586"/>
                  <a:gd name="connsiteX26" fmla="*/ 453625 w 480650"/>
                  <a:gd name="connsiteY26" fmla="*/ 67773 h 826586"/>
                  <a:gd name="connsiteX27" fmla="*/ 453625 w 480650"/>
                  <a:gd name="connsiteY27" fmla="*/ 120994 h 826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80650" h="826586">
                    <a:moveTo>
                      <a:pt x="413709" y="1247"/>
                    </a:moveTo>
                    <a:lnTo>
                      <a:pt x="67773" y="1247"/>
                    </a:lnTo>
                    <a:cubicBezTo>
                      <a:pt x="31091" y="1247"/>
                      <a:pt x="1247" y="31091"/>
                      <a:pt x="1247" y="67773"/>
                    </a:cubicBezTo>
                    <a:lnTo>
                      <a:pt x="1247" y="759644"/>
                    </a:lnTo>
                    <a:cubicBezTo>
                      <a:pt x="1247" y="796327"/>
                      <a:pt x="31091" y="826170"/>
                      <a:pt x="67773" y="826170"/>
                    </a:cubicBezTo>
                    <a:lnTo>
                      <a:pt x="413709" y="826170"/>
                    </a:lnTo>
                    <a:cubicBezTo>
                      <a:pt x="450391" y="826170"/>
                      <a:pt x="480235" y="796327"/>
                      <a:pt x="480235" y="759644"/>
                    </a:cubicBezTo>
                    <a:lnTo>
                      <a:pt x="480235" y="67773"/>
                    </a:lnTo>
                    <a:cubicBezTo>
                      <a:pt x="480235" y="31091"/>
                      <a:pt x="450391" y="1247"/>
                      <a:pt x="413709" y="1247"/>
                    </a:cubicBezTo>
                    <a:close/>
                    <a:moveTo>
                      <a:pt x="453625" y="759644"/>
                    </a:moveTo>
                    <a:cubicBezTo>
                      <a:pt x="453625" y="781651"/>
                      <a:pt x="435716" y="799560"/>
                      <a:pt x="413709" y="799560"/>
                    </a:cubicBezTo>
                    <a:lnTo>
                      <a:pt x="67773" y="799560"/>
                    </a:lnTo>
                    <a:cubicBezTo>
                      <a:pt x="45767" y="799560"/>
                      <a:pt x="27858" y="781651"/>
                      <a:pt x="27858" y="759644"/>
                    </a:cubicBezTo>
                    <a:lnTo>
                      <a:pt x="27858" y="706424"/>
                    </a:lnTo>
                    <a:lnTo>
                      <a:pt x="453625" y="706424"/>
                    </a:lnTo>
                    <a:lnTo>
                      <a:pt x="453625" y="759644"/>
                    </a:lnTo>
                    <a:close/>
                    <a:moveTo>
                      <a:pt x="453625" y="679813"/>
                    </a:moveTo>
                    <a:lnTo>
                      <a:pt x="27858" y="679813"/>
                    </a:lnTo>
                    <a:lnTo>
                      <a:pt x="27858" y="147605"/>
                    </a:lnTo>
                    <a:lnTo>
                      <a:pt x="453625" y="147605"/>
                    </a:lnTo>
                    <a:lnTo>
                      <a:pt x="453625" y="679813"/>
                    </a:lnTo>
                    <a:close/>
                    <a:moveTo>
                      <a:pt x="453625" y="120994"/>
                    </a:moveTo>
                    <a:lnTo>
                      <a:pt x="27858" y="120994"/>
                    </a:lnTo>
                    <a:lnTo>
                      <a:pt x="27858" y="67773"/>
                    </a:lnTo>
                    <a:cubicBezTo>
                      <a:pt x="27858" y="45767"/>
                      <a:pt x="45767" y="27858"/>
                      <a:pt x="67773" y="27858"/>
                    </a:cubicBezTo>
                    <a:lnTo>
                      <a:pt x="413709" y="27858"/>
                    </a:lnTo>
                    <a:cubicBezTo>
                      <a:pt x="435716" y="27858"/>
                      <a:pt x="453625" y="45767"/>
                      <a:pt x="453625" y="67773"/>
                    </a:cubicBezTo>
                    <a:lnTo>
                      <a:pt x="453625" y="12099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xmlns="" id="{618952C8-E1B0-43C1-B4F2-84F1047B053D}"/>
                  </a:ext>
                </a:extLst>
              </p:cNvPr>
              <p:cNvSpPr/>
              <p:nvPr/>
            </p:nvSpPr>
            <p:spPr>
              <a:xfrm>
                <a:off x="6879760" y="3068512"/>
                <a:ext cx="81494" cy="28274"/>
              </a:xfrm>
              <a:custGeom>
                <a:avLst/>
                <a:gdLst>
                  <a:gd name="connsiteX0" fmla="*/ 1247 w 81494"/>
                  <a:gd name="connsiteY0" fmla="*/ 1247 h 28273"/>
                  <a:gd name="connsiteX1" fmla="*/ 81079 w 81494"/>
                  <a:gd name="connsiteY1" fmla="*/ 1247 h 28273"/>
                  <a:gd name="connsiteX2" fmla="*/ 81079 w 81494"/>
                  <a:gd name="connsiteY2" fmla="*/ 27858 h 28273"/>
                  <a:gd name="connsiteX3" fmla="*/ 1247 w 81494"/>
                  <a:gd name="connsiteY3" fmla="*/ 27858 h 28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494" h="28273">
                    <a:moveTo>
                      <a:pt x="1247" y="1247"/>
                    </a:moveTo>
                    <a:lnTo>
                      <a:pt x="81079" y="1247"/>
                    </a:lnTo>
                    <a:lnTo>
                      <a:pt x="81079" y="27858"/>
                    </a:lnTo>
                    <a:lnTo>
                      <a:pt x="1247" y="278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2F7A8724-187E-4511-A457-EEC15281D4B6}"/>
                </a:ext>
              </a:extLst>
            </p:cNvPr>
            <p:cNvSpPr/>
            <p:nvPr/>
          </p:nvSpPr>
          <p:spPr>
            <a:xfrm>
              <a:off x="5652981" y="3472398"/>
              <a:ext cx="144362" cy="108271"/>
            </a:xfrm>
            <a:custGeom>
              <a:avLst/>
              <a:gdLst>
                <a:gd name="connsiteX0" fmla="*/ 125027 w 144361"/>
                <a:gd name="connsiteY0" fmla="*/ 1289 h 108271"/>
                <a:gd name="connsiteX1" fmla="*/ 52255 w 144361"/>
                <a:gd name="connsiteY1" fmla="*/ 74061 h 108271"/>
                <a:gd name="connsiteX2" fmla="*/ 20730 w 144361"/>
                <a:gd name="connsiteY2" fmla="*/ 42535 h 108271"/>
                <a:gd name="connsiteX3" fmla="*/ 1289 w 144361"/>
                <a:gd name="connsiteY3" fmla="*/ 61976 h 108271"/>
                <a:gd name="connsiteX4" fmla="*/ 42535 w 144361"/>
                <a:gd name="connsiteY4" fmla="*/ 103222 h 108271"/>
                <a:gd name="connsiteX5" fmla="*/ 52255 w 144361"/>
                <a:gd name="connsiteY5" fmla="*/ 107250 h 108271"/>
                <a:gd name="connsiteX6" fmla="*/ 61976 w 144361"/>
                <a:gd name="connsiteY6" fmla="*/ 103222 h 108271"/>
                <a:gd name="connsiteX7" fmla="*/ 144468 w 144361"/>
                <a:gd name="connsiteY7" fmla="*/ 20730 h 108271"/>
                <a:gd name="connsiteX8" fmla="*/ 125027 w 144361"/>
                <a:gd name="connsiteY8" fmla="*/ 1289 h 108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4361" h="108271">
                  <a:moveTo>
                    <a:pt x="125027" y="1289"/>
                  </a:moveTo>
                  <a:lnTo>
                    <a:pt x="52255" y="74061"/>
                  </a:lnTo>
                  <a:lnTo>
                    <a:pt x="20730" y="42535"/>
                  </a:lnTo>
                  <a:lnTo>
                    <a:pt x="1289" y="61976"/>
                  </a:lnTo>
                  <a:lnTo>
                    <a:pt x="42535" y="103222"/>
                  </a:lnTo>
                  <a:cubicBezTo>
                    <a:pt x="45216" y="105903"/>
                    <a:pt x="48736" y="107250"/>
                    <a:pt x="52255" y="107250"/>
                  </a:cubicBezTo>
                  <a:cubicBezTo>
                    <a:pt x="55775" y="107250"/>
                    <a:pt x="59295" y="105903"/>
                    <a:pt x="61976" y="103222"/>
                  </a:cubicBezTo>
                  <a:lnTo>
                    <a:pt x="144468" y="20730"/>
                  </a:lnTo>
                  <a:lnTo>
                    <a:pt x="125027" y="12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081A7B96-C281-442E-BCED-0664D8D9CFAA}"/>
              </a:ext>
            </a:extLst>
          </p:cNvPr>
          <p:cNvSpPr txBox="1"/>
          <p:nvPr/>
        </p:nvSpPr>
        <p:spPr>
          <a:xfrm>
            <a:off x="5605400" y="3629936"/>
            <a:ext cx="113025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dist">
              <a:defRPr sz="1200" spc="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algn="ctr"/>
            <a:r>
              <a:rPr lang="zh-CN" altLang="en-US" spc="0">
                <a:latin typeface="+mn-ea"/>
              </a:rPr>
              <a:t>卷起千堆雪</a:t>
            </a:r>
            <a:endParaRPr lang="zh-CN" altLang="en-US" spc="0" dirty="0">
              <a:latin typeface="+mn-ea"/>
            </a:endParaRP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5109835C-1309-4A82-ADA0-1881726BBB8B}"/>
              </a:ext>
            </a:extLst>
          </p:cNvPr>
          <p:cNvGrpSpPr/>
          <p:nvPr/>
        </p:nvGrpSpPr>
        <p:grpSpPr>
          <a:xfrm rot="5400000">
            <a:off x="4176948" y="3618106"/>
            <a:ext cx="741402" cy="2325880"/>
            <a:chOff x="3973383" y="4642969"/>
            <a:chExt cx="1989482" cy="2312683"/>
          </a:xfrm>
        </p:grpSpPr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AD548281-B11A-4C15-8763-963C75E911A0}"/>
                </a:ext>
              </a:extLst>
            </p:cNvPr>
            <p:cNvSpPr/>
            <p:nvPr/>
          </p:nvSpPr>
          <p:spPr bwMode="auto">
            <a:xfrm flipV="1">
              <a:off x="4316882" y="4642969"/>
              <a:ext cx="1645983" cy="2312683"/>
            </a:xfrm>
            <a:custGeom>
              <a:avLst/>
              <a:gdLst>
                <a:gd name="connsiteX0" fmla="*/ 0 w 1728432"/>
                <a:gd name="connsiteY0" fmla="*/ 2041171 h 2041171"/>
                <a:gd name="connsiteX1" fmla="*/ 1600788 w 1728432"/>
                <a:gd name="connsiteY1" fmla="*/ 1267606 h 2041171"/>
                <a:gd name="connsiteX2" fmla="*/ 1728432 w 1728432"/>
                <a:gd name="connsiteY2" fmla="*/ 1253786 h 2041171"/>
                <a:gd name="connsiteX3" fmla="*/ 1728432 w 1728432"/>
                <a:gd name="connsiteY3" fmla="*/ 787385 h 2041171"/>
                <a:gd name="connsiteX4" fmla="*/ 1600788 w 1728432"/>
                <a:gd name="connsiteY4" fmla="*/ 773565 h 2041171"/>
                <a:gd name="connsiteX5" fmla="*/ 0 w 1728432"/>
                <a:gd name="connsiteY5" fmla="*/ 0 h 2041171"/>
                <a:gd name="connsiteX6" fmla="*/ 0 w 1728432"/>
                <a:gd name="connsiteY6" fmla="*/ 1020586 h 2041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28432" h="2041171">
                  <a:moveTo>
                    <a:pt x="0" y="2041171"/>
                  </a:moveTo>
                  <a:cubicBezTo>
                    <a:pt x="454125" y="1670283"/>
                    <a:pt x="859344" y="1365561"/>
                    <a:pt x="1600788" y="1267606"/>
                  </a:cubicBezTo>
                  <a:lnTo>
                    <a:pt x="1728432" y="1253786"/>
                  </a:lnTo>
                  <a:lnTo>
                    <a:pt x="1728432" y="787385"/>
                  </a:lnTo>
                  <a:lnTo>
                    <a:pt x="1600788" y="773565"/>
                  </a:lnTo>
                  <a:cubicBezTo>
                    <a:pt x="859344" y="675611"/>
                    <a:pt x="454125" y="370888"/>
                    <a:pt x="0" y="0"/>
                  </a:cubicBezTo>
                  <a:lnTo>
                    <a:pt x="0" y="1020586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alpha val="0"/>
                  </a:schemeClr>
                </a:gs>
                <a:gs pos="81000">
                  <a:schemeClr val="accent1">
                    <a:alpha val="40000"/>
                  </a:schemeClr>
                </a:gs>
                <a:gs pos="0">
                  <a:schemeClr val="accent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/>
                <a:ea typeface="微软雅黑 Light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="" id="{707B9F2F-C885-49CB-9046-4583AFCB8D1F}"/>
                </a:ext>
              </a:extLst>
            </p:cNvPr>
            <p:cNvSpPr/>
            <p:nvPr/>
          </p:nvSpPr>
          <p:spPr bwMode="auto">
            <a:xfrm flipV="1">
              <a:off x="3973383" y="4823512"/>
              <a:ext cx="1889897" cy="1951596"/>
            </a:xfrm>
            <a:custGeom>
              <a:avLst/>
              <a:gdLst>
                <a:gd name="connsiteX0" fmla="*/ 0 w 1728432"/>
                <a:gd name="connsiteY0" fmla="*/ 2041171 h 2041171"/>
                <a:gd name="connsiteX1" fmla="*/ 1600788 w 1728432"/>
                <a:gd name="connsiteY1" fmla="*/ 1267606 h 2041171"/>
                <a:gd name="connsiteX2" fmla="*/ 1728432 w 1728432"/>
                <a:gd name="connsiteY2" fmla="*/ 1253786 h 2041171"/>
                <a:gd name="connsiteX3" fmla="*/ 1728432 w 1728432"/>
                <a:gd name="connsiteY3" fmla="*/ 787385 h 2041171"/>
                <a:gd name="connsiteX4" fmla="*/ 1600788 w 1728432"/>
                <a:gd name="connsiteY4" fmla="*/ 773565 h 2041171"/>
                <a:gd name="connsiteX5" fmla="*/ 0 w 1728432"/>
                <a:gd name="connsiteY5" fmla="*/ 0 h 2041171"/>
                <a:gd name="connsiteX6" fmla="*/ 0 w 1728432"/>
                <a:gd name="connsiteY6" fmla="*/ 1020586 h 2041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28432" h="2041171">
                  <a:moveTo>
                    <a:pt x="0" y="2041171"/>
                  </a:moveTo>
                  <a:cubicBezTo>
                    <a:pt x="454125" y="1670283"/>
                    <a:pt x="859344" y="1365561"/>
                    <a:pt x="1600788" y="1267606"/>
                  </a:cubicBezTo>
                  <a:lnTo>
                    <a:pt x="1728432" y="1253786"/>
                  </a:lnTo>
                  <a:lnTo>
                    <a:pt x="1728432" y="787385"/>
                  </a:lnTo>
                  <a:lnTo>
                    <a:pt x="1600788" y="773565"/>
                  </a:lnTo>
                  <a:cubicBezTo>
                    <a:pt x="859344" y="675611"/>
                    <a:pt x="454125" y="370888"/>
                    <a:pt x="0" y="0"/>
                  </a:cubicBezTo>
                  <a:lnTo>
                    <a:pt x="0" y="1020586"/>
                  </a:lnTo>
                  <a:close/>
                </a:path>
              </a:pathLst>
            </a:custGeom>
            <a:gradFill>
              <a:gsLst>
                <a:gs pos="100000">
                  <a:schemeClr val="accent2">
                    <a:alpha val="0"/>
                  </a:schemeClr>
                </a:gs>
                <a:gs pos="81000">
                  <a:schemeClr val="accent2">
                    <a:alpha val="12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/>
                <a:ea typeface="微软雅黑 Light"/>
              </a:endParaRPr>
            </a:p>
          </p:txBody>
        </p:sp>
      </p:grp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E14D8B0F-4ADE-48EE-ADD8-12FE4566D002}"/>
              </a:ext>
            </a:extLst>
          </p:cNvPr>
          <p:cNvSpPr txBox="1"/>
          <p:nvPr/>
        </p:nvSpPr>
        <p:spPr>
          <a:xfrm>
            <a:off x="667457" y="5994528"/>
            <a:ext cx="78904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gradFill>
                  <a:gsLst>
                    <a:gs pos="0">
                      <a:schemeClr val="accent1"/>
                    </a:gs>
                    <a:gs pos="76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念奴娇</a:t>
            </a:r>
            <a:r>
              <a:rPr lang="en-US" altLang="zh-CN" sz="2000">
                <a:gradFill>
                  <a:gsLst>
                    <a:gs pos="0">
                      <a:schemeClr val="accent1"/>
                    </a:gs>
                    <a:gs pos="76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·</a:t>
            </a:r>
            <a:r>
              <a:rPr lang="zh-CN" altLang="en-US" sz="2000">
                <a:gradFill>
                  <a:gsLst>
                    <a:gs pos="0">
                      <a:schemeClr val="accent1"/>
                    </a:gs>
                    <a:gs pos="76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赤壁怀古</a:t>
            </a:r>
            <a:endParaRPr lang="en-US" altLang="zh-CN" sz="2000" dirty="0">
              <a:gradFill>
                <a:gsLst>
                  <a:gs pos="0">
                    <a:schemeClr val="accent1"/>
                  </a:gs>
                  <a:gs pos="76000">
                    <a:schemeClr val="accent2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grpSp>
        <p:nvGrpSpPr>
          <p:cNvPr id="81" name="组合 80">
            <a:extLst>
              <a:ext uri="{FF2B5EF4-FFF2-40B4-BE49-F238E27FC236}">
                <a16:creationId xmlns:a16="http://schemas.microsoft.com/office/drawing/2014/main" xmlns="" id="{1DB73F7B-CBBB-4D6C-900C-B1EEB10ACF6F}"/>
              </a:ext>
            </a:extLst>
          </p:cNvPr>
          <p:cNvGrpSpPr/>
          <p:nvPr/>
        </p:nvGrpSpPr>
        <p:grpSpPr>
          <a:xfrm>
            <a:off x="7244319" y="6104159"/>
            <a:ext cx="1528211" cy="173240"/>
            <a:chOff x="15664805" y="9716085"/>
            <a:chExt cx="1947198" cy="220737"/>
          </a:xfrm>
        </p:grpSpPr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xmlns="" id="{B5E8DF7D-2A9B-40B8-BB68-8132388C46CE}"/>
                </a:ext>
              </a:extLst>
            </p:cNvPr>
            <p:cNvGrpSpPr/>
            <p:nvPr/>
          </p:nvGrpSpPr>
          <p:grpSpPr>
            <a:xfrm flipV="1">
              <a:off x="15664805" y="9716085"/>
              <a:ext cx="989327" cy="220737"/>
              <a:chOff x="17373964" y="1296713"/>
              <a:chExt cx="1282925" cy="286244"/>
            </a:xfrm>
          </p:grpSpPr>
          <p:sp>
            <p:nvSpPr>
              <p:cNvPr id="84" name="平行四边形 83">
                <a:extLst>
                  <a:ext uri="{FF2B5EF4-FFF2-40B4-BE49-F238E27FC236}">
                    <a16:creationId xmlns:a16="http://schemas.microsoft.com/office/drawing/2014/main" xmlns="" id="{DB94AA17-ECC4-4D4D-B286-D6A9DE3DC262}"/>
                  </a:ext>
                </a:extLst>
              </p:cNvPr>
              <p:cNvSpPr/>
              <p:nvPr/>
            </p:nvSpPr>
            <p:spPr>
              <a:xfrm flipH="1">
                <a:off x="17373964" y="1296713"/>
                <a:ext cx="318347" cy="286244"/>
              </a:xfrm>
              <a:prstGeom prst="parallelogram">
                <a:avLst>
                  <a:gd name="adj" fmla="val 64387"/>
                </a:avLst>
              </a:prstGeom>
              <a:solidFill>
                <a:schemeClr val="accent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85" name="平行四边形 84">
                <a:extLst>
                  <a:ext uri="{FF2B5EF4-FFF2-40B4-BE49-F238E27FC236}">
                    <a16:creationId xmlns:a16="http://schemas.microsoft.com/office/drawing/2014/main" xmlns="" id="{6EA1E11E-66B2-4E76-A582-9AD7041F57CE}"/>
                  </a:ext>
                </a:extLst>
              </p:cNvPr>
              <p:cNvSpPr/>
              <p:nvPr/>
            </p:nvSpPr>
            <p:spPr>
              <a:xfrm flipH="1">
                <a:off x="17695490" y="1296713"/>
                <a:ext cx="318347" cy="286244"/>
              </a:xfrm>
              <a:prstGeom prst="parallelogram">
                <a:avLst>
                  <a:gd name="adj" fmla="val 64387"/>
                </a:avLst>
              </a:prstGeom>
              <a:solidFill>
                <a:schemeClr val="accent1">
                  <a:alpha val="6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86" name="平行四边形 85">
                <a:extLst>
                  <a:ext uri="{FF2B5EF4-FFF2-40B4-BE49-F238E27FC236}">
                    <a16:creationId xmlns:a16="http://schemas.microsoft.com/office/drawing/2014/main" xmlns="" id="{0525EAB2-D10B-49BC-8217-D5CEA8A342F3}"/>
                  </a:ext>
                </a:extLst>
              </p:cNvPr>
              <p:cNvSpPr/>
              <p:nvPr/>
            </p:nvSpPr>
            <p:spPr>
              <a:xfrm flipH="1">
                <a:off x="18017016" y="1296713"/>
                <a:ext cx="318347" cy="286244"/>
              </a:xfrm>
              <a:prstGeom prst="parallelogram">
                <a:avLst>
                  <a:gd name="adj" fmla="val 64387"/>
                </a:avLst>
              </a:prstGeom>
              <a:solidFill>
                <a:schemeClr val="accent1">
                  <a:alpha val="4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87" name="平行四边形 86">
                <a:extLst>
                  <a:ext uri="{FF2B5EF4-FFF2-40B4-BE49-F238E27FC236}">
                    <a16:creationId xmlns:a16="http://schemas.microsoft.com/office/drawing/2014/main" xmlns="" id="{AF872284-CF19-45E0-93CB-8D40FA4BA6E8}"/>
                  </a:ext>
                </a:extLst>
              </p:cNvPr>
              <p:cNvSpPr/>
              <p:nvPr/>
            </p:nvSpPr>
            <p:spPr>
              <a:xfrm flipH="1">
                <a:off x="18338542" y="1296713"/>
                <a:ext cx="318347" cy="286244"/>
              </a:xfrm>
              <a:prstGeom prst="parallelogram">
                <a:avLst>
                  <a:gd name="adj" fmla="val 64387"/>
                </a:avLst>
              </a:prstGeom>
              <a:solidFill>
                <a:schemeClr val="accent1">
                  <a:alpha val="4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</p:grp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xmlns="" id="{2368E026-7DEF-4CE3-9848-0538591741F0}"/>
                </a:ext>
              </a:extLst>
            </p:cNvPr>
            <p:cNvCxnSpPr>
              <a:cxnSpLocks/>
            </p:cNvCxnSpPr>
            <p:nvPr/>
          </p:nvCxnSpPr>
          <p:spPr>
            <a:xfrm>
              <a:off x="16836322" y="9826454"/>
              <a:ext cx="775681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58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7BD304C4-1B95-4C50-BED2-277DEBB64474}"/>
              </a:ext>
            </a:extLst>
          </p:cNvPr>
          <p:cNvGrpSpPr/>
          <p:nvPr/>
        </p:nvGrpSpPr>
        <p:grpSpPr>
          <a:xfrm flipH="1">
            <a:off x="314322" y="6104159"/>
            <a:ext cx="1662380" cy="173240"/>
            <a:chOff x="15664805" y="9716085"/>
            <a:chExt cx="2118152" cy="220737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xmlns="" id="{E161739F-9D3C-40B0-9487-5AAB3FAC3DEE}"/>
                </a:ext>
              </a:extLst>
            </p:cNvPr>
            <p:cNvGrpSpPr/>
            <p:nvPr/>
          </p:nvGrpSpPr>
          <p:grpSpPr>
            <a:xfrm flipV="1">
              <a:off x="15664805" y="9716085"/>
              <a:ext cx="989327" cy="220737"/>
              <a:chOff x="17373964" y="1296713"/>
              <a:chExt cx="1282925" cy="286244"/>
            </a:xfrm>
          </p:grpSpPr>
          <p:sp>
            <p:nvSpPr>
              <p:cNvPr id="91" name="平行四边形 90">
                <a:extLst>
                  <a:ext uri="{FF2B5EF4-FFF2-40B4-BE49-F238E27FC236}">
                    <a16:creationId xmlns:a16="http://schemas.microsoft.com/office/drawing/2014/main" xmlns="" id="{C62864D9-7B66-43AF-8797-75E2173DE6D3}"/>
                  </a:ext>
                </a:extLst>
              </p:cNvPr>
              <p:cNvSpPr/>
              <p:nvPr/>
            </p:nvSpPr>
            <p:spPr>
              <a:xfrm flipH="1">
                <a:off x="17373964" y="1296713"/>
                <a:ext cx="318347" cy="286244"/>
              </a:xfrm>
              <a:prstGeom prst="parallelogram">
                <a:avLst>
                  <a:gd name="adj" fmla="val 64387"/>
                </a:avLst>
              </a:prstGeom>
              <a:solidFill>
                <a:schemeClr val="accent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92" name="平行四边形 91">
                <a:extLst>
                  <a:ext uri="{FF2B5EF4-FFF2-40B4-BE49-F238E27FC236}">
                    <a16:creationId xmlns:a16="http://schemas.microsoft.com/office/drawing/2014/main" xmlns="" id="{D6087FFC-C9E8-4DA3-8128-9C28EF75DE66}"/>
                  </a:ext>
                </a:extLst>
              </p:cNvPr>
              <p:cNvSpPr/>
              <p:nvPr/>
            </p:nvSpPr>
            <p:spPr>
              <a:xfrm flipH="1">
                <a:off x="17695490" y="1296713"/>
                <a:ext cx="318347" cy="286244"/>
              </a:xfrm>
              <a:prstGeom prst="parallelogram">
                <a:avLst>
                  <a:gd name="adj" fmla="val 64387"/>
                </a:avLst>
              </a:prstGeom>
              <a:solidFill>
                <a:schemeClr val="accent1">
                  <a:alpha val="6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93" name="平行四边形 92">
                <a:extLst>
                  <a:ext uri="{FF2B5EF4-FFF2-40B4-BE49-F238E27FC236}">
                    <a16:creationId xmlns:a16="http://schemas.microsoft.com/office/drawing/2014/main" xmlns="" id="{FE26553E-A954-4B35-97BA-12E0E7F7B2C0}"/>
                  </a:ext>
                </a:extLst>
              </p:cNvPr>
              <p:cNvSpPr/>
              <p:nvPr/>
            </p:nvSpPr>
            <p:spPr>
              <a:xfrm flipH="1">
                <a:off x="18017016" y="1296713"/>
                <a:ext cx="318347" cy="286244"/>
              </a:xfrm>
              <a:prstGeom prst="parallelogram">
                <a:avLst>
                  <a:gd name="adj" fmla="val 64387"/>
                </a:avLst>
              </a:prstGeom>
              <a:solidFill>
                <a:schemeClr val="accent1">
                  <a:alpha val="4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94" name="平行四边形 93">
                <a:extLst>
                  <a:ext uri="{FF2B5EF4-FFF2-40B4-BE49-F238E27FC236}">
                    <a16:creationId xmlns:a16="http://schemas.microsoft.com/office/drawing/2014/main" xmlns="" id="{370B9910-C1EB-4EB4-91EA-4B5138AB7D79}"/>
                  </a:ext>
                </a:extLst>
              </p:cNvPr>
              <p:cNvSpPr/>
              <p:nvPr/>
            </p:nvSpPr>
            <p:spPr>
              <a:xfrm flipH="1">
                <a:off x="18338542" y="1296713"/>
                <a:ext cx="318347" cy="286244"/>
              </a:xfrm>
              <a:prstGeom prst="parallelogram">
                <a:avLst>
                  <a:gd name="adj" fmla="val 64387"/>
                </a:avLst>
              </a:prstGeom>
              <a:solidFill>
                <a:schemeClr val="accent1">
                  <a:alpha val="4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</p:grpSp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xmlns="" id="{1AB0AB9F-5894-4643-AC2E-67EE3F33227C}"/>
                </a:ext>
              </a:extLst>
            </p:cNvPr>
            <p:cNvCxnSpPr>
              <a:cxnSpLocks/>
            </p:cNvCxnSpPr>
            <p:nvPr/>
          </p:nvCxnSpPr>
          <p:spPr>
            <a:xfrm>
              <a:off x="16836320" y="9826454"/>
              <a:ext cx="946637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58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文本框 94">
            <a:extLst>
              <a:ext uri="{FF2B5EF4-FFF2-40B4-BE49-F238E27FC236}">
                <a16:creationId xmlns:a16="http://schemas.microsoft.com/office/drawing/2014/main" xmlns="" id="{A58C8D27-E830-4591-8CD4-03C5CF1EC400}"/>
              </a:ext>
            </a:extLst>
          </p:cNvPr>
          <p:cNvSpPr txBox="1"/>
          <p:nvPr/>
        </p:nvSpPr>
        <p:spPr>
          <a:xfrm>
            <a:off x="8861622" y="2294190"/>
            <a:ext cx="2625086" cy="678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800">
                <a:gradFill flip="none" rotWithShape="1">
                  <a:gsLst>
                    <a:gs pos="0">
                      <a:schemeClr val="accent1"/>
                    </a:gs>
                    <a:gs pos="85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人生如梦</a:t>
            </a:r>
            <a:endParaRPr lang="en-US" altLang="zh-CN" sz="2800" dirty="0">
              <a:gradFill flip="none" rotWithShape="1">
                <a:gsLst>
                  <a:gs pos="0">
                    <a:schemeClr val="accent1"/>
                  </a:gs>
                  <a:gs pos="85000">
                    <a:schemeClr val="accent2"/>
                  </a:gs>
                </a:gsLst>
                <a:lin ang="54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xmlns="" id="{C4DCEC4A-0ED9-410B-A17E-A07C65A57D8D}"/>
              </a:ext>
            </a:extLst>
          </p:cNvPr>
          <p:cNvSpPr/>
          <p:nvPr/>
        </p:nvSpPr>
        <p:spPr>
          <a:xfrm>
            <a:off x="9050689" y="3010991"/>
            <a:ext cx="2246952" cy="1434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000"/>
              <a:t>故国神游</a:t>
            </a:r>
            <a:endParaRPr lang="en-US" altLang="zh-CN" sz="2000"/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2000"/>
              <a:t>多情应笑我</a:t>
            </a:r>
            <a:endParaRPr lang="en-US" altLang="zh-CN" sz="2000"/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2000"/>
              <a:t>早生华发</a:t>
            </a:r>
            <a:endParaRPr lang="en-US" altLang="zh-CN" sz="2000" dirty="0"/>
          </a:p>
        </p:txBody>
      </p:sp>
      <p:cxnSp>
        <p:nvCxnSpPr>
          <p:cNvPr id="97" name="直接连接符 96">
            <a:extLst>
              <a:ext uri="{FF2B5EF4-FFF2-40B4-BE49-F238E27FC236}">
                <a16:creationId xmlns:a16="http://schemas.microsoft.com/office/drawing/2014/main" xmlns="" id="{B4C15CC3-F206-48B3-9CE7-F19C385E2ACE}"/>
              </a:ext>
            </a:extLst>
          </p:cNvPr>
          <p:cNvCxnSpPr>
            <a:cxnSpLocks/>
          </p:cNvCxnSpPr>
          <p:nvPr/>
        </p:nvCxnSpPr>
        <p:spPr>
          <a:xfrm>
            <a:off x="10007477" y="3023667"/>
            <a:ext cx="309563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8" name="图形 22">
            <a:extLst>
              <a:ext uri="{FF2B5EF4-FFF2-40B4-BE49-F238E27FC236}">
                <a16:creationId xmlns:a16="http://schemas.microsoft.com/office/drawing/2014/main" xmlns="" id="{DAD27DA6-CF00-45A1-BF1B-C4BD5D6DC39C}"/>
              </a:ext>
            </a:extLst>
          </p:cNvPr>
          <p:cNvGrpSpPr/>
          <p:nvPr/>
        </p:nvGrpSpPr>
        <p:grpSpPr>
          <a:xfrm>
            <a:off x="9139125" y="3209372"/>
            <a:ext cx="2091110" cy="2091110"/>
            <a:chOff x="6497330" y="3014065"/>
            <a:chExt cx="816265" cy="816265"/>
          </a:xfrm>
          <a:gradFill>
            <a:gsLst>
              <a:gs pos="18000">
                <a:schemeClr val="accent1">
                  <a:alpha val="15000"/>
                </a:schemeClr>
              </a:gs>
              <a:gs pos="85000">
                <a:schemeClr val="accent2">
                  <a:alpha val="0"/>
                </a:schemeClr>
              </a:gs>
            </a:gsLst>
            <a:lin ang="5400000" scaled="1"/>
          </a:gradFill>
        </p:grpSpPr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xmlns="" id="{494BE428-641F-4DA8-B7CD-1E7E2DE24A32}"/>
                </a:ext>
              </a:extLst>
            </p:cNvPr>
            <p:cNvSpPr/>
            <p:nvPr/>
          </p:nvSpPr>
          <p:spPr>
            <a:xfrm>
              <a:off x="6672912" y="3094416"/>
              <a:ext cx="464251" cy="736339"/>
            </a:xfrm>
            <a:custGeom>
              <a:avLst/>
              <a:gdLst>
                <a:gd name="connsiteX0" fmla="*/ 463826 w 464250"/>
                <a:gd name="connsiteY0" fmla="*/ 232551 h 736339"/>
                <a:gd name="connsiteX1" fmla="*/ 232551 w 464250"/>
                <a:gd name="connsiteY1" fmla="*/ 1275 h 736339"/>
                <a:gd name="connsiteX2" fmla="*/ 1275 w 464250"/>
                <a:gd name="connsiteY2" fmla="*/ 232551 h 736339"/>
                <a:gd name="connsiteX3" fmla="*/ 81664 w 464250"/>
                <a:gd name="connsiteY3" fmla="*/ 407435 h 736339"/>
                <a:gd name="connsiteX4" fmla="*/ 69298 w 464250"/>
                <a:gd name="connsiteY4" fmla="*/ 436617 h 736339"/>
                <a:gd name="connsiteX5" fmla="*/ 79909 w 464250"/>
                <a:gd name="connsiteY5" fmla="*/ 463826 h 736339"/>
                <a:gd name="connsiteX6" fmla="*/ 69298 w 464250"/>
                <a:gd name="connsiteY6" fmla="*/ 491034 h 736339"/>
                <a:gd name="connsiteX7" fmla="*/ 96506 w 464250"/>
                <a:gd name="connsiteY7" fmla="*/ 529345 h 736339"/>
                <a:gd name="connsiteX8" fmla="*/ 96506 w 464250"/>
                <a:gd name="connsiteY8" fmla="*/ 599870 h 736339"/>
                <a:gd name="connsiteX9" fmla="*/ 100520 w 464250"/>
                <a:gd name="connsiteY9" fmla="*/ 609461 h 736339"/>
                <a:gd name="connsiteX10" fmla="*/ 100492 w 464250"/>
                <a:gd name="connsiteY10" fmla="*/ 609488 h 736339"/>
                <a:gd name="connsiteX11" fmla="*/ 222932 w 464250"/>
                <a:gd name="connsiteY11" fmla="*/ 731928 h 736339"/>
                <a:gd name="connsiteX12" fmla="*/ 232551 w 464250"/>
                <a:gd name="connsiteY12" fmla="*/ 735914 h 736339"/>
                <a:gd name="connsiteX13" fmla="*/ 242169 w 464250"/>
                <a:gd name="connsiteY13" fmla="*/ 731928 h 736339"/>
                <a:gd name="connsiteX14" fmla="*/ 364609 w 464250"/>
                <a:gd name="connsiteY14" fmla="*/ 609488 h 736339"/>
                <a:gd name="connsiteX15" fmla="*/ 364581 w 464250"/>
                <a:gd name="connsiteY15" fmla="*/ 609461 h 736339"/>
                <a:gd name="connsiteX16" fmla="*/ 368595 w 464250"/>
                <a:gd name="connsiteY16" fmla="*/ 599870 h 736339"/>
                <a:gd name="connsiteX17" fmla="*/ 368595 w 464250"/>
                <a:gd name="connsiteY17" fmla="*/ 529345 h 736339"/>
                <a:gd name="connsiteX18" fmla="*/ 395804 w 464250"/>
                <a:gd name="connsiteY18" fmla="*/ 491034 h 736339"/>
                <a:gd name="connsiteX19" fmla="*/ 385192 w 464250"/>
                <a:gd name="connsiteY19" fmla="*/ 463826 h 736339"/>
                <a:gd name="connsiteX20" fmla="*/ 395804 w 464250"/>
                <a:gd name="connsiteY20" fmla="*/ 436617 h 736339"/>
                <a:gd name="connsiteX21" fmla="*/ 383437 w 464250"/>
                <a:gd name="connsiteY21" fmla="*/ 407435 h 736339"/>
                <a:gd name="connsiteX22" fmla="*/ 463826 w 464250"/>
                <a:gd name="connsiteY22" fmla="*/ 232551 h 736339"/>
                <a:gd name="connsiteX23" fmla="*/ 232551 w 464250"/>
                <a:gd name="connsiteY23" fmla="*/ 703073 h 736339"/>
                <a:gd name="connsiteX24" fmla="*/ 210974 w 464250"/>
                <a:gd name="connsiteY24" fmla="*/ 681496 h 736339"/>
                <a:gd name="connsiteX25" fmla="*/ 254127 w 464250"/>
                <a:gd name="connsiteY25" fmla="*/ 681496 h 736339"/>
                <a:gd name="connsiteX26" fmla="*/ 232551 w 464250"/>
                <a:gd name="connsiteY26" fmla="*/ 703073 h 736339"/>
                <a:gd name="connsiteX27" fmla="*/ 281336 w 464250"/>
                <a:gd name="connsiteY27" fmla="*/ 654287 h 736339"/>
                <a:gd name="connsiteX28" fmla="*/ 183765 w 464250"/>
                <a:gd name="connsiteY28" fmla="*/ 654287 h 736339"/>
                <a:gd name="connsiteX29" fmla="*/ 131470 w 464250"/>
                <a:gd name="connsiteY29" fmla="*/ 601978 h 736339"/>
                <a:gd name="connsiteX30" fmla="*/ 150924 w 464250"/>
                <a:gd name="connsiteY30" fmla="*/ 589013 h 736339"/>
                <a:gd name="connsiteX31" fmla="*/ 184187 w 464250"/>
                <a:gd name="connsiteY31" fmla="*/ 611189 h 736339"/>
                <a:gd name="connsiteX32" fmla="*/ 199274 w 464250"/>
                <a:gd name="connsiteY32" fmla="*/ 611189 h 736339"/>
                <a:gd name="connsiteX33" fmla="*/ 232551 w 464250"/>
                <a:gd name="connsiteY33" fmla="*/ 589013 h 736339"/>
                <a:gd name="connsiteX34" fmla="*/ 265813 w 464250"/>
                <a:gd name="connsiteY34" fmla="*/ 611189 h 736339"/>
                <a:gd name="connsiteX35" fmla="*/ 280901 w 464250"/>
                <a:gd name="connsiteY35" fmla="*/ 611189 h 736339"/>
                <a:gd name="connsiteX36" fmla="*/ 314177 w 464250"/>
                <a:gd name="connsiteY36" fmla="*/ 589013 h 736339"/>
                <a:gd name="connsiteX37" fmla="*/ 333631 w 464250"/>
                <a:gd name="connsiteY37" fmla="*/ 601992 h 736339"/>
                <a:gd name="connsiteX38" fmla="*/ 281336 w 464250"/>
                <a:gd name="connsiteY38" fmla="*/ 654287 h 736339"/>
                <a:gd name="connsiteX39" fmla="*/ 341386 w 464250"/>
                <a:gd name="connsiteY39" fmla="*/ 574443 h 736339"/>
                <a:gd name="connsiteX40" fmla="*/ 321727 w 464250"/>
                <a:gd name="connsiteY40" fmla="*/ 561342 h 736339"/>
                <a:gd name="connsiteX41" fmla="*/ 306640 w 464250"/>
                <a:gd name="connsiteY41" fmla="*/ 561342 h 736339"/>
                <a:gd name="connsiteX42" fmla="*/ 273364 w 464250"/>
                <a:gd name="connsiteY42" fmla="*/ 583517 h 736339"/>
                <a:gd name="connsiteX43" fmla="*/ 240101 w 464250"/>
                <a:gd name="connsiteY43" fmla="*/ 561342 h 736339"/>
                <a:gd name="connsiteX44" fmla="*/ 225014 w 464250"/>
                <a:gd name="connsiteY44" fmla="*/ 561342 h 736339"/>
                <a:gd name="connsiteX45" fmla="*/ 191737 w 464250"/>
                <a:gd name="connsiteY45" fmla="*/ 583517 h 736339"/>
                <a:gd name="connsiteX46" fmla="*/ 158474 w 464250"/>
                <a:gd name="connsiteY46" fmla="*/ 561342 h 736339"/>
                <a:gd name="connsiteX47" fmla="*/ 143387 w 464250"/>
                <a:gd name="connsiteY47" fmla="*/ 561342 h 736339"/>
                <a:gd name="connsiteX48" fmla="*/ 123715 w 464250"/>
                <a:gd name="connsiteY48" fmla="*/ 574443 h 736339"/>
                <a:gd name="connsiteX49" fmla="*/ 123715 w 464250"/>
                <a:gd name="connsiteY49" fmla="*/ 531848 h 736339"/>
                <a:gd name="connsiteX50" fmla="*/ 341386 w 464250"/>
                <a:gd name="connsiteY50" fmla="*/ 531848 h 736339"/>
                <a:gd name="connsiteX51" fmla="*/ 341386 w 464250"/>
                <a:gd name="connsiteY51" fmla="*/ 574443 h 736339"/>
                <a:gd name="connsiteX52" fmla="*/ 354990 w 464250"/>
                <a:gd name="connsiteY52" fmla="*/ 504639 h 736339"/>
                <a:gd name="connsiteX53" fmla="*/ 110111 w 464250"/>
                <a:gd name="connsiteY53" fmla="*/ 504639 h 736339"/>
                <a:gd name="connsiteX54" fmla="*/ 96506 w 464250"/>
                <a:gd name="connsiteY54" fmla="*/ 491034 h 736339"/>
                <a:gd name="connsiteX55" fmla="*/ 110111 w 464250"/>
                <a:gd name="connsiteY55" fmla="*/ 477430 h 736339"/>
                <a:gd name="connsiteX56" fmla="*/ 354990 w 464250"/>
                <a:gd name="connsiteY56" fmla="*/ 477430 h 736339"/>
                <a:gd name="connsiteX57" fmla="*/ 368595 w 464250"/>
                <a:gd name="connsiteY57" fmla="*/ 491034 h 736339"/>
                <a:gd name="connsiteX58" fmla="*/ 354990 w 464250"/>
                <a:gd name="connsiteY58" fmla="*/ 504639 h 736339"/>
                <a:gd name="connsiteX59" fmla="*/ 354990 w 464250"/>
                <a:gd name="connsiteY59" fmla="*/ 450221 h 736339"/>
                <a:gd name="connsiteX60" fmla="*/ 110111 w 464250"/>
                <a:gd name="connsiteY60" fmla="*/ 450221 h 736339"/>
                <a:gd name="connsiteX61" fmla="*/ 96506 w 464250"/>
                <a:gd name="connsiteY61" fmla="*/ 436617 h 736339"/>
                <a:gd name="connsiteX62" fmla="*/ 110111 w 464250"/>
                <a:gd name="connsiteY62" fmla="*/ 423012 h 736339"/>
                <a:gd name="connsiteX63" fmla="*/ 354936 w 464250"/>
                <a:gd name="connsiteY63" fmla="*/ 423012 h 736339"/>
                <a:gd name="connsiteX64" fmla="*/ 355099 w 464250"/>
                <a:gd name="connsiteY64" fmla="*/ 423040 h 736339"/>
                <a:gd name="connsiteX65" fmla="*/ 368595 w 464250"/>
                <a:gd name="connsiteY65" fmla="*/ 436617 h 736339"/>
                <a:gd name="connsiteX66" fmla="*/ 354990 w 464250"/>
                <a:gd name="connsiteY66" fmla="*/ 450221 h 736339"/>
                <a:gd name="connsiteX67" fmla="*/ 189996 w 464250"/>
                <a:gd name="connsiteY67" fmla="*/ 244482 h 736339"/>
                <a:gd name="connsiteX68" fmla="*/ 198539 w 464250"/>
                <a:gd name="connsiteY68" fmla="*/ 247502 h 736339"/>
                <a:gd name="connsiteX69" fmla="*/ 207083 w 464250"/>
                <a:gd name="connsiteY69" fmla="*/ 244482 h 736339"/>
                <a:gd name="connsiteX70" fmla="*/ 232551 w 464250"/>
                <a:gd name="connsiteY70" fmla="*/ 191737 h 736339"/>
                <a:gd name="connsiteX71" fmla="*/ 231829 w 464250"/>
                <a:gd name="connsiteY71" fmla="*/ 182418 h 736339"/>
                <a:gd name="connsiteX72" fmla="*/ 231381 w 464250"/>
                <a:gd name="connsiteY72" fmla="*/ 179793 h 736339"/>
                <a:gd name="connsiteX73" fmla="*/ 229734 w 464250"/>
                <a:gd name="connsiteY73" fmla="*/ 172868 h 736339"/>
                <a:gd name="connsiteX74" fmla="*/ 229081 w 464250"/>
                <a:gd name="connsiteY74" fmla="*/ 170596 h 736339"/>
                <a:gd name="connsiteX75" fmla="*/ 225639 w 464250"/>
                <a:gd name="connsiteY75" fmla="*/ 162134 h 736339"/>
                <a:gd name="connsiteX76" fmla="*/ 224837 w 464250"/>
                <a:gd name="connsiteY76" fmla="*/ 160678 h 736339"/>
                <a:gd name="connsiteX77" fmla="*/ 220878 w 464250"/>
                <a:gd name="connsiteY77" fmla="*/ 154080 h 736339"/>
                <a:gd name="connsiteX78" fmla="*/ 220198 w 464250"/>
                <a:gd name="connsiteY78" fmla="*/ 152937 h 736339"/>
                <a:gd name="connsiteX79" fmla="*/ 244931 w 464250"/>
                <a:gd name="connsiteY79" fmla="*/ 152937 h 736339"/>
                <a:gd name="connsiteX80" fmla="*/ 244250 w 464250"/>
                <a:gd name="connsiteY80" fmla="*/ 154080 h 736339"/>
                <a:gd name="connsiteX81" fmla="*/ 240291 w 464250"/>
                <a:gd name="connsiteY81" fmla="*/ 160678 h 736339"/>
                <a:gd name="connsiteX82" fmla="*/ 239489 w 464250"/>
                <a:gd name="connsiteY82" fmla="*/ 162134 h 736339"/>
                <a:gd name="connsiteX83" fmla="*/ 236047 w 464250"/>
                <a:gd name="connsiteY83" fmla="*/ 170596 h 736339"/>
                <a:gd name="connsiteX84" fmla="*/ 235394 w 464250"/>
                <a:gd name="connsiteY84" fmla="*/ 172868 h 736339"/>
                <a:gd name="connsiteX85" fmla="*/ 233748 w 464250"/>
                <a:gd name="connsiteY85" fmla="*/ 179793 h 736339"/>
                <a:gd name="connsiteX86" fmla="*/ 233299 w 464250"/>
                <a:gd name="connsiteY86" fmla="*/ 182418 h 736339"/>
                <a:gd name="connsiteX87" fmla="*/ 232551 w 464250"/>
                <a:gd name="connsiteY87" fmla="*/ 191737 h 736339"/>
                <a:gd name="connsiteX88" fmla="*/ 258018 w 464250"/>
                <a:gd name="connsiteY88" fmla="*/ 244482 h 736339"/>
                <a:gd name="connsiteX89" fmla="*/ 266562 w 464250"/>
                <a:gd name="connsiteY89" fmla="*/ 247502 h 736339"/>
                <a:gd name="connsiteX90" fmla="*/ 275105 w 464250"/>
                <a:gd name="connsiteY90" fmla="*/ 244482 h 736339"/>
                <a:gd name="connsiteX91" fmla="*/ 300573 w 464250"/>
                <a:gd name="connsiteY91" fmla="*/ 191737 h 736339"/>
                <a:gd name="connsiteX92" fmla="*/ 299852 w 464250"/>
                <a:gd name="connsiteY92" fmla="*/ 182418 h 736339"/>
                <a:gd name="connsiteX93" fmla="*/ 299403 w 464250"/>
                <a:gd name="connsiteY93" fmla="*/ 179793 h 736339"/>
                <a:gd name="connsiteX94" fmla="*/ 297756 w 464250"/>
                <a:gd name="connsiteY94" fmla="*/ 172868 h 736339"/>
                <a:gd name="connsiteX95" fmla="*/ 297090 w 464250"/>
                <a:gd name="connsiteY95" fmla="*/ 170596 h 736339"/>
                <a:gd name="connsiteX96" fmla="*/ 293648 w 464250"/>
                <a:gd name="connsiteY96" fmla="*/ 162134 h 736339"/>
                <a:gd name="connsiteX97" fmla="*/ 292818 w 464250"/>
                <a:gd name="connsiteY97" fmla="*/ 160638 h 736339"/>
                <a:gd name="connsiteX98" fmla="*/ 288927 w 464250"/>
                <a:gd name="connsiteY98" fmla="*/ 154121 h 736339"/>
                <a:gd name="connsiteX99" fmla="*/ 288206 w 464250"/>
                <a:gd name="connsiteY99" fmla="*/ 152924 h 736339"/>
                <a:gd name="connsiteX100" fmla="*/ 300573 w 464250"/>
                <a:gd name="connsiteY100" fmla="*/ 150924 h 736339"/>
                <a:gd name="connsiteX101" fmla="*/ 341386 w 464250"/>
                <a:gd name="connsiteY101" fmla="*/ 194703 h 736339"/>
                <a:gd name="connsiteX102" fmla="*/ 317197 w 464250"/>
                <a:gd name="connsiteY102" fmla="*/ 246332 h 736339"/>
                <a:gd name="connsiteX103" fmla="*/ 264657 w 464250"/>
                <a:gd name="connsiteY103" fmla="*/ 290124 h 736339"/>
                <a:gd name="connsiteX104" fmla="*/ 259759 w 464250"/>
                <a:gd name="connsiteY104" fmla="*/ 300573 h 736339"/>
                <a:gd name="connsiteX105" fmla="*/ 259759 w 464250"/>
                <a:gd name="connsiteY105" fmla="*/ 395804 h 736339"/>
                <a:gd name="connsiteX106" fmla="*/ 205342 w 464250"/>
                <a:gd name="connsiteY106" fmla="*/ 395804 h 736339"/>
                <a:gd name="connsiteX107" fmla="*/ 205342 w 464250"/>
                <a:gd name="connsiteY107" fmla="*/ 300573 h 736339"/>
                <a:gd name="connsiteX108" fmla="*/ 200444 w 464250"/>
                <a:gd name="connsiteY108" fmla="*/ 290124 h 736339"/>
                <a:gd name="connsiteX109" fmla="*/ 147904 w 464250"/>
                <a:gd name="connsiteY109" fmla="*/ 246332 h 736339"/>
                <a:gd name="connsiteX110" fmla="*/ 123715 w 464250"/>
                <a:gd name="connsiteY110" fmla="*/ 194703 h 736339"/>
                <a:gd name="connsiteX111" fmla="*/ 164528 w 464250"/>
                <a:gd name="connsiteY111" fmla="*/ 150924 h 736339"/>
                <a:gd name="connsiteX112" fmla="*/ 176881 w 464250"/>
                <a:gd name="connsiteY112" fmla="*/ 152924 h 736339"/>
                <a:gd name="connsiteX113" fmla="*/ 176160 w 464250"/>
                <a:gd name="connsiteY113" fmla="*/ 154121 h 736339"/>
                <a:gd name="connsiteX114" fmla="*/ 172269 w 464250"/>
                <a:gd name="connsiteY114" fmla="*/ 160638 h 736339"/>
                <a:gd name="connsiteX115" fmla="*/ 171439 w 464250"/>
                <a:gd name="connsiteY115" fmla="*/ 162134 h 736339"/>
                <a:gd name="connsiteX116" fmla="*/ 167998 w 464250"/>
                <a:gd name="connsiteY116" fmla="*/ 170596 h 736339"/>
                <a:gd name="connsiteX117" fmla="*/ 167331 w 464250"/>
                <a:gd name="connsiteY117" fmla="*/ 172868 h 736339"/>
                <a:gd name="connsiteX118" fmla="*/ 165685 w 464250"/>
                <a:gd name="connsiteY118" fmla="*/ 179793 h 736339"/>
                <a:gd name="connsiteX119" fmla="*/ 165236 w 464250"/>
                <a:gd name="connsiteY119" fmla="*/ 182418 h 736339"/>
                <a:gd name="connsiteX120" fmla="*/ 164528 w 464250"/>
                <a:gd name="connsiteY120" fmla="*/ 191737 h 736339"/>
                <a:gd name="connsiteX121" fmla="*/ 189996 w 464250"/>
                <a:gd name="connsiteY121" fmla="*/ 244482 h 736339"/>
                <a:gd name="connsiteX122" fmla="*/ 191737 w 464250"/>
                <a:gd name="connsiteY122" fmla="*/ 191737 h 736339"/>
                <a:gd name="connsiteX123" fmla="*/ 192649 w 464250"/>
                <a:gd name="connsiteY123" fmla="*/ 183765 h 736339"/>
                <a:gd name="connsiteX124" fmla="*/ 193084 w 464250"/>
                <a:gd name="connsiteY124" fmla="*/ 181888 h 736339"/>
                <a:gd name="connsiteX125" fmla="*/ 195710 w 464250"/>
                <a:gd name="connsiteY125" fmla="*/ 174460 h 736339"/>
                <a:gd name="connsiteX126" fmla="*/ 196009 w 464250"/>
                <a:gd name="connsiteY126" fmla="*/ 173929 h 736339"/>
                <a:gd name="connsiteX127" fmla="*/ 198539 w 464250"/>
                <a:gd name="connsiteY127" fmla="*/ 169929 h 736339"/>
                <a:gd name="connsiteX128" fmla="*/ 201070 w 464250"/>
                <a:gd name="connsiteY128" fmla="*/ 173929 h 736339"/>
                <a:gd name="connsiteX129" fmla="*/ 201369 w 464250"/>
                <a:gd name="connsiteY129" fmla="*/ 174446 h 736339"/>
                <a:gd name="connsiteX130" fmla="*/ 203995 w 464250"/>
                <a:gd name="connsiteY130" fmla="*/ 181874 h 736339"/>
                <a:gd name="connsiteX131" fmla="*/ 204430 w 464250"/>
                <a:gd name="connsiteY131" fmla="*/ 183751 h 736339"/>
                <a:gd name="connsiteX132" fmla="*/ 205342 w 464250"/>
                <a:gd name="connsiteY132" fmla="*/ 191737 h 736339"/>
                <a:gd name="connsiteX133" fmla="*/ 204430 w 464250"/>
                <a:gd name="connsiteY133" fmla="*/ 199709 h 736339"/>
                <a:gd name="connsiteX134" fmla="*/ 203995 w 464250"/>
                <a:gd name="connsiteY134" fmla="*/ 201587 h 736339"/>
                <a:gd name="connsiteX135" fmla="*/ 201369 w 464250"/>
                <a:gd name="connsiteY135" fmla="*/ 209015 h 736339"/>
                <a:gd name="connsiteX136" fmla="*/ 201070 w 464250"/>
                <a:gd name="connsiteY136" fmla="*/ 209545 h 736339"/>
                <a:gd name="connsiteX137" fmla="*/ 198539 w 464250"/>
                <a:gd name="connsiteY137" fmla="*/ 213545 h 736339"/>
                <a:gd name="connsiteX138" fmla="*/ 196009 w 464250"/>
                <a:gd name="connsiteY138" fmla="*/ 209545 h 736339"/>
                <a:gd name="connsiteX139" fmla="*/ 195710 w 464250"/>
                <a:gd name="connsiteY139" fmla="*/ 209015 h 736339"/>
                <a:gd name="connsiteX140" fmla="*/ 193084 w 464250"/>
                <a:gd name="connsiteY140" fmla="*/ 201587 h 736339"/>
                <a:gd name="connsiteX141" fmla="*/ 192649 w 464250"/>
                <a:gd name="connsiteY141" fmla="*/ 199709 h 736339"/>
                <a:gd name="connsiteX142" fmla="*/ 191737 w 464250"/>
                <a:gd name="connsiteY142" fmla="*/ 191737 h 736339"/>
                <a:gd name="connsiteX143" fmla="*/ 259759 w 464250"/>
                <a:gd name="connsiteY143" fmla="*/ 191737 h 736339"/>
                <a:gd name="connsiteX144" fmla="*/ 260671 w 464250"/>
                <a:gd name="connsiteY144" fmla="*/ 183765 h 736339"/>
                <a:gd name="connsiteX145" fmla="*/ 261106 w 464250"/>
                <a:gd name="connsiteY145" fmla="*/ 181888 h 736339"/>
                <a:gd name="connsiteX146" fmla="*/ 263732 w 464250"/>
                <a:gd name="connsiteY146" fmla="*/ 174460 h 736339"/>
                <a:gd name="connsiteX147" fmla="*/ 264031 w 464250"/>
                <a:gd name="connsiteY147" fmla="*/ 173929 h 736339"/>
                <a:gd name="connsiteX148" fmla="*/ 266562 w 464250"/>
                <a:gd name="connsiteY148" fmla="*/ 169929 h 736339"/>
                <a:gd name="connsiteX149" fmla="*/ 269092 w 464250"/>
                <a:gd name="connsiteY149" fmla="*/ 173929 h 736339"/>
                <a:gd name="connsiteX150" fmla="*/ 269391 w 464250"/>
                <a:gd name="connsiteY150" fmla="*/ 174446 h 736339"/>
                <a:gd name="connsiteX151" fmla="*/ 272017 w 464250"/>
                <a:gd name="connsiteY151" fmla="*/ 181874 h 736339"/>
                <a:gd name="connsiteX152" fmla="*/ 272452 w 464250"/>
                <a:gd name="connsiteY152" fmla="*/ 183751 h 736339"/>
                <a:gd name="connsiteX153" fmla="*/ 273364 w 464250"/>
                <a:gd name="connsiteY153" fmla="*/ 191737 h 736339"/>
                <a:gd name="connsiteX154" fmla="*/ 272452 w 464250"/>
                <a:gd name="connsiteY154" fmla="*/ 199709 h 736339"/>
                <a:gd name="connsiteX155" fmla="*/ 272017 w 464250"/>
                <a:gd name="connsiteY155" fmla="*/ 201587 h 736339"/>
                <a:gd name="connsiteX156" fmla="*/ 269391 w 464250"/>
                <a:gd name="connsiteY156" fmla="*/ 209015 h 736339"/>
                <a:gd name="connsiteX157" fmla="*/ 269092 w 464250"/>
                <a:gd name="connsiteY157" fmla="*/ 209545 h 736339"/>
                <a:gd name="connsiteX158" fmla="*/ 266562 w 464250"/>
                <a:gd name="connsiteY158" fmla="*/ 213545 h 736339"/>
                <a:gd name="connsiteX159" fmla="*/ 264031 w 464250"/>
                <a:gd name="connsiteY159" fmla="*/ 209545 h 736339"/>
                <a:gd name="connsiteX160" fmla="*/ 263732 w 464250"/>
                <a:gd name="connsiteY160" fmla="*/ 209015 h 736339"/>
                <a:gd name="connsiteX161" fmla="*/ 261106 w 464250"/>
                <a:gd name="connsiteY161" fmla="*/ 201587 h 736339"/>
                <a:gd name="connsiteX162" fmla="*/ 260671 w 464250"/>
                <a:gd name="connsiteY162" fmla="*/ 199709 h 736339"/>
                <a:gd name="connsiteX163" fmla="*/ 259759 w 464250"/>
                <a:gd name="connsiteY163" fmla="*/ 191737 h 736339"/>
                <a:gd name="connsiteX164" fmla="*/ 354691 w 464250"/>
                <a:gd name="connsiteY164" fmla="*/ 395804 h 736339"/>
                <a:gd name="connsiteX165" fmla="*/ 286968 w 464250"/>
                <a:gd name="connsiteY165" fmla="*/ 395804 h 736339"/>
                <a:gd name="connsiteX166" fmla="*/ 286968 w 464250"/>
                <a:gd name="connsiteY166" fmla="*/ 306939 h 736339"/>
                <a:gd name="connsiteX167" fmla="*/ 334611 w 464250"/>
                <a:gd name="connsiteY167" fmla="*/ 267228 h 736339"/>
                <a:gd name="connsiteX168" fmla="*/ 368595 w 464250"/>
                <a:gd name="connsiteY168" fmla="*/ 194703 h 736339"/>
                <a:gd name="connsiteX169" fmla="*/ 300573 w 464250"/>
                <a:gd name="connsiteY169" fmla="*/ 123715 h 736339"/>
                <a:gd name="connsiteX170" fmla="*/ 266521 w 464250"/>
                <a:gd name="connsiteY170" fmla="*/ 133197 h 736339"/>
                <a:gd name="connsiteX171" fmla="*/ 198594 w 464250"/>
                <a:gd name="connsiteY171" fmla="*/ 133197 h 736339"/>
                <a:gd name="connsiteX172" fmla="*/ 164528 w 464250"/>
                <a:gd name="connsiteY172" fmla="*/ 123715 h 736339"/>
                <a:gd name="connsiteX173" fmla="*/ 96506 w 464250"/>
                <a:gd name="connsiteY173" fmla="*/ 194703 h 736339"/>
                <a:gd name="connsiteX174" fmla="*/ 130490 w 464250"/>
                <a:gd name="connsiteY174" fmla="*/ 267242 h 736339"/>
                <a:gd name="connsiteX175" fmla="*/ 178133 w 464250"/>
                <a:gd name="connsiteY175" fmla="*/ 306939 h 736339"/>
                <a:gd name="connsiteX176" fmla="*/ 178133 w 464250"/>
                <a:gd name="connsiteY176" fmla="*/ 395804 h 736339"/>
                <a:gd name="connsiteX177" fmla="*/ 110410 w 464250"/>
                <a:gd name="connsiteY177" fmla="*/ 395804 h 736339"/>
                <a:gd name="connsiteX178" fmla="*/ 28484 w 464250"/>
                <a:gd name="connsiteY178" fmla="*/ 232551 h 736339"/>
                <a:gd name="connsiteX179" fmla="*/ 232551 w 464250"/>
                <a:gd name="connsiteY179" fmla="*/ 28484 h 736339"/>
                <a:gd name="connsiteX180" fmla="*/ 436617 w 464250"/>
                <a:gd name="connsiteY180" fmla="*/ 232551 h 736339"/>
                <a:gd name="connsiteX181" fmla="*/ 354691 w 464250"/>
                <a:gd name="connsiteY181" fmla="*/ 395804 h 73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</a:cxnLst>
              <a:rect l="l" t="t" r="r" b="b"/>
              <a:pathLst>
                <a:path w="464250" h="736339">
                  <a:moveTo>
                    <a:pt x="463826" y="232551"/>
                  </a:moveTo>
                  <a:cubicBezTo>
                    <a:pt x="463826" y="105023"/>
                    <a:pt x="360078" y="1275"/>
                    <a:pt x="232551" y="1275"/>
                  </a:cubicBezTo>
                  <a:cubicBezTo>
                    <a:pt x="105023" y="1275"/>
                    <a:pt x="1275" y="105023"/>
                    <a:pt x="1275" y="232551"/>
                  </a:cubicBezTo>
                  <a:cubicBezTo>
                    <a:pt x="1275" y="299824"/>
                    <a:pt x="31028" y="363697"/>
                    <a:pt x="81664" y="407435"/>
                  </a:cubicBezTo>
                  <a:cubicBezTo>
                    <a:pt x="74059" y="414863"/>
                    <a:pt x="69298" y="425175"/>
                    <a:pt x="69298" y="436617"/>
                  </a:cubicBezTo>
                  <a:cubicBezTo>
                    <a:pt x="69298" y="447106"/>
                    <a:pt x="73392" y="456588"/>
                    <a:pt x="79909" y="463826"/>
                  </a:cubicBezTo>
                  <a:cubicBezTo>
                    <a:pt x="73379" y="471063"/>
                    <a:pt x="69298" y="480545"/>
                    <a:pt x="69298" y="491034"/>
                  </a:cubicBezTo>
                  <a:cubicBezTo>
                    <a:pt x="69298" y="508747"/>
                    <a:pt x="80712" y="523712"/>
                    <a:pt x="96506" y="529345"/>
                  </a:cubicBezTo>
                  <a:lnTo>
                    <a:pt x="96506" y="599870"/>
                  </a:lnTo>
                  <a:cubicBezTo>
                    <a:pt x="96506" y="603529"/>
                    <a:pt x="98003" y="606944"/>
                    <a:pt x="100520" y="609461"/>
                  </a:cubicBezTo>
                  <a:lnTo>
                    <a:pt x="100492" y="609488"/>
                  </a:lnTo>
                  <a:lnTo>
                    <a:pt x="222932" y="731928"/>
                  </a:lnTo>
                  <a:cubicBezTo>
                    <a:pt x="225585" y="734581"/>
                    <a:pt x="229068" y="735914"/>
                    <a:pt x="232551" y="735914"/>
                  </a:cubicBezTo>
                  <a:cubicBezTo>
                    <a:pt x="236033" y="735914"/>
                    <a:pt x="239516" y="734581"/>
                    <a:pt x="242169" y="731928"/>
                  </a:cubicBezTo>
                  <a:lnTo>
                    <a:pt x="364609" y="609488"/>
                  </a:lnTo>
                  <a:lnTo>
                    <a:pt x="364581" y="609461"/>
                  </a:lnTo>
                  <a:cubicBezTo>
                    <a:pt x="367098" y="606944"/>
                    <a:pt x="368595" y="603529"/>
                    <a:pt x="368595" y="599870"/>
                  </a:cubicBezTo>
                  <a:lnTo>
                    <a:pt x="368595" y="529345"/>
                  </a:lnTo>
                  <a:cubicBezTo>
                    <a:pt x="384389" y="523712"/>
                    <a:pt x="395804" y="508747"/>
                    <a:pt x="395804" y="491034"/>
                  </a:cubicBezTo>
                  <a:cubicBezTo>
                    <a:pt x="395804" y="480545"/>
                    <a:pt x="391709" y="471063"/>
                    <a:pt x="385192" y="463826"/>
                  </a:cubicBezTo>
                  <a:cubicBezTo>
                    <a:pt x="391722" y="456588"/>
                    <a:pt x="395804" y="447106"/>
                    <a:pt x="395804" y="436617"/>
                  </a:cubicBezTo>
                  <a:cubicBezTo>
                    <a:pt x="395804" y="425175"/>
                    <a:pt x="391042" y="414863"/>
                    <a:pt x="383437" y="407435"/>
                  </a:cubicBezTo>
                  <a:cubicBezTo>
                    <a:pt x="434073" y="363697"/>
                    <a:pt x="463826" y="299824"/>
                    <a:pt x="463826" y="232551"/>
                  </a:cubicBezTo>
                  <a:close/>
                  <a:moveTo>
                    <a:pt x="232551" y="703073"/>
                  </a:moveTo>
                  <a:lnTo>
                    <a:pt x="210974" y="681496"/>
                  </a:lnTo>
                  <a:lnTo>
                    <a:pt x="254127" y="681496"/>
                  </a:lnTo>
                  <a:lnTo>
                    <a:pt x="232551" y="703073"/>
                  </a:lnTo>
                  <a:close/>
                  <a:moveTo>
                    <a:pt x="281336" y="654287"/>
                  </a:moveTo>
                  <a:lnTo>
                    <a:pt x="183765" y="654287"/>
                  </a:lnTo>
                  <a:lnTo>
                    <a:pt x="131470" y="601978"/>
                  </a:lnTo>
                  <a:lnTo>
                    <a:pt x="150924" y="589013"/>
                  </a:lnTo>
                  <a:lnTo>
                    <a:pt x="184187" y="611189"/>
                  </a:lnTo>
                  <a:cubicBezTo>
                    <a:pt x="188758" y="614236"/>
                    <a:pt x="194703" y="614236"/>
                    <a:pt x="199274" y="611189"/>
                  </a:cubicBezTo>
                  <a:lnTo>
                    <a:pt x="232551" y="589013"/>
                  </a:lnTo>
                  <a:lnTo>
                    <a:pt x="265813" y="611189"/>
                  </a:lnTo>
                  <a:cubicBezTo>
                    <a:pt x="270384" y="614236"/>
                    <a:pt x="276330" y="614236"/>
                    <a:pt x="280901" y="611189"/>
                  </a:cubicBezTo>
                  <a:lnTo>
                    <a:pt x="314177" y="589013"/>
                  </a:lnTo>
                  <a:lnTo>
                    <a:pt x="333631" y="601992"/>
                  </a:lnTo>
                  <a:lnTo>
                    <a:pt x="281336" y="654287"/>
                  </a:lnTo>
                  <a:close/>
                  <a:moveTo>
                    <a:pt x="341386" y="574443"/>
                  </a:moveTo>
                  <a:lnTo>
                    <a:pt x="321727" y="561342"/>
                  </a:lnTo>
                  <a:cubicBezTo>
                    <a:pt x="317156" y="558295"/>
                    <a:pt x="311211" y="558295"/>
                    <a:pt x="306640" y="561342"/>
                  </a:cubicBezTo>
                  <a:lnTo>
                    <a:pt x="273364" y="583517"/>
                  </a:lnTo>
                  <a:lnTo>
                    <a:pt x="240101" y="561342"/>
                  </a:lnTo>
                  <a:cubicBezTo>
                    <a:pt x="235530" y="558295"/>
                    <a:pt x="229585" y="558295"/>
                    <a:pt x="225014" y="561342"/>
                  </a:cubicBezTo>
                  <a:lnTo>
                    <a:pt x="191737" y="583517"/>
                  </a:lnTo>
                  <a:lnTo>
                    <a:pt x="158474" y="561342"/>
                  </a:lnTo>
                  <a:cubicBezTo>
                    <a:pt x="153903" y="558295"/>
                    <a:pt x="147958" y="558295"/>
                    <a:pt x="143387" y="561342"/>
                  </a:cubicBezTo>
                  <a:lnTo>
                    <a:pt x="123715" y="574443"/>
                  </a:lnTo>
                  <a:lnTo>
                    <a:pt x="123715" y="531848"/>
                  </a:lnTo>
                  <a:lnTo>
                    <a:pt x="341386" y="531848"/>
                  </a:lnTo>
                  <a:lnTo>
                    <a:pt x="341386" y="574443"/>
                  </a:lnTo>
                  <a:close/>
                  <a:moveTo>
                    <a:pt x="354990" y="504639"/>
                  </a:moveTo>
                  <a:lnTo>
                    <a:pt x="110111" y="504639"/>
                  </a:lnTo>
                  <a:cubicBezTo>
                    <a:pt x="102615" y="504639"/>
                    <a:pt x="96506" y="498530"/>
                    <a:pt x="96506" y="491034"/>
                  </a:cubicBezTo>
                  <a:cubicBezTo>
                    <a:pt x="96506" y="483538"/>
                    <a:pt x="102615" y="477430"/>
                    <a:pt x="110111" y="477430"/>
                  </a:cubicBezTo>
                  <a:lnTo>
                    <a:pt x="354990" y="477430"/>
                  </a:lnTo>
                  <a:cubicBezTo>
                    <a:pt x="362486" y="477430"/>
                    <a:pt x="368595" y="483538"/>
                    <a:pt x="368595" y="491034"/>
                  </a:cubicBezTo>
                  <a:cubicBezTo>
                    <a:pt x="368595" y="498530"/>
                    <a:pt x="362486" y="504639"/>
                    <a:pt x="354990" y="504639"/>
                  </a:cubicBezTo>
                  <a:close/>
                  <a:moveTo>
                    <a:pt x="354990" y="450221"/>
                  </a:moveTo>
                  <a:lnTo>
                    <a:pt x="110111" y="450221"/>
                  </a:lnTo>
                  <a:cubicBezTo>
                    <a:pt x="102615" y="450221"/>
                    <a:pt x="96506" y="444113"/>
                    <a:pt x="96506" y="436617"/>
                  </a:cubicBezTo>
                  <a:cubicBezTo>
                    <a:pt x="96506" y="429121"/>
                    <a:pt x="102615" y="423012"/>
                    <a:pt x="110111" y="423012"/>
                  </a:cubicBezTo>
                  <a:lnTo>
                    <a:pt x="354936" y="423012"/>
                  </a:lnTo>
                  <a:lnTo>
                    <a:pt x="355099" y="423040"/>
                  </a:lnTo>
                  <a:cubicBezTo>
                    <a:pt x="362541" y="423094"/>
                    <a:pt x="368595" y="429148"/>
                    <a:pt x="368595" y="436617"/>
                  </a:cubicBezTo>
                  <a:cubicBezTo>
                    <a:pt x="368595" y="444113"/>
                    <a:pt x="362486" y="450221"/>
                    <a:pt x="354990" y="450221"/>
                  </a:cubicBezTo>
                  <a:close/>
                  <a:moveTo>
                    <a:pt x="189996" y="244482"/>
                  </a:moveTo>
                  <a:cubicBezTo>
                    <a:pt x="192486" y="246495"/>
                    <a:pt x="195519" y="247502"/>
                    <a:pt x="198539" y="247502"/>
                  </a:cubicBezTo>
                  <a:cubicBezTo>
                    <a:pt x="201560" y="247502"/>
                    <a:pt x="204593" y="246495"/>
                    <a:pt x="207083" y="244482"/>
                  </a:cubicBezTo>
                  <a:cubicBezTo>
                    <a:pt x="223272" y="231421"/>
                    <a:pt x="232551" y="212185"/>
                    <a:pt x="232551" y="191737"/>
                  </a:cubicBezTo>
                  <a:cubicBezTo>
                    <a:pt x="232551" y="188595"/>
                    <a:pt x="232251" y="185493"/>
                    <a:pt x="231829" y="182418"/>
                  </a:cubicBezTo>
                  <a:cubicBezTo>
                    <a:pt x="231707" y="181534"/>
                    <a:pt x="231544" y="180677"/>
                    <a:pt x="231381" y="179793"/>
                  </a:cubicBezTo>
                  <a:cubicBezTo>
                    <a:pt x="230959" y="177453"/>
                    <a:pt x="230415" y="175140"/>
                    <a:pt x="229734" y="172868"/>
                  </a:cubicBezTo>
                  <a:cubicBezTo>
                    <a:pt x="229517" y="172106"/>
                    <a:pt x="229326" y="171344"/>
                    <a:pt x="229081" y="170596"/>
                  </a:cubicBezTo>
                  <a:cubicBezTo>
                    <a:pt x="228115" y="167698"/>
                    <a:pt x="226986" y="164869"/>
                    <a:pt x="225639" y="162134"/>
                  </a:cubicBezTo>
                  <a:cubicBezTo>
                    <a:pt x="225395" y="161644"/>
                    <a:pt x="225095" y="161182"/>
                    <a:pt x="224837" y="160678"/>
                  </a:cubicBezTo>
                  <a:cubicBezTo>
                    <a:pt x="223653" y="158406"/>
                    <a:pt x="222320" y="156203"/>
                    <a:pt x="220878" y="154080"/>
                  </a:cubicBezTo>
                  <a:cubicBezTo>
                    <a:pt x="220633" y="153713"/>
                    <a:pt x="220456" y="153305"/>
                    <a:pt x="220198" y="152937"/>
                  </a:cubicBezTo>
                  <a:cubicBezTo>
                    <a:pt x="228156" y="150298"/>
                    <a:pt x="236972" y="150298"/>
                    <a:pt x="244931" y="152937"/>
                  </a:cubicBezTo>
                  <a:cubicBezTo>
                    <a:pt x="244672" y="153305"/>
                    <a:pt x="244495" y="153713"/>
                    <a:pt x="244250" y="154080"/>
                  </a:cubicBezTo>
                  <a:cubicBezTo>
                    <a:pt x="242808" y="156216"/>
                    <a:pt x="241489" y="158406"/>
                    <a:pt x="240291" y="160678"/>
                  </a:cubicBezTo>
                  <a:cubicBezTo>
                    <a:pt x="240033" y="161168"/>
                    <a:pt x="239734" y="161631"/>
                    <a:pt x="239489" y="162134"/>
                  </a:cubicBezTo>
                  <a:cubicBezTo>
                    <a:pt x="238142" y="164869"/>
                    <a:pt x="236999" y="167712"/>
                    <a:pt x="236047" y="170596"/>
                  </a:cubicBezTo>
                  <a:cubicBezTo>
                    <a:pt x="235802" y="171344"/>
                    <a:pt x="235612" y="172106"/>
                    <a:pt x="235394" y="172868"/>
                  </a:cubicBezTo>
                  <a:cubicBezTo>
                    <a:pt x="234727" y="175140"/>
                    <a:pt x="234183" y="177453"/>
                    <a:pt x="233748" y="179793"/>
                  </a:cubicBezTo>
                  <a:cubicBezTo>
                    <a:pt x="233584" y="180663"/>
                    <a:pt x="233421" y="181534"/>
                    <a:pt x="233299" y="182418"/>
                  </a:cubicBezTo>
                  <a:cubicBezTo>
                    <a:pt x="232850" y="185493"/>
                    <a:pt x="232551" y="188595"/>
                    <a:pt x="232551" y="191737"/>
                  </a:cubicBezTo>
                  <a:cubicBezTo>
                    <a:pt x="232551" y="212185"/>
                    <a:pt x="241829" y="231421"/>
                    <a:pt x="258018" y="244482"/>
                  </a:cubicBezTo>
                  <a:cubicBezTo>
                    <a:pt x="260508" y="246495"/>
                    <a:pt x="263541" y="247502"/>
                    <a:pt x="266562" y="247502"/>
                  </a:cubicBezTo>
                  <a:cubicBezTo>
                    <a:pt x="269582" y="247502"/>
                    <a:pt x="272616" y="246495"/>
                    <a:pt x="275105" y="244482"/>
                  </a:cubicBezTo>
                  <a:cubicBezTo>
                    <a:pt x="291294" y="231421"/>
                    <a:pt x="300573" y="212185"/>
                    <a:pt x="300573" y="191737"/>
                  </a:cubicBezTo>
                  <a:cubicBezTo>
                    <a:pt x="300573" y="188595"/>
                    <a:pt x="300273" y="185493"/>
                    <a:pt x="299852" y="182418"/>
                  </a:cubicBezTo>
                  <a:cubicBezTo>
                    <a:pt x="299729" y="181534"/>
                    <a:pt x="299566" y="180677"/>
                    <a:pt x="299403" y="179793"/>
                  </a:cubicBezTo>
                  <a:cubicBezTo>
                    <a:pt x="298981" y="177453"/>
                    <a:pt x="298437" y="175140"/>
                    <a:pt x="297756" y="172868"/>
                  </a:cubicBezTo>
                  <a:cubicBezTo>
                    <a:pt x="297539" y="172106"/>
                    <a:pt x="297348" y="171344"/>
                    <a:pt x="297090" y="170596"/>
                  </a:cubicBezTo>
                  <a:cubicBezTo>
                    <a:pt x="296124" y="167698"/>
                    <a:pt x="294995" y="164869"/>
                    <a:pt x="293648" y="162134"/>
                  </a:cubicBezTo>
                  <a:cubicBezTo>
                    <a:pt x="293403" y="161617"/>
                    <a:pt x="293090" y="161141"/>
                    <a:pt x="292818" y="160638"/>
                  </a:cubicBezTo>
                  <a:cubicBezTo>
                    <a:pt x="291648" y="158393"/>
                    <a:pt x="290342" y="156230"/>
                    <a:pt x="288927" y="154121"/>
                  </a:cubicBezTo>
                  <a:cubicBezTo>
                    <a:pt x="288669" y="153727"/>
                    <a:pt x="288478" y="153305"/>
                    <a:pt x="288206" y="152924"/>
                  </a:cubicBezTo>
                  <a:cubicBezTo>
                    <a:pt x="292192" y="151604"/>
                    <a:pt x="296328" y="150924"/>
                    <a:pt x="300573" y="150924"/>
                  </a:cubicBezTo>
                  <a:cubicBezTo>
                    <a:pt x="322312" y="150924"/>
                    <a:pt x="341386" y="171371"/>
                    <a:pt x="341386" y="194703"/>
                  </a:cubicBezTo>
                  <a:cubicBezTo>
                    <a:pt x="341386" y="214702"/>
                    <a:pt x="332570" y="233530"/>
                    <a:pt x="317197" y="246332"/>
                  </a:cubicBezTo>
                  <a:lnTo>
                    <a:pt x="264657" y="290124"/>
                  </a:lnTo>
                  <a:cubicBezTo>
                    <a:pt x="261555" y="292709"/>
                    <a:pt x="259759" y="296532"/>
                    <a:pt x="259759" y="300573"/>
                  </a:cubicBezTo>
                  <a:lnTo>
                    <a:pt x="259759" y="395804"/>
                  </a:lnTo>
                  <a:lnTo>
                    <a:pt x="205342" y="395804"/>
                  </a:lnTo>
                  <a:lnTo>
                    <a:pt x="205342" y="300573"/>
                  </a:lnTo>
                  <a:cubicBezTo>
                    <a:pt x="205342" y="296532"/>
                    <a:pt x="203546" y="292709"/>
                    <a:pt x="200444" y="290124"/>
                  </a:cubicBezTo>
                  <a:lnTo>
                    <a:pt x="147904" y="246332"/>
                  </a:lnTo>
                  <a:cubicBezTo>
                    <a:pt x="132531" y="233516"/>
                    <a:pt x="123715" y="214702"/>
                    <a:pt x="123715" y="194703"/>
                  </a:cubicBezTo>
                  <a:cubicBezTo>
                    <a:pt x="123715" y="171371"/>
                    <a:pt x="142789" y="150924"/>
                    <a:pt x="164528" y="150924"/>
                  </a:cubicBezTo>
                  <a:cubicBezTo>
                    <a:pt x="168759" y="150924"/>
                    <a:pt x="172909" y="151604"/>
                    <a:pt x="176881" y="152924"/>
                  </a:cubicBezTo>
                  <a:cubicBezTo>
                    <a:pt x="176609" y="153305"/>
                    <a:pt x="176419" y="153740"/>
                    <a:pt x="176160" y="154121"/>
                  </a:cubicBezTo>
                  <a:cubicBezTo>
                    <a:pt x="174732" y="156230"/>
                    <a:pt x="173439" y="158393"/>
                    <a:pt x="172269" y="160638"/>
                  </a:cubicBezTo>
                  <a:cubicBezTo>
                    <a:pt x="172011" y="161141"/>
                    <a:pt x="171698" y="161617"/>
                    <a:pt x="171439" y="162134"/>
                  </a:cubicBezTo>
                  <a:cubicBezTo>
                    <a:pt x="170093" y="164869"/>
                    <a:pt x="168963" y="167698"/>
                    <a:pt x="167998" y="170596"/>
                  </a:cubicBezTo>
                  <a:cubicBezTo>
                    <a:pt x="167753" y="171344"/>
                    <a:pt x="167562" y="172120"/>
                    <a:pt x="167331" y="172868"/>
                  </a:cubicBezTo>
                  <a:cubicBezTo>
                    <a:pt x="166664" y="175140"/>
                    <a:pt x="166120" y="177453"/>
                    <a:pt x="165685" y="179793"/>
                  </a:cubicBezTo>
                  <a:cubicBezTo>
                    <a:pt x="165522" y="180663"/>
                    <a:pt x="165358" y="181534"/>
                    <a:pt x="165236" y="182418"/>
                  </a:cubicBezTo>
                  <a:cubicBezTo>
                    <a:pt x="164828" y="185493"/>
                    <a:pt x="164528" y="188595"/>
                    <a:pt x="164528" y="191737"/>
                  </a:cubicBezTo>
                  <a:cubicBezTo>
                    <a:pt x="164528" y="212185"/>
                    <a:pt x="173807" y="231421"/>
                    <a:pt x="189996" y="244482"/>
                  </a:cubicBezTo>
                  <a:close/>
                  <a:moveTo>
                    <a:pt x="191737" y="191737"/>
                  </a:moveTo>
                  <a:cubicBezTo>
                    <a:pt x="191737" y="189030"/>
                    <a:pt x="192118" y="186377"/>
                    <a:pt x="192649" y="183765"/>
                  </a:cubicBezTo>
                  <a:cubicBezTo>
                    <a:pt x="192785" y="183139"/>
                    <a:pt x="192921" y="182500"/>
                    <a:pt x="193084" y="181888"/>
                  </a:cubicBezTo>
                  <a:cubicBezTo>
                    <a:pt x="193737" y="179344"/>
                    <a:pt x="194567" y="176840"/>
                    <a:pt x="195710" y="174460"/>
                  </a:cubicBezTo>
                  <a:cubicBezTo>
                    <a:pt x="195805" y="174283"/>
                    <a:pt x="195914" y="174106"/>
                    <a:pt x="196009" y="173929"/>
                  </a:cubicBezTo>
                  <a:cubicBezTo>
                    <a:pt x="196716" y="172528"/>
                    <a:pt x="197669" y="171249"/>
                    <a:pt x="198539" y="169929"/>
                  </a:cubicBezTo>
                  <a:cubicBezTo>
                    <a:pt x="199410" y="171249"/>
                    <a:pt x="200362" y="172528"/>
                    <a:pt x="201070" y="173929"/>
                  </a:cubicBezTo>
                  <a:cubicBezTo>
                    <a:pt x="201152" y="174106"/>
                    <a:pt x="201274" y="174269"/>
                    <a:pt x="201369" y="174446"/>
                  </a:cubicBezTo>
                  <a:cubicBezTo>
                    <a:pt x="202512" y="176813"/>
                    <a:pt x="203342" y="179316"/>
                    <a:pt x="203995" y="181874"/>
                  </a:cubicBezTo>
                  <a:cubicBezTo>
                    <a:pt x="204158" y="182500"/>
                    <a:pt x="204294" y="183126"/>
                    <a:pt x="204430" y="183751"/>
                  </a:cubicBezTo>
                  <a:cubicBezTo>
                    <a:pt x="204961" y="186377"/>
                    <a:pt x="205342" y="189030"/>
                    <a:pt x="205342" y="191737"/>
                  </a:cubicBezTo>
                  <a:cubicBezTo>
                    <a:pt x="205342" y="194445"/>
                    <a:pt x="204961" y="197097"/>
                    <a:pt x="204430" y="199709"/>
                  </a:cubicBezTo>
                  <a:cubicBezTo>
                    <a:pt x="204294" y="200335"/>
                    <a:pt x="204158" y="200975"/>
                    <a:pt x="203995" y="201587"/>
                  </a:cubicBezTo>
                  <a:cubicBezTo>
                    <a:pt x="203342" y="204131"/>
                    <a:pt x="202512" y="206634"/>
                    <a:pt x="201369" y="209015"/>
                  </a:cubicBezTo>
                  <a:cubicBezTo>
                    <a:pt x="201288" y="209192"/>
                    <a:pt x="201165" y="209369"/>
                    <a:pt x="201070" y="209545"/>
                  </a:cubicBezTo>
                  <a:cubicBezTo>
                    <a:pt x="200362" y="210947"/>
                    <a:pt x="199410" y="212226"/>
                    <a:pt x="198539" y="213545"/>
                  </a:cubicBezTo>
                  <a:cubicBezTo>
                    <a:pt x="197669" y="212226"/>
                    <a:pt x="196716" y="210947"/>
                    <a:pt x="196009" y="209545"/>
                  </a:cubicBezTo>
                  <a:cubicBezTo>
                    <a:pt x="195914" y="209369"/>
                    <a:pt x="195791" y="209192"/>
                    <a:pt x="195710" y="209015"/>
                  </a:cubicBezTo>
                  <a:cubicBezTo>
                    <a:pt x="194567" y="206634"/>
                    <a:pt x="193737" y="204131"/>
                    <a:pt x="193084" y="201587"/>
                  </a:cubicBezTo>
                  <a:cubicBezTo>
                    <a:pt x="192921" y="200961"/>
                    <a:pt x="192785" y="200335"/>
                    <a:pt x="192649" y="199709"/>
                  </a:cubicBezTo>
                  <a:cubicBezTo>
                    <a:pt x="192118" y="197097"/>
                    <a:pt x="191737" y="194445"/>
                    <a:pt x="191737" y="191737"/>
                  </a:cubicBezTo>
                  <a:close/>
                  <a:moveTo>
                    <a:pt x="259759" y="191737"/>
                  </a:moveTo>
                  <a:cubicBezTo>
                    <a:pt x="259759" y="189030"/>
                    <a:pt x="260140" y="186377"/>
                    <a:pt x="260671" y="183765"/>
                  </a:cubicBezTo>
                  <a:cubicBezTo>
                    <a:pt x="260807" y="183139"/>
                    <a:pt x="260943" y="182500"/>
                    <a:pt x="261106" y="181888"/>
                  </a:cubicBezTo>
                  <a:cubicBezTo>
                    <a:pt x="261759" y="179344"/>
                    <a:pt x="262589" y="176840"/>
                    <a:pt x="263732" y="174460"/>
                  </a:cubicBezTo>
                  <a:cubicBezTo>
                    <a:pt x="263827" y="174283"/>
                    <a:pt x="263936" y="174106"/>
                    <a:pt x="264031" y="173929"/>
                  </a:cubicBezTo>
                  <a:cubicBezTo>
                    <a:pt x="264739" y="172528"/>
                    <a:pt x="265691" y="171249"/>
                    <a:pt x="266562" y="169929"/>
                  </a:cubicBezTo>
                  <a:cubicBezTo>
                    <a:pt x="267432" y="171249"/>
                    <a:pt x="268385" y="172528"/>
                    <a:pt x="269092" y="173929"/>
                  </a:cubicBezTo>
                  <a:cubicBezTo>
                    <a:pt x="269174" y="174106"/>
                    <a:pt x="269296" y="174269"/>
                    <a:pt x="269391" y="174446"/>
                  </a:cubicBezTo>
                  <a:cubicBezTo>
                    <a:pt x="270534" y="176813"/>
                    <a:pt x="271364" y="179316"/>
                    <a:pt x="272017" y="181874"/>
                  </a:cubicBezTo>
                  <a:cubicBezTo>
                    <a:pt x="272180" y="182500"/>
                    <a:pt x="272316" y="183126"/>
                    <a:pt x="272452" y="183751"/>
                  </a:cubicBezTo>
                  <a:cubicBezTo>
                    <a:pt x="272983" y="186377"/>
                    <a:pt x="273364" y="189030"/>
                    <a:pt x="273364" y="191737"/>
                  </a:cubicBezTo>
                  <a:cubicBezTo>
                    <a:pt x="273364" y="194445"/>
                    <a:pt x="272983" y="197097"/>
                    <a:pt x="272452" y="199709"/>
                  </a:cubicBezTo>
                  <a:cubicBezTo>
                    <a:pt x="272316" y="200335"/>
                    <a:pt x="272180" y="200975"/>
                    <a:pt x="272017" y="201587"/>
                  </a:cubicBezTo>
                  <a:cubicBezTo>
                    <a:pt x="271364" y="204131"/>
                    <a:pt x="270534" y="206634"/>
                    <a:pt x="269391" y="209015"/>
                  </a:cubicBezTo>
                  <a:cubicBezTo>
                    <a:pt x="269310" y="209192"/>
                    <a:pt x="269187" y="209369"/>
                    <a:pt x="269092" y="209545"/>
                  </a:cubicBezTo>
                  <a:cubicBezTo>
                    <a:pt x="268385" y="210947"/>
                    <a:pt x="267432" y="212226"/>
                    <a:pt x="266562" y="213545"/>
                  </a:cubicBezTo>
                  <a:cubicBezTo>
                    <a:pt x="265691" y="212226"/>
                    <a:pt x="264739" y="210947"/>
                    <a:pt x="264031" y="209545"/>
                  </a:cubicBezTo>
                  <a:cubicBezTo>
                    <a:pt x="263936" y="209369"/>
                    <a:pt x="263813" y="209192"/>
                    <a:pt x="263732" y="209015"/>
                  </a:cubicBezTo>
                  <a:cubicBezTo>
                    <a:pt x="262589" y="206634"/>
                    <a:pt x="261759" y="204131"/>
                    <a:pt x="261106" y="201587"/>
                  </a:cubicBezTo>
                  <a:cubicBezTo>
                    <a:pt x="260943" y="200961"/>
                    <a:pt x="260807" y="200335"/>
                    <a:pt x="260671" y="199709"/>
                  </a:cubicBezTo>
                  <a:cubicBezTo>
                    <a:pt x="260140" y="197097"/>
                    <a:pt x="259759" y="194445"/>
                    <a:pt x="259759" y="191737"/>
                  </a:cubicBezTo>
                  <a:close/>
                  <a:moveTo>
                    <a:pt x="354691" y="395804"/>
                  </a:moveTo>
                  <a:lnTo>
                    <a:pt x="286968" y="395804"/>
                  </a:lnTo>
                  <a:lnTo>
                    <a:pt x="286968" y="306939"/>
                  </a:lnTo>
                  <a:lnTo>
                    <a:pt x="334611" y="267228"/>
                  </a:lnTo>
                  <a:cubicBezTo>
                    <a:pt x="356215" y="249243"/>
                    <a:pt x="368595" y="222796"/>
                    <a:pt x="368595" y="194703"/>
                  </a:cubicBezTo>
                  <a:cubicBezTo>
                    <a:pt x="368595" y="156230"/>
                    <a:pt x="337441" y="123715"/>
                    <a:pt x="300573" y="123715"/>
                  </a:cubicBezTo>
                  <a:cubicBezTo>
                    <a:pt x="288492" y="123715"/>
                    <a:pt x="276915" y="127035"/>
                    <a:pt x="266521" y="133197"/>
                  </a:cubicBezTo>
                  <a:cubicBezTo>
                    <a:pt x="245584" y="121062"/>
                    <a:pt x="219545" y="121062"/>
                    <a:pt x="198594" y="133197"/>
                  </a:cubicBezTo>
                  <a:cubicBezTo>
                    <a:pt x="188187" y="127035"/>
                    <a:pt x="176609" y="123715"/>
                    <a:pt x="164528" y="123715"/>
                  </a:cubicBezTo>
                  <a:cubicBezTo>
                    <a:pt x="127660" y="123715"/>
                    <a:pt x="96506" y="156230"/>
                    <a:pt x="96506" y="194703"/>
                  </a:cubicBezTo>
                  <a:cubicBezTo>
                    <a:pt x="96506" y="222796"/>
                    <a:pt x="108886" y="249243"/>
                    <a:pt x="130490" y="267242"/>
                  </a:cubicBezTo>
                  <a:lnTo>
                    <a:pt x="178133" y="306939"/>
                  </a:lnTo>
                  <a:lnTo>
                    <a:pt x="178133" y="395804"/>
                  </a:lnTo>
                  <a:lnTo>
                    <a:pt x="110410" y="395804"/>
                  </a:lnTo>
                  <a:cubicBezTo>
                    <a:pt x="59026" y="357276"/>
                    <a:pt x="28484" y="296627"/>
                    <a:pt x="28484" y="232551"/>
                  </a:cubicBezTo>
                  <a:cubicBezTo>
                    <a:pt x="28484" y="120028"/>
                    <a:pt x="120028" y="28484"/>
                    <a:pt x="232551" y="28484"/>
                  </a:cubicBezTo>
                  <a:cubicBezTo>
                    <a:pt x="345073" y="28484"/>
                    <a:pt x="436617" y="120028"/>
                    <a:pt x="436617" y="232551"/>
                  </a:cubicBezTo>
                  <a:cubicBezTo>
                    <a:pt x="436617" y="296627"/>
                    <a:pt x="406075" y="357276"/>
                    <a:pt x="354691" y="3958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xmlns="" id="{1BA66182-EAE7-437F-9E1E-604881720593}"/>
                </a:ext>
              </a:extLst>
            </p:cNvPr>
            <p:cNvSpPr/>
            <p:nvPr/>
          </p:nvSpPr>
          <p:spPr>
            <a:xfrm>
              <a:off x="7111718" y="3111467"/>
              <a:ext cx="62920" cy="62920"/>
            </a:xfrm>
            <a:custGeom>
              <a:avLst/>
              <a:gdLst>
                <a:gd name="connsiteX0" fmla="*/ 1804 w 62920"/>
                <a:gd name="connsiteY0" fmla="*/ 42620 h 62920"/>
                <a:gd name="connsiteX1" fmla="*/ 42620 w 62920"/>
                <a:gd name="connsiteY1" fmla="*/ 1804 h 62920"/>
                <a:gd name="connsiteX2" fmla="*/ 61859 w 62920"/>
                <a:gd name="connsiteY2" fmla="*/ 21043 h 62920"/>
                <a:gd name="connsiteX3" fmla="*/ 21043 w 62920"/>
                <a:gd name="connsiteY3" fmla="*/ 61859 h 62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20" h="62920">
                  <a:moveTo>
                    <a:pt x="1804" y="42620"/>
                  </a:moveTo>
                  <a:lnTo>
                    <a:pt x="42620" y="1804"/>
                  </a:lnTo>
                  <a:lnTo>
                    <a:pt x="61859" y="21043"/>
                  </a:lnTo>
                  <a:lnTo>
                    <a:pt x="21043" y="61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xmlns="" id="{86716659-17EE-41B3-9F8E-95D71C3FB787}"/>
                </a:ext>
              </a:extLst>
            </p:cNvPr>
            <p:cNvSpPr/>
            <p:nvPr/>
          </p:nvSpPr>
          <p:spPr>
            <a:xfrm>
              <a:off x="7111713" y="3478836"/>
              <a:ext cx="62920" cy="62920"/>
            </a:xfrm>
            <a:custGeom>
              <a:avLst/>
              <a:gdLst>
                <a:gd name="connsiteX0" fmla="*/ 1804 w 62920"/>
                <a:gd name="connsiteY0" fmla="*/ 21043 h 62920"/>
                <a:gd name="connsiteX1" fmla="*/ 21043 w 62920"/>
                <a:gd name="connsiteY1" fmla="*/ 1804 h 62920"/>
                <a:gd name="connsiteX2" fmla="*/ 61859 w 62920"/>
                <a:gd name="connsiteY2" fmla="*/ 42620 h 62920"/>
                <a:gd name="connsiteX3" fmla="*/ 42620 w 62920"/>
                <a:gd name="connsiteY3" fmla="*/ 61859 h 62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20" h="62920">
                  <a:moveTo>
                    <a:pt x="1804" y="21043"/>
                  </a:moveTo>
                  <a:lnTo>
                    <a:pt x="21043" y="1804"/>
                  </a:lnTo>
                  <a:lnTo>
                    <a:pt x="61859" y="42620"/>
                  </a:lnTo>
                  <a:lnTo>
                    <a:pt x="42620" y="61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xmlns="" id="{EE5BE400-A45C-4628-A7A6-E1EC63F24A44}"/>
                </a:ext>
              </a:extLst>
            </p:cNvPr>
            <p:cNvSpPr/>
            <p:nvPr/>
          </p:nvSpPr>
          <p:spPr>
            <a:xfrm>
              <a:off x="7176275" y="3312087"/>
              <a:ext cx="56118" cy="28909"/>
            </a:xfrm>
            <a:custGeom>
              <a:avLst/>
              <a:gdLst>
                <a:gd name="connsiteX0" fmla="*/ 1275 w 56118"/>
                <a:gd name="connsiteY0" fmla="*/ 1275 h 28909"/>
                <a:gd name="connsiteX1" fmla="*/ 55693 w 56118"/>
                <a:gd name="connsiteY1" fmla="*/ 1275 h 28909"/>
                <a:gd name="connsiteX2" fmla="*/ 55693 w 56118"/>
                <a:gd name="connsiteY2" fmla="*/ 28484 h 28909"/>
                <a:gd name="connsiteX3" fmla="*/ 1275 w 56118"/>
                <a:gd name="connsiteY3" fmla="*/ 28484 h 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118" h="28909">
                  <a:moveTo>
                    <a:pt x="1275" y="1275"/>
                  </a:moveTo>
                  <a:lnTo>
                    <a:pt x="55693" y="1275"/>
                  </a:lnTo>
                  <a:lnTo>
                    <a:pt x="55693" y="28484"/>
                  </a:lnTo>
                  <a:lnTo>
                    <a:pt x="1275" y="284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xmlns="" id="{8669710F-CFF5-4D33-9EC5-53290051B975}"/>
                </a:ext>
              </a:extLst>
            </p:cNvPr>
            <p:cNvSpPr/>
            <p:nvPr/>
          </p:nvSpPr>
          <p:spPr>
            <a:xfrm>
              <a:off x="6635552" y="3111477"/>
              <a:ext cx="62920" cy="62920"/>
            </a:xfrm>
            <a:custGeom>
              <a:avLst/>
              <a:gdLst>
                <a:gd name="connsiteX0" fmla="*/ 1804 w 62920"/>
                <a:gd name="connsiteY0" fmla="*/ 21043 h 62920"/>
                <a:gd name="connsiteX1" fmla="*/ 21043 w 62920"/>
                <a:gd name="connsiteY1" fmla="*/ 1804 h 62920"/>
                <a:gd name="connsiteX2" fmla="*/ 61859 w 62920"/>
                <a:gd name="connsiteY2" fmla="*/ 42620 h 62920"/>
                <a:gd name="connsiteX3" fmla="*/ 42620 w 62920"/>
                <a:gd name="connsiteY3" fmla="*/ 61859 h 62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20" h="62920">
                  <a:moveTo>
                    <a:pt x="1804" y="21043"/>
                  </a:moveTo>
                  <a:lnTo>
                    <a:pt x="21043" y="1804"/>
                  </a:lnTo>
                  <a:lnTo>
                    <a:pt x="61859" y="42620"/>
                  </a:lnTo>
                  <a:lnTo>
                    <a:pt x="42620" y="61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xmlns="" id="{5B37946A-C270-4003-9C84-D36FF240449E}"/>
                </a:ext>
              </a:extLst>
            </p:cNvPr>
            <p:cNvSpPr/>
            <p:nvPr/>
          </p:nvSpPr>
          <p:spPr>
            <a:xfrm>
              <a:off x="6635544" y="3478780"/>
              <a:ext cx="62920" cy="62920"/>
            </a:xfrm>
            <a:custGeom>
              <a:avLst/>
              <a:gdLst>
                <a:gd name="connsiteX0" fmla="*/ 1804 w 62920"/>
                <a:gd name="connsiteY0" fmla="*/ 42620 h 62920"/>
                <a:gd name="connsiteX1" fmla="*/ 42620 w 62920"/>
                <a:gd name="connsiteY1" fmla="*/ 1804 h 62920"/>
                <a:gd name="connsiteX2" fmla="*/ 61859 w 62920"/>
                <a:gd name="connsiteY2" fmla="*/ 21043 h 62920"/>
                <a:gd name="connsiteX3" fmla="*/ 21043 w 62920"/>
                <a:gd name="connsiteY3" fmla="*/ 61859 h 62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20" h="62920">
                  <a:moveTo>
                    <a:pt x="1804" y="42620"/>
                  </a:moveTo>
                  <a:lnTo>
                    <a:pt x="42620" y="1804"/>
                  </a:lnTo>
                  <a:lnTo>
                    <a:pt x="61859" y="21043"/>
                  </a:lnTo>
                  <a:lnTo>
                    <a:pt x="21043" y="61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xmlns="" id="{DAFA6192-75E1-4431-B7DE-6F638B525C9D}"/>
                </a:ext>
              </a:extLst>
            </p:cNvPr>
            <p:cNvSpPr/>
            <p:nvPr/>
          </p:nvSpPr>
          <p:spPr>
            <a:xfrm>
              <a:off x="6577681" y="3312087"/>
              <a:ext cx="56118" cy="28909"/>
            </a:xfrm>
            <a:custGeom>
              <a:avLst/>
              <a:gdLst>
                <a:gd name="connsiteX0" fmla="*/ 1275 w 56118"/>
                <a:gd name="connsiteY0" fmla="*/ 1275 h 28909"/>
                <a:gd name="connsiteX1" fmla="*/ 55693 w 56118"/>
                <a:gd name="connsiteY1" fmla="*/ 1275 h 28909"/>
                <a:gd name="connsiteX2" fmla="*/ 55693 w 56118"/>
                <a:gd name="connsiteY2" fmla="*/ 28484 h 28909"/>
                <a:gd name="connsiteX3" fmla="*/ 1275 w 56118"/>
                <a:gd name="connsiteY3" fmla="*/ 28484 h 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118" h="28909">
                  <a:moveTo>
                    <a:pt x="1275" y="1275"/>
                  </a:moveTo>
                  <a:lnTo>
                    <a:pt x="55693" y="1275"/>
                  </a:lnTo>
                  <a:lnTo>
                    <a:pt x="55693" y="28484"/>
                  </a:lnTo>
                  <a:lnTo>
                    <a:pt x="1275" y="284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xmlns="" id="{B5FD50A2-0B11-41DF-A0AF-6CA82812C5D9}"/>
                </a:ext>
              </a:extLst>
            </p:cNvPr>
            <p:cNvSpPr/>
            <p:nvPr/>
          </p:nvSpPr>
          <p:spPr>
            <a:xfrm>
              <a:off x="7067440" y="3679406"/>
              <a:ext cx="28909" cy="28909"/>
            </a:xfrm>
            <a:custGeom>
              <a:avLst/>
              <a:gdLst>
                <a:gd name="connsiteX0" fmla="*/ 1275 w 28909"/>
                <a:gd name="connsiteY0" fmla="*/ 1275 h 28909"/>
                <a:gd name="connsiteX1" fmla="*/ 28484 w 28909"/>
                <a:gd name="connsiteY1" fmla="*/ 1275 h 28909"/>
                <a:gd name="connsiteX2" fmla="*/ 28484 w 28909"/>
                <a:gd name="connsiteY2" fmla="*/ 28484 h 28909"/>
                <a:gd name="connsiteX3" fmla="*/ 1275 w 28909"/>
                <a:gd name="connsiteY3" fmla="*/ 28484 h 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9" h="28909">
                  <a:moveTo>
                    <a:pt x="1275" y="1275"/>
                  </a:moveTo>
                  <a:lnTo>
                    <a:pt x="28484" y="1275"/>
                  </a:lnTo>
                  <a:lnTo>
                    <a:pt x="28484" y="28484"/>
                  </a:lnTo>
                  <a:lnTo>
                    <a:pt x="1275" y="284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xmlns="" id="{8DC56FA6-6D17-4691-AE6B-3E9BC1673CC8}"/>
                </a:ext>
              </a:extLst>
            </p:cNvPr>
            <p:cNvSpPr/>
            <p:nvPr/>
          </p:nvSpPr>
          <p:spPr>
            <a:xfrm>
              <a:off x="7121858" y="3706615"/>
              <a:ext cx="28909" cy="28909"/>
            </a:xfrm>
            <a:custGeom>
              <a:avLst/>
              <a:gdLst>
                <a:gd name="connsiteX0" fmla="*/ 1275 w 28909"/>
                <a:gd name="connsiteY0" fmla="*/ 1275 h 28909"/>
                <a:gd name="connsiteX1" fmla="*/ 28484 w 28909"/>
                <a:gd name="connsiteY1" fmla="*/ 1275 h 28909"/>
                <a:gd name="connsiteX2" fmla="*/ 28484 w 28909"/>
                <a:gd name="connsiteY2" fmla="*/ 28484 h 28909"/>
                <a:gd name="connsiteX3" fmla="*/ 1275 w 28909"/>
                <a:gd name="connsiteY3" fmla="*/ 28484 h 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9" h="28909">
                  <a:moveTo>
                    <a:pt x="1275" y="1275"/>
                  </a:moveTo>
                  <a:lnTo>
                    <a:pt x="28484" y="1275"/>
                  </a:lnTo>
                  <a:lnTo>
                    <a:pt x="28484" y="28484"/>
                  </a:lnTo>
                  <a:lnTo>
                    <a:pt x="1275" y="284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xmlns="" id="{146C3500-5263-411F-825E-675D3234F6F8}"/>
                </a:ext>
              </a:extLst>
            </p:cNvPr>
            <p:cNvSpPr/>
            <p:nvPr/>
          </p:nvSpPr>
          <p:spPr>
            <a:xfrm>
              <a:off x="7121858" y="3652197"/>
              <a:ext cx="28909" cy="28909"/>
            </a:xfrm>
            <a:custGeom>
              <a:avLst/>
              <a:gdLst>
                <a:gd name="connsiteX0" fmla="*/ 1275 w 28909"/>
                <a:gd name="connsiteY0" fmla="*/ 1275 h 28909"/>
                <a:gd name="connsiteX1" fmla="*/ 28484 w 28909"/>
                <a:gd name="connsiteY1" fmla="*/ 1275 h 28909"/>
                <a:gd name="connsiteX2" fmla="*/ 28484 w 28909"/>
                <a:gd name="connsiteY2" fmla="*/ 28484 h 28909"/>
                <a:gd name="connsiteX3" fmla="*/ 1275 w 28909"/>
                <a:gd name="connsiteY3" fmla="*/ 28484 h 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9" h="28909">
                  <a:moveTo>
                    <a:pt x="1275" y="1275"/>
                  </a:moveTo>
                  <a:lnTo>
                    <a:pt x="28484" y="1275"/>
                  </a:lnTo>
                  <a:lnTo>
                    <a:pt x="28484" y="28484"/>
                  </a:lnTo>
                  <a:lnTo>
                    <a:pt x="1275" y="284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xmlns="" id="{9F8572FE-B153-463B-8CFB-207D5434AF60}"/>
                </a:ext>
              </a:extLst>
            </p:cNvPr>
            <p:cNvSpPr/>
            <p:nvPr/>
          </p:nvSpPr>
          <p:spPr>
            <a:xfrm>
              <a:off x="7176275" y="3679406"/>
              <a:ext cx="28909" cy="28909"/>
            </a:xfrm>
            <a:custGeom>
              <a:avLst/>
              <a:gdLst>
                <a:gd name="connsiteX0" fmla="*/ 1275 w 28909"/>
                <a:gd name="connsiteY0" fmla="*/ 1275 h 28909"/>
                <a:gd name="connsiteX1" fmla="*/ 28484 w 28909"/>
                <a:gd name="connsiteY1" fmla="*/ 1275 h 28909"/>
                <a:gd name="connsiteX2" fmla="*/ 28484 w 28909"/>
                <a:gd name="connsiteY2" fmla="*/ 28484 h 28909"/>
                <a:gd name="connsiteX3" fmla="*/ 1275 w 28909"/>
                <a:gd name="connsiteY3" fmla="*/ 28484 h 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9" h="28909">
                  <a:moveTo>
                    <a:pt x="1275" y="1275"/>
                  </a:moveTo>
                  <a:lnTo>
                    <a:pt x="28484" y="1275"/>
                  </a:lnTo>
                  <a:lnTo>
                    <a:pt x="28484" y="28484"/>
                  </a:lnTo>
                  <a:lnTo>
                    <a:pt x="1275" y="284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xmlns="" id="{7CCD6BEF-D318-4812-9ECA-FF370F06DE95}"/>
                </a:ext>
              </a:extLst>
            </p:cNvPr>
            <p:cNvSpPr/>
            <p:nvPr/>
          </p:nvSpPr>
          <p:spPr>
            <a:xfrm>
              <a:off x="7176275" y="3733824"/>
              <a:ext cx="28909" cy="28909"/>
            </a:xfrm>
            <a:custGeom>
              <a:avLst/>
              <a:gdLst>
                <a:gd name="connsiteX0" fmla="*/ 1275 w 28909"/>
                <a:gd name="connsiteY0" fmla="*/ 1275 h 28909"/>
                <a:gd name="connsiteX1" fmla="*/ 28484 w 28909"/>
                <a:gd name="connsiteY1" fmla="*/ 1275 h 28909"/>
                <a:gd name="connsiteX2" fmla="*/ 28484 w 28909"/>
                <a:gd name="connsiteY2" fmla="*/ 28484 h 28909"/>
                <a:gd name="connsiteX3" fmla="*/ 1275 w 28909"/>
                <a:gd name="connsiteY3" fmla="*/ 28484 h 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9" h="28909">
                  <a:moveTo>
                    <a:pt x="1275" y="1275"/>
                  </a:moveTo>
                  <a:lnTo>
                    <a:pt x="28484" y="1275"/>
                  </a:lnTo>
                  <a:lnTo>
                    <a:pt x="28484" y="28484"/>
                  </a:lnTo>
                  <a:lnTo>
                    <a:pt x="1275" y="284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xmlns="" id="{24331837-A988-490D-9D50-0430A123F95D}"/>
                </a:ext>
              </a:extLst>
            </p:cNvPr>
            <p:cNvSpPr/>
            <p:nvPr/>
          </p:nvSpPr>
          <p:spPr>
            <a:xfrm>
              <a:off x="7176275" y="3624988"/>
              <a:ext cx="28909" cy="28909"/>
            </a:xfrm>
            <a:custGeom>
              <a:avLst/>
              <a:gdLst>
                <a:gd name="connsiteX0" fmla="*/ 1275 w 28909"/>
                <a:gd name="connsiteY0" fmla="*/ 1275 h 28909"/>
                <a:gd name="connsiteX1" fmla="*/ 28484 w 28909"/>
                <a:gd name="connsiteY1" fmla="*/ 1275 h 28909"/>
                <a:gd name="connsiteX2" fmla="*/ 28484 w 28909"/>
                <a:gd name="connsiteY2" fmla="*/ 28484 h 28909"/>
                <a:gd name="connsiteX3" fmla="*/ 1275 w 28909"/>
                <a:gd name="connsiteY3" fmla="*/ 28484 h 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9" h="28909">
                  <a:moveTo>
                    <a:pt x="1275" y="1275"/>
                  </a:moveTo>
                  <a:lnTo>
                    <a:pt x="28484" y="1275"/>
                  </a:lnTo>
                  <a:lnTo>
                    <a:pt x="28484" y="28484"/>
                  </a:lnTo>
                  <a:lnTo>
                    <a:pt x="1275" y="284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xmlns="" id="{B42690BD-E01B-42A0-9925-1BCAB6CAA769}"/>
                </a:ext>
              </a:extLst>
            </p:cNvPr>
            <p:cNvSpPr/>
            <p:nvPr/>
          </p:nvSpPr>
          <p:spPr>
            <a:xfrm>
              <a:off x="6713725" y="3679406"/>
              <a:ext cx="28909" cy="28909"/>
            </a:xfrm>
            <a:custGeom>
              <a:avLst/>
              <a:gdLst>
                <a:gd name="connsiteX0" fmla="*/ 1275 w 28909"/>
                <a:gd name="connsiteY0" fmla="*/ 1275 h 28909"/>
                <a:gd name="connsiteX1" fmla="*/ 28484 w 28909"/>
                <a:gd name="connsiteY1" fmla="*/ 1275 h 28909"/>
                <a:gd name="connsiteX2" fmla="*/ 28484 w 28909"/>
                <a:gd name="connsiteY2" fmla="*/ 28484 h 28909"/>
                <a:gd name="connsiteX3" fmla="*/ 1275 w 28909"/>
                <a:gd name="connsiteY3" fmla="*/ 28484 h 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9" h="28909">
                  <a:moveTo>
                    <a:pt x="1275" y="1275"/>
                  </a:moveTo>
                  <a:lnTo>
                    <a:pt x="28484" y="1275"/>
                  </a:lnTo>
                  <a:lnTo>
                    <a:pt x="28484" y="28484"/>
                  </a:lnTo>
                  <a:lnTo>
                    <a:pt x="1275" y="284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xmlns="" id="{F95FEBD9-79F1-47E5-A62F-6CC566E22CA6}"/>
                </a:ext>
              </a:extLst>
            </p:cNvPr>
            <p:cNvSpPr/>
            <p:nvPr/>
          </p:nvSpPr>
          <p:spPr>
            <a:xfrm>
              <a:off x="6659308" y="3652197"/>
              <a:ext cx="28909" cy="28909"/>
            </a:xfrm>
            <a:custGeom>
              <a:avLst/>
              <a:gdLst>
                <a:gd name="connsiteX0" fmla="*/ 1275 w 28909"/>
                <a:gd name="connsiteY0" fmla="*/ 1275 h 28909"/>
                <a:gd name="connsiteX1" fmla="*/ 28484 w 28909"/>
                <a:gd name="connsiteY1" fmla="*/ 1275 h 28909"/>
                <a:gd name="connsiteX2" fmla="*/ 28484 w 28909"/>
                <a:gd name="connsiteY2" fmla="*/ 28484 h 28909"/>
                <a:gd name="connsiteX3" fmla="*/ 1275 w 28909"/>
                <a:gd name="connsiteY3" fmla="*/ 28484 h 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9" h="28909">
                  <a:moveTo>
                    <a:pt x="1275" y="1275"/>
                  </a:moveTo>
                  <a:lnTo>
                    <a:pt x="28484" y="1275"/>
                  </a:lnTo>
                  <a:lnTo>
                    <a:pt x="28484" y="28484"/>
                  </a:lnTo>
                  <a:lnTo>
                    <a:pt x="1275" y="284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xmlns="" id="{597FF9C5-57BC-45F6-8548-0FA5DF25F5E7}"/>
                </a:ext>
              </a:extLst>
            </p:cNvPr>
            <p:cNvSpPr/>
            <p:nvPr/>
          </p:nvSpPr>
          <p:spPr>
            <a:xfrm>
              <a:off x="6659308" y="3706615"/>
              <a:ext cx="28909" cy="28909"/>
            </a:xfrm>
            <a:custGeom>
              <a:avLst/>
              <a:gdLst>
                <a:gd name="connsiteX0" fmla="*/ 1275 w 28909"/>
                <a:gd name="connsiteY0" fmla="*/ 1275 h 28909"/>
                <a:gd name="connsiteX1" fmla="*/ 28484 w 28909"/>
                <a:gd name="connsiteY1" fmla="*/ 1275 h 28909"/>
                <a:gd name="connsiteX2" fmla="*/ 28484 w 28909"/>
                <a:gd name="connsiteY2" fmla="*/ 28484 h 28909"/>
                <a:gd name="connsiteX3" fmla="*/ 1275 w 28909"/>
                <a:gd name="connsiteY3" fmla="*/ 28484 h 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9" h="28909">
                  <a:moveTo>
                    <a:pt x="1275" y="1275"/>
                  </a:moveTo>
                  <a:lnTo>
                    <a:pt x="28484" y="1275"/>
                  </a:lnTo>
                  <a:lnTo>
                    <a:pt x="28484" y="28484"/>
                  </a:lnTo>
                  <a:lnTo>
                    <a:pt x="1275" y="284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xmlns="" id="{E7D5AB93-2719-4724-8785-209088452F3A}"/>
                </a:ext>
              </a:extLst>
            </p:cNvPr>
            <p:cNvSpPr/>
            <p:nvPr/>
          </p:nvSpPr>
          <p:spPr>
            <a:xfrm>
              <a:off x="6604890" y="3679406"/>
              <a:ext cx="28909" cy="28909"/>
            </a:xfrm>
            <a:custGeom>
              <a:avLst/>
              <a:gdLst>
                <a:gd name="connsiteX0" fmla="*/ 1275 w 28909"/>
                <a:gd name="connsiteY0" fmla="*/ 1275 h 28909"/>
                <a:gd name="connsiteX1" fmla="*/ 28484 w 28909"/>
                <a:gd name="connsiteY1" fmla="*/ 1275 h 28909"/>
                <a:gd name="connsiteX2" fmla="*/ 28484 w 28909"/>
                <a:gd name="connsiteY2" fmla="*/ 28484 h 28909"/>
                <a:gd name="connsiteX3" fmla="*/ 1275 w 28909"/>
                <a:gd name="connsiteY3" fmla="*/ 28484 h 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9" h="28909">
                  <a:moveTo>
                    <a:pt x="1275" y="1275"/>
                  </a:moveTo>
                  <a:lnTo>
                    <a:pt x="28484" y="1275"/>
                  </a:lnTo>
                  <a:lnTo>
                    <a:pt x="28484" y="28484"/>
                  </a:lnTo>
                  <a:lnTo>
                    <a:pt x="1275" y="284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xmlns="" id="{74552B4D-647E-4D83-8EB1-DEB51D145418}"/>
                </a:ext>
              </a:extLst>
            </p:cNvPr>
            <p:cNvSpPr/>
            <p:nvPr/>
          </p:nvSpPr>
          <p:spPr>
            <a:xfrm>
              <a:off x="6604890" y="3624988"/>
              <a:ext cx="28909" cy="28909"/>
            </a:xfrm>
            <a:custGeom>
              <a:avLst/>
              <a:gdLst>
                <a:gd name="connsiteX0" fmla="*/ 1275 w 28909"/>
                <a:gd name="connsiteY0" fmla="*/ 1275 h 28909"/>
                <a:gd name="connsiteX1" fmla="*/ 28484 w 28909"/>
                <a:gd name="connsiteY1" fmla="*/ 1275 h 28909"/>
                <a:gd name="connsiteX2" fmla="*/ 28484 w 28909"/>
                <a:gd name="connsiteY2" fmla="*/ 28484 h 28909"/>
                <a:gd name="connsiteX3" fmla="*/ 1275 w 28909"/>
                <a:gd name="connsiteY3" fmla="*/ 28484 h 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9" h="28909">
                  <a:moveTo>
                    <a:pt x="1275" y="1275"/>
                  </a:moveTo>
                  <a:lnTo>
                    <a:pt x="28484" y="1275"/>
                  </a:lnTo>
                  <a:lnTo>
                    <a:pt x="28484" y="28484"/>
                  </a:lnTo>
                  <a:lnTo>
                    <a:pt x="1275" y="284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xmlns="" id="{6D95142B-2A31-47EE-89F4-01ACA141328A}"/>
                </a:ext>
              </a:extLst>
            </p:cNvPr>
            <p:cNvSpPr/>
            <p:nvPr/>
          </p:nvSpPr>
          <p:spPr>
            <a:xfrm>
              <a:off x="6604890" y="3733824"/>
              <a:ext cx="28909" cy="28909"/>
            </a:xfrm>
            <a:custGeom>
              <a:avLst/>
              <a:gdLst>
                <a:gd name="connsiteX0" fmla="*/ 1275 w 28909"/>
                <a:gd name="connsiteY0" fmla="*/ 1275 h 28909"/>
                <a:gd name="connsiteX1" fmla="*/ 28484 w 28909"/>
                <a:gd name="connsiteY1" fmla="*/ 1275 h 28909"/>
                <a:gd name="connsiteX2" fmla="*/ 28484 w 28909"/>
                <a:gd name="connsiteY2" fmla="*/ 28484 h 28909"/>
                <a:gd name="connsiteX3" fmla="*/ 1275 w 28909"/>
                <a:gd name="connsiteY3" fmla="*/ 28484 h 2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9" h="28909">
                  <a:moveTo>
                    <a:pt x="1275" y="1275"/>
                  </a:moveTo>
                  <a:lnTo>
                    <a:pt x="28484" y="1275"/>
                  </a:lnTo>
                  <a:lnTo>
                    <a:pt x="28484" y="28484"/>
                  </a:lnTo>
                  <a:lnTo>
                    <a:pt x="1275" y="284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xmlns="" id="{48B92DF5-A1A1-49F0-A835-99A8C64FD393}"/>
                </a:ext>
              </a:extLst>
            </p:cNvPr>
            <p:cNvSpPr/>
            <p:nvPr/>
          </p:nvSpPr>
          <p:spPr>
            <a:xfrm>
              <a:off x="6890583" y="3012790"/>
              <a:ext cx="28909" cy="56118"/>
            </a:xfrm>
            <a:custGeom>
              <a:avLst/>
              <a:gdLst>
                <a:gd name="connsiteX0" fmla="*/ 1275 w 28909"/>
                <a:gd name="connsiteY0" fmla="*/ 1275 h 56118"/>
                <a:gd name="connsiteX1" fmla="*/ 28484 w 28909"/>
                <a:gd name="connsiteY1" fmla="*/ 1275 h 56118"/>
                <a:gd name="connsiteX2" fmla="*/ 28484 w 28909"/>
                <a:gd name="connsiteY2" fmla="*/ 55693 h 56118"/>
                <a:gd name="connsiteX3" fmla="*/ 1275 w 28909"/>
                <a:gd name="connsiteY3" fmla="*/ 55693 h 56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09" h="56118">
                  <a:moveTo>
                    <a:pt x="1275" y="1275"/>
                  </a:moveTo>
                  <a:lnTo>
                    <a:pt x="28484" y="1275"/>
                  </a:lnTo>
                  <a:lnTo>
                    <a:pt x="28484" y="55693"/>
                  </a:lnTo>
                  <a:lnTo>
                    <a:pt x="1275" y="5569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9" name="文本框 118">
            <a:extLst>
              <a:ext uri="{FF2B5EF4-FFF2-40B4-BE49-F238E27FC236}">
                <a16:creationId xmlns:a16="http://schemas.microsoft.com/office/drawing/2014/main" xmlns="" id="{32730EC4-9E67-45AA-9F42-20A7F8CE1EE9}"/>
              </a:ext>
            </a:extLst>
          </p:cNvPr>
          <p:cNvSpPr txBox="1"/>
          <p:nvPr/>
        </p:nvSpPr>
        <p:spPr>
          <a:xfrm>
            <a:off x="3894205" y="1146729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>
                <a:solidFill>
                  <a:prstClr val="black">
                    <a:lumMod val="85000"/>
                    <a:lumOff val="15000"/>
                  </a:prstClr>
                </a:solidFill>
                <a:latin typeface="阿里巴巴普惠体 B"/>
                <a:ea typeface="阿里巴巴普惠体 B"/>
              </a:rPr>
              <a:t>故垒西边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xmlns="" id="{CF9E001D-B7B0-44DE-9AF5-5D0CAE28314E}"/>
              </a:ext>
            </a:extLst>
          </p:cNvPr>
          <p:cNvSpPr txBox="1"/>
          <p:nvPr/>
        </p:nvSpPr>
        <p:spPr>
          <a:xfrm>
            <a:off x="3794558" y="1451529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>
                <a:solidFill>
                  <a:prstClr val="black">
                    <a:lumMod val="85000"/>
                    <a:lumOff val="15000"/>
                  </a:prstClr>
                </a:solidFill>
              </a:rPr>
              <a:t>千古风流人物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465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22" presetClass="entr" presetSubtype="4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000"/>
                            </p:stCondLst>
                            <p:childTnLst>
                              <p:par>
                                <p:cTn id="10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500"/>
                            </p:stCondLst>
                            <p:childTnLst>
                              <p:par>
                                <p:cTn id="10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000"/>
                            </p:stCondLst>
                            <p:childTnLst>
                              <p:par>
                                <p:cTn id="1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500"/>
                            </p:stCondLst>
                            <p:childTnLst>
                              <p:par>
                                <p:cTn id="1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9" presetID="22" presetClass="entr" presetSubtype="4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50" presetID="22" presetClass="entr" presetSubtype="4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5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xit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5000"/>
                            </p:stCondLst>
                            <p:childTnLst>
                              <p:par>
                                <p:cTn id="181" presetID="22" presetClass="entr" presetSubtype="4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8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xit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15500"/>
                            </p:stCondLst>
                            <p:childTnLst>
                              <p:par>
                                <p:cTn id="1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16000"/>
                            </p:stCondLst>
                            <p:childTnLst>
                              <p:par>
                                <p:cTn id="2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16500"/>
                            </p:stCondLst>
                            <p:childTnLst>
                              <p:par>
                                <p:cTn id="20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17000"/>
                            </p:stCondLst>
                            <p:childTnLst>
                              <p:par>
                                <p:cTn id="2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17500"/>
                            </p:stCondLst>
                            <p:childTnLst>
                              <p:par>
                                <p:cTn id="212" presetID="22" presetClass="entr" presetSubtype="4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18000"/>
                            </p:stCondLst>
                            <p:childTnLst>
                              <p:par>
                                <p:cTn id="2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xit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18000"/>
                            </p:stCondLst>
                            <p:childTnLst>
                              <p:par>
                                <p:cTn id="2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18500"/>
                            </p:stCondLst>
                            <p:childTnLst>
                              <p:par>
                                <p:cTn id="2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19000"/>
                            </p:stCondLst>
                            <p:childTnLst>
                              <p:par>
                                <p:cTn id="2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19500"/>
                            </p:stCondLst>
                            <p:childTnLst>
                              <p:par>
                                <p:cTn id="2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20000"/>
                            </p:stCondLst>
                            <p:childTnLst>
                              <p:par>
                                <p:cTn id="243" presetID="22" presetClass="entr" presetSubtype="4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4" grpId="3" animBg="1"/>
      <p:bldP spid="4" grpId="4" animBg="1"/>
      <p:bldP spid="4" grpId="5" animBg="1"/>
      <p:bldP spid="4" grpId="6" animBg="1"/>
      <p:bldP spid="4" grpId="7" animBg="1"/>
      <p:bldP spid="4" grpId="8" animBg="1"/>
      <p:bldP spid="4" grpId="9" animBg="1"/>
      <p:bldP spid="4" grpId="10" animBg="1"/>
      <p:bldP spid="4" grpId="11" animBg="1"/>
      <p:bldP spid="4" grpId="12" animBg="1"/>
      <p:bldP spid="4" grpId="13" animBg="1"/>
      <p:bldP spid="4" grpId="14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7083F6E-F472-42CD-9D98-156CBDC6A678}"/>
              </a:ext>
            </a:extLst>
          </p:cNvPr>
          <p:cNvSpPr txBox="1"/>
          <p:nvPr/>
        </p:nvSpPr>
        <p:spPr>
          <a:xfrm>
            <a:off x="3753056" y="-1195335"/>
            <a:ext cx="4685898" cy="92486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59500">
                <a:solidFill>
                  <a:schemeClr val="accent1">
                    <a:alpha val="30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59500">
              <a:solidFill>
                <a:schemeClr val="accent1">
                  <a:alpha val="3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37565AA-0F84-4894-BD77-8AF922FD5B36}"/>
              </a:ext>
            </a:extLst>
          </p:cNvPr>
          <p:cNvSpPr txBox="1"/>
          <p:nvPr/>
        </p:nvSpPr>
        <p:spPr>
          <a:xfrm>
            <a:off x="1879601" y="2760705"/>
            <a:ext cx="8432800" cy="110799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kumimoji="1" lang="zh-CN" altLang="en-US" sz="6600" b="1" spc="300">
                <a:gradFill flip="none" rotWithShape="1">
                  <a:gsLst>
                    <a:gs pos="0">
                      <a:schemeClr val="accent1"/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输入标题内容</a:t>
            </a:r>
            <a:endParaRPr kumimoji="1" lang="zh-CN" altLang="en-US" sz="6600" b="1" spc="300" dirty="0">
              <a:gradFill flip="none" rotWithShape="1">
                <a:gsLst>
                  <a:gs pos="0">
                    <a:schemeClr val="accent1"/>
                  </a:gs>
                  <a:gs pos="88000">
                    <a:schemeClr val="accent2"/>
                  </a:gs>
                </a:gsLst>
                <a:lin ang="5400000" scaled="1"/>
                <a:tileRect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8F6841C0-107F-40F7-A164-0599909E2CEA}"/>
              </a:ext>
            </a:extLst>
          </p:cNvPr>
          <p:cNvCxnSpPr/>
          <p:nvPr/>
        </p:nvCxnSpPr>
        <p:spPr>
          <a:xfrm>
            <a:off x="0" y="3429000"/>
            <a:ext cx="1879601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F1627679-12AC-4883-8A17-2284D6AA00AE}"/>
              </a:ext>
            </a:extLst>
          </p:cNvPr>
          <p:cNvCxnSpPr/>
          <p:nvPr/>
        </p:nvCxnSpPr>
        <p:spPr>
          <a:xfrm>
            <a:off x="10312399" y="3429000"/>
            <a:ext cx="1879601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2295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AEA994A-776C-4CF4-BE3B-2D0436339A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此处输入标题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22743355-B21D-4A07-9DD5-386C6BC0BE93}"/>
              </a:ext>
            </a:extLst>
          </p:cNvPr>
          <p:cNvGrpSpPr/>
          <p:nvPr/>
        </p:nvGrpSpPr>
        <p:grpSpPr>
          <a:xfrm>
            <a:off x="-105915" y="1836596"/>
            <a:ext cx="12417826" cy="5545772"/>
            <a:chOff x="-105915" y="1836596"/>
            <a:chExt cx="12417826" cy="5545772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C0E146E0-87ED-4484-BA4F-70BAE7A352E3}"/>
                </a:ext>
              </a:extLst>
            </p:cNvPr>
            <p:cNvGrpSpPr/>
            <p:nvPr/>
          </p:nvGrpSpPr>
          <p:grpSpPr>
            <a:xfrm>
              <a:off x="10871383" y="1888598"/>
              <a:ext cx="1440528" cy="5493770"/>
              <a:chOff x="10484946" y="1719529"/>
              <a:chExt cx="1440528" cy="5493770"/>
            </a:xfrm>
          </p:grpSpPr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xmlns="" id="{710F2B9E-403A-4581-B626-BE51E3130160}"/>
                  </a:ext>
                </a:extLst>
              </p:cNvPr>
              <p:cNvSpPr/>
              <p:nvPr/>
            </p:nvSpPr>
            <p:spPr>
              <a:xfrm rot="11700000">
                <a:off x="10549827" y="1719529"/>
                <a:ext cx="1375647" cy="5384143"/>
              </a:xfrm>
              <a:prstGeom prst="rect">
                <a:avLst/>
              </a:prstGeom>
              <a:gradFill>
                <a:gsLst>
                  <a:gs pos="0">
                    <a:schemeClr val="accent2">
                      <a:alpha val="50000"/>
                    </a:schemeClr>
                  </a:gs>
                  <a:gs pos="76000">
                    <a:schemeClr val="accent2">
                      <a:alpha val="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xmlns="" id="{7A42F397-BAA5-4C0A-A6A0-F8EAD6E9D6A8}"/>
                  </a:ext>
                </a:extLst>
              </p:cNvPr>
              <p:cNvSpPr/>
              <p:nvPr/>
            </p:nvSpPr>
            <p:spPr>
              <a:xfrm rot="11320169">
                <a:off x="10484946" y="3373702"/>
                <a:ext cx="981016" cy="3839597"/>
              </a:xfrm>
              <a:prstGeom prst="rect">
                <a:avLst/>
              </a:prstGeom>
              <a:gradFill>
                <a:gsLst>
                  <a:gs pos="0">
                    <a:schemeClr val="accent2">
                      <a:alpha val="40000"/>
                    </a:schemeClr>
                  </a:gs>
                  <a:gs pos="76000">
                    <a:schemeClr val="accent2">
                      <a:alpha val="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E80964DC-0758-489E-B3EF-4069C191F475}"/>
                </a:ext>
              </a:extLst>
            </p:cNvPr>
            <p:cNvGrpSpPr/>
            <p:nvPr/>
          </p:nvGrpSpPr>
          <p:grpSpPr>
            <a:xfrm flipH="1">
              <a:off x="-105915" y="1836596"/>
              <a:ext cx="1440528" cy="5493770"/>
              <a:chOff x="10484946" y="1719529"/>
              <a:chExt cx="1440528" cy="5493770"/>
            </a:xfrm>
          </p:grpSpPr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A3A49158-80E2-4444-AB73-51B6B3FC7F77}"/>
                  </a:ext>
                </a:extLst>
              </p:cNvPr>
              <p:cNvSpPr/>
              <p:nvPr/>
            </p:nvSpPr>
            <p:spPr>
              <a:xfrm rot="11700000">
                <a:off x="10549827" y="1719529"/>
                <a:ext cx="1375647" cy="5384143"/>
              </a:xfrm>
              <a:prstGeom prst="rect">
                <a:avLst/>
              </a:prstGeom>
              <a:gradFill>
                <a:gsLst>
                  <a:gs pos="0">
                    <a:schemeClr val="accent2">
                      <a:alpha val="50000"/>
                    </a:schemeClr>
                  </a:gs>
                  <a:gs pos="76000">
                    <a:schemeClr val="accent2">
                      <a:alpha val="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DB7E4792-CF7A-4D70-A4F0-70AF06CC0117}"/>
                  </a:ext>
                </a:extLst>
              </p:cNvPr>
              <p:cNvSpPr/>
              <p:nvPr/>
            </p:nvSpPr>
            <p:spPr>
              <a:xfrm rot="11320169">
                <a:off x="10484946" y="3373702"/>
                <a:ext cx="981016" cy="3839597"/>
              </a:xfrm>
              <a:prstGeom prst="rect">
                <a:avLst/>
              </a:prstGeom>
              <a:gradFill>
                <a:gsLst>
                  <a:gs pos="0">
                    <a:schemeClr val="accent2">
                      <a:alpha val="40000"/>
                    </a:schemeClr>
                  </a:gs>
                  <a:gs pos="76000">
                    <a:schemeClr val="accent2">
                      <a:alpha val="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E1774AC8-8D3A-420C-AF3B-92FF7AB33B21}"/>
              </a:ext>
            </a:extLst>
          </p:cNvPr>
          <p:cNvSpPr/>
          <p:nvPr/>
        </p:nvSpPr>
        <p:spPr>
          <a:xfrm>
            <a:off x="3695623" y="3283733"/>
            <a:ext cx="25095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7200">
                <a:gradFill>
                  <a:gsLst>
                    <a:gs pos="100000">
                      <a:schemeClr val="accent1"/>
                    </a:gs>
                    <a:gs pos="6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  <a:cs typeface="阿里巴巴普惠体 B" panose="00020600040101010101" pitchFamily="18" charset="-122"/>
              </a:rPr>
              <a:t>300</a:t>
            </a:r>
            <a:r>
              <a:rPr lang="zh-CN" altLang="en-US" sz="2800">
                <a:gradFill>
                  <a:gsLst>
                    <a:gs pos="100000">
                      <a:schemeClr val="accent1"/>
                    </a:gs>
                    <a:gs pos="6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  <a:cs typeface="阿里巴巴普惠体 B" panose="00020600040101010101" pitchFamily="18" charset="-122"/>
              </a:rPr>
              <a:t>个</a:t>
            </a:r>
            <a:endParaRPr lang="zh-CN" altLang="en-US" sz="7200" dirty="0">
              <a:gradFill>
                <a:gsLst>
                  <a:gs pos="100000">
                    <a:schemeClr val="accent1"/>
                  </a:gs>
                  <a:gs pos="60000">
                    <a:schemeClr val="accent2"/>
                  </a:gs>
                </a:gsLst>
                <a:lin ang="5400000" scaled="1"/>
              </a:gradFill>
              <a:latin typeface="+mj-ea"/>
              <a:ea typeface="+mj-ea"/>
              <a:cs typeface="阿里巴巴普惠体 B" panose="00020600040101010101" pitchFamily="18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79F43A2-8864-4772-919B-F31C8D82DD8C}"/>
              </a:ext>
            </a:extLst>
          </p:cNvPr>
          <p:cNvSpPr/>
          <p:nvPr/>
        </p:nvSpPr>
        <p:spPr>
          <a:xfrm>
            <a:off x="6706918" y="3283732"/>
            <a:ext cx="25017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7200">
                <a:gradFill>
                  <a:gsLst>
                    <a:gs pos="100000">
                      <a:schemeClr val="accent1"/>
                    </a:gs>
                    <a:gs pos="6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  <a:cs typeface="阿里巴巴普惠体 B" panose="00020600040101010101" pitchFamily="18" charset="-122"/>
              </a:rPr>
              <a:t>70</a:t>
            </a:r>
            <a:r>
              <a:rPr lang="zh-CN" altLang="en-US" sz="2400">
                <a:gradFill>
                  <a:gsLst>
                    <a:gs pos="100000">
                      <a:schemeClr val="accent1"/>
                    </a:gs>
                    <a:gs pos="6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  <a:cs typeface="阿里巴巴普惠体 B" panose="00020600040101010101" pitchFamily="18" charset="-122"/>
              </a:rPr>
              <a:t>个</a:t>
            </a:r>
            <a:endParaRPr lang="zh-CN" altLang="en-US" sz="4400" dirty="0">
              <a:gradFill>
                <a:gsLst>
                  <a:gs pos="100000">
                    <a:schemeClr val="accent1"/>
                  </a:gs>
                  <a:gs pos="60000">
                    <a:schemeClr val="accent2"/>
                  </a:gs>
                </a:gsLst>
                <a:lin ang="5400000" scaled="1"/>
              </a:gradFill>
              <a:latin typeface="+mj-ea"/>
              <a:ea typeface="+mj-ea"/>
              <a:cs typeface="阿里巴巴普惠体 B" panose="00020600040101010101" pitchFamily="18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E7DF7458-5C3E-449F-A435-4ABECEF3DAF7}"/>
              </a:ext>
            </a:extLst>
          </p:cNvPr>
          <p:cNvSpPr/>
          <p:nvPr/>
        </p:nvSpPr>
        <p:spPr>
          <a:xfrm>
            <a:off x="3927477" y="4399701"/>
            <a:ext cx="441649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200">
                <a:latin typeface="+mn-ea"/>
              </a:rPr>
              <a:t>大江东去，浪淘尽，千古风流人物</a:t>
            </a:r>
            <a:endParaRPr lang="zh-CN" altLang="en-US" sz="2200" dirty="0">
              <a:latin typeface="+mn-ea"/>
            </a:endParaRPr>
          </a:p>
        </p:txBody>
      </p:sp>
      <p:sp>
        <p:nvSpPr>
          <p:cNvPr id="14" name="箭头: 右 13">
            <a:extLst>
              <a:ext uri="{FF2B5EF4-FFF2-40B4-BE49-F238E27FC236}">
                <a16:creationId xmlns:a16="http://schemas.microsoft.com/office/drawing/2014/main" xmlns="" id="{BCB41325-9495-4BAB-8DB2-C8617FFFD18E}"/>
              </a:ext>
            </a:extLst>
          </p:cNvPr>
          <p:cNvSpPr/>
          <p:nvPr/>
        </p:nvSpPr>
        <p:spPr>
          <a:xfrm>
            <a:off x="6030301" y="3618707"/>
            <a:ext cx="1129865" cy="584774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柱体 15">
            <a:extLst>
              <a:ext uri="{FF2B5EF4-FFF2-40B4-BE49-F238E27FC236}">
                <a16:creationId xmlns:a16="http://schemas.microsoft.com/office/drawing/2014/main" xmlns="" id="{9E920990-8B0B-4B76-AA5A-26E98EBC328A}"/>
              </a:ext>
            </a:extLst>
          </p:cNvPr>
          <p:cNvSpPr/>
          <p:nvPr/>
        </p:nvSpPr>
        <p:spPr>
          <a:xfrm>
            <a:off x="551090" y="5093824"/>
            <a:ext cx="11089820" cy="2236542"/>
          </a:xfrm>
          <a:prstGeom prst="can">
            <a:avLst>
              <a:gd name="adj" fmla="val 41482"/>
            </a:avLst>
          </a:prstGeom>
          <a:gradFill flip="none" rotWithShape="1">
            <a:gsLst>
              <a:gs pos="8000">
                <a:schemeClr val="accent2">
                  <a:lumMod val="60000"/>
                  <a:lumOff val="40000"/>
                </a:schemeClr>
              </a:gs>
              <a:gs pos="84000">
                <a:schemeClr val="accent2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9DD31CF-C3C2-4AC6-840E-298F5BF50258}"/>
              </a:ext>
            </a:extLst>
          </p:cNvPr>
          <p:cNvSpPr txBox="1"/>
          <p:nvPr/>
        </p:nvSpPr>
        <p:spPr>
          <a:xfrm>
            <a:off x="1732005" y="5245791"/>
            <a:ext cx="8850081" cy="512020"/>
          </a:xfrm>
          <a:prstGeom prst="rect">
            <a:avLst/>
          </a:prstGeom>
          <a:noFill/>
        </p:spPr>
        <p:txBody>
          <a:bodyPr wrap="none" rtlCol="0">
            <a:prstTxWarp prst="textFadeUp">
              <a:avLst>
                <a:gd name="adj" fmla="val 9291"/>
              </a:avLst>
            </a:prstTxWarp>
            <a:spAutoFit/>
          </a:bodyPr>
          <a:lstStyle/>
          <a:p>
            <a:r>
              <a:rPr lang="zh-CN" altLang="en-US" sz="2400" b="1">
                <a:gradFill>
                  <a:gsLst>
                    <a:gs pos="0">
                      <a:schemeClr val="bg1">
                        <a:alpha val="75000"/>
                      </a:schemeClr>
                    </a:gs>
                    <a:gs pos="84000">
                      <a:schemeClr val="bg1">
                        <a:alpha val="50000"/>
                      </a:schemeClr>
                    </a:gs>
                  </a:gsLst>
                  <a:lin ang="135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樯橹灰飞烟灭</a:t>
            </a:r>
            <a:endParaRPr lang="zh-CN" altLang="en-US" sz="2400" b="1" dirty="0">
              <a:gradFill>
                <a:gsLst>
                  <a:gs pos="0">
                    <a:schemeClr val="bg1">
                      <a:alpha val="75000"/>
                    </a:schemeClr>
                  </a:gs>
                  <a:gs pos="84000">
                    <a:schemeClr val="bg1">
                      <a:alpha val="50000"/>
                    </a:schemeClr>
                  </a:gs>
                </a:gsLst>
                <a:lin ang="135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506F6BBD-E7EF-4114-87DB-05079437A731}"/>
              </a:ext>
            </a:extLst>
          </p:cNvPr>
          <p:cNvGrpSpPr/>
          <p:nvPr/>
        </p:nvGrpSpPr>
        <p:grpSpPr>
          <a:xfrm>
            <a:off x="1200472" y="3559608"/>
            <a:ext cx="1063065" cy="1063063"/>
            <a:chOff x="1200472" y="3369108"/>
            <a:chExt cx="1063065" cy="1063063"/>
          </a:xfrm>
        </p:grpSpPr>
        <p:sp>
          <p:nvSpPr>
            <p:cNvPr id="19" name="PA-弧形 65">
              <a:extLst>
                <a:ext uri="{FF2B5EF4-FFF2-40B4-BE49-F238E27FC236}">
                  <a16:creationId xmlns:a16="http://schemas.microsoft.com/office/drawing/2014/main" xmlns="" id="{144209FE-090B-421A-9E15-03525F7114DE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1236317" y="3398623"/>
              <a:ext cx="1004035" cy="1004033"/>
            </a:xfrm>
            <a:prstGeom prst="arc">
              <a:avLst>
                <a:gd name="adj1" fmla="val 16200000"/>
                <a:gd name="adj2" fmla="val 15661189"/>
              </a:avLst>
            </a:prstGeom>
            <a:ln w="0">
              <a:gradFill>
                <a:gsLst>
                  <a:gs pos="0">
                    <a:srgbClr val="168FEB"/>
                  </a:gs>
                  <a:gs pos="22101">
                    <a:srgbClr val="168FEB">
                      <a:alpha val="80000"/>
                    </a:srgbClr>
                  </a:gs>
                  <a:gs pos="89000">
                    <a:srgbClr val="168FEB">
                      <a:alpha val="0"/>
                    </a:srgbClr>
                  </a:gs>
                  <a:gs pos="53000">
                    <a:srgbClr val="168FEB">
                      <a:alpha val="0"/>
                    </a:srgbClr>
                  </a:gs>
                  <a:gs pos="100000">
                    <a:srgbClr val="168FEB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PA-弧形 64">
              <a:extLst>
                <a:ext uri="{FF2B5EF4-FFF2-40B4-BE49-F238E27FC236}">
                  <a16:creationId xmlns:a16="http://schemas.microsoft.com/office/drawing/2014/main" xmlns="" id="{288DB0B1-59E1-4BB9-8379-0D8DF1AA67F2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1200472" y="3369108"/>
              <a:ext cx="1063065" cy="1063063"/>
            </a:xfrm>
            <a:prstGeom prst="arc">
              <a:avLst>
                <a:gd name="adj1" fmla="val 11373796"/>
                <a:gd name="adj2" fmla="val 10429568"/>
              </a:avLst>
            </a:prstGeom>
            <a:ln w="0">
              <a:gradFill>
                <a:gsLst>
                  <a:gs pos="0">
                    <a:srgbClr val="168FEB"/>
                  </a:gs>
                  <a:gs pos="80000">
                    <a:srgbClr val="168FEB">
                      <a:alpha val="82000"/>
                    </a:srgbClr>
                  </a:gs>
                  <a:gs pos="28000">
                    <a:srgbClr val="168FEB">
                      <a:alpha val="72000"/>
                    </a:srgbClr>
                  </a:gs>
                  <a:gs pos="54000">
                    <a:srgbClr val="168FEB">
                      <a:alpha val="0"/>
                    </a:srgbClr>
                  </a:gs>
                  <a:gs pos="100000">
                    <a:srgbClr val="168FEB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344200B1-A097-4D91-8718-4ACD5E8B83E0}"/>
                </a:ext>
              </a:extLst>
            </p:cNvPr>
            <p:cNvSpPr/>
            <p:nvPr/>
          </p:nvSpPr>
          <p:spPr>
            <a:xfrm>
              <a:off x="1275255" y="3451931"/>
              <a:ext cx="909164" cy="909163"/>
            </a:xfrm>
            <a:prstGeom prst="ellipse">
              <a:avLst/>
            </a:prstGeom>
            <a:solidFill>
              <a:schemeClr val="bg1"/>
            </a:solidFill>
            <a:ln w="1905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6D0FAC21-BEF8-4372-95CF-F7683E89B9FE}"/>
              </a:ext>
            </a:extLst>
          </p:cNvPr>
          <p:cNvGrpSpPr/>
          <p:nvPr/>
        </p:nvGrpSpPr>
        <p:grpSpPr>
          <a:xfrm>
            <a:off x="9696017" y="3559608"/>
            <a:ext cx="1063065" cy="1063063"/>
            <a:chOff x="1200472" y="3369108"/>
            <a:chExt cx="1063065" cy="1063063"/>
          </a:xfrm>
        </p:grpSpPr>
        <p:sp>
          <p:nvSpPr>
            <p:cNvPr id="23" name="PA-弧形 65">
              <a:extLst>
                <a:ext uri="{FF2B5EF4-FFF2-40B4-BE49-F238E27FC236}">
                  <a16:creationId xmlns:a16="http://schemas.microsoft.com/office/drawing/2014/main" xmlns="" id="{2EBEDE1D-6F4E-4FA3-87BB-D6243C0E826F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1236317" y="3398623"/>
              <a:ext cx="1004035" cy="1004033"/>
            </a:xfrm>
            <a:prstGeom prst="arc">
              <a:avLst>
                <a:gd name="adj1" fmla="val 16200000"/>
                <a:gd name="adj2" fmla="val 15661189"/>
              </a:avLst>
            </a:prstGeom>
            <a:ln w="0">
              <a:gradFill>
                <a:gsLst>
                  <a:gs pos="0">
                    <a:srgbClr val="168FEB"/>
                  </a:gs>
                  <a:gs pos="22101">
                    <a:srgbClr val="168FEB">
                      <a:alpha val="80000"/>
                    </a:srgbClr>
                  </a:gs>
                  <a:gs pos="89000">
                    <a:srgbClr val="168FEB">
                      <a:alpha val="0"/>
                    </a:srgbClr>
                  </a:gs>
                  <a:gs pos="53000">
                    <a:srgbClr val="168FEB">
                      <a:alpha val="0"/>
                    </a:srgbClr>
                  </a:gs>
                  <a:gs pos="100000">
                    <a:srgbClr val="168FEB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PA-弧形 64">
              <a:extLst>
                <a:ext uri="{FF2B5EF4-FFF2-40B4-BE49-F238E27FC236}">
                  <a16:creationId xmlns:a16="http://schemas.microsoft.com/office/drawing/2014/main" xmlns="" id="{303B52D2-7C37-46BE-91F8-C6DBD754168E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1200472" y="3369108"/>
              <a:ext cx="1063065" cy="1063063"/>
            </a:xfrm>
            <a:prstGeom prst="arc">
              <a:avLst>
                <a:gd name="adj1" fmla="val 11373796"/>
                <a:gd name="adj2" fmla="val 10429568"/>
              </a:avLst>
            </a:prstGeom>
            <a:ln w="0">
              <a:gradFill>
                <a:gsLst>
                  <a:gs pos="0">
                    <a:srgbClr val="168FEB"/>
                  </a:gs>
                  <a:gs pos="80000">
                    <a:srgbClr val="168FEB">
                      <a:alpha val="82000"/>
                    </a:srgbClr>
                  </a:gs>
                  <a:gs pos="28000">
                    <a:srgbClr val="168FEB">
                      <a:alpha val="72000"/>
                    </a:srgbClr>
                  </a:gs>
                  <a:gs pos="54000">
                    <a:srgbClr val="168FEB">
                      <a:alpha val="0"/>
                    </a:srgbClr>
                  </a:gs>
                  <a:gs pos="100000">
                    <a:srgbClr val="168FEB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2AA7E3BF-6A24-4104-9D8F-A3BF63F12CA9}"/>
                </a:ext>
              </a:extLst>
            </p:cNvPr>
            <p:cNvSpPr/>
            <p:nvPr/>
          </p:nvSpPr>
          <p:spPr>
            <a:xfrm>
              <a:off x="1275255" y="3451931"/>
              <a:ext cx="909164" cy="909163"/>
            </a:xfrm>
            <a:prstGeom prst="ellipse">
              <a:avLst/>
            </a:prstGeom>
            <a:solidFill>
              <a:schemeClr val="bg1"/>
            </a:solidFill>
            <a:ln w="1905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0464ACCC-8887-4B2C-8EBA-89216357125F}"/>
              </a:ext>
            </a:extLst>
          </p:cNvPr>
          <p:cNvGrpSpPr/>
          <p:nvPr/>
        </p:nvGrpSpPr>
        <p:grpSpPr>
          <a:xfrm>
            <a:off x="3616058" y="2086374"/>
            <a:ext cx="1063065" cy="1063063"/>
            <a:chOff x="1200472" y="3369108"/>
            <a:chExt cx="1063065" cy="1063063"/>
          </a:xfrm>
        </p:grpSpPr>
        <p:sp>
          <p:nvSpPr>
            <p:cNvPr id="27" name="PA-弧形 65">
              <a:extLst>
                <a:ext uri="{FF2B5EF4-FFF2-40B4-BE49-F238E27FC236}">
                  <a16:creationId xmlns:a16="http://schemas.microsoft.com/office/drawing/2014/main" xmlns="" id="{C301EC52-C8F0-47FB-A52B-EFF3B5F8F44A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1236317" y="3398623"/>
              <a:ext cx="1004035" cy="1004033"/>
            </a:xfrm>
            <a:prstGeom prst="arc">
              <a:avLst>
                <a:gd name="adj1" fmla="val 16200000"/>
                <a:gd name="adj2" fmla="val 15661189"/>
              </a:avLst>
            </a:prstGeom>
            <a:ln w="0">
              <a:gradFill>
                <a:gsLst>
                  <a:gs pos="0">
                    <a:srgbClr val="168FEB"/>
                  </a:gs>
                  <a:gs pos="22101">
                    <a:srgbClr val="168FEB">
                      <a:alpha val="80000"/>
                    </a:srgbClr>
                  </a:gs>
                  <a:gs pos="89000">
                    <a:srgbClr val="168FEB">
                      <a:alpha val="0"/>
                    </a:srgbClr>
                  </a:gs>
                  <a:gs pos="53000">
                    <a:srgbClr val="168FEB">
                      <a:alpha val="0"/>
                    </a:srgbClr>
                  </a:gs>
                  <a:gs pos="100000">
                    <a:srgbClr val="168FEB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PA-弧形 64">
              <a:extLst>
                <a:ext uri="{FF2B5EF4-FFF2-40B4-BE49-F238E27FC236}">
                  <a16:creationId xmlns:a16="http://schemas.microsoft.com/office/drawing/2014/main" xmlns="" id="{62AB61B5-BF48-4C3C-B6D0-8057F9C84978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1200472" y="3369108"/>
              <a:ext cx="1063065" cy="1063063"/>
            </a:xfrm>
            <a:prstGeom prst="arc">
              <a:avLst>
                <a:gd name="adj1" fmla="val 11373796"/>
                <a:gd name="adj2" fmla="val 10429568"/>
              </a:avLst>
            </a:prstGeom>
            <a:ln w="0">
              <a:gradFill>
                <a:gsLst>
                  <a:gs pos="0">
                    <a:srgbClr val="168FEB"/>
                  </a:gs>
                  <a:gs pos="80000">
                    <a:srgbClr val="168FEB">
                      <a:alpha val="82000"/>
                    </a:srgbClr>
                  </a:gs>
                  <a:gs pos="28000">
                    <a:srgbClr val="168FEB">
                      <a:alpha val="72000"/>
                    </a:srgbClr>
                  </a:gs>
                  <a:gs pos="54000">
                    <a:srgbClr val="168FEB">
                      <a:alpha val="0"/>
                    </a:srgbClr>
                  </a:gs>
                  <a:gs pos="100000">
                    <a:srgbClr val="168FEB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30D92C1A-CE72-4595-8D2D-838A5F1F8919}"/>
                </a:ext>
              </a:extLst>
            </p:cNvPr>
            <p:cNvSpPr/>
            <p:nvPr/>
          </p:nvSpPr>
          <p:spPr>
            <a:xfrm>
              <a:off x="1275255" y="3451931"/>
              <a:ext cx="909164" cy="909163"/>
            </a:xfrm>
            <a:prstGeom prst="ellipse">
              <a:avLst/>
            </a:prstGeom>
            <a:solidFill>
              <a:schemeClr val="bg1"/>
            </a:solidFill>
            <a:ln w="1905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00D649A8-1CE6-49D9-BE01-C695319D6A9E}"/>
              </a:ext>
            </a:extLst>
          </p:cNvPr>
          <p:cNvGrpSpPr/>
          <p:nvPr/>
        </p:nvGrpSpPr>
        <p:grpSpPr>
          <a:xfrm>
            <a:off x="7565510" y="2081676"/>
            <a:ext cx="1063065" cy="1063063"/>
            <a:chOff x="1200472" y="3369108"/>
            <a:chExt cx="1063065" cy="1063063"/>
          </a:xfrm>
        </p:grpSpPr>
        <p:sp>
          <p:nvSpPr>
            <p:cNvPr id="31" name="PA-弧形 65">
              <a:extLst>
                <a:ext uri="{FF2B5EF4-FFF2-40B4-BE49-F238E27FC236}">
                  <a16:creationId xmlns:a16="http://schemas.microsoft.com/office/drawing/2014/main" xmlns="" id="{53D427BF-12CC-490C-B8BB-59263959F127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1236317" y="3398623"/>
              <a:ext cx="1004035" cy="1004033"/>
            </a:xfrm>
            <a:prstGeom prst="arc">
              <a:avLst>
                <a:gd name="adj1" fmla="val 16200000"/>
                <a:gd name="adj2" fmla="val 15661189"/>
              </a:avLst>
            </a:prstGeom>
            <a:ln w="0">
              <a:gradFill>
                <a:gsLst>
                  <a:gs pos="0">
                    <a:srgbClr val="168FEB"/>
                  </a:gs>
                  <a:gs pos="22101">
                    <a:srgbClr val="168FEB">
                      <a:alpha val="80000"/>
                    </a:srgbClr>
                  </a:gs>
                  <a:gs pos="89000">
                    <a:srgbClr val="168FEB">
                      <a:alpha val="0"/>
                    </a:srgbClr>
                  </a:gs>
                  <a:gs pos="53000">
                    <a:srgbClr val="168FEB">
                      <a:alpha val="0"/>
                    </a:srgbClr>
                  </a:gs>
                  <a:gs pos="100000">
                    <a:srgbClr val="168FEB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PA-弧形 64">
              <a:extLst>
                <a:ext uri="{FF2B5EF4-FFF2-40B4-BE49-F238E27FC236}">
                  <a16:creationId xmlns:a16="http://schemas.microsoft.com/office/drawing/2014/main" xmlns="" id="{6CB05038-94EC-4AED-A94C-25D5B84126BE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1200472" y="3369108"/>
              <a:ext cx="1063065" cy="1063063"/>
            </a:xfrm>
            <a:prstGeom prst="arc">
              <a:avLst>
                <a:gd name="adj1" fmla="val 11373796"/>
                <a:gd name="adj2" fmla="val 10429568"/>
              </a:avLst>
            </a:prstGeom>
            <a:ln w="0">
              <a:gradFill>
                <a:gsLst>
                  <a:gs pos="0">
                    <a:srgbClr val="168FEB"/>
                  </a:gs>
                  <a:gs pos="80000">
                    <a:srgbClr val="168FEB">
                      <a:alpha val="82000"/>
                    </a:srgbClr>
                  </a:gs>
                  <a:gs pos="28000">
                    <a:srgbClr val="168FEB">
                      <a:alpha val="72000"/>
                    </a:srgbClr>
                  </a:gs>
                  <a:gs pos="54000">
                    <a:srgbClr val="168FEB">
                      <a:alpha val="0"/>
                    </a:srgbClr>
                  </a:gs>
                  <a:gs pos="100000">
                    <a:srgbClr val="168FEB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66785D43-2DA4-4147-B1BA-9747A56FE884}"/>
                </a:ext>
              </a:extLst>
            </p:cNvPr>
            <p:cNvSpPr/>
            <p:nvPr/>
          </p:nvSpPr>
          <p:spPr>
            <a:xfrm>
              <a:off x="1275255" y="3451931"/>
              <a:ext cx="909164" cy="909163"/>
            </a:xfrm>
            <a:prstGeom prst="ellipse">
              <a:avLst/>
            </a:prstGeom>
            <a:solidFill>
              <a:schemeClr val="bg1"/>
            </a:solidFill>
            <a:ln w="1905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743FB9EC-D3A1-4BA6-AEBB-6C8C8F399920}"/>
              </a:ext>
            </a:extLst>
          </p:cNvPr>
          <p:cNvSpPr/>
          <p:nvPr/>
        </p:nvSpPr>
        <p:spPr>
          <a:xfrm>
            <a:off x="1010468" y="2928991"/>
            <a:ext cx="1396536" cy="5945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gradFill flip="none" rotWithShape="1">
                  <a:gsLst>
                    <a:gs pos="0">
                      <a:schemeClr val="accent1"/>
                    </a:gs>
                    <a:gs pos="91000">
                      <a:schemeClr val="accent2"/>
                    </a:gs>
                  </a:gsLst>
                  <a:lin ang="5400000" scaled="1"/>
                  <a:tileRect/>
                </a:gra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大江东去</a:t>
            </a:r>
            <a:endParaRPr lang="zh-CN" altLang="en-US" sz="2400" dirty="0">
              <a:gradFill flip="none" rotWithShape="1">
                <a:gsLst>
                  <a:gs pos="0">
                    <a:schemeClr val="accent1"/>
                  </a:gs>
                  <a:gs pos="91000">
                    <a:schemeClr val="accent2"/>
                  </a:gs>
                </a:gsLst>
                <a:lin ang="5400000" scaled="1"/>
                <a:tileRect/>
              </a:gra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81C65755-E93F-426B-A210-EE5C5E7CD620}"/>
              </a:ext>
            </a:extLst>
          </p:cNvPr>
          <p:cNvSpPr/>
          <p:nvPr/>
        </p:nvSpPr>
        <p:spPr>
          <a:xfrm>
            <a:off x="3466043" y="1506610"/>
            <a:ext cx="1396536" cy="5945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gradFill flip="none" rotWithShape="1">
                  <a:gsLst>
                    <a:gs pos="0">
                      <a:schemeClr val="accent1"/>
                    </a:gs>
                    <a:gs pos="91000">
                      <a:schemeClr val="accent2"/>
                    </a:gs>
                  </a:gsLst>
                  <a:lin ang="5400000" scaled="1"/>
                  <a:tileRect/>
                </a:gra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大江东去</a:t>
            </a:r>
            <a:endParaRPr lang="zh-CN" altLang="en-US" sz="2400" dirty="0">
              <a:gradFill flip="none" rotWithShape="1">
                <a:gsLst>
                  <a:gs pos="0">
                    <a:schemeClr val="accent1"/>
                  </a:gs>
                  <a:gs pos="91000">
                    <a:schemeClr val="accent2"/>
                  </a:gs>
                </a:gsLst>
                <a:lin ang="5400000" scaled="1"/>
                <a:tileRect/>
              </a:gra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124C3F3B-7BBA-46CC-B2D7-87235BE9F37B}"/>
              </a:ext>
            </a:extLst>
          </p:cNvPr>
          <p:cNvSpPr/>
          <p:nvPr/>
        </p:nvSpPr>
        <p:spPr>
          <a:xfrm>
            <a:off x="7403362" y="1506610"/>
            <a:ext cx="1396536" cy="5945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gradFill flip="none" rotWithShape="1">
                  <a:gsLst>
                    <a:gs pos="0">
                      <a:schemeClr val="accent1"/>
                    </a:gs>
                    <a:gs pos="91000">
                      <a:schemeClr val="accent2"/>
                    </a:gs>
                  </a:gsLst>
                  <a:lin ang="5400000" scaled="1"/>
                  <a:tileRect/>
                </a:gra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大江东去</a:t>
            </a:r>
            <a:endParaRPr lang="zh-CN" altLang="en-US" sz="2400" dirty="0">
              <a:gradFill flip="none" rotWithShape="1">
                <a:gsLst>
                  <a:gs pos="0">
                    <a:schemeClr val="accent1"/>
                  </a:gs>
                  <a:gs pos="91000">
                    <a:schemeClr val="accent2"/>
                  </a:gs>
                </a:gsLst>
                <a:lin ang="5400000" scaled="1"/>
                <a:tileRect/>
              </a:gra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8D7F2E75-AAF9-474E-80DD-05BD18A26E78}"/>
              </a:ext>
            </a:extLst>
          </p:cNvPr>
          <p:cNvSpPr/>
          <p:nvPr/>
        </p:nvSpPr>
        <p:spPr>
          <a:xfrm>
            <a:off x="9552757" y="2928991"/>
            <a:ext cx="1396536" cy="5945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gradFill flip="none" rotWithShape="1">
                  <a:gsLst>
                    <a:gs pos="0">
                      <a:schemeClr val="accent1"/>
                    </a:gs>
                    <a:gs pos="91000">
                      <a:schemeClr val="accent2"/>
                    </a:gs>
                  </a:gsLst>
                  <a:lin ang="5400000" scaled="1"/>
                  <a:tileRect/>
                </a:gra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大江东去</a:t>
            </a:r>
            <a:endParaRPr lang="zh-CN" altLang="en-US" sz="2400" dirty="0">
              <a:gradFill flip="none" rotWithShape="1">
                <a:gsLst>
                  <a:gs pos="0">
                    <a:schemeClr val="accent1"/>
                  </a:gs>
                  <a:gs pos="91000">
                    <a:schemeClr val="accent2"/>
                  </a:gs>
                </a:gsLst>
                <a:lin ang="5400000" scaled="1"/>
                <a:tileRect/>
              </a:gra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31ABB980-616A-4481-B0F3-4C65F575165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511" t="16949" r="71781" b="16949"/>
          <a:stretch>
            <a:fillRect/>
          </a:stretch>
        </p:blipFill>
        <p:spPr>
          <a:xfrm>
            <a:off x="1369595" y="3726380"/>
            <a:ext cx="720484" cy="720484"/>
          </a:xfrm>
          <a:custGeom>
            <a:avLst/>
            <a:gdLst>
              <a:gd name="connsiteX0" fmla="*/ 990600 w 1981200"/>
              <a:gd name="connsiteY0" fmla="*/ 0 h 1981200"/>
              <a:gd name="connsiteX1" fmla="*/ 1981200 w 1981200"/>
              <a:gd name="connsiteY1" fmla="*/ 990600 h 1981200"/>
              <a:gd name="connsiteX2" fmla="*/ 990600 w 1981200"/>
              <a:gd name="connsiteY2" fmla="*/ 1981200 h 1981200"/>
              <a:gd name="connsiteX3" fmla="*/ 0 w 1981200"/>
              <a:gd name="connsiteY3" fmla="*/ 990600 h 1981200"/>
              <a:gd name="connsiteX4" fmla="*/ 990600 w 1981200"/>
              <a:gd name="connsiteY4" fmla="*/ 0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1200" h="1981200">
                <a:moveTo>
                  <a:pt x="990600" y="0"/>
                </a:moveTo>
                <a:cubicBezTo>
                  <a:pt x="1537693" y="0"/>
                  <a:pt x="1981200" y="443507"/>
                  <a:pt x="1981200" y="990600"/>
                </a:cubicBezTo>
                <a:cubicBezTo>
                  <a:pt x="1981200" y="1537693"/>
                  <a:pt x="1537693" y="1981200"/>
                  <a:pt x="990600" y="1981200"/>
                </a:cubicBezTo>
                <a:cubicBezTo>
                  <a:pt x="443507" y="1981200"/>
                  <a:pt x="0" y="1537693"/>
                  <a:pt x="0" y="990600"/>
                </a:cubicBezTo>
                <a:cubicBezTo>
                  <a:pt x="0" y="443507"/>
                  <a:pt x="443507" y="0"/>
                  <a:pt x="990600" y="0"/>
                </a:cubicBezTo>
                <a:close/>
              </a:path>
            </a:pathLst>
          </a:cu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39F924CF-1C6B-4954-A650-28DD8E02DD8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114" t="16949" r="71179" b="16949"/>
          <a:stretch>
            <a:fillRect/>
          </a:stretch>
        </p:blipFill>
        <p:spPr>
          <a:xfrm>
            <a:off x="3805001" y="2253099"/>
            <a:ext cx="681542" cy="681542"/>
          </a:xfrm>
          <a:custGeom>
            <a:avLst/>
            <a:gdLst>
              <a:gd name="connsiteX0" fmla="*/ 990600 w 1981200"/>
              <a:gd name="connsiteY0" fmla="*/ 0 h 1981200"/>
              <a:gd name="connsiteX1" fmla="*/ 1981200 w 1981200"/>
              <a:gd name="connsiteY1" fmla="*/ 990600 h 1981200"/>
              <a:gd name="connsiteX2" fmla="*/ 990600 w 1981200"/>
              <a:gd name="connsiteY2" fmla="*/ 1981200 h 1981200"/>
              <a:gd name="connsiteX3" fmla="*/ 0 w 1981200"/>
              <a:gd name="connsiteY3" fmla="*/ 990600 h 1981200"/>
              <a:gd name="connsiteX4" fmla="*/ 990600 w 1981200"/>
              <a:gd name="connsiteY4" fmla="*/ 0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1200" h="1981200">
                <a:moveTo>
                  <a:pt x="990600" y="0"/>
                </a:moveTo>
                <a:cubicBezTo>
                  <a:pt x="1537693" y="0"/>
                  <a:pt x="1981200" y="443507"/>
                  <a:pt x="1981200" y="990600"/>
                </a:cubicBezTo>
                <a:cubicBezTo>
                  <a:pt x="1981200" y="1537693"/>
                  <a:pt x="1537693" y="1981200"/>
                  <a:pt x="990600" y="1981200"/>
                </a:cubicBezTo>
                <a:cubicBezTo>
                  <a:pt x="443507" y="1981200"/>
                  <a:pt x="0" y="1537693"/>
                  <a:pt x="0" y="990600"/>
                </a:cubicBezTo>
                <a:cubicBezTo>
                  <a:pt x="0" y="443507"/>
                  <a:pt x="443507" y="0"/>
                  <a:pt x="990600" y="0"/>
                </a:cubicBezTo>
                <a:close/>
              </a:path>
            </a:pathLst>
          </a:cu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218B9C43-9F7A-4117-80D3-C6607361552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659" t="17903" r="71634" b="15996"/>
          <a:stretch>
            <a:fillRect/>
          </a:stretch>
        </p:blipFill>
        <p:spPr>
          <a:xfrm>
            <a:off x="7754031" y="2259575"/>
            <a:ext cx="688692" cy="688692"/>
          </a:xfrm>
          <a:custGeom>
            <a:avLst/>
            <a:gdLst>
              <a:gd name="connsiteX0" fmla="*/ 990600 w 1981200"/>
              <a:gd name="connsiteY0" fmla="*/ 0 h 1981200"/>
              <a:gd name="connsiteX1" fmla="*/ 1981200 w 1981200"/>
              <a:gd name="connsiteY1" fmla="*/ 990600 h 1981200"/>
              <a:gd name="connsiteX2" fmla="*/ 990600 w 1981200"/>
              <a:gd name="connsiteY2" fmla="*/ 1981200 h 1981200"/>
              <a:gd name="connsiteX3" fmla="*/ 0 w 1981200"/>
              <a:gd name="connsiteY3" fmla="*/ 990600 h 1981200"/>
              <a:gd name="connsiteX4" fmla="*/ 990600 w 1981200"/>
              <a:gd name="connsiteY4" fmla="*/ 0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1200" h="1981200">
                <a:moveTo>
                  <a:pt x="990600" y="0"/>
                </a:moveTo>
                <a:cubicBezTo>
                  <a:pt x="1537693" y="0"/>
                  <a:pt x="1981200" y="443507"/>
                  <a:pt x="1981200" y="990600"/>
                </a:cubicBezTo>
                <a:cubicBezTo>
                  <a:pt x="1981200" y="1537693"/>
                  <a:pt x="1537693" y="1981200"/>
                  <a:pt x="990600" y="1981200"/>
                </a:cubicBezTo>
                <a:cubicBezTo>
                  <a:pt x="443507" y="1981200"/>
                  <a:pt x="0" y="1537693"/>
                  <a:pt x="0" y="990600"/>
                </a:cubicBezTo>
                <a:cubicBezTo>
                  <a:pt x="0" y="443507"/>
                  <a:pt x="443507" y="0"/>
                  <a:pt x="990600" y="0"/>
                </a:cubicBezTo>
                <a:close/>
              </a:path>
            </a:pathLst>
          </a:cu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35E66AFC-B0DD-4D15-BC4F-091291B8861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114" t="16102" r="71179" b="17797"/>
          <a:stretch>
            <a:fillRect/>
          </a:stretch>
        </p:blipFill>
        <p:spPr>
          <a:xfrm>
            <a:off x="9890526" y="3751766"/>
            <a:ext cx="669712" cy="669712"/>
          </a:xfrm>
          <a:custGeom>
            <a:avLst/>
            <a:gdLst>
              <a:gd name="connsiteX0" fmla="*/ 990600 w 1981200"/>
              <a:gd name="connsiteY0" fmla="*/ 0 h 1981200"/>
              <a:gd name="connsiteX1" fmla="*/ 1981200 w 1981200"/>
              <a:gd name="connsiteY1" fmla="*/ 990600 h 1981200"/>
              <a:gd name="connsiteX2" fmla="*/ 990600 w 1981200"/>
              <a:gd name="connsiteY2" fmla="*/ 1981200 h 1981200"/>
              <a:gd name="connsiteX3" fmla="*/ 0 w 1981200"/>
              <a:gd name="connsiteY3" fmla="*/ 990600 h 1981200"/>
              <a:gd name="connsiteX4" fmla="*/ 990600 w 1981200"/>
              <a:gd name="connsiteY4" fmla="*/ 0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1200" h="1981200">
                <a:moveTo>
                  <a:pt x="990600" y="0"/>
                </a:moveTo>
                <a:cubicBezTo>
                  <a:pt x="1537693" y="0"/>
                  <a:pt x="1981200" y="443507"/>
                  <a:pt x="1981200" y="990600"/>
                </a:cubicBezTo>
                <a:cubicBezTo>
                  <a:pt x="1981200" y="1537693"/>
                  <a:pt x="1537693" y="1981200"/>
                  <a:pt x="990600" y="1981200"/>
                </a:cubicBezTo>
                <a:cubicBezTo>
                  <a:pt x="443507" y="1981200"/>
                  <a:pt x="0" y="1537693"/>
                  <a:pt x="0" y="990600"/>
                </a:cubicBezTo>
                <a:cubicBezTo>
                  <a:pt x="0" y="443507"/>
                  <a:pt x="443507" y="0"/>
                  <a:pt x="99060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17043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  <p:tag name="SCENESHAPETYPE" val="SceneShape"/>
  <p:tag name="SCENESHAPESUBTYPE" val="ScenePicShape"/>
  <p:tag name="SCENESHAPENAME" val="主题图片"/>
  <p:tag name="POCKET_APPLY_TIME" val="2019年5月10日"/>
  <p:tag name="POCKET_APPLY_TYPE" val="Slide"/>
  <p:tag name="RESOURCEID" val="636931176197560705"/>
  <p:tag name="SCENEID" val="636931176197560705"/>
  <p:tag name="SCENELINKIDS" val="586|577|576|13|14|20|23|26|46|47|48|49|50|51|52|53|54|55|2|3|5|300"/>
  <p:tag name="ANIMSTRING" val="s_63693117619756070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  <p:tag name="SCENESHAPETYPE" val="SceneShape"/>
  <p:tag name="SCENESHAPESUBTYPE" val="ScenePicShape"/>
  <p:tag name="SCENESHAPENAME" val="主题图片"/>
  <p:tag name="POCKET_APPLY_TIME" val="2019年5月10日"/>
  <p:tag name="POCKET_APPLY_TYPE" val="Slide"/>
  <p:tag name="RESOURCEID" val="636931176197560705"/>
  <p:tag name="SCENEID" val="636931176197560705"/>
  <p:tag name="SCENELINKIDS" val="586|577|576|13|14|20|23|26|46|47|48|49|50|51|52|53|54|55|2|3|5|300"/>
  <p:tag name="ANIMSTRING" val="s_63693117619756070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heme/theme1.xml><?xml version="1.0" encoding="utf-8"?>
<a:theme xmlns:a="http://schemas.openxmlformats.org/drawingml/2006/main" name="1_Office 主题​​">
  <a:themeElements>
    <a:clrScheme name="盈佳云创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79C1EC"/>
      </a:accent1>
      <a:accent2>
        <a:srgbClr val="168FEB"/>
      </a:accent2>
      <a:accent3>
        <a:srgbClr val="1B6BAF"/>
      </a:accent3>
      <a:accent4>
        <a:srgbClr val="104672"/>
      </a:accent4>
      <a:accent5>
        <a:srgbClr val="FBDA01"/>
      </a:accent5>
      <a:accent6>
        <a:srgbClr val="FCC91F"/>
      </a:accent6>
      <a:hlink>
        <a:srgbClr val="0000FF"/>
      </a:hlink>
      <a:folHlink>
        <a:srgbClr val="800080"/>
      </a:folHlink>
    </a:clrScheme>
    <a:fontScheme name="阿里普惠">
      <a:majorFont>
        <a:latin typeface="阿里巴巴普惠体 B"/>
        <a:ea typeface="阿里巴巴普惠体 B"/>
        <a:cs typeface=""/>
      </a:majorFont>
      <a:minorFont>
        <a:latin typeface="阿里巴巴普惠体 R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理工大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197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商务风格主题9">
  <a:themeElements>
    <a:clrScheme name="自定义 3">
      <a:dk1>
        <a:sysClr val="windowText" lastClr="000000"/>
      </a:dk1>
      <a:lt1>
        <a:sysClr val="window" lastClr="FFFFFF"/>
      </a:lt1>
      <a:dk2>
        <a:srgbClr val="0F6FC6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阿里巴巴">
      <a:majorFont>
        <a:latin typeface="阿里巴巴普惠体 R"/>
        <a:ea typeface="阿里巴巴普惠体 B"/>
        <a:cs typeface=""/>
      </a:majorFont>
      <a:minorFont>
        <a:latin typeface="阿里巴巴普惠体 R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商务风格主题9" id="{51C8103F-64A3-468C-B394-2E5D0E24A314}" vid="{4ADD5288-7065-4209-A8A3-71A381D590C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真空白模板</Template>
  <TotalTime>72</TotalTime>
  <Words>1857</Words>
  <Application>Microsoft Office PowerPoint</Application>
  <PresentationFormat>宽屏</PresentationFormat>
  <Paragraphs>180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23</vt:i4>
      </vt:variant>
    </vt:vector>
  </HeadingPairs>
  <TitlesOfParts>
    <vt:vector size="41" baseType="lpstr">
      <vt:lpstr>DIN</vt:lpstr>
      <vt:lpstr>阿里巴巴普惠体 B</vt:lpstr>
      <vt:lpstr>阿里巴巴普惠体 L</vt:lpstr>
      <vt:lpstr>阿里巴巴普惠体 M</vt:lpstr>
      <vt:lpstr>阿里巴巴普惠体 R</vt:lpstr>
      <vt:lpstr>等线</vt:lpstr>
      <vt:lpstr>方正兰亭纤黑_GBK</vt:lpstr>
      <vt:lpstr>思源黑体 CN Bold</vt:lpstr>
      <vt:lpstr>思源黑体 CN Normal</vt:lpstr>
      <vt:lpstr>微软雅黑</vt:lpstr>
      <vt:lpstr>微软雅黑 Light</vt:lpstr>
      <vt:lpstr>演示斜黑体</vt:lpstr>
      <vt:lpstr>演示新手书</vt:lpstr>
      <vt:lpstr>Arial</vt:lpstr>
      <vt:lpstr>Calibri</vt:lpstr>
      <vt:lpstr>1_Office 主题​​</vt:lpstr>
      <vt:lpstr>Office 主题​​</vt:lpstr>
      <vt:lpstr>商务风格主题9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澄音 鳴北</dc:creator>
  <cp:keywords>51PPT模板网</cp:keywords>
  <dc:description>www.51pptmoban.com</dc:description>
  <cp:lastModifiedBy>YANGs</cp:lastModifiedBy>
  <cp:revision>44</cp:revision>
  <dcterms:created xsi:type="dcterms:W3CDTF">2019-12-04T12:13:43Z</dcterms:created>
  <dcterms:modified xsi:type="dcterms:W3CDTF">2021-01-04T12:46:15Z</dcterms:modified>
</cp:coreProperties>
</file>