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1" r:id="rId2"/>
    <p:sldMasterId id="2147483686" r:id="rId3"/>
  </p:sldMasterIdLst>
  <p:notesMasterIdLst>
    <p:notesMasterId r:id="rId27"/>
  </p:notesMasterIdLst>
  <p:sldIdLst>
    <p:sldId id="256" r:id="rId4"/>
    <p:sldId id="347"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6" r:id="rId24"/>
    <p:sldId id="692" r:id="rId25"/>
    <p:sldId id="693"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80"/>
    <a:srgbClr val="00B0F0"/>
    <a:srgbClr val="FCFCFC"/>
    <a:srgbClr val="000000"/>
    <a:srgbClr val="FFFFFF"/>
    <a:srgbClr val="F2F2F2"/>
    <a:srgbClr val="7F7F7F"/>
    <a:srgbClr val="26262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showGuides="1">
      <p:cViewPr varScale="1">
        <p:scale>
          <a:sx n="106" d="100"/>
          <a:sy n="106" d="100"/>
        </p:scale>
        <p:origin x="450"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notesMaster" Target="notesMasters/notes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8542846463921499E-2"/>
          <c:y val="6.1728053737122097E-2"/>
          <c:w val="0.93443680207996704"/>
          <c:h val="0.83077783067242505"/>
        </c:manualLayout>
      </c:layout>
      <c:barChart>
        <c:barDir val="col"/>
        <c:grouping val="percentStacked"/>
        <c:varyColors val="0"/>
        <c:ser>
          <c:idx val="0"/>
          <c:order val="0"/>
          <c:tx>
            <c:strRef>
              <c:f>Sheet1!$B$1</c:f>
              <c:strCache>
                <c:ptCount val="1"/>
                <c:pt idx="0">
                  <c:v>Series 1</c:v>
                </c:pt>
              </c:strCache>
            </c:strRef>
          </c:tx>
          <c:spPr>
            <a:solidFill>
              <a:srgbClr val="2EC4B6"/>
            </a:solidFill>
            <a:ln w="12700">
              <a:noFill/>
            </a:ln>
            <a:effectLst/>
          </c:spPr>
          <c:invertIfNegative val="0"/>
          <c:cat>
            <c:numRef>
              <c:f>Sheet1!$A$2:$A$5</c:f>
              <c:numCache>
                <c:formatCode>General</c:formatCode>
                <c:ptCount val="4"/>
                <c:pt idx="0">
                  <c:v>2014</c:v>
                </c:pt>
                <c:pt idx="1">
                  <c:v>2015</c:v>
                </c:pt>
                <c:pt idx="2">
                  <c:v>2016</c:v>
                </c:pt>
                <c:pt idx="3">
                  <c:v>2017</c:v>
                </c:pt>
              </c:numCache>
            </c:num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5F64-4C8C-99EA-AB71FD11B841}"/>
            </c:ext>
          </c:extLst>
        </c:ser>
        <c:ser>
          <c:idx val="1"/>
          <c:order val="1"/>
          <c:tx>
            <c:strRef>
              <c:f>Sheet1!$C$1</c:f>
              <c:strCache>
                <c:ptCount val="1"/>
                <c:pt idx="0">
                  <c:v>Series 2</c:v>
                </c:pt>
              </c:strCache>
            </c:strRef>
          </c:tx>
          <c:spPr>
            <a:solidFill>
              <a:schemeClr val="tx1">
                <a:lumMod val="65000"/>
                <a:lumOff val="35000"/>
              </a:schemeClr>
            </a:solidFill>
            <a:ln w="12700">
              <a:noFill/>
            </a:ln>
            <a:effectLst/>
          </c:spPr>
          <c:invertIfNegative val="0"/>
          <c:cat>
            <c:numRef>
              <c:f>Sheet1!$A$2:$A$5</c:f>
              <c:numCache>
                <c:formatCode>General</c:formatCode>
                <c:ptCount val="4"/>
                <c:pt idx="0">
                  <c:v>2014</c:v>
                </c:pt>
                <c:pt idx="1">
                  <c:v>2015</c:v>
                </c:pt>
                <c:pt idx="2">
                  <c:v>2016</c:v>
                </c:pt>
                <c:pt idx="3">
                  <c:v>2017</c:v>
                </c:pt>
              </c:numCache>
            </c:numRef>
          </c:cat>
          <c:val>
            <c:numRef>
              <c:f>Sheet1!$C$2:$C$5</c:f>
              <c:numCache>
                <c:formatCode>General</c:formatCode>
                <c:ptCount val="4"/>
                <c:pt idx="0">
                  <c:v>2.4</c:v>
                </c:pt>
                <c:pt idx="1">
                  <c:v>4.4000000000000004</c:v>
                </c:pt>
                <c:pt idx="2">
                  <c:v>1.8</c:v>
                </c:pt>
                <c:pt idx="3">
                  <c:v>1</c:v>
                </c:pt>
              </c:numCache>
            </c:numRef>
          </c:val>
          <c:extLst xmlns:c16r2="http://schemas.microsoft.com/office/drawing/2015/06/chart">
            <c:ext xmlns:c16="http://schemas.microsoft.com/office/drawing/2014/chart" uri="{C3380CC4-5D6E-409C-BE32-E72D297353CC}">
              <c16:uniqueId val="{00000001-5F64-4C8C-99EA-AB71FD11B841}"/>
            </c:ext>
          </c:extLst>
        </c:ser>
        <c:ser>
          <c:idx val="2"/>
          <c:order val="2"/>
          <c:tx>
            <c:strRef>
              <c:f>Sheet1!$D$1</c:f>
              <c:strCache>
                <c:ptCount val="1"/>
                <c:pt idx="0">
                  <c:v>Series 3</c:v>
                </c:pt>
              </c:strCache>
            </c:strRef>
          </c:tx>
          <c:spPr>
            <a:solidFill>
              <a:schemeClr val="bg1">
                <a:lumMod val="65000"/>
              </a:schemeClr>
            </a:solidFill>
            <a:ln w="12700">
              <a:noFill/>
            </a:ln>
            <a:effectLst/>
          </c:spPr>
          <c:invertIfNegative val="0"/>
          <c:cat>
            <c:numRef>
              <c:f>Sheet1!$A$2:$A$5</c:f>
              <c:numCache>
                <c:formatCode>General</c:formatCode>
                <c:ptCount val="4"/>
                <c:pt idx="0">
                  <c:v>2014</c:v>
                </c:pt>
                <c:pt idx="1">
                  <c:v>2015</c:v>
                </c:pt>
                <c:pt idx="2">
                  <c:v>2016</c:v>
                </c:pt>
                <c:pt idx="3">
                  <c:v>2017</c:v>
                </c:pt>
              </c:numCache>
            </c:num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5F64-4C8C-99EA-AB71FD11B841}"/>
            </c:ext>
          </c:extLst>
        </c:ser>
        <c:ser>
          <c:idx val="3"/>
          <c:order val="3"/>
          <c:tx>
            <c:strRef>
              <c:f>Sheet1!$E$1</c:f>
              <c:strCache>
                <c:ptCount val="1"/>
                <c:pt idx="0">
                  <c:v>series 4</c:v>
                </c:pt>
              </c:strCache>
            </c:strRef>
          </c:tx>
          <c:spPr>
            <a:solidFill>
              <a:schemeClr val="bg1">
                <a:lumMod val="85000"/>
              </a:schemeClr>
            </a:solidFill>
            <a:ln w="12700">
              <a:noFill/>
            </a:ln>
            <a:effectLst/>
          </c:spPr>
          <c:invertIfNegative val="0"/>
          <c:cat>
            <c:numRef>
              <c:f>Sheet1!$A$2:$A$5</c:f>
              <c:numCache>
                <c:formatCode>General</c:formatCode>
                <c:ptCount val="4"/>
                <c:pt idx="0">
                  <c:v>2014</c:v>
                </c:pt>
                <c:pt idx="1">
                  <c:v>2015</c:v>
                </c:pt>
                <c:pt idx="2">
                  <c:v>2016</c:v>
                </c:pt>
                <c:pt idx="3">
                  <c:v>2017</c:v>
                </c:pt>
              </c:numCache>
            </c:numRef>
          </c:cat>
          <c:val>
            <c:numRef>
              <c:f>Sheet1!$E$2:$E$5</c:f>
              <c:numCache>
                <c:formatCode>General</c:formatCode>
                <c:ptCount val="4"/>
                <c:pt idx="0">
                  <c:v>1</c:v>
                </c:pt>
                <c:pt idx="1">
                  <c:v>3</c:v>
                </c:pt>
                <c:pt idx="2">
                  <c:v>2.7</c:v>
                </c:pt>
                <c:pt idx="3">
                  <c:v>3.7</c:v>
                </c:pt>
              </c:numCache>
            </c:numRef>
          </c:val>
          <c:extLst xmlns:c16r2="http://schemas.microsoft.com/office/drawing/2015/06/chart">
            <c:ext xmlns:c16="http://schemas.microsoft.com/office/drawing/2014/chart" uri="{C3380CC4-5D6E-409C-BE32-E72D297353CC}">
              <c16:uniqueId val="{00000003-5F64-4C8C-99EA-AB71FD11B841}"/>
            </c:ext>
          </c:extLst>
        </c:ser>
        <c:dLbls>
          <c:showLegendKey val="0"/>
          <c:showVal val="0"/>
          <c:showCatName val="0"/>
          <c:showSerName val="0"/>
          <c:showPercent val="0"/>
          <c:showBubbleSize val="0"/>
        </c:dLbls>
        <c:gapWidth val="150"/>
        <c:overlap val="100"/>
        <c:axId val="-496274832"/>
        <c:axId val="-496303664"/>
      </c:barChart>
      <c:catAx>
        <c:axId val="-496274832"/>
        <c:scaling>
          <c:orientation val="minMax"/>
        </c:scaling>
        <c:delete val="0"/>
        <c:axPos val="b"/>
        <c:numFmt formatCode="General" sourceLinked="1"/>
        <c:majorTickMark val="out"/>
        <c:minorTickMark val="none"/>
        <c:tickLblPos val="nextTo"/>
        <c:spPr>
          <a:noFill/>
          <a:ln w="9525" cap="flat" cmpd="sng" algn="ctr">
            <a:solidFill>
              <a:schemeClr val="bg1">
                <a:lumMod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75000"/>
                    <a:lumOff val="25000"/>
                  </a:schemeClr>
                </a:solidFill>
                <a:latin typeface="Roboto Thin" charset="0"/>
                <a:ea typeface="Roboto Thin" charset="0"/>
                <a:cs typeface="Roboto Thin" charset="0"/>
              </a:defRPr>
            </a:pPr>
            <a:endParaRPr lang="zh-CN"/>
          </a:p>
        </c:txPr>
        <c:crossAx val="-496303664"/>
        <c:crosses val="autoZero"/>
        <c:auto val="1"/>
        <c:lblAlgn val="ctr"/>
        <c:lblOffset val="100"/>
        <c:noMultiLvlLbl val="0"/>
      </c:catAx>
      <c:valAx>
        <c:axId val="-496303664"/>
        <c:scaling>
          <c:orientation val="minMax"/>
        </c:scaling>
        <c:delete val="0"/>
        <c:axPos val="l"/>
        <c:majorGridlines>
          <c:spPr>
            <a:ln w="9525" cap="flat" cmpd="sng" algn="ctr">
              <a:solidFill>
                <a:schemeClr val="bg1">
                  <a:lumMod val="95000"/>
                </a:schemeClr>
              </a:solidFill>
              <a:round/>
            </a:ln>
            <a:effectLst/>
          </c:spPr>
        </c:majorGridlines>
        <c:numFmt formatCode="0%" sourceLinked="1"/>
        <c:majorTickMark val="out"/>
        <c:minorTickMark val="none"/>
        <c:tickLblPos val="nextTo"/>
        <c:spPr>
          <a:noFill/>
          <a:ln>
            <a:solidFill>
              <a:schemeClr val="bg1">
                <a:lumMod val="75000"/>
              </a:schemeClr>
            </a:solidFill>
          </a:ln>
          <a:effectLst/>
        </c:spPr>
        <c:txPr>
          <a:bodyPr rot="-60000000" spcFirstLastPara="1" vertOverflow="ellipsis" vert="horz" wrap="square" anchor="ctr" anchorCtr="1"/>
          <a:lstStyle/>
          <a:p>
            <a:pPr>
              <a:defRPr sz="900" b="0" i="0" u="none" strike="noStrike" kern="1200" baseline="0">
                <a:solidFill>
                  <a:schemeClr val="tx1">
                    <a:lumMod val="75000"/>
                    <a:lumOff val="25000"/>
                  </a:schemeClr>
                </a:solidFill>
                <a:latin typeface="Roboto Thin" charset="0"/>
                <a:ea typeface="Roboto Thin" charset="0"/>
                <a:cs typeface="Roboto Thin" charset="0"/>
              </a:defRPr>
            </a:pPr>
            <a:endParaRPr lang="zh-CN"/>
          </a:p>
        </c:txPr>
        <c:crossAx val="-496274832"/>
        <c:crosses val="autoZero"/>
        <c:crossBetween val="between"/>
      </c:valAx>
      <c:spPr>
        <a:noFill/>
        <a:ln>
          <a:noFill/>
        </a:ln>
        <a:effectLst/>
      </c:spPr>
    </c:plotArea>
    <c:plotVisOnly val="1"/>
    <c:dispBlanksAs val="gap"/>
    <c:showDLblsOverMax val="0"/>
  </c:chart>
  <c:spPr>
    <a:noFill/>
    <a:ln>
      <a:noFill/>
    </a:ln>
    <a:effectLst/>
  </c:spPr>
  <c:txPr>
    <a:bodyPr/>
    <a:lstStyle/>
    <a:p>
      <a:pPr>
        <a:defRPr sz="900" b="0" i="0">
          <a:solidFill>
            <a:schemeClr val="tx1">
              <a:lumMod val="75000"/>
              <a:lumOff val="25000"/>
            </a:schemeClr>
          </a:solidFill>
          <a:latin typeface="Roboto Thin" charset="0"/>
          <a:ea typeface="Roboto Thin" charset="0"/>
          <a:cs typeface="Roboto Thin" charset="0"/>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D75A52E-2067-4ACB-86C8-2E651C92E028}" type="datetimeFigureOut">
              <a:rPr lang="zh-CN" altLang="en-US" smtClean="0"/>
              <a:t>2021/1/5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732C3F-6CB7-4F0F-9943-DC09B6BF53B6}" type="slidenum">
              <a:rPr lang="zh-CN" altLang="en-US" smtClean="0"/>
              <a:t>‹#›</a:t>
            </a:fld>
            <a:endParaRPr lang="zh-CN" altLang="en-US"/>
          </a:p>
        </p:txBody>
      </p:sp>
    </p:spTree>
    <p:extLst>
      <p:ext uri="{BB962C8B-B14F-4D97-AF65-F5344CB8AC3E}">
        <p14:creationId xmlns:p14="http://schemas.microsoft.com/office/powerpoint/2010/main" val="23858335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01">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0" y="0"/>
            <a:ext cx="12192000" cy="6858000"/>
          </a:xfrm>
        </p:spPr>
        <p:txBody>
          <a:bodyPr/>
          <a:lstStyle/>
          <a:p>
            <a:r>
              <a:rPr lang="zh-CN" altLang="en-US"/>
              <a:t>单击图标添加图片</a:t>
            </a:r>
            <a:endParaRPr lang="zh-CN" altLang="en-US" dirty="0"/>
          </a:p>
        </p:txBody>
      </p:sp>
    </p:spTree>
    <p:extLst>
      <p:ext uri="{BB962C8B-B14F-4D97-AF65-F5344CB8AC3E}">
        <p14:creationId xmlns:p14="http://schemas.microsoft.com/office/powerpoint/2010/main" val="1550613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页-图文04">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0" y="0"/>
            <a:ext cx="6096000" cy="6858000"/>
          </a:xfrm>
        </p:spPr>
        <p:txBody>
          <a:bodyPr/>
          <a:lstStyle/>
          <a:p>
            <a:r>
              <a:rPr lang="zh-CN" altLang="en-US"/>
              <a:t>单击图标添加图片</a:t>
            </a:r>
          </a:p>
        </p:txBody>
      </p:sp>
    </p:spTree>
    <p:extLst>
      <p:ext uri="{BB962C8B-B14F-4D97-AF65-F5344CB8AC3E}">
        <p14:creationId xmlns:p14="http://schemas.microsoft.com/office/powerpoint/2010/main" val="1818390616"/>
      </p:ext>
    </p:extLst>
  </p:cSld>
  <p:clrMapOvr>
    <a:masterClrMapping/>
  </p:clrMapOvr>
  <p:extLst>
    <p:ext uri="{DCECCB84-F9BA-43D5-87BE-67443E8EF086}">
      <p15:sldGuideLst xmlns:p15="http://schemas.microsoft.com/office/powerpoint/2012/main">
        <p15:guide id="1"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内页-图文05">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0" y="0"/>
            <a:ext cx="12192000" cy="3429000"/>
          </a:xfrm>
        </p:spPr>
        <p:txBody>
          <a:bodyPr/>
          <a:lstStyle/>
          <a:p>
            <a:r>
              <a:rPr lang="zh-CN" altLang="en-US"/>
              <a:t>单击图标添加图片</a:t>
            </a:r>
          </a:p>
        </p:txBody>
      </p:sp>
    </p:spTree>
    <p:extLst>
      <p:ext uri="{BB962C8B-B14F-4D97-AF65-F5344CB8AC3E}">
        <p14:creationId xmlns:p14="http://schemas.microsoft.com/office/powerpoint/2010/main" val="485440455"/>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页-图文06">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228600" y="228600"/>
            <a:ext cx="11747500" cy="6413500"/>
          </a:xfrm>
        </p:spPr>
        <p:txBody>
          <a:bodyPr/>
          <a:lstStyle/>
          <a:p>
            <a:r>
              <a:rPr lang="zh-CN" altLang="en-US"/>
              <a:t>单击图标添加图片</a:t>
            </a:r>
          </a:p>
        </p:txBody>
      </p:sp>
      <p:sp>
        <p:nvSpPr>
          <p:cNvPr id="8" name="矩形 7"/>
          <p:cNvSpPr/>
          <p:nvPr userDrawn="1"/>
        </p:nvSpPr>
        <p:spPr>
          <a:xfrm>
            <a:off x="0" y="0"/>
            <a:ext cx="6096000" cy="6858000"/>
          </a:xfrm>
          <a:prstGeom prst="rect">
            <a:avLst/>
          </a:prstGeom>
          <a:solidFill>
            <a:srgbClr val="0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85267591"/>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216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内页-图文07">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0" y="0"/>
            <a:ext cx="12192000" cy="6858000"/>
          </a:xfrm>
        </p:spPr>
        <p:txBody>
          <a:bodyPr/>
          <a:lstStyle/>
          <a:p>
            <a:r>
              <a:rPr lang="zh-CN" altLang="en-US"/>
              <a:t>单击图标添加图片</a:t>
            </a:r>
          </a:p>
        </p:txBody>
      </p:sp>
    </p:spTree>
    <p:extLst>
      <p:ext uri="{BB962C8B-B14F-4D97-AF65-F5344CB8AC3E}">
        <p14:creationId xmlns:p14="http://schemas.microsoft.com/office/powerpoint/2010/main" val="26449886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内页-图文08">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306059" y="0"/>
            <a:ext cx="3309258" cy="1379538"/>
          </a:xfrm>
        </p:spPr>
        <p:txBody>
          <a:bodyPr/>
          <a:lstStyle/>
          <a:p>
            <a:r>
              <a:rPr lang="zh-CN" altLang="en-US"/>
              <a:t>单击图标添加图片</a:t>
            </a:r>
          </a:p>
        </p:txBody>
      </p:sp>
      <p:sp>
        <p:nvSpPr>
          <p:cNvPr id="9" name="图片占位符 6"/>
          <p:cNvSpPr>
            <a:spLocks noGrp="1"/>
          </p:cNvSpPr>
          <p:nvPr>
            <p:ph type="pic" sz="quarter" idx="11"/>
          </p:nvPr>
        </p:nvSpPr>
        <p:spPr>
          <a:xfrm>
            <a:off x="1306059" y="5478462"/>
            <a:ext cx="3309258" cy="1379538"/>
          </a:xfrm>
        </p:spPr>
        <p:txBody>
          <a:bodyPr/>
          <a:lstStyle/>
          <a:p>
            <a:r>
              <a:rPr lang="zh-CN" altLang="en-US"/>
              <a:t>单击图标添加图片</a:t>
            </a:r>
          </a:p>
        </p:txBody>
      </p:sp>
    </p:spTree>
    <p:extLst>
      <p:ext uri="{BB962C8B-B14F-4D97-AF65-F5344CB8AC3E}">
        <p14:creationId xmlns:p14="http://schemas.microsoft.com/office/powerpoint/2010/main" val="2655696054"/>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内页-图文-09">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0" y="0"/>
            <a:ext cx="12192000" cy="6858000"/>
          </a:xfrm>
        </p:spPr>
        <p:txBody>
          <a:bodyPr/>
          <a:lstStyle/>
          <a:p>
            <a:r>
              <a:rPr lang="zh-CN" altLang="en-US"/>
              <a:t>单击图标添加图片</a:t>
            </a:r>
          </a:p>
        </p:txBody>
      </p:sp>
      <p:sp>
        <p:nvSpPr>
          <p:cNvPr id="9" name="图片占位符 8"/>
          <p:cNvSpPr>
            <a:spLocks noGrp="1"/>
          </p:cNvSpPr>
          <p:nvPr>
            <p:ph type="pic" sz="quarter" idx="11"/>
          </p:nvPr>
        </p:nvSpPr>
        <p:spPr>
          <a:xfrm>
            <a:off x="1689100" y="1041400"/>
            <a:ext cx="3098800" cy="3530600"/>
          </a:xfrm>
        </p:spPr>
        <p:txBody>
          <a:bodyPr/>
          <a:lstStyle/>
          <a:p>
            <a:r>
              <a:rPr lang="zh-CN" altLang="en-US"/>
              <a:t>单击图标添加图片</a:t>
            </a:r>
          </a:p>
        </p:txBody>
      </p:sp>
      <p:sp>
        <p:nvSpPr>
          <p:cNvPr id="11" name="图片占位符 8"/>
          <p:cNvSpPr>
            <a:spLocks noGrp="1"/>
          </p:cNvSpPr>
          <p:nvPr>
            <p:ph type="pic" sz="quarter" idx="12"/>
          </p:nvPr>
        </p:nvSpPr>
        <p:spPr>
          <a:xfrm>
            <a:off x="7429500" y="1041400"/>
            <a:ext cx="3098800" cy="3530600"/>
          </a:xfrm>
        </p:spPr>
        <p:txBody>
          <a:bodyPr/>
          <a:lstStyle/>
          <a:p>
            <a:r>
              <a:rPr lang="zh-CN" altLang="en-US"/>
              <a:t>单击图标添加图片</a:t>
            </a:r>
          </a:p>
        </p:txBody>
      </p:sp>
    </p:spTree>
    <p:extLst>
      <p:ext uri="{BB962C8B-B14F-4D97-AF65-F5344CB8AC3E}">
        <p14:creationId xmlns:p14="http://schemas.microsoft.com/office/powerpoint/2010/main" val="786743943"/>
      </p:ext>
    </p:extLst>
  </p:cSld>
  <p:clrMapOvr>
    <a:masterClrMapping/>
  </p:clrMapOvr>
  <p:extLst>
    <p:ext uri="{DCECCB84-F9BA-43D5-87BE-67443E8EF086}">
      <p15:sldGuideLst xmlns:p15="http://schemas.microsoft.com/office/powerpoint/2012/main">
        <p15:guide id="1" pos="38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内页-图文10">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0" y="685800"/>
            <a:ext cx="8166100" cy="6172200"/>
          </a:xfrm>
        </p:spPr>
        <p:txBody>
          <a:bodyPr/>
          <a:lstStyle/>
          <a:p>
            <a:r>
              <a:rPr lang="zh-CN" altLang="en-US"/>
              <a:t>单击图标添加图片</a:t>
            </a:r>
          </a:p>
        </p:txBody>
      </p:sp>
      <p:sp>
        <p:nvSpPr>
          <p:cNvPr id="10" name="图片占位符 9"/>
          <p:cNvSpPr>
            <a:spLocks noGrp="1"/>
          </p:cNvSpPr>
          <p:nvPr>
            <p:ph type="pic" sz="quarter" idx="11"/>
          </p:nvPr>
        </p:nvSpPr>
        <p:spPr>
          <a:xfrm>
            <a:off x="8166100" y="3492500"/>
            <a:ext cx="3365500" cy="3365500"/>
          </a:xfrm>
        </p:spPr>
        <p:txBody>
          <a:bodyPr/>
          <a:lstStyle/>
          <a:p>
            <a:r>
              <a:rPr lang="zh-CN" altLang="en-US"/>
              <a:t>单击图标添加图片</a:t>
            </a:r>
          </a:p>
        </p:txBody>
      </p:sp>
    </p:spTree>
    <p:extLst>
      <p:ext uri="{BB962C8B-B14F-4D97-AF65-F5344CB8AC3E}">
        <p14:creationId xmlns:p14="http://schemas.microsoft.com/office/powerpoint/2010/main" val="21367861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内页-图文11">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4800600" y="0"/>
            <a:ext cx="6731000" cy="2184400"/>
          </a:xfrm>
        </p:spPr>
        <p:txBody>
          <a:bodyPr/>
          <a:lstStyle/>
          <a:p>
            <a:r>
              <a:rPr lang="zh-CN" altLang="en-US"/>
              <a:t>单击图标添加图片</a:t>
            </a:r>
          </a:p>
        </p:txBody>
      </p:sp>
      <p:sp>
        <p:nvSpPr>
          <p:cNvPr id="12" name="图片占位符 11"/>
          <p:cNvSpPr>
            <a:spLocks noGrp="1"/>
          </p:cNvSpPr>
          <p:nvPr>
            <p:ph type="pic" sz="quarter" idx="11"/>
          </p:nvPr>
        </p:nvSpPr>
        <p:spPr>
          <a:xfrm>
            <a:off x="660400" y="2184400"/>
            <a:ext cx="7683500" cy="4013200"/>
          </a:xfrm>
        </p:spPr>
        <p:txBody>
          <a:bodyPr/>
          <a:lstStyle/>
          <a:p>
            <a:r>
              <a:rPr lang="zh-CN" altLang="en-US"/>
              <a:t>单击图标添加图片</a:t>
            </a:r>
          </a:p>
        </p:txBody>
      </p:sp>
    </p:spTree>
    <p:extLst>
      <p:ext uri="{BB962C8B-B14F-4D97-AF65-F5344CB8AC3E}">
        <p14:creationId xmlns:p14="http://schemas.microsoft.com/office/powerpoint/2010/main" val="23256209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内页-图文12">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0" y="2552700"/>
            <a:ext cx="6096000" cy="3911600"/>
          </a:xfrm>
        </p:spPr>
        <p:txBody>
          <a:bodyPr/>
          <a:lstStyle/>
          <a:p>
            <a:r>
              <a:rPr lang="zh-CN" altLang="en-US"/>
              <a:t>单击图标添加图片</a:t>
            </a:r>
          </a:p>
        </p:txBody>
      </p:sp>
      <p:sp>
        <p:nvSpPr>
          <p:cNvPr id="8" name="图片占位符 6"/>
          <p:cNvSpPr>
            <a:spLocks noGrp="1"/>
          </p:cNvSpPr>
          <p:nvPr>
            <p:ph type="pic" sz="quarter" idx="11"/>
          </p:nvPr>
        </p:nvSpPr>
        <p:spPr>
          <a:xfrm>
            <a:off x="6096000" y="393700"/>
            <a:ext cx="6096000" cy="3911600"/>
          </a:xfrm>
        </p:spPr>
        <p:txBody>
          <a:bodyPr/>
          <a:lstStyle/>
          <a:p>
            <a:r>
              <a:rPr lang="zh-CN" altLang="en-US"/>
              <a:t>单击图标添加图片</a:t>
            </a:r>
          </a:p>
        </p:txBody>
      </p:sp>
    </p:spTree>
    <p:extLst>
      <p:ext uri="{BB962C8B-B14F-4D97-AF65-F5344CB8AC3E}">
        <p14:creationId xmlns:p14="http://schemas.microsoft.com/office/powerpoint/2010/main" val="2849237453"/>
      </p:ext>
    </p:extLst>
  </p:cSld>
  <p:clrMapOvr>
    <a:masterClrMapping/>
  </p:clrMapOvr>
  <p:extLst>
    <p:ext uri="{DCECCB84-F9BA-43D5-87BE-67443E8EF086}">
      <p15:sldGuideLst xmlns:p15="http://schemas.microsoft.com/office/powerpoint/2012/main">
        <p15:guide id="1" pos="384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内页-图文13">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0" y="2188369"/>
            <a:ext cx="12192000" cy="2481262"/>
          </a:xfrm>
        </p:spPr>
        <p:txBody>
          <a:bodyPr/>
          <a:lstStyle/>
          <a:p>
            <a:r>
              <a:rPr lang="zh-CN" altLang="en-US"/>
              <a:t>单击图标添加图片</a:t>
            </a:r>
          </a:p>
        </p:txBody>
      </p:sp>
      <p:sp>
        <p:nvSpPr>
          <p:cNvPr id="9" name="图片占位符 8"/>
          <p:cNvSpPr>
            <a:spLocks noGrp="1"/>
          </p:cNvSpPr>
          <p:nvPr>
            <p:ph type="pic" sz="quarter" idx="11"/>
          </p:nvPr>
        </p:nvSpPr>
        <p:spPr>
          <a:xfrm>
            <a:off x="1043717" y="4669631"/>
            <a:ext cx="4049713" cy="2188369"/>
          </a:xfrm>
        </p:spPr>
        <p:txBody>
          <a:bodyPr/>
          <a:lstStyle/>
          <a:p>
            <a:r>
              <a:rPr lang="zh-CN" altLang="en-US"/>
              <a:t>单击图标添加图片</a:t>
            </a:r>
          </a:p>
        </p:txBody>
      </p:sp>
    </p:spTree>
    <p:extLst>
      <p:ext uri="{BB962C8B-B14F-4D97-AF65-F5344CB8AC3E}">
        <p14:creationId xmlns:p14="http://schemas.microsoft.com/office/powerpoint/2010/main" val="3734422865"/>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前言摘要页">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6066971" y="662769"/>
            <a:ext cx="4122056" cy="4119553"/>
          </a:xfrm>
          <a:prstGeom prst="diamond">
            <a:avLst/>
          </a:prstGeom>
        </p:spPr>
        <p:txBody>
          <a:bodyPr/>
          <a:lstStyle/>
          <a:p>
            <a:r>
              <a:rPr lang="zh-CN" altLang="en-US"/>
              <a:t>单击图标添加图片</a:t>
            </a:r>
          </a:p>
        </p:txBody>
      </p:sp>
      <p:sp>
        <p:nvSpPr>
          <p:cNvPr id="9" name="图片占位符 7"/>
          <p:cNvSpPr>
            <a:spLocks noGrp="1"/>
          </p:cNvSpPr>
          <p:nvPr>
            <p:ph type="pic" sz="quarter" idx="11"/>
          </p:nvPr>
        </p:nvSpPr>
        <p:spPr>
          <a:xfrm>
            <a:off x="8418286" y="3006826"/>
            <a:ext cx="4122056" cy="4119553"/>
          </a:xfrm>
          <a:prstGeom prst="diamond">
            <a:avLst/>
          </a:prstGeom>
        </p:spPr>
        <p:txBody>
          <a:bodyPr/>
          <a:lstStyle/>
          <a:p>
            <a:r>
              <a:rPr lang="zh-CN" altLang="en-US"/>
              <a:t>单击图标添加图片</a:t>
            </a:r>
          </a:p>
        </p:txBody>
      </p:sp>
      <p:sp>
        <p:nvSpPr>
          <p:cNvPr id="10" name="图片占位符 7"/>
          <p:cNvSpPr>
            <a:spLocks noGrp="1"/>
          </p:cNvSpPr>
          <p:nvPr>
            <p:ph type="pic" sz="quarter" idx="12"/>
          </p:nvPr>
        </p:nvSpPr>
        <p:spPr>
          <a:xfrm>
            <a:off x="8418286" y="-1681287"/>
            <a:ext cx="4122056" cy="4119553"/>
          </a:xfrm>
          <a:prstGeom prst="diamond">
            <a:avLst/>
          </a:prstGeom>
        </p:spPr>
        <p:txBody>
          <a:bodyPr/>
          <a:lstStyle/>
          <a:p>
            <a:r>
              <a:rPr lang="zh-CN" altLang="en-US"/>
              <a:t>单击图标添加图片</a:t>
            </a:r>
          </a:p>
        </p:txBody>
      </p:sp>
      <p:sp>
        <p:nvSpPr>
          <p:cNvPr id="11" name="图片占位符 7"/>
          <p:cNvSpPr>
            <a:spLocks noGrp="1"/>
          </p:cNvSpPr>
          <p:nvPr>
            <p:ph type="pic" sz="quarter" idx="13"/>
          </p:nvPr>
        </p:nvSpPr>
        <p:spPr>
          <a:xfrm>
            <a:off x="3715656" y="-1681287"/>
            <a:ext cx="4122056" cy="4119553"/>
          </a:xfrm>
          <a:prstGeom prst="diamond">
            <a:avLst/>
          </a:prstGeom>
        </p:spPr>
        <p:txBody>
          <a:bodyPr/>
          <a:lstStyle/>
          <a:p>
            <a:r>
              <a:rPr lang="zh-CN" altLang="en-US"/>
              <a:t>单击图标添加图片</a:t>
            </a:r>
          </a:p>
        </p:txBody>
      </p:sp>
      <p:sp>
        <p:nvSpPr>
          <p:cNvPr id="12" name="图片占位符 7"/>
          <p:cNvSpPr>
            <a:spLocks noGrp="1"/>
          </p:cNvSpPr>
          <p:nvPr>
            <p:ph type="pic" sz="quarter" idx="14"/>
          </p:nvPr>
        </p:nvSpPr>
        <p:spPr>
          <a:xfrm>
            <a:off x="10769601" y="662770"/>
            <a:ext cx="4122056" cy="4119553"/>
          </a:xfrm>
          <a:prstGeom prst="diamond">
            <a:avLst/>
          </a:prstGeom>
        </p:spPr>
        <p:txBody>
          <a:bodyPr/>
          <a:lstStyle/>
          <a:p>
            <a:r>
              <a:rPr lang="zh-CN" altLang="en-US"/>
              <a:t>单击图标添加图片</a:t>
            </a:r>
          </a:p>
        </p:txBody>
      </p:sp>
    </p:spTree>
    <p:extLst>
      <p:ext uri="{BB962C8B-B14F-4D97-AF65-F5344CB8AC3E}">
        <p14:creationId xmlns:p14="http://schemas.microsoft.com/office/powerpoint/2010/main" val="11151344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内页-图文14">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2460626" y="2521121"/>
            <a:ext cx="1817687" cy="1816100"/>
          </a:xfrm>
        </p:spPr>
        <p:txBody>
          <a:bodyPr/>
          <a:lstStyle/>
          <a:p>
            <a:r>
              <a:rPr lang="zh-CN" altLang="en-US"/>
              <a:t>单击图标添加图片</a:t>
            </a:r>
          </a:p>
        </p:txBody>
      </p:sp>
      <p:sp>
        <p:nvSpPr>
          <p:cNvPr id="9" name="图片占位符 7"/>
          <p:cNvSpPr>
            <a:spLocks noGrp="1"/>
          </p:cNvSpPr>
          <p:nvPr>
            <p:ph type="pic" sz="quarter" idx="11"/>
          </p:nvPr>
        </p:nvSpPr>
        <p:spPr>
          <a:xfrm>
            <a:off x="4278313" y="2521121"/>
            <a:ext cx="1817687" cy="1816100"/>
          </a:xfrm>
        </p:spPr>
        <p:txBody>
          <a:bodyPr/>
          <a:lstStyle/>
          <a:p>
            <a:r>
              <a:rPr lang="zh-CN" altLang="en-US"/>
              <a:t>单击图标添加图片</a:t>
            </a:r>
          </a:p>
        </p:txBody>
      </p:sp>
      <p:sp>
        <p:nvSpPr>
          <p:cNvPr id="10" name="图片占位符 7"/>
          <p:cNvSpPr>
            <a:spLocks noGrp="1"/>
          </p:cNvSpPr>
          <p:nvPr>
            <p:ph type="pic" sz="quarter" idx="12"/>
          </p:nvPr>
        </p:nvSpPr>
        <p:spPr>
          <a:xfrm>
            <a:off x="6096000" y="2521121"/>
            <a:ext cx="1817687" cy="1816100"/>
          </a:xfrm>
        </p:spPr>
        <p:txBody>
          <a:bodyPr/>
          <a:lstStyle/>
          <a:p>
            <a:r>
              <a:rPr lang="zh-CN" altLang="en-US"/>
              <a:t>单击图标添加图片</a:t>
            </a:r>
          </a:p>
        </p:txBody>
      </p:sp>
      <p:sp>
        <p:nvSpPr>
          <p:cNvPr id="11" name="图片占位符 7"/>
          <p:cNvSpPr>
            <a:spLocks noGrp="1"/>
          </p:cNvSpPr>
          <p:nvPr>
            <p:ph type="pic" sz="quarter" idx="13"/>
          </p:nvPr>
        </p:nvSpPr>
        <p:spPr>
          <a:xfrm>
            <a:off x="7913687" y="2521121"/>
            <a:ext cx="1817687" cy="1816100"/>
          </a:xfrm>
        </p:spPr>
        <p:txBody>
          <a:bodyPr/>
          <a:lstStyle/>
          <a:p>
            <a:r>
              <a:rPr lang="zh-CN" altLang="en-US"/>
              <a:t>单击图标添加图片</a:t>
            </a:r>
          </a:p>
        </p:txBody>
      </p:sp>
    </p:spTree>
    <p:extLst>
      <p:ext uri="{BB962C8B-B14F-4D97-AF65-F5344CB8AC3E}">
        <p14:creationId xmlns:p14="http://schemas.microsoft.com/office/powerpoint/2010/main" val="141513994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结尾页">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2670629" y="2166143"/>
            <a:ext cx="9521371" cy="2525713"/>
          </a:xfrm>
        </p:spPr>
        <p:txBody>
          <a:bodyPr/>
          <a:lstStyle/>
          <a:p>
            <a:r>
              <a:rPr lang="zh-CN" altLang="en-US"/>
              <a:t>单击图标添加图片</a:t>
            </a:r>
          </a:p>
        </p:txBody>
      </p:sp>
    </p:spTree>
    <p:extLst>
      <p:ext uri="{BB962C8B-B14F-4D97-AF65-F5344CB8AC3E}">
        <p14:creationId xmlns:p14="http://schemas.microsoft.com/office/powerpoint/2010/main" val="1550879683"/>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封面页">
    <p:bg>
      <p:bgPr>
        <a:solidFill>
          <a:schemeClr val="accent1"/>
        </a:solidFill>
        <a:effectLst/>
      </p:bgPr>
    </p:bg>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xmlns="" id="{86DEF0A9-CE1A-402B-8E80-B613CD6357A4}"/>
              </a:ext>
            </a:extLst>
          </p:cNvPr>
          <p:cNvSpPr>
            <a:spLocks noGrp="1"/>
          </p:cNvSpPr>
          <p:nvPr>
            <p:ph type="title"/>
          </p:nvPr>
        </p:nvSpPr>
        <p:spPr>
          <a:xfrm>
            <a:off x="838200" y="1268113"/>
            <a:ext cx="10515600" cy="1212255"/>
          </a:xfrm>
          <a:noFill/>
        </p:spPr>
        <p:txBody>
          <a:bodyPr wrap="square" rtlCol="0">
            <a:spAutoFit/>
          </a:bodyPr>
          <a:lstStyle>
            <a:lvl1pPr algn="l">
              <a:defRPr lang="zh-CN" altLang="en-US" sz="800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marL="0" lvl="0" algn="dist"/>
            <a:r>
              <a:rPr lang="zh-CN" altLang="en-US" dirty="0"/>
              <a:t>单击此处编辑母版标题</a:t>
            </a:r>
          </a:p>
        </p:txBody>
      </p:sp>
      <p:pic>
        <p:nvPicPr>
          <p:cNvPr id="10" name="图片 9" descr="建筑的桥&#10;&#10;描述已自动生成">
            <a:extLst>
              <a:ext uri="{FF2B5EF4-FFF2-40B4-BE49-F238E27FC236}">
                <a16:creationId xmlns:a16="http://schemas.microsoft.com/office/drawing/2014/main" xmlns="" id="{E1BE3B95-4DBD-4B31-8BC5-75B824D68206}"/>
              </a:ext>
            </a:extLst>
          </p:cNvPr>
          <p:cNvPicPr>
            <a:picLocks noChangeAspect="1"/>
          </p:cNvPicPr>
          <p:nvPr userDrawn="1"/>
        </p:nvPicPr>
        <p:blipFill>
          <a:blip r:embed="rId2">
            <a:extLst>
              <a:ext uri="{28A0092B-C50C-407E-A947-70E740481C1C}">
                <a14:useLocalDpi xmlns:a14="http://schemas.microsoft.com/office/drawing/2010/main" val="0"/>
              </a:ext>
            </a:extLst>
          </a:blip>
          <a:srcRect l="114" t="31542" b="31501"/>
          <a:stretch>
            <a:fillRect/>
          </a:stretch>
        </p:blipFill>
        <p:spPr>
          <a:xfrm>
            <a:off x="0" y="3478621"/>
            <a:ext cx="12178056" cy="3379379"/>
          </a:xfrm>
          <a:custGeom>
            <a:avLst/>
            <a:gdLst>
              <a:gd name="connsiteX0" fmla="*/ 12178056 w 12178056"/>
              <a:gd name="connsiteY0" fmla="*/ 0 h 3379379"/>
              <a:gd name="connsiteX1" fmla="*/ 12178056 w 12178056"/>
              <a:gd name="connsiteY1" fmla="*/ 3379379 h 3379379"/>
              <a:gd name="connsiteX2" fmla="*/ 0 w 12178056"/>
              <a:gd name="connsiteY2" fmla="*/ 3379379 h 3379379"/>
              <a:gd name="connsiteX3" fmla="*/ 0 w 12178056"/>
              <a:gd name="connsiteY3" fmla="*/ 185502 h 3379379"/>
              <a:gd name="connsiteX4" fmla="*/ 609884 w 12178056"/>
              <a:gd name="connsiteY4" fmla="*/ 329255 h 3379379"/>
              <a:gd name="connsiteX5" fmla="*/ 6154740 w 12178056"/>
              <a:gd name="connsiteY5" fmla="*/ 807376 h 3379379"/>
              <a:gd name="connsiteX6" fmla="*/ 11679532 w 12178056"/>
              <a:gd name="connsiteY6" fmla="*/ 136034 h 3379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78056" h="3379379">
                <a:moveTo>
                  <a:pt x="12178056" y="0"/>
                </a:moveTo>
                <a:lnTo>
                  <a:pt x="12178056" y="3379379"/>
                </a:lnTo>
                <a:lnTo>
                  <a:pt x="0" y="3379379"/>
                </a:lnTo>
                <a:lnTo>
                  <a:pt x="0" y="185502"/>
                </a:lnTo>
                <a:lnTo>
                  <a:pt x="609884" y="329255"/>
                </a:lnTo>
                <a:cubicBezTo>
                  <a:pt x="2196165" y="664533"/>
                  <a:pt x="4104516" y="843163"/>
                  <a:pt x="6154740" y="807376"/>
                </a:cubicBezTo>
                <a:cubicBezTo>
                  <a:pt x="8204964" y="771589"/>
                  <a:pt x="10105918" y="526467"/>
                  <a:pt x="11679532" y="136034"/>
                </a:cubicBezTo>
                <a:close/>
              </a:path>
            </a:pathLst>
          </a:custGeom>
        </p:spPr>
      </p:pic>
      <p:sp>
        <p:nvSpPr>
          <p:cNvPr id="6" name="任意多边形: 形状 5">
            <a:extLst>
              <a:ext uri="{FF2B5EF4-FFF2-40B4-BE49-F238E27FC236}">
                <a16:creationId xmlns:a16="http://schemas.microsoft.com/office/drawing/2014/main" xmlns="" id="{800FBB7A-C9A9-4D29-8728-D53DA1FB5D4F}"/>
              </a:ext>
            </a:extLst>
          </p:cNvPr>
          <p:cNvSpPr/>
          <p:nvPr userDrawn="1"/>
        </p:nvSpPr>
        <p:spPr>
          <a:xfrm>
            <a:off x="0" y="3451811"/>
            <a:ext cx="12192000" cy="3383184"/>
          </a:xfrm>
          <a:custGeom>
            <a:avLst/>
            <a:gdLst>
              <a:gd name="connsiteX0" fmla="*/ 12192000 w 12192000"/>
              <a:gd name="connsiteY0" fmla="*/ 0 h 3383184"/>
              <a:gd name="connsiteX1" fmla="*/ 12192000 w 12192000"/>
              <a:gd name="connsiteY1" fmla="*/ 3383184 h 3383184"/>
              <a:gd name="connsiteX2" fmla="*/ 0 w 12192000"/>
              <a:gd name="connsiteY2" fmla="*/ 3383184 h 3383184"/>
              <a:gd name="connsiteX3" fmla="*/ 0 w 12192000"/>
              <a:gd name="connsiteY3" fmla="*/ 189307 h 3383184"/>
              <a:gd name="connsiteX4" fmla="*/ 609884 w 12192000"/>
              <a:gd name="connsiteY4" fmla="*/ 333060 h 3383184"/>
              <a:gd name="connsiteX5" fmla="*/ 6154740 w 12192000"/>
              <a:gd name="connsiteY5" fmla="*/ 811181 h 3383184"/>
              <a:gd name="connsiteX6" fmla="*/ 11679532 w 12192000"/>
              <a:gd name="connsiteY6" fmla="*/ 139839 h 3383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383184">
                <a:moveTo>
                  <a:pt x="12192000" y="0"/>
                </a:moveTo>
                <a:lnTo>
                  <a:pt x="12192000" y="3383184"/>
                </a:lnTo>
                <a:lnTo>
                  <a:pt x="0" y="3383184"/>
                </a:lnTo>
                <a:lnTo>
                  <a:pt x="0" y="189307"/>
                </a:lnTo>
                <a:lnTo>
                  <a:pt x="609884" y="333060"/>
                </a:lnTo>
                <a:cubicBezTo>
                  <a:pt x="2196165" y="668338"/>
                  <a:pt x="4104516" y="846968"/>
                  <a:pt x="6154740" y="811181"/>
                </a:cubicBezTo>
                <a:cubicBezTo>
                  <a:pt x="8204964" y="775394"/>
                  <a:pt x="10105918" y="530272"/>
                  <a:pt x="11679532" y="139839"/>
                </a:cubicBezTo>
                <a:close/>
              </a:path>
            </a:pathLst>
          </a:custGeom>
          <a:solidFill>
            <a:schemeClr val="accent1">
              <a:alpha val="39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7" name="任意多边形: 形状 6">
            <a:extLst>
              <a:ext uri="{FF2B5EF4-FFF2-40B4-BE49-F238E27FC236}">
                <a16:creationId xmlns:a16="http://schemas.microsoft.com/office/drawing/2014/main" xmlns="" id="{E0E5F6E8-269E-4209-BAC6-0B58432039D7}"/>
              </a:ext>
            </a:extLst>
          </p:cNvPr>
          <p:cNvSpPr/>
          <p:nvPr userDrawn="1"/>
        </p:nvSpPr>
        <p:spPr>
          <a:xfrm rot="-60000">
            <a:off x="4853" y="3558163"/>
            <a:ext cx="12194839" cy="822679"/>
          </a:xfrm>
          <a:custGeom>
            <a:avLst/>
            <a:gdLst>
              <a:gd name="connsiteX0" fmla="*/ 12194839 w 12194839"/>
              <a:gd name="connsiteY0" fmla="*/ 23803 h 822679"/>
              <a:gd name="connsiteX1" fmla="*/ 12193410 w 12194839"/>
              <a:gd name="connsiteY1" fmla="*/ 105644 h 822679"/>
              <a:gd name="connsiteX2" fmla="*/ 12032950 w 12194839"/>
              <a:gd name="connsiteY2" fmla="*/ 151004 h 822679"/>
              <a:gd name="connsiteX3" fmla="*/ 6166446 w 12194839"/>
              <a:gd name="connsiteY3" fmla="*/ 822669 h 822679"/>
              <a:gd name="connsiteX4" fmla="*/ 407022 w 12194839"/>
              <a:gd name="connsiteY4" fmla="*/ 190287 h 822679"/>
              <a:gd name="connsiteX5" fmla="*/ 0 w 12194839"/>
              <a:gd name="connsiteY5" fmla="*/ 80053 h 822679"/>
              <a:gd name="connsiteX6" fmla="*/ 1397 w 12194839"/>
              <a:gd name="connsiteY6" fmla="*/ 0 h 822679"/>
              <a:gd name="connsiteX7" fmla="*/ 510352 w 12194839"/>
              <a:gd name="connsiteY7" fmla="*/ 131005 h 822679"/>
              <a:gd name="connsiteX8" fmla="*/ 6144355 w 12194839"/>
              <a:gd name="connsiteY8" fmla="*/ 728701 h 822679"/>
              <a:gd name="connsiteX9" fmla="*/ 11778359 w 12194839"/>
              <a:gd name="connsiteY9" fmla="*/ 131005 h 822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4839" h="822679">
                <a:moveTo>
                  <a:pt x="12194839" y="23803"/>
                </a:moveTo>
                <a:lnTo>
                  <a:pt x="12193410" y="105644"/>
                </a:lnTo>
                <a:lnTo>
                  <a:pt x="12032950" y="151004"/>
                </a:lnTo>
                <a:cubicBezTo>
                  <a:pt x="10349903" y="583469"/>
                  <a:pt x="8292416" y="820856"/>
                  <a:pt x="6166446" y="822669"/>
                </a:cubicBezTo>
                <a:cubicBezTo>
                  <a:pt x="4090677" y="824439"/>
                  <a:pt x="2075295" y="601498"/>
                  <a:pt x="407022" y="190287"/>
                </a:cubicBezTo>
                <a:lnTo>
                  <a:pt x="0" y="80053"/>
                </a:lnTo>
                <a:lnTo>
                  <a:pt x="1397" y="0"/>
                </a:lnTo>
                <a:lnTo>
                  <a:pt x="510352" y="131005"/>
                </a:lnTo>
                <a:cubicBezTo>
                  <a:pt x="2109567" y="507872"/>
                  <a:pt x="4051100" y="728701"/>
                  <a:pt x="6144355" y="728701"/>
                </a:cubicBezTo>
                <a:cubicBezTo>
                  <a:pt x="8237611" y="728701"/>
                  <a:pt x="10179143" y="507872"/>
                  <a:pt x="11778359" y="13100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Tree>
    <p:extLst>
      <p:ext uri="{BB962C8B-B14F-4D97-AF65-F5344CB8AC3E}">
        <p14:creationId xmlns:p14="http://schemas.microsoft.com/office/powerpoint/2010/main" val="355260963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pic>
        <p:nvPicPr>
          <p:cNvPr id="17" name="图片 16" descr="图片包含 建筑, 围栏, 游戏机, 笼子&#10;&#10;描述已自动生成">
            <a:extLst>
              <a:ext uri="{FF2B5EF4-FFF2-40B4-BE49-F238E27FC236}">
                <a16:creationId xmlns:a16="http://schemas.microsoft.com/office/drawing/2014/main" xmlns="" id="{23FA7DC8-2745-4CAF-8D97-75F0DA5B98F5}"/>
              </a:ext>
            </a:extLst>
          </p:cNvPr>
          <p:cNvPicPr>
            <a:picLocks noChangeAspect="1"/>
          </p:cNvPicPr>
          <p:nvPr userDrawn="1"/>
        </p:nvPicPr>
        <p:blipFill>
          <a:blip r:embed="rId2">
            <a:extLst>
              <a:ext uri="{28A0092B-C50C-407E-A947-70E740481C1C}">
                <a14:useLocalDpi xmlns:a14="http://schemas.microsoft.com/office/drawing/2010/main" val="0"/>
              </a:ext>
            </a:extLst>
          </a:blip>
          <a:srcRect l="32585"/>
          <a:stretch>
            <a:fillRect/>
          </a:stretch>
        </p:blipFill>
        <p:spPr>
          <a:xfrm>
            <a:off x="5213352" y="0"/>
            <a:ext cx="6978648" cy="6858000"/>
          </a:xfrm>
          <a:custGeom>
            <a:avLst/>
            <a:gdLst>
              <a:gd name="connsiteX0" fmla="*/ 0 w 6978648"/>
              <a:gd name="connsiteY0" fmla="*/ 0 h 6858000"/>
              <a:gd name="connsiteX1" fmla="*/ 6978648 w 6978648"/>
              <a:gd name="connsiteY1" fmla="*/ 0 h 6858000"/>
              <a:gd name="connsiteX2" fmla="*/ 6978648 w 6978648"/>
              <a:gd name="connsiteY2" fmla="*/ 6858000 h 6858000"/>
              <a:gd name="connsiteX3" fmla="*/ 1606549 w 697864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978648" h="6858000">
                <a:moveTo>
                  <a:pt x="0" y="0"/>
                </a:moveTo>
                <a:lnTo>
                  <a:pt x="6978648" y="0"/>
                </a:lnTo>
                <a:lnTo>
                  <a:pt x="6978648" y="6858000"/>
                </a:lnTo>
                <a:lnTo>
                  <a:pt x="1606549" y="6858000"/>
                </a:lnTo>
                <a:close/>
              </a:path>
            </a:pathLst>
          </a:custGeom>
        </p:spPr>
      </p:pic>
      <p:sp>
        <p:nvSpPr>
          <p:cNvPr id="5" name="任意多边形: 形状 4">
            <a:extLst>
              <a:ext uri="{FF2B5EF4-FFF2-40B4-BE49-F238E27FC236}">
                <a16:creationId xmlns:a16="http://schemas.microsoft.com/office/drawing/2014/main" xmlns="" id="{202A9A78-FB71-48F3-8046-AB2C7619815E}"/>
              </a:ext>
            </a:extLst>
          </p:cNvPr>
          <p:cNvSpPr/>
          <p:nvPr userDrawn="1"/>
        </p:nvSpPr>
        <p:spPr>
          <a:xfrm rot="16200000">
            <a:off x="5273677" y="-60327"/>
            <a:ext cx="6857999" cy="6978649"/>
          </a:xfrm>
          <a:custGeom>
            <a:avLst/>
            <a:gdLst>
              <a:gd name="connsiteX0" fmla="*/ 6857999 w 6857999"/>
              <a:gd name="connsiteY0" fmla="*/ 0 h 6978649"/>
              <a:gd name="connsiteX1" fmla="*/ 6857999 w 6857999"/>
              <a:gd name="connsiteY1" fmla="*/ 6978649 h 6978649"/>
              <a:gd name="connsiteX2" fmla="*/ 0 w 6857999"/>
              <a:gd name="connsiteY2" fmla="*/ 6978648 h 6978649"/>
              <a:gd name="connsiteX3" fmla="*/ 0 w 6857999"/>
              <a:gd name="connsiteY3" fmla="*/ 1606549 h 6978649"/>
            </a:gdLst>
            <a:ahLst/>
            <a:cxnLst>
              <a:cxn ang="0">
                <a:pos x="connsiteX0" y="connsiteY0"/>
              </a:cxn>
              <a:cxn ang="0">
                <a:pos x="connsiteX1" y="connsiteY1"/>
              </a:cxn>
              <a:cxn ang="0">
                <a:pos x="connsiteX2" y="connsiteY2"/>
              </a:cxn>
              <a:cxn ang="0">
                <a:pos x="connsiteX3" y="connsiteY3"/>
              </a:cxn>
            </a:cxnLst>
            <a:rect l="l" t="t" r="r" b="b"/>
            <a:pathLst>
              <a:path w="6857999" h="6978649">
                <a:moveTo>
                  <a:pt x="6857999" y="0"/>
                </a:moveTo>
                <a:lnTo>
                  <a:pt x="6857999" y="6978649"/>
                </a:lnTo>
                <a:lnTo>
                  <a:pt x="0" y="6978648"/>
                </a:lnTo>
                <a:lnTo>
                  <a:pt x="0" y="1606549"/>
                </a:lnTo>
                <a:close/>
              </a:path>
            </a:pathLst>
          </a:custGeom>
          <a:solidFill>
            <a:schemeClr val="accent1">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6" name="任意多边形: 形状 5">
            <a:extLst>
              <a:ext uri="{FF2B5EF4-FFF2-40B4-BE49-F238E27FC236}">
                <a16:creationId xmlns:a16="http://schemas.microsoft.com/office/drawing/2014/main" xmlns="" id="{1A30EC2B-6127-40F3-A3BA-A81749BB208C}"/>
              </a:ext>
            </a:extLst>
          </p:cNvPr>
          <p:cNvSpPr/>
          <p:nvPr userDrawn="1"/>
        </p:nvSpPr>
        <p:spPr>
          <a:xfrm rot="16200000">
            <a:off x="2549525" y="2587624"/>
            <a:ext cx="6858001" cy="1682750"/>
          </a:xfrm>
          <a:custGeom>
            <a:avLst/>
            <a:gdLst>
              <a:gd name="connsiteX0" fmla="*/ 6858001 w 6858001"/>
              <a:gd name="connsiteY0" fmla="*/ 0 h 1682750"/>
              <a:gd name="connsiteX1" fmla="*/ 6858001 w 6858001"/>
              <a:gd name="connsiteY1" fmla="*/ 76200 h 1682750"/>
              <a:gd name="connsiteX2" fmla="*/ 0 w 6858001"/>
              <a:gd name="connsiteY2" fmla="*/ 1682750 h 1682750"/>
              <a:gd name="connsiteX3" fmla="*/ 0 w 6858001"/>
              <a:gd name="connsiteY3" fmla="*/ 1606550 h 1682750"/>
            </a:gdLst>
            <a:ahLst/>
            <a:cxnLst>
              <a:cxn ang="0">
                <a:pos x="connsiteX0" y="connsiteY0"/>
              </a:cxn>
              <a:cxn ang="0">
                <a:pos x="connsiteX1" y="connsiteY1"/>
              </a:cxn>
              <a:cxn ang="0">
                <a:pos x="connsiteX2" y="connsiteY2"/>
              </a:cxn>
              <a:cxn ang="0">
                <a:pos x="connsiteX3" y="connsiteY3"/>
              </a:cxn>
            </a:cxnLst>
            <a:rect l="l" t="t" r="r" b="b"/>
            <a:pathLst>
              <a:path w="6858001" h="1682750">
                <a:moveTo>
                  <a:pt x="6858001" y="0"/>
                </a:moveTo>
                <a:lnTo>
                  <a:pt x="6858001" y="76200"/>
                </a:lnTo>
                <a:lnTo>
                  <a:pt x="0" y="1682750"/>
                </a:lnTo>
                <a:lnTo>
                  <a:pt x="0" y="160655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7" name="任意多边形: 形状 6">
            <a:extLst>
              <a:ext uri="{FF2B5EF4-FFF2-40B4-BE49-F238E27FC236}">
                <a16:creationId xmlns:a16="http://schemas.microsoft.com/office/drawing/2014/main" xmlns="" id="{F2513397-FCDC-4CC2-931C-48597604B2C2}"/>
              </a:ext>
            </a:extLst>
          </p:cNvPr>
          <p:cNvSpPr/>
          <p:nvPr userDrawn="1"/>
        </p:nvSpPr>
        <p:spPr>
          <a:xfrm rot="16200000">
            <a:off x="3149270" y="1889455"/>
            <a:ext cx="5007639" cy="1228726"/>
          </a:xfrm>
          <a:custGeom>
            <a:avLst/>
            <a:gdLst>
              <a:gd name="connsiteX0" fmla="*/ 6858001 w 6858001"/>
              <a:gd name="connsiteY0" fmla="*/ 0 h 1682750"/>
              <a:gd name="connsiteX1" fmla="*/ 6858001 w 6858001"/>
              <a:gd name="connsiteY1" fmla="*/ 76200 h 1682750"/>
              <a:gd name="connsiteX2" fmla="*/ 0 w 6858001"/>
              <a:gd name="connsiteY2" fmla="*/ 1682750 h 1682750"/>
              <a:gd name="connsiteX3" fmla="*/ 0 w 6858001"/>
              <a:gd name="connsiteY3" fmla="*/ 1606550 h 1682750"/>
            </a:gdLst>
            <a:ahLst/>
            <a:cxnLst>
              <a:cxn ang="0">
                <a:pos x="connsiteX0" y="connsiteY0"/>
              </a:cxn>
              <a:cxn ang="0">
                <a:pos x="connsiteX1" y="connsiteY1"/>
              </a:cxn>
              <a:cxn ang="0">
                <a:pos x="connsiteX2" y="connsiteY2"/>
              </a:cxn>
              <a:cxn ang="0">
                <a:pos x="connsiteX3" y="connsiteY3"/>
              </a:cxn>
            </a:cxnLst>
            <a:rect l="l" t="t" r="r" b="b"/>
            <a:pathLst>
              <a:path w="6858001" h="1682750">
                <a:moveTo>
                  <a:pt x="6858001" y="0"/>
                </a:moveTo>
                <a:lnTo>
                  <a:pt x="6858001" y="76200"/>
                </a:lnTo>
                <a:lnTo>
                  <a:pt x="0" y="1682750"/>
                </a:lnTo>
                <a:lnTo>
                  <a:pt x="0" y="1606550"/>
                </a:lnTo>
                <a:close/>
              </a:path>
            </a:pathLst>
          </a:custGeom>
          <a:gradFill>
            <a:gsLst>
              <a:gs pos="0">
                <a:schemeClr val="accent4"/>
              </a:gs>
              <a:gs pos="100000">
                <a:schemeClr val="accent4">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cxnSp>
        <p:nvCxnSpPr>
          <p:cNvPr id="8" name="直接连接符 7">
            <a:extLst>
              <a:ext uri="{FF2B5EF4-FFF2-40B4-BE49-F238E27FC236}">
                <a16:creationId xmlns:a16="http://schemas.microsoft.com/office/drawing/2014/main" xmlns="" id="{58A5F679-D05B-4D63-AE37-BB02992D31E7}"/>
              </a:ext>
            </a:extLst>
          </p:cNvPr>
          <p:cNvCxnSpPr/>
          <p:nvPr userDrawn="1"/>
        </p:nvCxnSpPr>
        <p:spPr>
          <a:xfrm flipH="1" flipV="1">
            <a:off x="6348730" y="4484470"/>
            <a:ext cx="580708" cy="2454492"/>
          </a:xfrm>
          <a:prstGeom prst="line">
            <a:avLst/>
          </a:prstGeom>
          <a:ln w="69850">
            <a:gradFill>
              <a:gsLst>
                <a:gs pos="0">
                  <a:schemeClr val="accent4"/>
                </a:gs>
                <a:gs pos="100000">
                  <a:schemeClr val="accent4">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xmlns="" id="{82BE0847-9F38-4D71-8C82-8DB8DBD82FFA}"/>
              </a:ext>
            </a:extLst>
          </p:cNvPr>
          <p:cNvSpPr txBox="1"/>
          <p:nvPr userDrawn="1"/>
        </p:nvSpPr>
        <p:spPr>
          <a:xfrm>
            <a:off x="9673733" y="4776366"/>
            <a:ext cx="2149967" cy="1107996"/>
          </a:xfrm>
          <a:prstGeom prst="rect">
            <a:avLst/>
          </a:prstGeom>
          <a:noFill/>
        </p:spPr>
        <p:txBody>
          <a:bodyPr wrap="square" rtlCol="0">
            <a:spAutoFit/>
          </a:bodyPr>
          <a:lstStyle/>
          <a:p>
            <a:r>
              <a:rPr lang="zh-CN" altLang="en-US" sz="6600" b="1" spc="600" dirty="0">
                <a:solidFill>
                  <a:schemeClr val="bg1"/>
                </a:solidFill>
                <a:latin typeface="阿里巴巴普惠体 R" panose="00020600040101010101" pitchFamily="18" charset="-122"/>
                <a:ea typeface="阿里巴巴普惠体 R" panose="00020600040101010101" pitchFamily="18" charset="-122"/>
              </a:rPr>
              <a:t>目录</a:t>
            </a:r>
          </a:p>
        </p:txBody>
      </p:sp>
      <p:grpSp>
        <p:nvGrpSpPr>
          <p:cNvPr id="10" name="组合 9">
            <a:extLst>
              <a:ext uri="{FF2B5EF4-FFF2-40B4-BE49-F238E27FC236}">
                <a16:creationId xmlns:a16="http://schemas.microsoft.com/office/drawing/2014/main" xmlns="" id="{AF0C60F9-9236-4B82-A404-8B15413C230B}"/>
              </a:ext>
            </a:extLst>
          </p:cNvPr>
          <p:cNvGrpSpPr/>
          <p:nvPr userDrawn="1"/>
        </p:nvGrpSpPr>
        <p:grpSpPr>
          <a:xfrm>
            <a:off x="11310962" y="542925"/>
            <a:ext cx="207938" cy="154781"/>
            <a:chOff x="11258565" y="542925"/>
            <a:chExt cx="260335" cy="190500"/>
          </a:xfrm>
        </p:grpSpPr>
        <p:cxnSp>
          <p:nvCxnSpPr>
            <p:cNvPr id="11" name="直接连接符 10">
              <a:extLst>
                <a:ext uri="{FF2B5EF4-FFF2-40B4-BE49-F238E27FC236}">
                  <a16:creationId xmlns:a16="http://schemas.microsoft.com/office/drawing/2014/main" xmlns="" id="{449F7110-E851-452C-80D4-BE87AAA10785}"/>
                </a:ext>
              </a:extLst>
            </p:cNvPr>
            <p:cNvCxnSpPr/>
            <p:nvPr/>
          </p:nvCxnSpPr>
          <p:spPr>
            <a:xfrm flipH="1">
              <a:off x="11258565" y="542925"/>
              <a:ext cx="260335"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08465FB6-B561-42DE-B262-4AD26026DD52}"/>
                </a:ext>
              </a:extLst>
            </p:cNvPr>
            <p:cNvCxnSpPr/>
            <p:nvPr/>
          </p:nvCxnSpPr>
          <p:spPr>
            <a:xfrm flipH="1">
              <a:off x="11258565" y="638175"/>
              <a:ext cx="260335"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6D544E49-8541-45E7-AC33-0906A8842A2A}"/>
                </a:ext>
              </a:extLst>
            </p:cNvPr>
            <p:cNvCxnSpPr/>
            <p:nvPr/>
          </p:nvCxnSpPr>
          <p:spPr>
            <a:xfrm flipH="1">
              <a:off x="11258565" y="733425"/>
              <a:ext cx="260335"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4" name="文本框 13">
            <a:extLst>
              <a:ext uri="{FF2B5EF4-FFF2-40B4-BE49-F238E27FC236}">
                <a16:creationId xmlns:a16="http://schemas.microsoft.com/office/drawing/2014/main" xmlns="" id="{BFBD0861-2D3C-41CC-84BC-8644C86FFA8D}"/>
              </a:ext>
            </a:extLst>
          </p:cNvPr>
          <p:cNvSpPr txBox="1"/>
          <p:nvPr userDrawn="1"/>
        </p:nvSpPr>
        <p:spPr>
          <a:xfrm>
            <a:off x="6696076" y="5317449"/>
            <a:ext cx="5003799" cy="923330"/>
          </a:xfrm>
          <a:prstGeom prst="rect">
            <a:avLst/>
          </a:prstGeom>
          <a:noFill/>
        </p:spPr>
        <p:txBody>
          <a:bodyPr wrap="square" rtlCol="0">
            <a:spAutoFit/>
          </a:bodyPr>
          <a:lstStyle/>
          <a:p>
            <a:pPr algn="r"/>
            <a:r>
              <a:rPr lang="en-US" altLang="zh-CN" sz="5400" b="1" spc="600" dirty="0">
                <a:gradFill>
                  <a:gsLst>
                    <a:gs pos="100000">
                      <a:schemeClr val="bg1">
                        <a:alpha val="48000"/>
                      </a:schemeClr>
                    </a:gs>
                    <a:gs pos="20000">
                      <a:schemeClr val="bg1">
                        <a:alpha val="0"/>
                      </a:schemeClr>
                    </a:gs>
                  </a:gsLst>
                  <a:lin ang="5400000" scaled="1"/>
                </a:gradFill>
                <a:latin typeface="阿里巴巴普惠体 R" panose="00020600040101010101" pitchFamily="18" charset="-122"/>
                <a:ea typeface="阿里巴巴普惠体 R" panose="00020600040101010101" pitchFamily="18" charset="-122"/>
              </a:rPr>
              <a:t>CONTENT</a:t>
            </a:r>
            <a:endParaRPr lang="zh-CN" altLang="en-US" sz="5400" b="1" spc="600" dirty="0">
              <a:gradFill>
                <a:gsLst>
                  <a:gs pos="100000">
                    <a:schemeClr val="bg1">
                      <a:alpha val="48000"/>
                    </a:schemeClr>
                  </a:gs>
                  <a:gs pos="20000">
                    <a:schemeClr val="bg1">
                      <a:alpha val="0"/>
                    </a:schemeClr>
                  </a:gs>
                </a:gsLst>
                <a:lin ang="5400000" scaled="1"/>
              </a:gradFill>
              <a:latin typeface="阿里巴巴普惠体 R" panose="00020600040101010101" pitchFamily="18" charset="-122"/>
              <a:ea typeface="阿里巴巴普惠体 R" panose="00020600040101010101" pitchFamily="18" charset="-122"/>
            </a:endParaRPr>
          </a:p>
        </p:txBody>
      </p:sp>
      <p:sp>
        <p:nvSpPr>
          <p:cNvPr id="15" name="椭圆 14">
            <a:extLst>
              <a:ext uri="{FF2B5EF4-FFF2-40B4-BE49-F238E27FC236}">
                <a16:creationId xmlns:a16="http://schemas.microsoft.com/office/drawing/2014/main" xmlns="" id="{F3C43212-E835-49B7-8683-0DCD55F9DB89}"/>
              </a:ext>
            </a:extLst>
          </p:cNvPr>
          <p:cNvSpPr/>
          <p:nvPr userDrawn="1"/>
        </p:nvSpPr>
        <p:spPr>
          <a:xfrm>
            <a:off x="660400" y="1331684"/>
            <a:ext cx="444500" cy="4445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Arial" panose="020B0604020202020204" pitchFamily="34" charset="0"/>
              </a:rPr>
              <a:t>1</a:t>
            </a:r>
            <a:endParaRPr lang="zh-CN" altLang="en-US" dirty="0">
              <a:latin typeface="Arial" panose="020B0604020202020204" pitchFamily="34" charset="0"/>
            </a:endParaRPr>
          </a:p>
        </p:txBody>
      </p:sp>
      <p:sp>
        <p:nvSpPr>
          <p:cNvPr id="30" name="文本占位符 29">
            <a:extLst>
              <a:ext uri="{FF2B5EF4-FFF2-40B4-BE49-F238E27FC236}">
                <a16:creationId xmlns:a16="http://schemas.microsoft.com/office/drawing/2014/main" xmlns="" id="{C2889B5E-1C79-49A2-A454-5341C6CBFFC7}"/>
              </a:ext>
            </a:extLst>
          </p:cNvPr>
          <p:cNvSpPr>
            <a:spLocks noGrp="1"/>
          </p:cNvSpPr>
          <p:nvPr>
            <p:ph type="body" sz="quarter" idx="10" hasCustomPrompt="1"/>
          </p:nvPr>
        </p:nvSpPr>
        <p:spPr>
          <a:xfrm>
            <a:off x="1279525" y="1343124"/>
            <a:ext cx="3649663" cy="523220"/>
          </a:xfrm>
          <a:noFill/>
        </p:spPr>
        <p:txBody>
          <a:bodyPr wrap="square" rtlCol="0">
            <a:spAutoFit/>
          </a:bodyPr>
          <a:lstStyle>
            <a:lvl1pPr marL="0" indent="0">
              <a:buNone/>
              <a:defRPr lang="zh-CN" altLang="en-US" spc="0" dirty="0" smtClean="0">
                <a:solidFill>
                  <a:schemeClr val="tx1">
                    <a:lumMod val="75000"/>
                    <a:lumOff val="25000"/>
                  </a:schemeClr>
                </a:solidFill>
                <a:latin typeface="阿里巴巴普惠体 R" panose="00020600040101010101" pitchFamily="18" charset="-122"/>
              </a:defRPr>
            </a:lvl1pPr>
          </a:lstStyle>
          <a:p>
            <a:pPr marL="228600" marR="0" lvl="0" indent="-228600" fontAlgn="auto">
              <a:lnSpc>
                <a:spcPct val="100000"/>
              </a:lnSpc>
              <a:spcBef>
                <a:spcPts val="0"/>
              </a:spcBef>
              <a:spcAft>
                <a:spcPts val="0"/>
              </a:spcAft>
              <a:buClrTx/>
              <a:buSzTx/>
              <a:tabLst/>
            </a:pPr>
            <a:r>
              <a:rPr lang="zh-CN" altLang="en-US" dirty="0"/>
              <a:t>单击编辑母版文本</a:t>
            </a:r>
          </a:p>
        </p:txBody>
      </p:sp>
      <p:sp>
        <p:nvSpPr>
          <p:cNvPr id="31" name="椭圆 30">
            <a:extLst>
              <a:ext uri="{FF2B5EF4-FFF2-40B4-BE49-F238E27FC236}">
                <a16:creationId xmlns:a16="http://schemas.microsoft.com/office/drawing/2014/main" xmlns="" id="{2F260234-8D9A-4CC3-BD02-0D4BDDA41DDE}"/>
              </a:ext>
            </a:extLst>
          </p:cNvPr>
          <p:cNvSpPr/>
          <p:nvPr userDrawn="1"/>
        </p:nvSpPr>
        <p:spPr>
          <a:xfrm>
            <a:off x="660400" y="2306193"/>
            <a:ext cx="444500" cy="4445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Arial" panose="020B0604020202020204" pitchFamily="34" charset="0"/>
              </a:rPr>
              <a:t>2</a:t>
            </a:r>
            <a:endParaRPr lang="zh-CN" altLang="en-US" dirty="0">
              <a:latin typeface="Arial" panose="020B0604020202020204" pitchFamily="34" charset="0"/>
            </a:endParaRPr>
          </a:p>
        </p:txBody>
      </p:sp>
      <p:sp>
        <p:nvSpPr>
          <p:cNvPr id="32" name="文本占位符 29">
            <a:extLst>
              <a:ext uri="{FF2B5EF4-FFF2-40B4-BE49-F238E27FC236}">
                <a16:creationId xmlns:a16="http://schemas.microsoft.com/office/drawing/2014/main" xmlns="" id="{791169D7-1880-45DB-92ED-0C0B0110D4A2}"/>
              </a:ext>
            </a:extLst>
          </p:cNvPr>
          <p:cNvSpPr>
            <a:spLocks noGrp="1"/>
          </p:cNvSpPr>
          <p:nvPr>
            <p:ph type="body" sz="quarter" idx="11" hasCustomPrompt="1"/>
          </p:nvPr>
        </p:nvSpPr>
        <p:spPr>
          <a:xfrm>
            <a:off x="1279525" y="2317633"/>
            <a:ext cx="3649663" cy="523220"/>
          </a:xfrm>
          <a:noFill/>
        </p:spPr>
        <p:txBody>
          <a:bodyPr wrap="square" rtlCol="0">
            <a:spAutoFit/>
          </a:bodyPr>
          <a:lstStyle>
            <a:lvl1pPr marL="0" indent="0">
              <a:buNone/>
              <a:defRPr lang="zh-CN" altLang="en-US" spc="0" dirty="0" smtClean="0">
                <a:solidFill>
                  <a:schemeClr val="tx1">
                    <a:lumMod val="75000"/>
                    <a:lumOff val="25000"/>
                  </a:schemeClr>
                </a:solidFill>
                <a:latin typeface="阿里巴巴普惠体 R" panose="00020600040101010101" pitchFamily="18" charset="-122"/>
              </a:defRPr>
            </a:lvl1pPr>
          </a:lstStyle>
          <a:p>
            <a:pPr marL="228600" marR="0" lvl="0" indent="-228600" fontAlgn="auto">
              <a:lnSpc>
                <a:spcPct val="100000"/>
              </a:lnSpc>
              <a:spcBef>
                <a:spcPts val="0"/>
              </a:spcBef>
              <a:spcAft>
                <a:spcPts val="0"/>
              </a:spcAft>
              <a:buClrTx/>
              <a:buSzTx/>
              <a:tabLst/>
            </a:pPr>
            <a:r>
              <a:rPr lang="zh-CN" altLang="en-US" dirty="0"/>
              <a:t>单击编辑母版文本</a:t>
            </a:r>
          </a:p>
        </p:txBody>
      </p:sp>
      <p:sp>
        <p:nvSpPr>
          <p:cNvPr id="33" name="椭圆 32">
            <a:extLst>
              <a:ext uri="{FF2B5EF4-FFF2-40B4-BE49-F238E27FC236}">
                <a16:creationId xmlns:a16="http://schemas.microsoft.com/office/drawing/2014/main" xmlns="" id="{EABFF928-B304-4342-BE11-BF344830C1C5}"/>
              </a:ext>
            </a:extLst>
          </p:cNvPr>
          <p:cNvSpPr/>
          <p:nvPr userDrawn="1"/>
        </p:nvSpPr>
        <p:spPr>
          <a:xfrm>
            <a:off x="660400" y="3280702"/>
            <a:ext cx="444500" cy="4445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Arial" panose="020B0604020202020204" pitchFamily="34" charset="0"/>
              </a:rPr>
              <a:t>3</a:t>
            </a:r>
            <a:endParaRPr lang="zh-CN" altLang="en-US" dirty="0">
              <a:latin typeface="Arial" panose="020B0604020202020204" pitchFamily="34" charset="0"/>
            </a:endParaRPr>
          </a:p>
        </p:txBody>
      </p:sp>
      <p:sp>
        <p:nvSpPr>
          <p:cNvPr id="34" name="文本占位符 29">
            <a:extLst>
              <a:ext uri="{FF2B5EF4-FFF2-40B4-BE49-F238E27FC236}">
                <a16:creationId xmlns:a16="http://schemas.microsoft.com/office/drawing/2014/main" xmlns="" id="{DEAD678C-1BE4-4BCD-8C20-C29FF33DA26F}"/>
              </a:ext>
            </a:extLst>
          </p:cNvPr>
          <p:cNvSpPr>
            <a:spLocks noGrp="1"/>
          </p:cNvSpPr>
          <p:nvPr>
            <p:ph type="body" sz="quarter" idx="12" hasCustomPrompt="1"/>
          </p:nvPr>
        </p:nvSpPr>
        <p:spPr>
          <a:xfrm>
            <a:off x="1279525" y="3292142"/>
            <a:ext cx="3649663" cy="523220"/>
          </a:xfrm>
          <a:noFill/>
        </p:spPr>
        <p:txBody>
          <a:bodyPr wrap="square" rtlCol="0">
            <a:spAutoFit/>
          </a:bodyPr>
          <a:lstStyle>
            <a:lvl1pPr marL="0" indent="0">
              <a:buNone/>
              <a:defRPr lang="zh-CN" altLang="en-US" spc="0" dirty="0" smtClean="0">
                <a:solidFill>
                  <a:schemeClr val="tx1">
                    <a:lumMod val="75000"/>
                    <a:lumOff val="25000"/>
                  </a:schemeClr>
                </a:solidFill>
                <a:latin typeface="阿里巴巴普惠体 R" panose="00020600040101010101" pitchFamily="18" charset="-122"/>
              </a:defRPr>
            </a:lvl1pPr>
          </a:lstStyle>
          <a:p>
            <a:pPr marL="228600" marR="0" lvl="0" indent="-228600" fontAlgn="auto">
              <a:lnSpc>
                <a:spcPct val="100000"/>
              </a:lnSpc>
              <a:spcBef>
                <a:spcPts val="0"/>
              </a:spcBef>
              <a:spcAft>
                <a:spcPts val="0"/>
              </a:spcAft>
              <a:buClrTx/>
              <a:buSzTx/>
              <a:tabLst/>
            </a:pPr>
            <a:r>
              <a:rPr lang="zh-CN" altLang="en-US" dirty="0"/>
              <a:t>单击编辑母版文本</a:t>
            </a:r>
          </a:p>
        </p:txBody>
      </p:sp>
      <p:sp>
        <p:nvSpPr>
          <p:cNvPr id="35" name="椭圆 34">
            <a:extLst>
              <a:ext uri="{FF2B5EF4-FFF2-40B4-BE49-F238E27FC236}">
                <a16:creationId xmlns:a16="http://schemas.microsoft.com/office/drawing/2014/main" xmlns="" id="{E5F4CB7A-4B0F-49D2-A85E-1D849BE7F62B}"/>
              </a:ext>
            </a:extLst>
          </p:cNvPr>
          <p:cNvSpPr/>
          <p:nvPr userDrawn="1"/>
        </p:nvSpPr>
        <p:spPr>
          <a:xfrm>
            <a:off x="660400" y="4255211"/>
            <a:ext cx="444500" cy="4445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Arial" panose="020B0604020202020204" pitchFamily="34" charset="0"/>
              </a:rPr>
              <a:t>4</a:t>
            </a:r>
            <a:endParaRPr lang="zh-CN" altLang="en-US" dirty="0">
              <a:latin typeface="Arial" panose="020B0604020202020204" pitchFamily="34" charset="0"/>
            </a:endParaRPr>
          </a:p>
        </p:txBody>
      </p:sp>
      <p:sp>
        <p:nvSpPr>
          <p:cNvPr id="36" name="文本占位符 29">
            <a:extLst>
              <a:ext uri="{FF2B5EF4-FFF2-40B4-BE49-F238E27FC236}">
                <a16:creationId xmlns:a16="http://schemas.microsoft.com/office/drawing/2014/main" xmlns="" id="{D4F982AC-C41A-4423-A739-06DB490CCD4A}"/>
              </a:ext>
            </a:extLst>
          </p:cNvPr>
          <p:cNvSpPr>
            <a:spLocks noGrp="1"/>
          </p:cNvSpPr>
          <p:nvPr>
            <p:ph type="body" sz="quarter" idx="13" hasCustomPrompt="1"/>
          </p:nvPr>
        </p:nvSpPr>
        <p:spPr>
          <a:xfrm>
            <a:off x="1279525" y="4266651"/>
            <a:ext cx="3649663" cy="523220"/>
          </a:xfrm>
          <a:noFill/>
        </p:spPr>
        <p:txBody>
          <a:bodyPr wrap="square" rtlCol="0">
            <a:spAutoFit/>
          </a:bodyPr>
          <a:lstStyle>
            <a:lvl1pPr marL="0" indent="0">
              <a:buNone/>
              <a:defRPr lang="zh-CN" altLang="en-US" spc="0" dirty="0" smtClean="0">
                <a:solidFill>
                  <a:schemeClr val="tx1">
                    <a:lumMod val="75000"/>
                    <a:lumOff val="25000"/>
                  </a:schemeClr>
                </a:solidFill>
                <a:latin typeface="阿里巴巴普惠体 R" panose="00020600040101010101" pitchFamily="18" charset="-122"/>
              </a:defRPr>
            </a:lvl1pPr>
          </a:lstStyle>
          <a:p>
            <a:pPr marL="228600" marR="0" lvl="0" indent="-228600" fontAlgn="auto">
              <a:lnSpc>
                <a:spcPct val="100000"/>
              </a:lnSpc>
              <a:spcBef>
                <a:spcPts val="0"/>
              </a:spcBef>
              <a:spcAft>
                <a:spcPts val="0"/>
              </a:spcAft>
              <a:buClrTx/>
              <a:buSzTx/>
              <a:tabLst/>
            </a:pPr>
            <a:r>
              <a:rPr lang="zh-CN" altLang="en-US" dirty="0"/>
              <a:t>单击编辑母版文本</a:t>
            </a:r>
          </a:p>
        </p:txBody>
      </p:sp>
      <p:sp>
        <p:nvSpPr>
          <p:cNvPr id="37" name="椭圆 36">
            <a:extLst>
              <a:ext uri="{FF2B5EF4-FFF2-40B4-BE49-F238E27FC236}">
                <a16:creationId xmlns:a16="http://schemas.microsoft.com/office/drawing/2014/main" xmlns="" id="{E64B02AC-7426-49F4-9B50-CB23DD1109DC}"/>
              </a:ext>
            </a:extLst>
          </p:cNvPr>
          <p:cNvSpPr/>
          <p:nvPr userDrawn="1"/>
        </p:nvSpPr>
        <p:spPr>
          <a:xfrm>
            <a:off x="660400" y="5229720"/>
            <a:ext cx="444500" cy="4445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Arial" panose="020B0604020202020204" pitchFamily="34" charset="0"/>
              </a:rPr>
              <a:t>5</a:t>
            </a:r>
            <a:endParaRPr lang="zh-CN" altLang="en-US" dirty="0">
              <a:latin typeface="Arial" panose="020B0604020202020204" pitchFamily="34" charset="0"/>
            </a:endParaRPr>
          </a:p>
        </p:txBody>
      </p:sp>
      <p:sp>
        <p:nvSpPr>
          <p:cNvPr id="38" name="文本占位符 29">
            <a:extLst>
              <a:ext uri="{FF2B5EF4-FFF2-40B4-BE49-F238E27FC236}">
                <a16:creationId xmlns:a16="http://schemas.microsoft.com/office/drawing/2014/main" xmlns="" id="{FA7B5ABE-6EF2-4D24-ADF4-F20EB553060C}"/>
              </a:ext>
            </a:extLst>
          </p:cNvPr>
          <p:cNvSpPr>
            <a:spLocks noGrp="1"/>
          </p:cNvSpPr>
          <p:nvPr>
            <p:ph type="body" sz="quarter" idx="14" hasCustomPrompt="1"/>
          </p:nvPr>
        </p:nvSpPr>
        <p:spPr>
          <a:xfrm>
            <a:off x="1279525" y="5241160"/>
            <a:ext cx="3649663" cy="523220"/>
          </a:xfrm>
          <a:noFill/>
        </p:spPr>
        <p:txBody>
          <a:bodyPr wrap="square" rtlCol="0">
            <a:spAutoFit/>
          </a:bodyPr>
          <a:lstStyle>
            <a:lvl1pPr marL="0" indent="0">
              <a:buNone/>
              <a:defRPr lang="zh-CN" altLang="en-US" spc="0" dirty="0" smtClean="0">
                <a:solidFill>
                  <a:schemeClr val="tx1">
                    <a:lumMod val="75000"/>
                    <a:lumOff val="25000"/>
                  </a:schemeClr>
                </a:solidFill>
                <a:latin typeface="阿里巴巴普惠体 R" panose="00020600040101010101" pitchFamily="18" charset="-122"/>
              </a:defRPr>
            </a:lvl1pPr>
          </a:lstStyle>
          <a:p>
            <a:pPr marL="228600" marR="0" lvl="0" indent="-228600" fontAlgn="auto">
              <a:lnSpc>
                <a:spcPct val="100000"/>
              </a:lnSpc>
              <a:spcBef>
                <a:spcPts val="0"/>
              </a:spcBef>
              <a:spcAft>
                <a:spcPts val="0"/>
              </a:spcAft>
              <a:buClrTx/>
              <a:buSzTx/>
              <a:tabLst/>
            </a:pPr>
            <a:r>
              <a:rPr lang="zh-CN" altLang="en-US" dirty="0"/>
              <a:t>单击编辑母版文本</a:t>
            </a:r>
          </a:p>
        </p:txBody>
      </p:sp>
    </p:spTree>
    <p:extLst>
      <p:ext uri="{BB962C8B-B14F-4D97-AF65-F5344CB8AC3E}">
        <p14:creationId xmlns:p14="http://schemas.microsoft.com/office/powerpoint/2010/main" val="109014896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pic>
        <p:nvPicPr>
          <p:cNvPr id="9" name="图片 8" descr="图片包含 游戏机, 建筑, 屋顶, 高楼&#10;&#10;描述已自动生成">
            <a:extLst>
              <a:ext uri="{FF2B5EF4-FFF2-40B4-BE49-F238E27FC236}">
                <a16:creationId xmlns:a16="http://schemas.microsoft.com/office/drawing/2014/main" xmlns="" id="{D018390D-A087-443A-9262-678A8C2C93F2}"/>
              </a:ext>
            </a:extLst>
          </p:cNvPr>
          <p:cNvPicPr>
            <a:picLocks noChangeAspect="1"/>
          </p:cNvPicPr>
          <p:nvPr userDrawn="1"/>
        </p:nvPicPr>
        <p:blipFill>
          <a:blip r:embed="rId2">
            <a:extLst>
              <a:ext uri="{28A0092B-C50C-407E-A947-70E740481C1C}">
                <a14:useLocalDpi xmlns:a14="http://schemas.microsoft.com/office/drawing/2010/main" val="0"/>
              </a:ext>
            </a:extLst>
          </a:blip>
          <a:srcRect t="33503" b="13150"/>
          <a:stretch>
            <a:fillRect/>
          </a:stretch>
        </p:blipFill>
        <p:spPr>
          <a:xfrm>
            <a:off x="-11111" y="0"/>
            <a:ext cx="12192000" cy="3655148"/>
          </a:xfrm>
          <a:custGeom>
            <a:avLst/>
            <a:gdLst>
              <a:gd name="connsiteX0" fmla="*/ 0 w 12192000"/>
              <a:gd name="connsiteY0" fmla="*/ 0 h 3655148"/>
              <a:gd name="connsiteX1" fmla="*/ 12192000 w 12192000"/>
              <a:gd name="connsiteY1" fmla="*/ 0 h 3655148"/>
              <a:gd name="connsiteX2" fmla="*/ 12192000 w 12192000"/>
              <a:gd name="connsiteY2" fmla="*/ 2894330 h 3655148"/>
              <a:gd name="connsiteX3" fmla="*/ 11986483 w 12192000"/>
              <a:gd name="connsiteY3" fmla="*/ 2951584 h 3655148"/>
              <a:gd name="connsiteX4" fmla="*/ 6107111 w 12192000"/>
              <a:gd name="connsiteY4" fmla="*/ 3655148 h 3655148"/>
              <a:gd name="connsiteX5" fmla="*/ 227739 w 12192000"/>
              <a:gd name="connsiteY5" fmla="*/ 2951584 h 3655148"/>
              <a:gd name="connsiteX6" fmla="*/ 0 w 12192000"/>
              <a:gd name="connsiteY6" fmla="*/ 2888139 h 3655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655148">
                <a:moveTo>
                  <a:pt x="0" y="0"/>
                </a:moveTo>
                <a:lnTo>
                  <a:pt x="12192000" y="0"/>
                </a:lnTo>
                <a:lnTo>
                  <a:pt x="12192000" y="2894330"/>
                </a:lnTo>
                <a:lnTo>
                  <a:pt x="11986483" y="2951584"/>
                </a:lnTo>
                <a:cubicBezTo>
                  <a:pt x="10308183" y="3395778"/>
                  <a:pt x="8284964" y="3655148"/>
                  <a:pt x="6107111" y="3655148"/>
                </a:cubicBezTo>
                <a:cubicBezTo>
                  <a:pt x="3929259" y="3655148"/>
                  <a:pt x="1906040" y="3395778"/>
                  <a:pt x="227739" y="2951584"/>
                </a:cubicBezTo>
                <a:lnTo>
                  <a:pt x="0" y="2888139"/>
                </a:lnTo>
                <a:close/>
              </a:path>
            </a:pathLst>
          </a:custGeom>
        </p:spPr>
      </p:pic>
      <p:sp>
        <p:nvSpPr>
          <p:cNvPr id="5" name="任意多边形: 形状 4">
            <a:extLst>
              <a:ext uri="{FF2B5EF4-FFF2-40B4-BE49-F238E27FC236}">
                <a16:creationId xmlns:a16="http://schemas.microsoft.com/office/drawing/2014/main" xmlns="" id="{F4757768-63A5-49C5-81AB-9EEDADCAC155}"/>
              </a:ext>
            </a:extLst>
          </p:cNvPr>
          <p:cNvSpPr/>
          <p:nvPr userDrawn="1"/>
        </p:nvSpPr>
        <p:spPr>
          <a:xfrm>
            <a:off x="0" y="0"/>
            <a:ext cx="12192000" cy="3655148"/>
          </a:xfrm>
          <a:custGeom>
            <a:avLst/>
            <a:gdLst>
              <a:gd name="connsiteX0" fmla="*/ 0 w 12192000"/>
              <a:gd name="connsiteY0" fmla="*/ 0 h 3655148"/>
              <a:gd name="connsiteX1" fmla="*/ 12192000 w 12192000"/>
              <a:gd name="connsiteY1" fmla="*/ 0 h 3655148"/>
              <a:gd name="connsiteX2" fmla="*/ 12192000 w 12192000"/>
              <a:gd name="connsiteY2" fmla="*/ 2891235 h 3655148"/>
              <a:gd name="connsiteX3" fmla="*/ 11975372 w 12192000"/>
              <a:gd name="connsiteY3" fmla="*/ 2951584 h 3655148"/>
              <a:gd name="connsiteX4" fmla="*/ 6096000 w 12192000"/>
              <a:gd name="connsiteY4" fmla="*/ 3655148 h 3655148"/>
              <a:gd name="connsiteX5" fmla="*/ 216628 w 12192000"/>
              <a:gd name="connsiteY5" fmla="*/ 2951584 h 3655148"/>
              <a:gd name="connsiteX6" fmla="*/ 0 w 12192000"/>
              <a:gd name="connsiteY6" fmla="*/ 2891235 h 3655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655148">
                <a:moveTo>
                  <a:pt x="0" y="0"/>
                </a:moveTo>
                <a:lnTo>
                  <a:pt x="12192000" y="0"/>
                </a:lnTo>
                <a:lnTo>
                  <a:pt x="12192000" y="2891235"/>
                </a:lnTo>
                <a:lnTo>
                  <a:pt x="11975372" y="2951584"/>
                </a:lnTo>
                <a:cubicBezTo>
                  <a:pt x="10297072" y="3395778"/>
                  <a:pt x="8273853" y="3655148"/>
                  <a:pt x="6096000" y="3655148"/>
                </a:cubicBezTo>
                <a:cubicBezTo>
                  <a:pt x="3918148" y="3655148"/>
                  <a:pt x="1894929" y="3395778"/>
                  <a:pt x="216628" y="2951584"/>
                </a:cubicBezTo>
                <a:lnTo>
                  <a:pt x="0" y="2891235"/>
                </a:lnTo>
                <a:close/>
              </a:path>
            </a:pathLst>
          </a:custGeom>
          <a:solidFill>
            <a:schemeClr val="accent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6" name="任意多边形: 形状 5">
            <a:extLst>
              <a:ext uri="{FF2B5EF4-FFF2-40B4-BE49-F238E27FC236}">
                <a16:creationId xmlns:a16="http://schemas.microsoft.com/office/drawing/2014/main" xmlns="" id="{EB1B55D8-EF35-45E4-8143-D4C585069865}"/>
              </a:ext>
            </a:extLst>
          </p:cNvPr>
          <p:cNvSpPr/>
          <p:nvPr userDrawn="1"/>
        </p:nvSpPr>
        <p:spPr>
          <a:xfrm>
            <a:off x="0" y="2887231"/>
            <a:ext cx="12192000" cy="913061"/>
          </a:xfrm>
          <a:custGeom>
            <a:avLst/>
            <a:gdLst>
              <a:gd name="connsiteX0" fmla="*/ 0 w 12192000"/>
              <a:gd name="connsiteY0" fmla="*/ 0 h 913061"/>
              <a:gd name="connsiteX1" fmla="*/ 374975 w 12192000"/>
              <a:gd name="connsiteY1" fmla="*/ 105454 h 913061"/>
              <a:gd name="connsiteX2" fmla="*/ 6096002 w 12192000"/>
              <a:gd name="connsiteY2" fmla="*/ 767918 h 913061"/>
              <a:gd name="connsiteX3" fmla="*/ 11817028 w 12192000"/>
              <a:gd name="connsiteY3" fmla="*/ 105454 h 913061"/>
              <a:gd name="connsiteX4" fmla="*/ 12192000 w 12192000"/>
              <a:gd name="connsiteY4" fmla="*/ 1 h 913061"/>
              <a:gd name="connsiteX5" fmla="*/ 12192000 w 12192000"/>
              <a:gd name="connsiteY5" fmla="*/ 149148 h 913061"/>
              <a:gd name="connsiteX6" fmla="*/ 11975374 w 12192000"/>
              <a:gd name="connsiteY6" fmla="*/ 209497 h 913061"/>
              <a:gd name="connsiteX7" fmla="*/ 6096002 w 12192000"/>
              <a:gd name="connsiteY7" fmla="*/ 913061 h 913061"/>
              <a:gd name="connsiteX8" fmla="*/ 216629 w 12192000"/>
              <a:gd name="connsiteY8" fmla="*/ 209497 h 913061"/>
              <a:gd name="connsiteX9" fmla="*/ 0 w 12192000"/>
              <a:gd name="connsiteY9" fmla="*/ 149147 h 913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13061">
                <a:moveTo>
                  <a:pt x="0" y="0"/>
                </a:moveTo>
                <a:lnTo>
                  <a:pt x="374975" y="105454"/>
                </a:lnTo>
                <a:cubicBezTo>
                  <a:pt x="2021532" y="524505"/>
                  <a:pt x="3986207" y="767918"/>
                  <a:pt x="6096002" y="767918"/>
                </a:cubicBezTo>
                <a:cubicBezTo>
                  <a:pt x="8205796" y="767918"/>
                  <a:pt x="10170470" y="524505"/>
                  <a:pt x="11817028" y="105454"/>
                </a:cubicBezTo>
                <a:lnTo>
                  <a:pt x="12192000" y="1"/>
                </a:lnTo>
                <a:lnTo>
                  <a:pt x="12192000" y="149148"/>
                </a:lnTo>
                <a:lnTo>
                  <a:pt x="11975374" y="209497"/>
                </a:lnTo>
                <a:cubicBezTo>
                  <a:pt x="10297073" y="653691"/>
                  <a:pt x="8273854" y="913061"/>
                  <a:pt x="6096002" y="913061"/>
                </a:cubicBezTo>
                <a:cubicBezTo>
                  <a:pt x="3918149" y="913061"/>
                  <a:pt x="1894930" y="653691"/>
                  <a:pt x="216629" y="209497"/>
                </a:cubicBezTo>
                <a:lnTo>
                  <a:pt x="0" y="149147"/>
                </a:lnTo>
                <a:close/>
              </a:path>
            </a:pathLst>
          </a:custGeom>
          <a:solidFill>
            <a:schemeClr val="accent4">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Tree>
    <p:extLst>
      <p:ext uri="{BB962C8B-B14F-4D97-AF65-F5344CB8AC3E}">
        <p14:creationId xmlns:p14="http://schemas.microsoft.com/office/powerpoint/2010/main" val="7351291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cxnSp>
        <p:nvCxnSpPr>
          <p:cNvPr id="9" name="直接连接符 8">
            <a:extLst>
              <a:ext uri="{FF2B5EF4-FFF2-40B4-BE49-F238E27FC236}">
                <a16:creationId xmlns:a16="http://schemas.microsoft.com/office/drawing/2014/main" xmlns="" id="{1C0C849A-AD05-4BB6-9F92-68C7589F4D8D}"/>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4" name="椭圆 23">
            <a:extLst>
              <a:ext uri="{FF2B5EF4-FFF2-40B4-BE49-F238E27FC236}">
                <a16:creationId xmlns:a16="http://schemas.microsoft.com/office/drawing/2014/main" xmlns=""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a16="http://schemas.microsoft.com/office/drawing/2014/main" xmlns=""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a16="http://schemas.microsoft.com/office/drawing/2014/main" xmlns=""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a16="http://schemas.microsoft.com/office/drawing/2014/main" xmlns=""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a16="http://schemas.microsoft.com/office/drawing/2014/main" xmlns=""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a16="http://schemas.microsoft.com/office/drawing/2014/main" xmlns="" id="{3BC2208D-EF40-42D5-A332-3E4A2CBFB09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29" name="标题 1">
            <a:extLst>
              <a:ext uri="{FF2B5EF4-FFF2-40B4-BE49-F238E27FC236}">
                <a16:creationId xmlns:a16="http://schemas.microsoft.com/office/drawing/2014/main" xmlns="" id="{D0C7608F-DE12-4ADE-848D-41AE5FD039ED}"/>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222490487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封底页">
    <p:bg>
      <p:bgPr>
        <a:solidFill>
          <a:schemeClr val="accent1"/>
        </a:solidFill>
        <a:effectLst/>
      </p:bgPr>
    </p:bg>
    <p:spTree>
      <p:nvGrpSpPr>
        <p:cNvPr id="1" name=""/>
        <p:cNvGrpSpPr/>
        <p:nvPr/>
      </p:nvGrpSpPr>
      <p:grpSpPr>
        <a:xfrm>
          <a:off x="0" y="0"/>
          <a:ext cx="0" cy="0"/>
          <a:chOff x="0" y="0"/>
          <a:chExt cx="0" cy="0"/>
        </a:xfrm>
      </p:grpSpPr>
      <p:pic>
        <p:nvPicPr>
          <p:cNvPr id="15" name="图片 14" descr="建筑的桥&#10;&#10;描述已自动生成">
            <a:extLst>
              <a:ext uri="{FF2B5EF4-FFF2-40B4-BE49-F238E27FC236}">
                <a16:creationId xmlns:a16="http://schemas.microsoft.com/office/drawing/2014/main" xmlns="" id="{CAAC050C-93DD-431E-A450-6F09437AAD5E}"/>
              </a:ext>
            </a:extLst>
          </p:cNvPr>
          <p:cNvPicPr>
            <a:picLocks noChangeAspect="1"/>
          </p:cNvPicPr>
          <p:nvPr userDrawn="1"/>
        </p:nvPicPr>
        <p:blipFill>
          <a:blip r:embed="rId2">
            <a:extLst>
              <a:ext uri="{28A0092B-C50C-407E-A947-70E740481C1C}">
                <a14:useLocalDpi xmlns:a14="http://schemas.microsoft.com/office/drawing/2010/main" val="0"/>
              </a:ext>
            </a:extLst>
          </a:blip>
          <a:srcRect l="114" t="13511" r="114" b="47278"/>
          <a:stretch>
            <a:fillRect/>
          </a:stretch>
        </p:blipFill>
        <p:spPr>
          <a:xfrm>
            <a:off x="0" y="1"/>
            <a:ext cx="12192000" cy="3593641"/>
          </a:xfrm>
          <a:custGeom>
            <a:avLst/>
            <a:gdLst>
              <a:gd name="connsiteX0" fmla="*/ 0 w 12192000"/>
              <a:gd name="connsiteY0" fmla="*/ 0 h 3593641"/>
              <a:gd name="connsiteX1" fmla="*/ 12192000 w 12192000"/>
              <a:gd name="connsiteY1" fmla="*/ 0 h 3593641"/>
              <a:gd name="connsiteX2" fmla="*/ 12192000 w 12192000"/>
              <a:gd name="connsiteY2" fmla="*/ 3593641 h 3593641"/>
              <a:gd name="connsiteX3" fmla="*/ 0 w 12192000"/>
              <a:gd name="connsiteY3" fmla="*/ 3593641 h 3593641"/>
            </a:gdLst>
            <a:ahLst/>
            <a:cxnLst>
              <a:cxn ang="0">
                <a:pos x="connsiteX0" y="connsiteY0"/>
              </a:cxn>
              <a:cxn ang="0">
                <a:pos x="connsiteX1" y="connsiteY1"/>
              </a:cxn>
              <a:cxn ang="0">
                <a:pos x="connsiteX2" y="connsiteY2"/>
              </a:cxn>
              <a:cxn ang="0">
                <a:pos x="connsiteX3" y="connsiteY3"/>
              </a:cxn>
            </a:cxnLst>
            <a:rect l="l" t="t" r="r" b="b"/>
            <a:pathLst>
              <a:path w="12192000" h="3593641">
                <a:moveTo>
                  <a:pt x="0" y="0"/>
                </a:moveTo>
                <a:lnTo>
                  <a:pt x="12192000" y="0"/>
                </a:lnTo>
                <a:lnTo>
                  <a:pt x="12192000" y="3593641"/>
                </a:lnTo>
                <a:lnTo>
                  <a:pt x="0" y="3593641"/>
                </a:lnTo>
                <a:close/>
              </a:path>
            </a:pathLst>
          </a:custGeom>
        </p:spPr>
      </p:pic>
      <p:sp>
        <p:nvSpPr>
          <p:cNvPr id="10" name="任意多边形: 形状 9">
            <a:extLst>
              <a:ext uri="{FF2B5EF4-FFF2-40B4-BE49-F238E27FC236}">
                <a16:creationId xmlns:a16="http://schemas.microsoft.com/office/drawing/2014/main" xmlns="" id="{F69E74A1-CABB-4265-B5AF-807C7870C00C}"/>
              </a:ext>
            </a:extLst>
          </p:cNvPr>
          <p:cNvSpPr/>
          <p:nvPr userDrawn="1"/>
        </p:nvSpPr>
        <p:spPr>
          <a:xfrm>
            <a:off x="1" y="1944655"/>
            <a:ext cx="12192000" cy="3383184"/>
          </a:xfrm>
          <a:custGeom>
            <a:avLst/>
            <a:gdLst>
              <a:gd name="connsiteX0" fmla="*/ 12192000 w 12192000"/>
              <a:gd name="connsiteY0" fmla="*/ 0 h 3383184"/>
              <a:gd name="connsiteX1" fmla="*/ 12192000 w 12192000"/>
              <a:gd name="connsiteY1" fmla="*/ 3383184 h 3383184"/>
              <a:gd name="connsiteX2" fmla="*/ 0 w 12192000"/>
              <a:gd name="connsiteY2" fmla="*/ 3383184 h 3383184"/>
              <a:gd name="connsiteX3" fmla="*/ 0 w 12192000"/>
              <a:gd name="connsiteY3" fmla="*/ 189307 h 3383184"/>
              <a:gd name="connsiteX4" fmla="*/ 609884 w 12192000"/>
              <a:gd name="connsiteY4" fmla="*/ 333060 h 3383184"/>
              <a:gd name="connsiteX5" fmla="*/ 6154740 w 12192000"/>
              <a:gd name="connsiteY5" fmla="*/ 811181 h 3383184"/>
              <a:gd name="connsiteX6" fmla="*/ 11679532 w 12192000"/>
              <a:gd name="connsiteY6" fmla="*/ 139839 h 3383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383184">
                <a:moveTo>
                  <a:pt x="12192000" y="0"/>
                </a:moveTo>
                <a:lnTo>
                  <a:pt x="12192000" y="3383184"/>
                </a:lnTo>
                <a:lnTo>
                  <a:pt x="0" y="3383184"/>
                </a:lnTo>
                <a:lnTo>
                  <a:pt x="0" y="189307"/>
                </a:lnTo>
                <a:lnTo>
                  <a:pt x="609884" y="333060"/>
                </a:lnTo>
                <a:cubicBezTo>
                  <a:pt x="2196165" y="668338"/>
                  <a:pt x="4104516" y="846968"/>
                  <a:pt x="6154740" y="811181"/>
                </a:cubicBezTo>
                <a:cubicBezTo>
                  <a:pt x="8204964" y="775394"/>
                  <a:pt x="10105918" y="530272"/>
                  <a:pt x="11679532" y="139839"/>
                </a:cubicBezTo>
                <a:close/>
              </a:path>
            </a:pathLst>
          </a:cu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11" name="任意多边形: 形状 10">
            <a:extLst>
              <a:ext uri="{FF2B5EF4-FFF2-40B4-BE49-F238E27FC236}">
                <a16:creationId xmlns:a16="http://schemas.microsoft.com/office/drawing/2014/main" xmlns="" id="{8517DFBA-7327-48BC-9DFE-A10C6464A3FB}"/>
              </a:ext>
            </a:extLst>
          </p:cNvPr>
          <p:cNvSpPr/>
          <p:nvPr userDrawn="1"/>
        </p:nvSpPr>
        <p:spPr>
          <a:xfrm>
            <a:off x="0" y="0"/>
            <a:ext cx="12192000" cy="2956427"/>
          </a:xfrm>
          <a:custGeom>
            <a:avLst/>
            <a:gdLst>
              <a:gd name="connsiteX0" fmla="*/ 0 w 12192000"/>
              <a:gd name="connsiteY0" fmla="*/ 0 h 2956427"/>
              <a:gd name="connsiteX1" fmla="*/ 12192000 w 12192000"/>
              <a:gd name="connsiteY1" fmla="*/ 0 h 2956427"/>
              <a:gd name="connsiteX2" fmla="*/ 12192000 w 12192000"/>
              <a:gd name="connsiteY2" fmla="*/ 1944656 h 2956427"/>
              <a:gd name="connsiteX3" fmla="*/ 11679533 w 12192000"/>
              <a:gd name="connsiteY3" fmla="*/ 2084495 h 2956427"/>
              <a:gd name="connsiteX4" fmla="*/ 6154741 w 12192000"/>
              <a:gd name="connsiteY4" fmla="*/ 2755837 h 2956427"/>
              <a:gd name="connsiteX5" fmla="*/ 609885 w 12192000"/>
              <a:gd name="connsiteY5" fmla="*/ 2277716 h 2956427"/>
              <a:gd name="connsiteX6" fmla="*/ 1 w 12192000"/>
              <a:gd name="connsiteY6" fmla="*/ 2133963 h 2956427"/>
              <a:gd name="connsiteX7" fmla="*/ 1 w 12192000"/>
              <a:gd name="connsiteY7" fmla="*/ 2956427 h 2956427"/>
              <a:gd name="connsiteX8" fmla="*/ 0 w 12192000"/>
              <a:gd name="connsiteY8" fmla="*/ 2956427 h 2956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2956427">
                <a:moveTo>
                  <a:pt x="0" y="0"/>
                </a:moveTo>
                <a:lnTo>
                  <a:pt x="12192000" y="0"/>
                </a:lnTo>
                <a:lnTo>
                  <a:pt x="12192000" y="1944656"/>
                </a:lnTo>
                <a:lnTo>
                  <a:pt x="11679533" y="2084495"/>
                </a:lnTo>
                <a:cubicBezTo>
                  <a:pt x="10105919" y="2474928"/>
                  <a:pt x="8204965" y="2720050"/>
                  <a:pt x="6154741" y="2755837"/>
                </a:cubicBezTo>
                <a:cubicBezTo>
                  <a:pt x="4104517" y="2791624"/>
                  <a:pt x="2196166" y="2612994"/>
                  <a:pt x="609885" y="2277716"/>
                </a:cubicBezTo>
                <a:lnTo>
                  <a:pt x="1" y="2133963"/>
                </a:lnTo>
                <a:lnTo>
                  <a:pt x="1" y="2956427"/>
                </a:lnTo>
                <a:lnTo>
                  <a:pt x="0" y="2956427"/>
                </a:lnTo>
                <a:close/>
              </a:path>
            </a:pathLst>
          </a:custGeom>
          <a:solidFill>
            <a:schemeClr val="accent1">
              <a:alpha val="39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12" name="任意多边形: 形状 11">
            <a:extLst>
              <a:ext uri="{FF2B5EF4-FFF2-40B4-BE49-F238E27FC236}">
                <a16:creationId xmlns:a16="http://schemas.microsoft.com/office/drawing/2014/main" xmlns="" id="{3EE99C42-A9E6-4332-B705-61DC8CE3821B}"/>
              </a:ext>
            </a:extLst>
          </p:cNvPr>
          <p:cNvSpPr/>
          <p:nvPr userDrawn="1"/>
        </p:nvSpPr>
        <p:spPr>
          <a:xfrm rot="-60000">
            <a:off x="4854" y="1962135"/>
            <a:ext cx="12194839" cy="822679"/>
          </a:xfrm>
          <a:custGeom>
            <a:avLst/>
            <a:gdLst>
              <a:gd name="connsiteX0" fmla="*/ 12194839 w 12194839"/>
              <a:gd name="connsiteY0" fmla="*/ 23803 h 822679"/>
              <a:gd name="connsiteX1" fmla="*/ 12193410 w 12194839"/>
              <a:gd name="connsiteY1" fmla="*/ 105644 h 822679"/>
              <a:gd name="connsiteX2" fmla="*/ 12032950 w 12194839"/>
              <a:gd name="connsiteY2" fmla="*/ 151004 h 822679"/>
              <a:gd name="connsiteX3" fmla="*/ 6166446 w 12194839"/>
              <a:gd name="connsiteY3" fmla="*/ 822669 h 822679"/>
              <a:gd name="connsiteX4" fmla="*/ 407022 w 12194839"/>
              <a:gd name="connsiteY4" fmla="*/ 190287 h 822679"/>
              <a:gd name="connsiteX5" fmla="*/ 0 w 12194839"/>
              <a:gd name="connsiteY5" fmla="*/ 80053 h 822679"/>
              <a:gd name="connsiteX6" fmla="*/ 1397 w 12194839"/>
              <a:gd name="connsiteY6" fmla="*/ 0 h 822679"/>
              <a:gd name="connsiteX7" fmla="*/ 510352 w 12194839"/>
              <a:gd name="connsiteY7" fmla="*/ 131005 h 822679"/>
              <a:gd name="connsiteX8" fmla="*/ 6144355 w 12194839"/>
              <a:gd name="connsiteY8" fmla="*/ 728701 h 822679"/>
              <a:gd name="connsiteX9" fmla="*/ 11778359 w 12194839"/>
              <a:gd name="connsiteY9" fmla="*/ 131005 h 822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4839" h="822679">
                <a:moveTo>
                  <a:pt x="12194839" y="23803"/>
                </a:moveTo>
                <a:lnTo>
                  <a:pt x="12193410" y="105644"/>
                </a:lnTo>
                <a:lnTo>
                  <a:pt x="12032950" y="151004"/>
                </a:lnTo>
                <a:cubicBezTo>
                  <a:pt x="10349903" y="583469"/>
                  <a:pt x="8292416" y="820856"/>
                  <a:pt x="6166446" y="822669"/>
                </a:cubicBezTo>
                <a:cubicBezTo>
                  <a:pt x="4090677" y="824439"/>
                  <a:pt x="2075295" y="601498"/>
                  <a:pt x="407022" y="190287"/>
                </a:cubicBezTo>
                <a:lnTo>
                  <a:pt x="0" y="80053"/>
                </a:lnTo>
                <a:lnTo>
                  <a:pt x="1397" y="0"/>
                </a:lnTo>
                <a:lnTo>
                  <a:pt x="510352" y="131005"/>
                </a:lnTo>
                <a:cubicBezTo>
                  <a:pt x="2109567" y="507872"/>
                  <a:pt x="4051100" y="728701"/>
                  <a:pt x="6144355" y="728701"/>
                </a:cubicBezTo>
                <a:cubicBezTo>
                  <a:pt x="8237611" y="728701"/>
                  <a:pt x="10179143" y="507872"/>
                  <a:pt x="11778359" y="13100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13" name="矩形 12">
            <a:extLst>
              <a:ext uri="{FF2B5EF4-FFF2-40B4-BE49-F238E27FC236}">
                <a16:creationId xmlns:a16="http://schemas.microsoft.com/office/drawing/2014/main" xmlns="" id="{476B265D-ABF7-470A-834F-771985397F6A}"/>
              </a:ext>
            </a:extLst>
          </p:cNvPr>
          <p:cNvSpPr/>
          <p:nvPr userDrawn="1"/>
        </p:nvSpPr>
        <p:spPr>
          <a:xfrm>
            <a:off x="0" y="4381500"/>
            <a:ext cx="12192000" cy="2476500"/>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16" name="标题 3">
            <a:extLst>
              <a:ext uri="{FF2B5EF4-FFF2-40B4-BE49-F238E27FC236}">
                <a16:creationId xmlns:a16="http://schemas.microsoft.com/office/drawing/2014/main" xmlns="" id="{915106F8-1FA5-4585-BAD2-25CE2E40090F}"/>
              </a:ext>
            </a:extLst>
          </p:cNvPr>
          <p:cNvSpPr>
            <a:spLocks noGrp="1"/>
          </p:cNvSpPr>
          <p:nvPr>
            <p:ph type="title"/>
          </p:nvPr>
        </p:nvSpPr>
        <p:spPr>
          <a:xfrm>
            <a:off x="838200" y="3775372"/>
            <a:ext cx="10515600" cy="1212255"/>
          </a:xfrm>
          <a:noFill/>
        </p:spPr>
        <p:txBody>
          <a:bodyPr wrap="square" rtlCol="0">
            <a:spAutoFit/>
          </a:bodyPr>
          <a:lstStyle>
            <a:lvl1pPr algn="l">
              <a:defRPr lang="zh-CN" altLang="en-US" sz="800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marL="0" lvl="0" algn="dist"/>
            <a:r>
              <a:rPr lang="zh-CN" altLang="en-US" dirty="0"/>
              <a:t>单击此处编辑母版标题</a:t>
            </a:r>
          </a:p>
        </p:txBody>
      </p:sp>
    </p:spTree>
    <p:extLst>
      <p:ext uri="{BB962C8B-B14F-4D97-AF65-F5344CB8AC3E}">
        <p14:creationId xmlns:p14="http://schemas.microsoft.com/office/powerpoint/2010/main" val="324750983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1_标题和内容">
    <p:spTree>
      <p:nvGrpSpPr>
        <p:cNvPr id="1" name=""/>
        <p:cNvGrpSpPr/>
        <p:nvPr/>
      </p:nvGrpSpPr>
      <p:grpSpPr>
        <a:xfrm>
          <a:off x="0" y="0"/>
          <a:ext cx="0" cy="0"/>
          <a:chOff x="0" y="0"/>
          <a:chExt cx="0" cy="0"/>
        </a:xfrm>
      </p:grpSpPr>
      <p:sp>
        <p:nvSpPr>
          <p:cNvPr id="24" name="椭圆 23">
            <a:extLst>
              <a:ext uri="{FF2B5EF4-FFF2-40B4-BE49-F238E27FC236}">
                <a16:creationId xmlns:a16="http://schemas.microsoft.com/office/drawing/2014/main" xmlns=""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a16="http://schemas.microsoft.com/office/drawing/2014/main" xmlns=""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a16="http://schemas.microsoft.com/office/drawing/2014/main" xmlns=""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a16="http://schemas.microsoft.com/office/drawing/2014/main" xmlns=""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a16="http://schemas.microsoft.com/office/drawing/2014/main" xmlns=""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a16="http://schemas.microsoft.com/office/drawing/2014/main" xmlns="" id="{3BC2208D-EF40-42D5-A332-3E4A2CBFB09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2" name="标题 1">
            <a:extLst>
              <a:ext uri="{FF2B5EF4-FFF2-40B4-BE49-F238E27FC236}">
                <a16:creationId xmlns:a16="http://schemas.microsoft.com/office/drawing/2014/main" xmlns="" id="{A9BA4D0F-11A9-4599-99EE-6AB170D4BF6B}"/>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cxnSp>
        <p:nvCxnSpPr>
          <p:cNvPr id="31" name="直接连接符 30">
            <a:extLst>
              <a:ext uri="{FF2B5EF4-FFF2-40B4-BE49-F238E27FC236}">
                <a16:creationId xmlns:a16="http://schemas.microsoft.com/office/drawing/2014/main" xmlns="" id="{0F566AD2-7A2B-430C-A914-F7DC90DF9CD4}"/>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066166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0_标题和内容">
    <p:spTree>
      <p:nvGrpSpPr>
        <p:cNvPr id="1" name=""/>
        <p:cNvGrpSpPr/>
        <p:nvPr/>
      </p:nvGrpSpPr>
      <p:grpSpPr>
        <a:xfrm>
          <a:off x="0" y="0"/>
          <a:ext cx="0" cy="0"/>
          <a:chOff x="0" y="0"/>
          <a:chExt cx="0" cy="0"/>
        </a:xfrm>
      </p:grpSpPr>
      <p:sp>
        <p:nvSpPr>
          <p:cNvPr id="24" name="椭圆 23">
            <a:extLst>
              <a:ext uri="{FF2B5EF4-FFF2-40B4-BE49-F238E27FC236}">
                <a16:creationId xmlns:a16="http://schemas.microsoft.com/office/drawing/2014/main" xmlns=""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a16="http://schemas.microsoft.com/office/drawing/2014/main" xmlns=""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a16="http://schemas.microsoft.com/office/drawing/2014/main" xmlns=""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a16="http://schemas.microsoft.com/office/drawing/2014/main" xmlns=""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a16="http://schemas.microsoft.com/office/drawing/2014/main" xmlns=""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a16="http://schemas.microsoft.com/office/drawing/2014/main" xmlns="" id="{3BC2208D-EF40-42D5-A332-3E4A2CBFB09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45" name="图片占位符 44">
            <a:extLst>
              <a:ext uri="{FF2B5EF4-FFF2-40B4-BE49-F238E27FC236}">
                <a16:creationId xmlns:a16="http://schemas.microsoft.com/office/drawing/2014/main" xmlns="" id="{937C0FF2-4436-45A5-96BA-C128866AADE0}"/>
              </a:ext>
            </a:extLst>
          </p:cNvPr>
          <p:cNvSpPr>
            <a:spLocks noGrp="1"/>
          </p:cNvSpPr>
          <p:nvPr>
            <p:ph type="pic" sz="quarter" idx="10"/>
          </p:nvPr>
        </p:nvSpPr>
        <p:spPr>
          <a:xfrm>
            <a:off x="624712" y="3736675"/>
            <a:ext cx="3392487" cy="2137050"/>
          </a:xfrm>
          <a:custGeom>
            <a:avLst/>
            <a:gdLst>
              <a:gd name="connsiteX0" fmla="*/ 0 w 3392487"/>
              <a:gd name="connsiteY0" fmla="*/ 0 h 2468562"/>
              <a:gd name="connsiteX1" fmla="*/ 3392487 w 3392487"/>
              <a:gd name="connsiteY1" fmla="*/ 0 h 2468562"/>
              <a:gd name="connsiteX2" fmla="*/ 3392487 w 3392487"/>
              <a:gd name="connsiteY2" fmla="*/ 2468562 h 2468562"/>
              <a:gd name="connsiteX3" fmla="*/ 0 w 3392487"/>
              <a:gd name="connsiteY3" fmla="*/ 2468562 h 2468562"/>
            </a:gdLst>
            <a:ahLst/>
            <a:cxnLst>
              <a:cxn ang="0">
                <a:pos x="connsiteX0" y="connsiteY0"/>
              </a:cxn>
              <a:cxn ang="0">
                <a:pos x="connsiteX1" y="connsiteY1"/>
              </a:cxn>
              <a:cxn ang="0">
                <a:pos x="connsiteX2" y="connsiteY2"/>
              </a:cxn>
              <a:cxn ang="0">
                <a:pos x="connsiteX3" y="connsiteY3"/>
              </a:cxn>
            </a:cxnLst>
            <a:rect l="l" t="t" r="r" b="b"/>
            <a:pathLst>
              <a:path w="3392487" h="2468562">
                <a:moveTo>
                  <a:pt x="0" y="0"/>
                </a:moveTo>
                <a:lnTo>
                  <a:pt x="3392487" y="0"/>
                </a:lnTo>
                <a:lnTo>
                  <a:pt x="3392487" y="2468562"/>
                </a:lnTo>
                <a:lnTo>
                  <a:pt x="0" y="2468562"/>
                </a:lnTo>
                <a:close/>
              </a:path>
            </a:pathLst>
          </a:custGeom>
        </p:spPr>
        <p:txBody>
          <a:bodyPr wrap="square">
            <a:noAutofit/>
          </a:bodyPr>
          <a:lstStyle/>
          <a:p>
            <a:endParaRPr lang="zh-CN" altLang="en-US"/>
          </a:p>
        </p:txBody>
      </p:sp>
      <p:sp>
        <p:nvSpPr>
          <p:cNvPr id="46" name="图片占位符 45">
            <a:extLst>
              <a:ext uri="{FF2B5EF4-FFF2-40B4-BE49-F238E27FC236}">
                <a16:creationId xmlns:a16="http://schemas.microsoft.com/office/drawing/2014/main" xmlns="" id="{1A6D87BC-9CA9-47E8-A4FA-7D4DC470BEAC}"/>
              </a:ext>
            </a:extLst>
          </p:cNvPr>
          <p:cNvSpPr>
            <a:spLocks noGrp="1"/>
          </p:cNvSpPr>
          <p:nvPr>
            <p:ph type="pic" sz="quarter" idx="11"/>
          </p:nvPr>
        </p:nvSpPr>
        <p:spPr>
          <a:xfrm>
            <a:off x="4364069" y="3736675"/>
            <a:ext cx="3392487" cy="2137050"/>
          </a:xfrm>
          <a:custGeom>
            <a:avLst/>
            <a:gdLst>
              <a:gd name="connsiteX0" fmla="*/ 0 w 3392487"/>
              <a:gd name="connsiteY0" fmla="*/ 0 h 2468562"/>
              <a:gd name="connsiteX1" fmla="*/ 3392487 w 3392487"/>
              <a:gd name="connsiteY1" fmla="*/ 0 h 2468562"/>
              <a:gd name="connsiteX2" fmla="*/ 3392487 w 3392487"/>
              <a:gd name="connsiteY2" fmla="*/ 2468562 h 2468562"/>
              <a:gd name="connsiteX3" fmla="*/ 0 w 3392487"/>
              <a:gd name="connsiteY3" fmla="*/ 2468562 h 2468562"/>
            </a:gdLst>
            <a:ahLst/>
            <a:cxnLst>
              <a:cxn ang="0">
                <a:pos x="connsiteX0" y="connsiteY0"/>
              </a:cxn>
              <a:cxn ang="0">
                <a:pos x="connsiteX1" y="connsiteY1"/>
              </a:cxn>
              <a:cxn ang="0">
                <a:pos x="connsiteX2" y="connsiteY2"/>
              </a:cxn>
              <a:cxn ang="0">
                <a:pos x="connsiteX3" y="connsiteY3"/>
              </a:cxn>
            </a:cxnLst>
            <a:rect l="l" t="t" r="r" b="b"/>
            <a:pathLst>
              <a:path w="3392487" h="2468562">
                <a:moveTo>
                  <a:pt x="0" y="0"/>
                </a:moveTo>
                <a:lnTo>
                  <a:pt x="3392487" y="0"/>
                </a:lnTo>
                <a:lnTo>
                  <a:pt x="3392487" y="2468562"/>
                </a:lnTo>
                <a:lnTo>
                  <a:pt x="0" y="2468562"/>
                </a:lnTo>
                <a:close/>
              </a:path>
            </a:pathLst>
          </a:custGeom>
        </p:spPr>
        <p:txBody>
          <a:bodyPr wrap="square">
            <a:noAutofit/>
          </a:bodyPr>
          <a:lstStyle/>
          <a:p>
            <a:endParaRPr lang="zh-CN" altLang="en-US"/>
          </a:p>
        </p:txBody>
      </p:sp>
      <p:sp>
        <p:nvSpPr>
          <p:cNvPr id="47" name="图片占位符 46">
            <a:extLst>
              <a:ext uri="{FF2B5EF4-FFF2-40B4-BE49-F238E27FC236}">
                <a16:creationId xmlns:a16="http://schemas.microsoft.com/office/drawing/2014/main" xmlns="" id="{91CF6080-0D36-48F7-B7BE-A1D79EB7B54A}"/>
              </a:ext>
            </a:extLst>
          </p:cNvPr>
          <p:cNvSpPr>
            <a:spLocks noGrp="1"/>
          </p:cNvSpPr>
          <p:nvPr>
            <p:ph type="pic" sz="quarter" idx="12"/>
          </p:nvPr>
        </p:nvSpPr>
        <p:spPr>
          <a:xfrm>
            <a:off x="8090724" y="3736675"/>
            <a:ext cx="3392487" cy="2137050"/>
          </a:xfrm>
          <a:custGeom>
            <a:avLst/>
            <a:gdLst>
              <a:gd name="connsiteX0" fmla="*/ 0 w 3392487"/>
              <a:gd name="connsiteY0" fmla="*/ 0 h 2468562"/>
              <a:gd name="connsiteX1" fmla="*/ 3392487 w 3392487"/>
              <a:gd name="connsiteY1" fmla="*/ 0 h 2468562"/>
              <a:gd name="connsiteX2" fmla="*/ 3392487 w 3392487"/>
              <a:gd name="connsiteY2" fmla="*/ 2468562 h 2468562"/>
              <a:gd name="connsiteX3" fmla="*/ 0 w 3392487"/>
              <a:gd name="connsiteY3" fmla="*/ 2468562 h 2468562"/>
            </a:gdLst>
            <a:ahLst/>
            <a:cxnLst>
              <a:cxn ang="0">
                <a:pos x="connsiteX0" y="connsiteY0"/>
              </a:cxn>
              <a:cxn ang="0">
                <a:pos x="connsiteX1" y="connsiteY1"/>
              </a:cxn>
              <a:cxn ang="0">
                <a:pos x="connsiteX2" y="connsiteY2"/>
              </a:cxn>
              <a:cxn ang="0">
                <a:pos x="connsiteX3" y="connsiteY3"/>
              </a:cxn>
            </a:cxnLst>
            <a:rect l="l" t="t" r="r" b="b"/>
            <a:pathLst>
              <a:path w="3392487" h="2468562">
                <a:moveTo>
                  <a:pt x="0" y="0"/>
                </a:moveTo>
                <a:lnTo>
                  <a:pt x="3392487" y="0"/>
                </a:lnTo>
                <a:lnTo>
                  <a:pt x="3392487" y="2468562"/>
                </a:lnTo>
                <a:lnTo>
                  <a:pt x="0" y="2468562"/>
                </a:lnTo>
                <a:close/>
              </a:path>
            </a:pathLst>
          </a:custGeom>
        </p:spPr>
        <p:txBody>
          <a:bodyPr wrap="square">
            <a:noAutofit/>
          </a:bodyPr>
          <a:lstStyle/>
          <a:p>
            <a:endParaRPr lang="zh-CN" altLang="en-US"/>
          </a:p>
        </p:txBody>
      </p:sp>
      <p:sp>
        <p:nvSpPr>
          <p:cNvPr id="35" name="矩形 34">
            <a:extLst>
              <a:ext uri="{FF2B5EF4-FFF2-40B4-BE49-F238E27FC236}">
                <a16:creationId xmlns:a16="http://schemas.microsoft.com/office/drawing/2014/main" xmlns="" id="{42022E22-B5ED-43E8-A506-4C123812520C}"/>
              </a:ext>
            </a:extLst>
          </p:cNvPr>
          <p:cNvSpPr/>
          <p:nvPr userDrawn="1"/>
        </p:nvSpPr>
        <p:spPr>
          <a:xfrm>
            <a:off x="628682" y="5876529"/>
            <a:ext cx="3388517" cy="3287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6" name="矩形 35">
            <a:extLst>
              <a:ext uri="{FF2B5EF4-FFF2-40B4-BE49-F238E27FC236}">
                <a16:creationId xmlns:a16="http://schemas.microsoft.com/office/drawing/2014/main" xmlns="" id="{E05674B0-7DEE-4665-B9E1-3DFAE85A99D6}"/>
              </a:ext>
            </a:extLst>
          </p:cNvPr>
          <p:cNvSpPr/>
          <p:nvPr userDrawn="1"/>
        </p:nvSpPr>
        <p:spPr>
          <a:xfrm>
            <a:off x="4364069" y="5876529"/>
            <a:ext cx="3396455" cy="3287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7" name="矩形 36">
            <a:extLst>
              <a:ext uri="{FF2B5EF4-FFF2-40B4-BE49-F238E27FC236}">
                <a16:creationId xmlns:a16="http://schemas.microsoft.com/office/drawing/2014/main" xmlns="" id="{057E4E97-4248-4DE0-AC9C-98DA98A69341}"/>
              </a:ext>
            </a:extLst>
          </p:cNvPr>
          <p:cNvSpPr/>
          <p:nvPr userDrawn="1"/>
        </p:nvSpPr>
        <p:spPr>
          <a:xfrm>
            <a:off x="8094694" y="5876529"/>
            <a:ext cx="3388517" cy="3287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cxnSp>
        <p:nvCxnSpPr>
          <p:cNvPr id="34" name="直接连接符 33">
            <a:extLst>
              <a:ext uri="{FF2B5EF4-FFF2-40B4-BE49-F238E27FC236}">
                <a16:creationId xmlns:a16="http://schemas.microsoft.com/office/drawing/2014/main" xmlns="" id="{6D947272-2AE4-4825-A6AF-8608260C1FBD}"/>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8" name="标题 1">
            <a:extLst>
              <a:ext uri="{FF2B5EF4-FFF2-40B4-BE49-F238E27FC236}">
                <a16:creationId xmlns:a16="http://schemas.microsoft.com/office/drawing/2014/main" xmlns="" id="{40F20290-AEE5-4999-992C-CB08988D4C66}"/>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190816325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9_标题和内容">
    <p:spTree>
      <p:nvGrpSpPr>
        <p:cNvPr id="1" name=""/>
        <p:cNvGrpSpPr/>
        <p:nvPr/>
      </p:nvGrpSpPr>
      <p:grpSpPr>
        <a:xfrm>
          <a:off x="0" y="0"/>
          <a:ext cx="0" cy="0"/>
          <a:chOff x="0" y="0"/>
          <a:chExt cx="0" cy="0"/>
        </a:xfrm>
      </p:grpSpPr>
      <p:sp>
        <p:nvSpPr>
          <p:cNvPr id="24" name="椭圆 23">
            <a:extLst>
              <a:ext uri="{FF2B5EF4-FFF2-40B4-BE49-F238E27FC236}">
                <a16:creationId xmlns:a16="http://schemas.microsoft.com/office/drawing/2014/main" xmlns=""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a16="http://schemas.microsoft.com/office/drawing/2014/main" xmlns=""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a16="http://schemas.microsoft.com/office/drawing/2014/main" xmlns=""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a16="http://schemas.microsoft.com/office/drawing/2014/main" xmlns=""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a16="http://schemas.microsoft.com/office/drawing/2014/main" xmlns=""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a16="http://schemas.microsoft.com/office/drawing/2014/main" xmlns="" id="{3BC2208D-EF40-42D5-A332-3E4A2CBFB09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29" name="矩形: 圆角 28">
            <a:extLst>
              <a:ext uri="{FF2B5EF4-FFF2-40B4-BE49-F238E27FC236}">
                <a16:creationId xmlns:a16="http://schemas.microsoft.com/office/drawing/2014/main" xmlns="" id="{1959CFEE-24C8-4287-ADF7-750C06055844}"/>
              </a:ext>
            </a:extLst>
          </p:cNvPr>
          <p:cNvSpPr/>
          <p:nvPr userDrawn="1"/>
        </p:nvSpPr>
        <p:spPr>
          <a:xfrm>
            <a:off x="987425" y="1392238"/>
            <a:ext cx="10204450" cy="3611224"/>
          </a:xfrm>
          <a:prstGeom prst="roundRect">
            <a:avLst>
              <a:gd name="adj" fmla="val 1800"/>
            </a:avLst>
          </a:prstGeom>
          <a:solidFill>
            <a:schemeClr val="bg1"/>
          </a:solidFill>
          <a:ln>
            <a:no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6" name="等腰三角形 35">
            <a:extLst>
              <a:ext uri="{FF2B5EF4-FFF2-40B4-BE49-F238E27FC236}">
                <a16:creationId xmlns:a16="http://schemas.microsoft.com/office/drawing/2014/main" xmlns="" id="{051AF944-F7F5-4982-B067-67969B264703}"/>
              </a:ext>
            </a:extLst>
          </p:cNvPr>
          <p:cNvSpPr/>
          <p:nvPr userDrawn="1"/>
        </p:nvSpPr>
        <p:spPr>
          <a:xfrm rot="16200000">
            <a:off x="-62094" y="2999954"/>
            <a:ext cx="1392576" cy="395789"/>
          </a:xfrm>
          <a:prstGeom prst="triangle">
            <a:avLst/>
          </a:prstGeom>
          <a:gradFill>
            <a:gsLst>
              <a:gs pos="0">
                <a:schemeClr val="accent1">
                  <a:alpha val="52000"/>
                </a:schemeClr>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7" name="等腰三角形 36">
            <a:extLst>
              <a:ext uri="{FF2B5EF4-FFF2-40B4-BE49-F238E27FC236}">
                <a16:creationId xmlns:a16="http://schemas.microsoft.com/office/drawing/2014/main" xmlns="" id="{9DE515E9-C64B-4FF8-AC62-5B75543C479B}"/>
              </a:ext>
            </a:extLst>
          </p:cNvPr>
          <p:cNvSpPr/>
          <p:nvPr userDrawn="1"/>
        </p:nvSpPr>
        <p:spPr>
          <a:xfrm rot="5400000" flipH="1">
            <a:off x="10861519" y="2999956"/>
            <a:ext cx="1392576" cy="395789"/>
          </a:xfrm>
          <a:prstGeom prst="triangle">
            <a:avLst/>
          </a:prstGeom>
          <a:gradFill>
            <a:gsLst>
              <a:gs pos="0">
                <a:schemeClr val="accent1">
                  <a:alpha val="52000"/>
                </a:schemeClr>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Arial" panose="020B0604020202020204" pitchFamily="34" charset="0"/>
              <a:ea typeface="阿里巴巴普惠体 R" panose="00020600040101010101" pitchFamily="18" charset="-122"/>
            </a:endParaRPr>
          </a:p>
        </p:txBody>
      </p:sp>
      <p:sp>
        <p:nvSpPr>
          <p:cNvPr id="48" name="图片占位符 47">
            <a:extLst>
              <a:ext uri="{FF2B5EF4-FFF2-40B4-BE49-F238E27FC236}">
                <a16:creationId xmlns:a16="http://schemas.microsoft.com/office/drawing/2014/main" xmlns="" id="{DFEADB6D-8A42-44C7-A713-FF8A8B9C34F9}"/>
              </a:ext>
            </a:extLst>
          </p:cNvPr>
          <p:cNvSpPr>
            <a:spLocks noGrp="1"/>
          </p:cNvSpPr>
          <p:nvPr>
            <p:ph type="pic" sz="quarter" idx="10"/>
          </p:nvPr>
        </p:nvSpPr>
        <p:spPr>
          <a:xfrm>
            <a:off x="1232426" y="1579377"/>
            <a:ext cx="3101976" cy="1479922"/>
          </a:xfrm>
          <a:custGeom>
            <a:avLst/>
            <a:gdLst>
              <a:gd name="connsiteX0" fmla="*/ 0 w 3101976"/>
              <a:gd name="connsiteY0" fmla="*/ 0 h 1479922"/>
              <a:gd name="connsiteX1" fmla="*/ 3101976 w 3101976"/>
              <a:gd name="connsiteY1" fmla="*/ 0 h 1479922"/>
              <a:gd name="connsiteX2" fmla="*/ 3101976 w 3101976"/>
              <a:gd name="connsiteY2" fmla="*/ 1479922 h 1479922"/>
              <a:gd name="connsiteX3" fmla="*/ 0 w 3101976"/>
              <a:gd name="connsiteY3" fmla="*/ 1479922 h 1479922"/>
            </a:gdLst>
            <a:ahLst/>
            <a:cxnLst>
              <a:cxn ang="0">
                <a:pos x="connsiteX0" y="connsiteY0"/>
              </a:cxn>
              <a:cxn ang="0">
                <a:pos x="connsiteX1" y="connsiteY1"/>
              </a:cxn>
              <a:cxn ang="0">
                <a:pos x="connsiteX2" y="connsiteY2"/>
              </a:cxn>
              <a:cxn ang="0">
                <a:pos x="connsiteX3" y="connsiteY3"/>
              </a:cxn>
            </a:cxnLst>
            <a:rect l="l" t="t" r="r" b="b"/>
            <a:pathLst>
              <a:path w="3101976" h="1479922">
                <a:moveTo>
                  <a:pt x="0" y="0"/>
                </a:moveTo>
                <a:lnTo>
                  <a:pt x="3101976" y="0"/>
                </a:lnTo>
                <a:lnTo>
                  <a:pt x="3101976" y="1479922"/>
                </a:lnTo>
                <a:lnTo>
                  <a:pt x="0" y="1479922"/>
                </a:lnTo>
                <a:close/>
              </a:path>
            </a:pathLst>
          </a:custGeom>
        </p:spPr>
        <p:txBody>
          <a:bodyPr wrap="square">
            <a:noAutofit/>
          </a:bodyPr>
          <a:lstStyle>
            <a:lvl1pPr>
              <a:defRPr sz="1800"/>
            </a:lvl1pPr>
          </a:lstStyle>
          <a:p>
            <a:endParaRPr lang="zh-CN" altLang="en-US" dirty="0"/>
          </a:p>
        </p:txBody>
      </p:sp>
      <p:sp>
        <p:nvSpPr>
          <p:cNvPr id="49" name="图片占位符 48">
            <a:extLst>
              <a:ext uri="{FF2B5EF4-FFF2-40B4-BE49-F238E27FC236}">
                <a16:creationId xmlns:a16="http://schemas.microsoft.com/office/drawing/2014/main" xmlns="" id="{8AEFF4C4-C0FD-4B10-9FC2-3DB281E243FB}"/>
              </a:ext>
            </a:extLst>
          </p:cNvPr>
          <p:cNvSpPr>
            <a:spLocks noGrp="1"/>
          </p:cNvSpPr>
          <p:nvPr>
            <p:ph type="pic" sz="quarter" idx="11"/>
          </p:nvPr>
        </p:nvSpPr>
        <p:spPr>
          <a:xfrm>
            <a:off x="1229753" y="3246438"/>
            <a:ext cx="3099919" cy="1479922"/>
          </a:xfrm>
          <a:custGeom>
            <a:avLst/>
            <a:gdLst>
              <a:gd name="connsiteX0" fmla="*/ 0 w 3099919"/>
              <a:gd name="connsiteY0" fmla="*/ 0 h 1479922"/>
              <a:gd name="connsiteX1" fmla="*/ 3099919 w 3099919"/>
              <a:gd name="connsiteY1" fmla="*/ 0 h 1479922"/>
              <a:gd name="connsiteX2" fmla="*/ 3099919 w 3099919"/>
              <a:gd name="connsiteY2" fmla="*/ 1479922 h 1479922"/>
              <a:gd name="connsiteX3" fmla="*/ 0 w 3099919"/>
              <a:gd name="connsiteY3" fmla="*/ 1479922 h 1479922"/>
            </a:gdLst>
            <a:ahLst/>
            <a:cxnLst>
              <a:cxn ang="0">
                <a:pos x="connsiteX0" y="connsiteY0"/>
              </a:cxn>
              <a:cxn ang="0">
                <a:pos x="connsiteX1" y="connsiteY1"/>
              </a:cxn>
              <a:cxn ang="0">
                <a:pos x="connsiteX2" y="connsiteY2"/>
              </a:cxn>
              <a:cxn ang="0">
                <a:pos x="connsiteX3" y="connsiteY3"/>
              </a:cxn>
            </a:cxnLst>
            <a:rect l="l" t="t" r="r" b="b"/>
            <a:pathLst>
              <a:path w="3099919" h="1479922">
                <a:moveTo>
                  <a:pt x="0" y="0"/>
                </a:moveTo>
                <a:lnTo>
                  <a:pt x="3099919" y="0"/>
                </a:lnTo>
                <a:lnTo>
                  <a:pt x="3099919" y="1479922"/>
                </a:lnTo>
                <a:lnTo>
                  <a:pt x="0" y="1479922"/>
                </a:lnTo>
                <a:close/>
              </a:path>
            </a:pathLst>
          </a:custGeom>
        </p:spPr>
        <p:txBody>
          <a:bodyPr wrap="square">
            <a:noAutofit/>
          </a:bodyPr>
          <a:lstStyle>
            <a:lvl1pPr>
              <a:defRPr sz="1800"/>
            </a:lvl1pPr>
          </a:lstStyle>
          <a:p>
            <a:endParaRPr lang="zh-CN" altLang="en-US"/>
          </a:p>
        </p:txBody>
      </p:sp>
      <p:sp>
        <p:nvSpPr>
          <p:cNvPr id="50" name="图片占位符 49">
            <a:extLst>
              <a:ext uri="{FF2B5EF4-FFF2-40B4-BE49-F238E27FC236}">
                <a16:creationId xmlns:a16="http://schemas.microsoft.com/office/drawing/2014/main" xmlns="" id="{1AF7CE21-B8A5-4C97-8E17-43C49D616DE2}"/>
              </a:ext>
            </a:extLst>
          </p:cNvPr>
          <p:cNvSpPr>
            <a:spLocks noGrp="1"/>
          </p:cNvSpPr>
          <p:nvPr>
            <p:ph type="pic" sz="quarter" idx="12"/>
          </p:nvPr>
        </p:nvSpPr>
        <p:spPr>
          <a:xfrm>
            <a:off x="4545012" y="1570635"/>
            <a:ext cx="3101976" cy="1474809"/>
          </a:xfrm>
          <a:custGeom>
            <a:avLst/>
            <a:gdLst>
              <a:gd name="connsiteX0" fmla="*/ 0 w 3101976"/>
              <a:gd name="connsiteY0" fmla="*/ 0 h 1474809"/>
              <a:gd name="connsiteX1" fmla="*/ 3101976 w 3101976"/>
              <a:gd name="connsiteY1" fmla="*/ 0 h 1474809"/>
              <a:gd name="connsiteX2" fmla="*/ 3101976 w 3101976"/>
              <a:gd name="connsiteY2" fmla="*/ 1474809 h 1474809"/>
              <a:gd name="connsiteX3" fmla="*/ 0 w 3101976"/>
              <a:gd name="connsiteY3" fmla="*/ 1474809 h 1474809"/>
            </a:gdLst>
            <a:ahLst/>
            <a:cxnLst>
              <a:cxn ang="0">
                <a:pos x="connsiteX0" y="connsiteY0"/>
              </a:cxn>
              <a:cxn ang="0">
                <a:pos x="connsiteX1" y="connsiteY1"/>
              </a:cxn>
              <a:cxn ang="0">
                <a:pos x="connsiteX2" y="connsiteY2"/>
              </a:cxn>
              <a:cxn ang="0">
                <a:pos x="connsiteX3" y="connsiteY3"/>
              </a:cxn>
            </a:cxnLst>
            <a:rect l="l" t="t" r="r" b="b"/>
            <a:pathLst>
              <a:path w="3101976" h="1474809">
                <a:moveTo>
                  <a:pt x="0" y="0"/>
                </a:moveTo>
                <a:lnTo>
                  <a:pt x="3101976" y="0"/>
                </a:lnTo>
                <a:lnTo>
                  <a:pt x="3101976" y="1474809"/>
                </a:lnTo>
                <a:lnTo>
                  <a:pt x="0" y="1474809"/>
                </a:lnTo>
                <a:close/>
              </a:path>
            </a:pathLst>
          </a:custGeom>
        </p:spPr>
        <p:txBody>
          <a:bodyPr wrap="square">
            <a:noAutofit/>
          </a:bodyPr>
          <a:lstStyle>
            <a:lvl1pPr>
              <a:defRPr sz="1800"/>
            </a:lvl1pPr>
          </a:lstStyle>
          <a:p>
            <a:endParaRPr lang="zh-CN" altLang="en-US"/>
          </a:p>
        </p:txBody>
      </p:sp>
      <p:sp>
        <p:nvSpPr>
          <p:cNvPr id="51" name="图片占位符 50">
            <a:extLst>
              <a:ext uri="{FF2B5EF4-FFF2-40B4-BE49-F238E27FC236}">
                <a16:creationId xmlns:a16="http://schemas.microsoft.com/office/drawing/2014/main" xmlns="" id="{F067733C-199B-4B43-8BE3-1A77E9F84C06}"/>
              </a:ext>
            </a:extLst>
          </p:cNvPr>
          <p:cNvSpPr>
            <a:spLocks noGrp="1"/>
          </p:cNvSpPr>
          <p:nvPr>
            <p:ph type="pic" sz="quarter" idx="13"/>
          </p:nvPr>
        </p:nvSpPr>
        <p:spPr>
          <a:xfrm>
            <a:off x="4546041" y="3246438"/>
            <a:ext cx="3099919" cy="1479922"/>
          </a:xfrm>
          <a:custGeom>
            <a:avLst/>
            <a:gdLst>
              <a:gd name="connsiteX0" fmla="*/ 0 w 3099919"/>
              <a:gd name="connsiteY0" fmla="*/ 0 h 1479922"/>
              <a:gd name="connsiteX1" fmla="*/ 3099919 w 3099919"/>
              <a:gd name="connsiteY1" fmla="*/ 0 h 1479922"/>
              <a:gd name="connsiteX2" fmla="*/ 3099919 w 3099919"/>
              <a:gd name="connsiteY2" fmla="*/ 1479922 h 1479922"/>
              <a:gd name="connsiteX3" fmla="*/ 0 w 3099919"/>
              <a:gd name="connsiteY3" fmla="*/ 1479922 h 1479922"/>
            </a:gdLst>
            <a:ahLst/>
            <a:cxnLst>
              <a:cxn ang="0">
                <a:pos x="connsiteX0" y="connsiteY0"/>
              </a:cxn>
              <a:cxn ang="0">
                <a:pos x="connsiteX1" y="connsiteY1"/>
              </a:cxn>
              <a:cxn ang="0">
                <a:pos x="connsiteX2" y="connsiteY2"/>
              </a:cxn>
              <a:cxn ang="0">
                <a:pos x="connsiteX3" y="connsiteY3"/>
              </a:cxn>
            </a:cxnLst>
            <a:rect l="l" t="t" r="r" b="b"/>
            <a:pathLst>
              <a:path w="3099919" h="1479922">
                <a:moveTo>
                  <a:pt x="0" y="0"/>
                </a:moveTo>
                <a:lnTo>
                  <a:pt x="3099919" y="0"/>
                </a:lnTo>
                <a:lnTo>
                  <a:pt x="3099919" y="1479922"/>
                </a:lnTo>
                <a:lnTo>
                  <a:pt x="0" y="1479922"/>
                </a:lnTo>
                <a:close/>
              </a:path>
            </a:pathLst>
          </a:custGeom>
        </p:spPr>
        <p:txBody>
          <a:bodyPr wrap="square">
            <a:noAutofit/>
          </a:bodyPr>
          <a:lstStyle>
            <a:lvl1pPr>
              <a:defRPr sz="1800"/>
            </a:lvl1pPr>
          </a:lstStyle>
          <a:p>
            <a:endParaRPr lang="zh-CN" altLang="en-US"/>
          </a:p>
        </p:txBody>
      </p:sp>
      <p:sp>
        <p:nvSpPr>
          <p:cNvPr id="52" name="图片占位符 51">
            <a:extLst>
              <a:ext uri="{FF2B5EF4-FFF2-40B4-BE49-F238E27FC236}">
                <a16:creationId xmlns:a16="http://schemas.microsoft.com/office/drawing/2014/main" xmlns="" id="{111A86E8-72BC-475F-8DE1-89A55F087DE2}"/>
              </a:ext>
            </a:extLst>
          </p:cNvPr>
          <p:cNvSpPr>
            <a:spLocks noGrp="1"/>
          </p:cNvSpPr>
          <p:nvPr>
            <p:ph type="pic" sz="quarter" idx="14"/>
          </p:nvPr>
        </p:nvSpPr>
        <p:spPr>
          <a:xfrm>
            <a:off x="7862328" y="1568079"/>
            <a:ext cx="3099919" cy="1479922"/>
          </a:xfrm>
          <a:custGeom>
            <a:avLst/>
            <a:gdLst>
              <a:gd name="connsiteX0" fmla="*/ 0 w 3099919"/>
              <a:gd name="connsiteY0" fmla="*/ 0 h 1479922"/>
              <a:gd name="connsiteX1" fmla="*/ 3099919 w 3099919"/>
              <a:gd name="connsiteY1" fmla="*/ 0 h 1479922"/>
              <a:gd name="connsiteX2" fmla="*/ 3099919 w 3099919"/>
              <a:gd name="connsiteY2" fmla="*/ 1479922 h 1479922"/>
              <a:gd name="connsiteX3" fmla="*/ 0 w 3099919"/>
              <a:gd name="connsiteY3" fmla="*/ 1479922 h 1479922"/>
            </a:gdLst>
            <a:ahLst/>
            <a:cxnLst>
              <a:cxn ang="0">
                <a:pos x="connsiteX0" y="connsiteY0"/>
              </a:cxn>
              <a:cxn ang="0">
                <a:pos x="connsiteX1" y="connsiteY1"/>
              </a:cxn>
              <a:cxn ang="0">
                <a:pos x="connsiteX2" y="connsiteY2"/>
              </a:cxn>
              <a:cxn ang="0">
                <a:pos x="connsiteX3" y="connsiteY3"/>
              </a:cxn>
            </a:cxnLst>
            <a:rect l="l" t="t" r="r" b="b"/>
            <a:pathLst>
              <a:path w="3099919" h="1479922">
                <a:moveTo>
                  <a:pt x="0" y="0"/>
                </a:moveTo>
                <a:lnTo>
                  <a:pt x="3099919" y="0"/>
                </a:lnTo>
                <a:lnTo>
                  <a:pt x="3099919" y="1479922"/>
                </a:lnTo>
                <a:lnTo>
                  <a:pt x="0" y="1479922"/>
                </a:lnTo>
                <a:close/>
              </a:path>
            </a:pathLst>
          </a:custGeom>
        </p:spPr>
        <p:txBody>
          <a:bodyPr wrap="square">
            <a:noAutofit/>
          </a:bodyPr>
          <a:lstStyle>
            <a:lvl1pPr>
              <a:defRPr sz="1800"/>
            </a:lvl1pPr>
          </a:lstStyle>
          <a:p>
            <a:endParaRPr lang="zh-CN" altLang="en-US"/>
          </a:p>
        </p:txBody>
      </p:sp>
      <p:sp>
        <p:nvSpPr>
          <p:cNvPr id="53" name="图片占位符 52">
            <a:extLst>
              <a:ext uri="{FF2B5EF4-FFF2-40B4-BE49-F238E27FC236}">
                <a16:creationId xmlns:a16="http://schemas.microsoft.com/office/drawing/2014/main" xmlns="" id="{9F2A8402-A988-4ECF-B9A3-369B6C0FA154}"/>
              </a:ext>
            </a:extLst>
          </p:cNvPr>
          <p:cNvSpPr>
            <a:spLocks noGrp="1"/>
          </p:cNvSpPr>
          <p:nvPr>
            <p:ph type="pic" sz="quarter" idx="15"/>
          </p:nvPr>
        </p:nvSpPr>
        <p:spPr>
          <a:xfrm>
            <a:off x="7862327" y="3246438"/>
            <a:ext cx="3099919" cy="1479922"/>
          </a:xfrm>
          <a:custGeom>
            <a:avLst/>
            <a:gdLst>
              <a:gd name="connsiteX0" fmla="*/ 0 w 3099919"/>
              <a:gd name="connsiteY0" fmla="*/ 0 h 1479922"/>
              <a:gd name="connsiteX1" fmla="*/ 3099919 w 3099919"/>
              <a:gd name="connsiteY1" fmla="*/ 0 h 1479922"/>
              <a:gd name="connsiteX2" fmla="*/ 3099919 w 3099919"/>
              <a:gd name="connsiteY2" fmla="*/ 1479922 h 1479922"/>
              <a:gd name="connsiteX3" fmla="*/ 0 w 3099919"/>
              <a:gd name="connsiteY3" fmla="*/ 1479922 h 1479922"/>
            </a:gdLst>
            <a:ahLst/>
            <a:cxnLst>
              <a:cxn ang="0">
                <a:pos x="connsiteX0" y="connsiteY0"/>
              </a:cxn>
              <a:cxn ang="0">
                <a:pos x="connsiteX1" y="connsiteY1"/>
              </a:cxn>
              <a:cxn ang="0">
                <a:pos x="connsiteX2" y="connsiteY2"/>
              </a:cxn>
              <a:cxn ang="0">
                <a:pos x="connsiteX3" y="connsiteY3"/>
              </a:cxn>
            </a:cxnLst>
            <a:rect l="l" t="t" r="r" b="b"/>
            <a:pathLst>
              <a:path w="3099919" h="1479922">
                <a:moveTo>
                  <a:pt x="0" y="0"/>
                </a:moveTo>
                <a:lnTo>
                  <a:pt x="3099919" y="0"/>
                </a:lnTo>
                <a:lnTo>
                  <a:pt x="3099919" y="1479922"/>
                </a:lnTo>
                <a:lnTo>
                  <a:pt x="0" y="1479922"/>
                </a:lnTo>
                <a:close/>
              </a:path>
            </a:pathLst>
          </a:custGeom>
        </p:spPr>
        <p:txBody>
          <a:bodyPr wrap="square">
            <a:noAutofit/>
          </a:bodyPr>
          <a:lstStyle>
            <a:lvl1pPr>
              <a:defRPr sz="1800"/>
            </a:lvl1pPr>
          </a:lstStyle>
          <a:p>
            <a:endParaRPr lang="zh-CN" altLang="en-US"/>
          </a:p>
        </p:txBody>
      </p:sp>
      <p:cxnSp>
        <p:nvCxnSpPr>
          <p:cNvPr id="39" name="直接连接符 38">
            <a:extLst>
              <a:ext uri="{FF2B5EF4-FFF2-40B4-BE49-F238E27FC236}">
                <a16:creationId xmlns:a16="http://schemas.microsoft.com/office/drawing/2014/main" xmlns="" id="{F5D1884E-3F53-4DB9-926C-65C5C9FF65C3}"/>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0" name="标题 1">
            <a:extLst>
              <a:ext uri="{FF2B5EF4-FFF2-40B4-BE49-F238E27FC236}">
                <a16:creationId xmlns:a16="http://schemas.microsoft.com/office/drawing/2014/main" xmlns="" id="{65013D2E-6A6D-4431-8B9D-6DA7472D0466}"/>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8664855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01">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0" y="0"/>
            <a:ext cx="3005364" cy="6858000"/>
          </a:xfrm>
        </p:spPr>
        <p:txBody>
          <a:bodyPr/>
          <a:lstStyle/>
          <a:p>
            <a:r>
              <a:rPr lang="zh-CN" altLang="en-US"/>
              <a:t>单击图标添加图片</a:t>
            </a:r>
          </a:p>
        </p:txBody>
      </p:sp>
      <p:sp>
        <p:nvSpPr>
          <p:cNvPr id="9" name="图片占位符 7"/>
          <p:cNvSpPr>
            <a:spLocks noGrp="1"/>
          </p:cNvSpPr>
          <p:nvPr>
            <p:ph type="pic" sz="quarter" idx="11"/>
          </p:nvPr>
        </p:nvSpPr>
        <p:spPr>
          <a:xfrm>
            <a:off x="3062212" y="0"/>
            <a:ext cx="3005364" cy="6858000"/>
          </a:xfrm>
        </p:spPr>
        <p:txBody>
          <a:bodyPr/>
          <a:lstStyle/>
          <a:p>
            <a:r>
              <a:rPr lang="zh-CN" altLang="en-US"/>
              <a:t>单击图标添加图片</a:t>
            </a:r>
          </a:p>
        </p:txBody>
      </p:sp>
      <p:sp>
        <p:nvSpPr>
          <p:cNvPr id="10" name="图片占位符 7"/>
          <p:cNvSpPr>
            <a:spLocks noGrp="1"/>
          </p:cNvSpPr>
          <p:nvPr>
            <p:ph type="pic" sz="quarter" idx="12"/>
          </p:nvPr>
        </p:nvSpPr>
        <p:spPr>
          <a:xfrm>
            <a:off x="6124424" y="0"/>
            <a:ext cx="3005364" cy="6858000"/>
          </a:xfrm>
        </p:spPr>
        <p:txBody>
          <a:bodyPr/>
          <a:lstStyle/>
          <a:p>
            <a:r>
              <a:rPr lang="zh-CN" altLang="en-US"/>
              <a:t>单击图标添加图片</a:t>
            </a:r>
          </a:p>
        </p:txBody>
      </p:sp>
      <p:sp>
        <p:nvSpPr>
          <p:cNvPr id="11" name="图片占位符 7"/>
          <p:cNvSpPr>
            <a:spLocks noGrp="1"/>
          </p:cNvSpPr>
          <p:nvPr>
            <p:ph type="pic" sz="quarter" idx="13"/>
          </p:nvPr>
        </p:nvSpPr>
        <p:spPr>
          <a:xfrm>
            <a:off x="9186636" y="0"/>
            <a:ext cx="3005364" cy="6858000"/>
          </a:xfrm>
        </p:spPr>
        <p:txBody>
          <a:bodyPr/>
          <a:lstStyle/>
          <a:p>
            <a:r>
              <a:rPr lang="zh-CN" altLang="en-US"/>
              <a:t>单击图标添加图片</a:t>
            </a:r>
          </a:p>
        </p:txBody>
      </p:sp>
    </p:spTree>
    <p:extLst>
      <p:ext uri="{BB962C8B-B14F-4D97-AF65-F5344CB8AC3E}">
        <p14:creationId xmlns:p14="http://schemas.microsoft.com/office/powerpoint/2010/main" val="273969150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8_标题和内容">
    <p:spTree>
      <p:nvGrpSpPr>
        <p:cNvPr id="1" name=""/>
        <p:cNvGrpSpPr/>
        <p:nvPr/>
      </p:nvGrpSpPr>
      <p:grpSpPr>
        <a:xfrm>
          <a:off x="0" y="0"/>
          <a:ext cx="0" cy="0"/>
          <a:chOff x="0" y="0"/>
          <a:chExt cx="0" cy="0"/>
        </a:xfrm>
      </p:grpSpPr>
      <p:sp>
        <p:nvSpPr>
          <p:cNvPr id="24" name="椭圆 23">
            <a:extLst>
              <a:ext uri="{FF2B5EF4-FFF2-40B4-BE49-F238E27FC236}">
                <a16:creationId xmlns:a16="http://schemas.microsoft.com/office/drawing/2014/main" xmlns=""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a16="http://schemas.microsoft.com/office/drawing/2014/main" xmlns=""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a16="http://schemas.microsoft.com/office/drawing/2014/main" xmlns=""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a16="http://schemas.microsoft.com/office/drawing/2014/main" xmlns=""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a16="http://schemas.microsoft.com/office/drawing/2014/main" xmlns=""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a16="http://schemas.microsoft.com/office/drawing/2014/main" xmlns="" id="{3BC2208D-EF40-42D5-A332-3E4A2CBFB09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32" name="图片占位符 31">
            <a:extLst>
              <a:ext uri="{FF2B5EF4-FFF2-40B4-BE49-F238E27FC236}">
                <a16:creationId xmlns:a16="http://schemas.microsoft.com/office/drawing/2014/main" xmlns="" id="{ECE657FB-2252-41B6-8E23-8A29E96C3520}"/>
              </a:ext>
            </a:extLst>
          </p:cNvPr>
          <p:cNvSpPr>
            <a:spLocks noGrp="1"/>
          </p:cNvSpPr>
          <p:nvPr>
            <p:ph type="pic" sz="quarter" idx="10"/>
          </p:nvPr>
        </p:nvSpPr>
        <p:spPr>
          <a:xfrm>
            <a:off x="2803157" y="1577607"/>
            <a:ext cx="1150086" cy="1150086"/>
          </a:xfrm>
          <a:custGeom>
            <a:avLst/>
            <a:gdLst>
              <a:gd name="connsiteX0" fmla="*/ 575043 w 1150086"/>
              <a:gd name="connsiteY0" fmla="*/ 0 h 1150086"/>
              <a:gd name="connsiteX1" fmla="*/ 1150086 w 1150086"/>
              <a:gd name="connsiteY1" fmla="*/ 575043 h 1150086"/>
              <a:gd name="connsiteX2" fmla="*/ 575043 w 1150086"/>
              <a:gd name="connsiteY2" fmla="*/ 1150086 h 1150086"/>
              <a:gd name="connsiteX3" fmla="*/ 0 w 1150086"/>
              <a:gd name="connsiteY3" fmla="*/ 575043 h 1150086"/>
              <a:gd name="connsiteX4" fmla="*/ 575043 w 1150086"/>
              <a:gd name="connsiteY4" fmla="*/ 0 h 1150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086" h="1150086">
                <a:moveTo>
                  <a:pt x="575043" y="0"/>
                </a:moveTo>
                <a:cubicBezTo>
                  <a:pt x="892630" y="0"/>
                  <a:pt x="1150086" y="257456"/>
                  <a:pt x="1150086" y="575043"/>
                </a:cubicBezTo>
                <a:cubicBezTo>
                  <a:pt x="1150086" y="892630"/>
                  <a:pt x="892630" y="1150086"/>
                  <a:pt x="575043" y="1150086"/>
                </a:cubicBezTo>
                <a:cubicBezTo>
                  <a:pt x="257456" y="1150086"/>
                  <a:pt x="0" y="892630"/>
                  <a:pt x="0" y="575043"/>
                </a:cubicBezTo>
                <a:cubicBezTo>
                  <a:pt x="0" y="257456"/>
                  <a:pt x="257456" y="0"/>
                  <a:pt x="575043" y="0"/>
                </a:cubicBezTo>
                <a:close/>
              </a:path>
            </a:pathLst>
          </a:custGeom>
        </p:spPr>
        <p:txBody>
          <a:bodyPr wrap="square">
            <a:noAutofit/>
          </a:bodyPr>
          <a:lstStyle>
            <a:lvl1pPr>
              <a:defRPr sz="1050"/>
            </a:lvl1pPr>
          </a:lstStyle>
          <a:p>
            <a:endParaRPr lang="zh-CN" altLang="en-US"/>
          </a:p>
        </p:txBody>
      </p:sp>
      <p:sp>
        <p:nvSpPr>
          <p:cNvPr id="30" name="椭圆 29">
            <a:extLst>
              <a:ext uri="{FF2B5EF4-FFF2-40B4-BE49-F238E27FC236}">
                <a16:creationId xmlns:a16="http://schemas.microsoft.com/office/drawing/2014/main" xmlns="" id="{F8943ACE-69EE-48B9-BB17-3F0C4F565DD4}"/>
              </a:ext>
            </a:extLst>
          </p:cNvPr>
          <p:cNvSpPr/>
          <p:nvPr/>
        </p:nvSpPr>
        <p:spPr>
          <a:xfrm>
            <a:off x="2803157" y="1577607"/>
            <a:ext cx="1150086" cy="1150086"/>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41" name="椭圆 40">
            <a:extLst>
              <a:ext uri="{FF2B5EF4-FFF2-40B4-BE49-F238E27FC236}">
                <a16:creationId xmlns:a16="http://schemas.microsoft.com/office/drawing/2014/main" xmlns="" id="{FEF138F9-DB6D-46F4-901E-BC980694FB45}"/>
              </a:ext>
            </a:extLst>
          </p:cNvPr>
          <p:cNvSpPr/>
          <p:nvPr/>
        </p:nvSpPr>
        <p:spPr>
          <a:xfrm>
            <a:off x="1004277" y="3911232"/>
            <a:ext cx="1150086" cy="1150086"/>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9" name="椭圆 38">
            <a:extLst>
              <a:ext uri="{FF2B5EF4-FFF2-40B4-BE49-F238E27FC236}">
                <a16:creationId xmlns:a16="http://schemas.microsoft.com/office/drawing/2014/main" xmlns="" id="{548E08F5-6986-4B87-9D28-82EC12CA0438}"/>
              </a:ext>
            </a:extLst>
          </p:cNvPr>
          <p:cNvSpPr/>
          <p:nvPr/>
        </p:nvSpPr>
        <p:spPr>
          <a:xfrm>
            <a:off x="2803157" y="3911232"/>
            <a:ext cx="1150086" cy="1150086"/>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7" name="椭圆 36">
            <a:extLst>
              <a:ext uri="{FF2B5EF4-FFF2-40B4-BE49-F238E27FC236}">
                <a16:creationId xmlns:a16="http://schemas.microsoft.com/office/drawing/2014/main" xmlns="" id="{3664AE01-D8E2-4895-931C-9ABE89A2D45E}"/>
              </a:ext>
            </a:extLst>
          </p:cNvPr>
          <p:cNvSpPr/>
          <p:nvPr/>
        </p:nvSpPr>
        <p:spPr>
          <a:xfrm>
            <a:off x="4602037" y="3911232"/>
            <a:ext cx="1150086" cy="1150086"/>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49" name="图片占位符 48">
            <a:extLst>
              <a:ext uri="{FF2B5EF4-FFF2-40B4-BE49-F238E27FC236}">
                <a16:creationId xmlns:a16="http://schemas.microsoft.com/office/drawing/2014/main" xmlns="" id="{7AC47FA5-FE24-44F3-A07F-A43E24CA6269}"/>
              </a:ext>
            </a:extLst>
          </p:cNvPr>
          <p:cNvSpPr>
            <a:spLocks noGrp="1"/>
          </p:cNvSpPr>
          <p:nvPr>
            <p:ph type="pic" sz="quarter" idx="11"/>
          </p:nvPr>
        </p:nvSpPr>
        <p:spPr>
          <a:xfrm>
            <a:off x="1004277" y="3911232"/>
            <a:ext cx="1150086" cy="1150086"/>
          </a:xfrm>
          <a:custGeom>
            <a:avLst/>
            <a:gdLst>
              <a:gd name="connsiteX0" fmla="*/ 575043 w 1150086"/>
              <a:gd name="connsiteY0" fmla="*/ 0 h 1150086"/>
              <a:gd name="connsiteX1" fmla="*/ 1150086 w 1150086"/>
              <a:gd name="connsiteY1" fmla="*/ 575043 h 1150086"/>
              <a:gd name="connsiteX2" fmla="*/ 575043 w 1150086"/>
              <a:gd name="connsiteY2" fmla="*/ 1150086 h 1150086"/>
              <a:gd name="connsiteX3" fmla="*/ 0 w 1150086"/>
              <a:gd name="connsiteY3" fmla="*/ 575043 h 1150086"/>
              <a:gd name="connsiteX4" fmla="*/ 575043 w 1150086"/>
              <a:gd name="connsiteY4" fmla="*/ 0 h 1150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086" h="1150086">
                <a:moveTo>
                  <a:pt x="575043" y="0"/>
                </a:moveTo>
                <a:cubicBezTo>
                  <a:pt x="892630" y="0"/>
                  <a:pt x="1150086" y="257456"/>
                  <a:pt x="1150086" y="575043"/>
                </a:cubicBezTo>
                <a:cubicBezTo>
                  <a:pt x="1150086" y="892630"/>
                  <a:pt x="892630" y="1150086"/>
                  <a:pt x="575043" y="1150086"/>
                </a:cubicBezTo>
                <a:cubicBezTo>
                  <a:pt x="257456" y="1150086"/>
                  <a:pt x="0" y="892630"/>
                  <a:pt x="0" y="575043"/>
                </a:cubicBezTo>
                <a:cubicBezTo>
                  <a:pt x="0" y="257456"/>
                  <a:pt x="257456" y="0"/>
                  <a:pt x="575043" y="0"/>
                </a:cubicBezTo>
                <a:close/>
              </a:path>
            </a:pathLst>
          </a:custGeom>
        </p:spPr>
        <p:txBody>
          <a:bodyPr wrap="square">
            <a:noAutofit/>
          </a:bodyPr>
          <a:lstStyle>
            <a:lvl1pPr>
              <a:defRPr sz="1050"/>
            </a:lvl1pPr>
          </a:lstStyle>
          <a:p>
            <a:endParaRPr lang="zh-CN" altLang="en-US"/>
          </a:p>
        </p:txBody>
      </p:sp>
      <p:sp>
        <p:nvSpPr>
          <p:cNvPr id="50" name="图片占位符 49">
            <a:extLst>
              <a:ext uri="{FF2B5EF4-FFF2-40B4-BE49-F238E27FC236}">
                <a16:creationId xmlns:a16="http://schemas.microsoft.com/office/drawing/2014/main" xmlns="" id="{C0438167-84B7-44A1-B733-9646E0BA9360}"/>
              </a:ext>
            </a:extLst>
          </p:cNvPr>
          <p:cNvSpPr>
            <a:spLocks noGrp="1"/>
          </p:cNvSpPr>
          <p:nvPr>
            <p:ph type="pic" sz="quarter" idx="12"/>
          </p:nvPr>
        </p:nvSpPr>
        <p:spPr>
          <a:xfrm>
            <a:off x="2803157" y="3911232"/>
            <a:ext cx="1150086" cy="1150086"/>
          </a:xfrm>
          <a:custGeom>
            <a:avLst/>
            <a:gdLst>
              <a:gd name="connsiteX0" fmla="*/ 575043 w 1150086"/>
              <a:gd name="connsiteY0" fmla="*/ 0 h 1150086"/>
              <a:gd name="connsiteX1" fmla="*/ 1150086 w 1150086"/>
              <a:gd name="connsiteY1" fmla="*/ 575043 h 1150086"/>
              <a:gd name="connsiteX2" fmla="*/ 575043 w 1150086"/>
              <a:gd name="connsiteY2" fmla="*/ 1150086 h 1150086"/>
              <a:gd name="connsiteX3" fmla="*/ 0 w 1150086"/>
              <a:gd name="connsiteY3" fmla="*/ 575043 h 1150086"/>
              <a:gd name="connsiteX4" fmla="*/ 575043 w 1150086"/>
              <a:gd name="connsiteY4" fmla="*/ 0 h 1150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086" h="1150086">
                <a:moveTo>
                  <a:pt x="575043" y="0"/>
                </a:moveTo>
                <a:cubicBezTo>
                  <a:pt x="892630" y="0"/>
                  <a:pt x="1150086" y="257456"/>
                  <a:pt x="1150086" y="575043"/>
                </a:cubicBezTo>
                <a:cubicBezTo>
                  <a:pt x="1150086" y="892630"/>
                  <a:pt x="892630" y="1150086"/>
                  <a:pt x="575043" y="1150086"/>
                </a:cubicBezTo>
                <a:cubicBezTo>
                  <a:pt x="257456" y="1150086"/>
                  <a:pt x="0" y="892630"/>
                  <a:pt x="0" y="575043"/>
                </a:cubicBezTo>
                <a:cubicBezTo>
                  <a:pt x="0" y="257456"/>
                  <a:pt x="257456" y="0"/>
                  <a:pt x="575043" y="0"/>
                </a:cubicBezTo>
                <a:close/>
              </a:path>
            </a:pathLst>
          </a:custGeom>
        </p:spPr>
        <p:txBody>
          <a:bodyPr wrap="square">
            <a:noAutofit/>
          </a:bodyPr>
          <a:lstStyle>
            <a:lvl1pPr>
              <a:defRPr sz="1050"/>
            </a:lvl1pPr>
          </a:lstStyle>
          <a:p>
            <a:endParaRPr lang="zh-CN" altLang="en-US"/>
          </a:p>
        </p:txBody>
      </p:sp>
      <p:sp>
        <p:nvSpPr>
          <p:cNvPr id="51" name="图片占位符 50">
            <a:extLst>
              <a:ext uri="{FF2B5EF4-FFF2-40B4-BE49-F238E27FC236}">
                <a16:creationId xmlns:a16="http://schemas.microsoft.com/office/drawing/2014/main" xmlns="" id="{5E3580A5-824C-4D7F-92F1-A9D78E233B52}"/>
              </a:ext>
            </a:extLst>
          </p:cNvPr>
          <p:cNvSpPr>
            <a:spLocks noGrp="1"/>
          </p:cNvSpPr>
          <p:nvPr>
            <p:ph type="pic" sz="quarter" idx="13"/>
          </p:nvPr>
        </p:nvSpPr>
        <p:spPr>
          <a:xfrm>
            <a:off x="4602037" y="3911232"/>
            <a:ext cx="1150086" cy="1150086"/>
          </a:xfrm>
          <a:custGeom>
            <a:avLst/>
            <a:gdLst>
              <a:gd name="connsiteX0" fmla="*/ 575043 w 1150086"/>
              <a:gd name="connsiteY0" fmla="*/ 0 h 1150086"/>
              <a:gd name="connsiteX1" fmla="*/ 1150086 w 1150086"/>
              <a:gd name="connsiteY1" fmla="*/ 575043 h 1150086"/>
              <a:gd name="connsiteX2" fmla="*/ 575043 w 1150086"/>
              <a:gd name="connsiteY2" fmla="*/ 1150086 h 1150086"/>
              <a:gd name="connsiteX3" fmla="*/ 0 w 1150086"/>
              <a:gd name="connsiteY3" fmla="*/ 575043 h 1150086"/>
              <a:gd name="connsiteX4" fmla="*/ 575043 w 1150086"/>
              <a:gd name="connsiteY4" fmla="*/ 0 h 1150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086" h="1150086">
                <a:moveTo>
                  <a:pt x="575043" y="0"/>
                </a:moveTo>
                <a:cubicBezTo>
                  <a:pt x="892630" y="0"/>
                  <a:pt x="1150086" y="257456"/>
                  <a:pt x="1150086" y="575043"/>
                </a:cubicBezTo>
                <a:cubicBezTo>
                  <a:pt x="1150086" y="892630"/>
                  <a:pt x="892630" y="1150086"/>
                  <a:pt x="575043" y="1150086"/>
                </a:cubicBezTo>
                <a:cubicBezTo>
                  <a:pt x="257456" y="1150086"/>
                  <a:pt x="0" y="892630"/>
                  <a:pt x="0" y="575043"/>
                </a:cubicBezTo>
                <a:cubicBezTo>
                  <a:pt x="0" y="257456"/>
                  <a:pt x="257456" y="0"/>
                  <a:pt x="575043" y="0"/>
                </a:cubicBezTo>
                <a:close/>
              </a:path>
            </a:pathLst>
          </a:custGeom>
        </p:spPr>
        <p:txBody>
          <a:bodyPr wrap="square">
            <a:noAutofit/>
          </a:bodyPr>
          <a:lstStyle>
            <a:lvl1pPr>
              <a:defRPr sz="1050"/>
            </a:lvl1pPr>
          </a:lstStyle>
          <a:p>
            <a:endParaRPr lang="zh-CN" altLang="en-US"/>
          </a:p>
        </p:txBody>
      </p:sp>
      <p:cxnSp>
        <p:nvCxnSpPr>
          <p:cNvPr id="36" name="直接连接符 35">
            <a:extLst>
              <a:ext uri="{FF2B5EF4-FFF2-40B4-BE49-F238E27FC236}">
                <a16:creationId xmlns:a16="http://schemas.microsoft.com/office/drawing/2014/main" xmlns="" id="{92CDB256-3D50-4A88-8124-847466B96A6B}"/>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8" name="标题 1">
            <a:extLst>
              <a:ext uri="{FF2B5EF4-FFF2-40B4-BE49-F238E27FC236}">
                <a16:creationId xmlns:a16="http://schemas.microsoft.com/office/drawing/2014/main" xmlns="" id="{2EEC3FE6-558E-4B42-9807-7E55F62C20FC}"/>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104126348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7_标题和内容">
    <p:spTree>
      <p:nvGrpSpPr>
        <p:cNvPr id="1" name=""/>
        <p:cNvGrpSpPr/>
        <p:nvPr/>
      </p:nvGrpSpPr>
      <p:grpSpPr>
        <a:xfrm>
          <a:off x="0" y="0"/>
          <a:ext cx="0" cy="0"/>
          <a:chOff x="0" y="0"/>
          <a:chExt cx="0" cy="0"/>
        </a:xfrm>
      </p:grpSpPr>
      <p:sp>
        <p:nvSpPr>
          <p:cNvPr id="24" name="椭圆 23">
            <a:extLst>
              <a:ext uri="{FF2B5EF4-FFF2-40B4-BE49-F238E27FC236}">
                <a16:creationId xmlns:a16="http://schemas.microsoft.com/office/drawing/2014/main" xmlns=""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a16="http://schemas.microsoft.com/office/drawing/2014/main" xmlns=""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a16="http://schemas.microsoft.com/office/drawing/2014/main" xmlns=""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a16="http://schemas.microsoft.com/office/drawing/2014/main" xmlns=""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a16="http://schemas.microsoft.com/office/drawing/2014/main" xmlns=""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a16="http://schemas.microsoft.com/office/drawing/2014/main" xmlns="" id="{3BC2208D-EF40-42D5-A332-3E4A2CBFB09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30" name="图片占位符 29">
            <a:extLst>
              <a:ext uri="{FF2B5EF4-FFF2-40B4-BE49-F238E27FC236}">
                <a16:creationId xmlns:a16="http://schemas.microsoft.com/office/drawing/2014/main" xmlns="" id="{37985C78-4EFC-432D-B4B6-D51F65DEB14E}"/>
              </a:ext>
            </a:extLst>
          </p:cNvPr>
          <p:cNvSpPr>
            <a:spLocks noGrp="1"/>
          </p:cNvSpPr>
          <p:nvPr>
            <p:ph type="pic" sz="quarter" idx="10"/>
          </p:nvPr>
        </p:nvSpPr>
        <p:spPr>
          <a:xfrm>
            <a:off x="660401" y="1432463"/>
            <a:ext cx="5435600" cy="4768311"/>
          </a:xfrm>
          <a:custGeom>
            <a:avLst/>
            <a:gdLst>
              <a:gd name="connsiteX0" fmla="*/ 0 w 5435600"/>
              <a:gd name="connsiteY0" fmla="*/ 0 h 4768311"/>
              <a:gd name="connsiteX1" fmla="*/ 5435600 w 5435600"/>
              <a:gd name="connsiteY1" fmla="*/ 0 h 4768311"/>
              <a:gd name="connsiteX2" fmla="*/ 5435600 w 5435600"/>
              <a:gd name="connsiteY2" fmla="*/ 4768311 h 4768311"/>
              <a:gd name="connsiteX3" fmla="*/ 0 w 5435600"/>
              <a:gd name="connsiteY3" fmla="*/ 4768311 h 4768311"/>
            </a:gdLst>
            <a:ahLst/>
            <a:cxnLst>
              <a:cxn ang="0">
                <a:pos x="connsiteX0" y="connsiteY0"/>
              </a:cxn>
              <a:cxn ang="0">
                <a:pos x="connsiteX1" y="connsiteY1"/>
              </a:cxn>
              <a:cxn ang="0">
                <a:pos x="connsiteX2" y="connsiteY2"/>
              </a:cxn>
              <a:cxn ang="0">
                <a:pos x="connsiteX3" y="connsiteY3"/>
              </a:cxn>
            </a:cxnLst>
            <a:rect l="l" t="t" r="r" b="b"/>
            <a:pathLst>
              <a:path w="5435600" h="4768311">
                <a:moveTo>
                  <a:pt x="0" y="0"/>
                </a:moveTo>
                <a:lnTo>
                  <a:pt x="5435600" y="0"/>
                </a:lnTo>
                <a:lnTo>
                  <a:pt x="5435600" y="4768311"/>
                </a:lnTo>
                <a:lnTo>
                  <a:pt x="0" y="4768311"/>
                </a:lnTo>
                <a:close/>
              </a:path>
            </a:pathLst>
          </a:custGeom>
        </p:spPr>
        <p:txBody>
          <a:bodyPr wrap="square">
            <a:noAutofit/>
          </a:bodyPr>
          <a:lstStyle/>
          <a:p>
            <a:endParaRPr lang="zh-CN" altLang="en-US"/>
          </a:p>
        </p:txBody>
      </p:sp>
      <p:sp>
        <p:nvSpPr>
          <p:cNvPr id="35" name="矩形 34">
            <a:extLst>
              <a:ext uri="{FF2B5EF4-FFF2-40B4-BE49-F238E27FC236}">
                <a16:creationId xmlns:a16="http://schemas.microsoft.com/office/drawing/2014/main" xmlns="" id="{F74DF96C-ABBC-47B2-BBA0-480734721F88}"/>
              </a:ext>
            </a:extLst>
          </p:cNvPr>
          <p:cNvSpPr/>
          <p:nvPr userDrawn="1"/>
        </p:nvSpPr>
        <p:spPr>
          <a:xfrm>
            <a:off x="6096001" y="1438275"/>
            <a:ext cx="5422898" cy="4762500"/>
          </a:xfrm>
          <a:prstGeom prst="rect">
            <a:avLst/>
          </a:prstGeom>
          <a:solidFill>
            <a:schemeClr val="bg1">
              <a:lumMod val="95000"/>
            </a:schemeClr>
          </a:solidFill>
          <a:ln>
            <a:no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cxnSp>
        <p:nvCxnSpPr>
          <p:cNvPr id="31" name="直接连接符 30">
            <a:extLst>
              <a:ext uri="{FF2B5EF4-FFF2-40B4-BE49-F238E27FC236}">
                <a16:creationId xmlns:a16="http://schemas.microsoft.com/office/drawing/2014/main" xmlns="" id="{2CFDF8E6-AFA2-4EEE-9803-142EFF57F2C5}"/>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2" name="标题 1">
            <a:extLst>
              <a:ext uri="{FF2B5EF4-FFF2-40B4-BE49-F238E27FC236}">
                <a16:creationId xmlns:a16="http://schemas.microsoft.com/office/drawing/2014/main" xmlns="" id="{1A2CECB4-47C7-4B72-B0DE-8C24F96518C8}"/>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150959930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6_标题和内容">
    <p:spTree>
      <p:nvGrpSpPr>
        <p:cNvPr id="1" name=""/>
        <p:cNvGrpSpPr/>
        <p:nvPr/>
      </p:nvGrpSpPr>
      <p:grpSpPr>
        <a:xfrm>
          <a:off x="0" y="0"/>
          <a:ext cx="0" cy="0"/>
          <a:chOff x="0" y="0"/>
          <a:chExt cx="0" cy="0"/>
        </a:xfrm>
      </p:grpSpPr>
      <p:sp>
        <p:nvSpPr>
          <p:cNvPr id="24" name="椭圆 23">
            <a:extLst>
              <a:ext uri="{FF2B5EF4-FFF2-40B4-BE49-F238E27FC236}">
                <a16:creationId xmlns:a16="http://schemas.microsoft.com/office/drawing/2014/main" xmlns=""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a16="http://schemas.microsoft.com/office/drawing/2014/main" xmlns=""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a16="http://schemas.microsoft.com/office/drawing/2014/main" xmlns=""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a16="http://schemas.microsoft.com/office/drawing/2014/main" xmlns=""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a16="http://schemas.microsoft.com/office/drawing/2014/main" xmlns=""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a16="http://schemas.microsoft.com/office/drawing/2014/main" xmlns="" id="{3BC2208D-EF40-42D5-A332-3E4A2CBFB09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30" name="梯形 29">
            <a:extLst>
              <a:ext uri="{FF2B5EF4-FFF2-40B4-BE49-F238E27FC236}">
                <a16:creationId xmlns:a16="http://schemas.microsoft.com/office/drawing/2014/main" xmlns="" id="{BD9F7145-737C-4549-9D87-5C9CAB4D8780}"/>
              </a:ext>
            </a:extLst>
          </p:cNvPr>
          <p:cNvSpPr/>
          <p:nvPr/>
        </p:nvSpPr>
        <p:spPr>
          <a:xfrm>
            <a:off x="2653134" y="6079447"/>
            <a:ext cx="6885733" cy="417304"/>
          </a:xfrm>
          <a:prstGeom prst="trapezoid">
            <a:avLst>
              <a:gd name="adj" fmla="val 62902"/>
            </a:avLst>
          </a:prstGeom>
          <a:gradFill>
            <a:gsLst>
              <a:gs pos="100000">
                <a:schemeClr val="accent4">
                  <a:alpha val="61000"/>
                </a:schemeClr>
              </a:gs>
              <a:gs pos="0">
                <a:schemeClr val="accent4">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3" name="梯形 32">
            <a:extLst>
              <a:ext uri="{FF2B5EF4-FFF2-40B4-BE49-F238E27FC236}">
                <a16:creationId xmlns:a16="http://schemas.microsoft.com/office/drawing/2014/main" xmlns="" id="{C84DECF5-6740-4970-9786-7AB92C75F45C}"/>
              </a:ext>
            </a:extLst>
          </p:cNvPr>
          <p:cNvSpPr/>
          <p:nvPr/>
        </p:nvSpPr>
        <p:spPr>
          <a:xfrm>
            <a:off x="415005" y="5591084"/>
            <a:ext cx="11361990" cy="521930"/>
          </a:xfrm>
          <a:prstGeom prst="trapezoid">
            <a:avLst>
              <a:gd name="adj" fmla="val 62902"/>
            </a:avLst>
          </a:prstGeom>
          <a:gradFill>
            <a:gsLst>
              <a:gs pos="100000">
                <a:schemeClr val="accent4">
                  <a:alpha val="61000"/>
                </a:schemeClr>
              </a:gs>
              <a:gs pos="0">
                <a:schemeClr val="accent4">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cxnSp>
        <p:nvCxnSpPr>
          <p:cNvPr id="35" name="直接连接符 34">
            <a:extLst>
              <a:ext uri="{FF2B5EF4-FFF2-40B4-BE49-F238E27FC236}">
                <a16:creationId xmlns:a16="http://schemas.microsoft.com/office/drawing/2014/main" xmlns="" id="{A609EFB0-3532-4142-BE62-E065893E674C}"/>
              </a:ext>
            </a:extLst>
          </p:cNvPr>
          <p:cNvCxnSpPr>
            <a:cxnSpLocks/>
          </p:cNvCxnSpPr>
          <p:nvPr/>
        </p:nvCxnSpPr>
        <p:spPr>
          <a:xfrm>
            <a:off x="743733" y="2225328"/>
            <a:ext cx="0" cy="3534638"/>
          </a:xfrm>
          <a:prstGeom prst="line">
            <a:avLst/>
          </a:prstGeom>
          <a:ln w="12700" cap="rnd">
            <a:gradFill>
              <a:gsLst>
                <a:gs pos="0">
                  <a:schemeClr val="tx1">
                    <a:lumMod val="75000"/>
                    <a:lumOff val="25000"/>
                  </a:schemeClr>
                </a:gs>
                <a:gs pos="100000">
                  <a:schemeClr val="tx1">
                    <a:lumMod val="75000"/>
                    <a:lumOff val="25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E09D83F5-4C36-4B22-A71C-9B4AB4B6434E}"/>
              </a:ext>
            </a:extLst>
          </p:cNvPr>
          <p:cNvCxnSpPr>
            <a:cxnSpLocks/>
          </p:cNvCxnSpPr>
          <p:nvPr/>
        </p:nvCxnSpPr>
        <p:spPr>
          <a:xfrm>
            <a:off x="743733" y="2225328"/>
            <a:ext cx="2462489" cy="159055"/>
          </a:xfrm>
          <a:prstGeom prst="line">
            <a:avLst/>
          </a:prstGeom>
          <a:ln w="12700" cap="rnd">
            <a:gradFill>
              <a:gsLst>
                <a:gs pos="0">
                  <a:schemeClr val="tx1">
                    <a:lumMod val="75000"/>
                    <a:lumOff val="25000"/>
                  </a:schemeClr>
                </a:gs>
                <a:gs pos="100000">
                  <a:schemeClr val="tx1">
                    <a:lumMod val="75000"/>
                    <a:lumOff val="25000"/>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3B991851-3200-4195-B1D3-3AB24FCD1A2B}"/>
              </a:ext>
            </a:extLst>
          </p:cNvPr>
          <p:cNvCxnSpPr>
            <a:cxnSpLocks/>
          </p:cNvCxnSpPr>
          <p:nvPr/>
        </p:nvCxnSpPr>
        <p:spPr>
          <a:xfrm flipH="1">
            <a:off x="11679261" y="2225328"/>
            <a:ext cx="0" cy="3534638"/>
          </a:xfrm>
          <a:prstGeom prst="line">
            <a:avLst/>
          </a:prstGeom>
          <a:ln w="12700" cap="rnd">
            <a:gradFill>
              <a:gsLst>
                <a:gs pos="0">
                  <a:schemeClr val="tx1">
                    <a:lumMod val="75000"/>
                    <a:lumOff val="25000"/>
                  </a:schemeClr>
                </a:gs>
                <a:gs pos="100000">
                  <a:schemeClr val="tx1">
                    <a:lumMod val="75000"/>
                    <a:lumOff val="25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0603B8F9-972A-495D-99D5-5F6C84CAA0B6}"/>
              </a:ext>
            </a:extLst>
          </p:cNvPr>
          <p:cNvCxnSpPr>
            <a:cxnSpLocks/>
          </p:cNvCxnSpPr>
          <p:nvPr/>
        </p:nvCxnSpPr>
        <p:spPr>
          <a:xfrm flipH="1">
            <a:off x="9216772" y="2225328"/>
            <a:ext cx="2462489" cy="159055"/>
          </a:xfrm>
          <a:prstGeom prst="line">
            <a:avLst/>
          </a:prstGeom>
          <a:ln w="12700" cap="rnd">
            <a:gradFill>
              <a:gsLst>
                <a:gs pos="0">
                  <a:schemeClr val="tx1">
                    <a:lumMod val="75000"/>
                    <a:lumOff val="25000"/>
                  </a:schemeClr>
                </a:gs>
                <a:gs pos="100000">
                  <a:schemeClr val="tx1">
                    <a:lumMod val="75000"/>
                    <a:lumOff val="25000"/>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49" name="图片占位符 48">
            <a:extLst>
              <a:ext uri="{FF2B5EF4-FFF2-40B4-BE49-F238E27FC236}">
                <a16:creationId xmlns:a16="http://schemas.microsoft.com/office/drawing/2014/main" xmlns="" id="{A1E902EA-B8CA-44B4-B18E-E78489D6D00D}"/>
              </a:ext>
            </a:extLst>
          </p:cNvPr>
          <p:cNvSpPr>
            <a:spLocks noGrp="1"/>
          </p:cNvSpPr>
          <p:nvPr>
            <p:ph type="pic" sz="quarter" idx="11"/>
          </p:nvPr>
        </p:nvSpPr>
        <p:spPr>
          <a:xfrm>
            <a:off x="1099733" y="2577484"/>
            <a:ext cx="4018869" cy="3020393"/>
          </a:xfrm>
          <a:custGeom>
            <a:avLst/>
            <a:gdLst>
              <a:gd name="connsiteX0" fmla="*/ 0 w 4018869"/>
              <a:gd name="connsiteY0" fmla="*/ 0 h 3020393"/>
              <a:gd name="connsiteX1" fmla="*/ 4018869 w 4018869"/>
              <a:gd name="connsiteY1" fmla="*/ 0 h 3020393"/>
              <a:gd name="connsiteX2" fmla="*/ 4018869 w 4018869"/>
              <a:gd name="connsiteY2" fmla="*/ 3020393 h 3020393"/>
              <a:gd name="connsiteX3" fmla="*/ 0 w 4018869"/>
              <a:gd name="connsiteY3" fmla="*/ 3020393 h 3020393"/>
            </a:gdLst>
            <a:ahLst/>
            <a:cxnLst>
              <a:cxn ang="0">
                <a:pos x="connsiteX0" y="connsiteY0"/>
              </a:cxn>
              <a:cxn ang="0">
                <a:pos x="connsiteX1" y="connsiteY1"/>
              </a:cxn>
              <a:cxn ang="0">
                <a:pos x="connsiteX2" y="connsiteY2"/>
              </a:cxn>
              <a:cxn ang="0">
                <a:pos x="connsiteX3" y="connsiteY3"/>
              </a:cxn>
            </a:cxnLst>
            <a:rect l="l" t="t" r="r" b="b"/>
            <a:pathLst>
              <a:path w="4018869" h="3020393">
                <a:moveTo>
                  <a:pt x="0" y="0"/>
                </a:moveTo>
                <a:lnTo>
                  <a:pt x="4018869" y="0"/>
                </a:lnTo>
                <a:lnTo>
                  <a:pt x="4018869" y="3020393"/>
                </a:lnTo>
                <a:lnTo>
                  <a:pt x="0" y="3020393"/>
                </a:lnTo>
                <a:close/>
              </a:path>
            </a:pathLst>
          </a:custGeom>
          <a:solidFill>
            <a:srgbClr val="FFFFFF">
              <a:shade val="85000"/>
            </a:srgbClr>
          </a:solidFill>
          <a:ln w="88900" cap="sq">
            <a:solidFill>
              <a:srgbClr val="FFFFFF"/>
            </a:solidFill>
            <a:miter lim="800000"/>
          </a:ln>
          <a:effectLst>
            <a:outerShdw blurRad="54991" dist="18000" dir="5400000" algn="tl" rotWithShape="0">
              <a:srgbClr val="000000">
                <a:alpha val="20000"/>
              </a:srgbClr>
            </a:outerShdw>
          </a:effectLst>
          <a:scene3d>
            <a:camera prst="perspectiveContrastingRightFacing" fov="6000000">
              <a:rot lat="0" lon="20928000" rev="0"/>
            </a:camera>
            <a:lightRig rig="twoPt" dir="t">
              <a:rot lat="0" lon="0" rev="7200000"/>
            </a:lightRig>
          </a:scene3d>
          <a:sp3d>
            <a:bevelT w="25400" h="19050"/>
            <a:contourClr>
              <a:srgbClr val="FFFFFF"/>
            </a:contourClr>
          </a:sp3d>
        </p:spPr>
        <p:txBody>
          <a:bodyPr wrap="square">
            <a:noAutofit/>
          </a:bodyPr>
          <a:lstStyle/>
          <a:p>
            <a:endParaRPr lang="zh-CN" altLang="en-US"/>
          </a:p>
        </p:txBody>
      </p:sp>
      <p:sp>
        <p:nvSpPr>
          <p:cNvPr id="50" name="图片占位符 49">
            <a:extLst>
              <a:ext uri="{FF2B5EF4-FFF2-40B4-BE49-F238E27FC236}">
                <a16:creationId xmlns:a16="http://schemas.microsoft.com/office/drawing/2014/main" xmlns="" id="{25D726D2-7287-4195-83D7-2D8A5FB03A8B}"/>
              </a:ext>
            </a:extLst>
          </p:cNvPr>
          <p:cNvSpPr>
            <a:spLocks noGrp="1"/>
          </p:cNvSpPr>
          <p:nvPr>
            <p:ph type="pic" sz="quarter" idx="12"/>
          </p:nvPr>
        </p:nvSpPr>
        <p:spPr>
          <a:xfrm>
            <a:off x="7300235" y="2568069"/>
            <a:ext cx="4027190" cy="3020392"/>
          </a:xfrm>
          <a:custGeom>
            <a:avLst/>
            <a:gdLst>
              <a:gd name="connsiteX0" fmla="*/ 0 w 4027190"/>
              <a:gd name="connsiteY0" fmla="*/ 0 h 3020392"/>
              <a:gd name="connsiteX1" fmla="*/ 4027190 w 4027190"/>
              <a:gd name="connsiteY1" fmla="*/ 0 h 3020392"/>
              <a:gd name="connsiteX2" fmla="*/ 4027190 w 4027190"/>
              <a:gd name="connsiteY2" fmla="*/ 3020392 h 3020392"/>
              <a:gd name="connsiteX3" fmla="*/ 0 w 4027190"/>
              <a:gd name="connsiteY3" fmla="*/ 3020392 h 3020392"/>
            </a:gdLst>
            <a:ahLst/>
            <a:cxnLst>
              <a:cxn ang="0">
                <a:pos x="connsiteX0" y="connsiteY0"/>
              </a:cxn>
              <a:cxn ang="0">
                <a:pos x="connsiteX1" y="connsiteY1"/>
              </a:cxn>
              <a:cxn ang="0">
                <a:pos x="connsiteX2" y="connsiteY2"/>
              </a:cxn>
              <a:cxn ang="0">
                <a:pos x="connsiteX3" y="connsiteY3"/>
              </a:cxn>
            </a:cxnLst>
            <a:rect l="l" t="t" r="r" b="b"/>
            <a:pathLst>
              <a:path w="4027190" h="3020392">
                <a:moveTo>
                  <a:pt x="0" y="0"/>
                </a:moveTo>
                <a:lnTo>
                  <a:pt x="4027190" y="0"/>
                </a:lnTo>
                <a:lnTo>
                  <a:pt x="4027190" y="3020392"/>
                </a:lnTo>
                <a:lnTo>
                  <a:pt x="0" y="3020392"/>
                </a:lnTo>
                <a:close/>
              </a:path>
            </a:pathLst>
          </a:custGeom>
          <a:solidFill>
            <a:srgbClr val="FFFFFF">
              <a:shade val="85000"/>
            </a:srgbClr>
          </a:solidFill>
          <a:ln w="88900" cap="sq">
            <a:solidFill>
              <a:srgbClr val="FFFFFF"/>
            </a:solidFill>
            <a:miter lim="800000"/>
          </a:ln>
          <a:effectLst>
            <a:outerShdw blurRad="54991" dist="18000" dir="5400000" algn="tl" rotWithShape="0">
              <a:srgbClr val="000000">
                <a:alpha val="20000"/>
              </a:srgbClr>
            </a:outerShdw>
          </a:effectLst>
          <a:scene3d>
            <a:camera prst="perspectiveHeroicExtremeLeftFacing" fov="6000000">
              <a:rot lat="0" lon="673904" rev="0"/>
            </a:camera>
            <a:lightRig rig="twoPt" dir="t">
              <a:rot lat="0" lon="0" rev="7200000"/>
            </a:lightRig>
          </a:scene3d>
          <a:sp3d>
            <a:bevelT w="25400" h="19050"/>
            <a:contourClr>
              <a:srgbClr val="FFFFFF"/>
            </a:contourClr>
          </a:sp3d>
        </p:spPr>
        <p:txBody>
          <a:bodyPr wrap="square">
            <a:noAutofit/>
          </a:bodyPr>
          <a:lstStyle/>
          <a:p>
            <a:endParaRPr lang="zh-CN" altLang="en-US"/>
          </a:p>
        </p:txBody>
      </p:sp>
      <p:sp>
        <p:nvSpPr>
          <p:cNvPr id="48" name="图片占位符 47">
            <a:extLst>
              <a:ext uri="{FF2B5EF4-FFF2-40B4-BE49-F238E27FC236}">
                <a16:creationId xmlns:a16="http://schemas.microsoft.com/office/drawing/2014/main" xmlns="" id="{3403F8DB-8BE7-4AF9-85CE-18BFCAD0D27B}"/>
              </a:ext>
            </a:extLst>
          </p:cNvPr>
          <p:cNvSpPr>
            <a:spLocks noGrp="1"/>
          </p:cNvSpPr>
          <p:nvPr>
            <p:ph type="pic" sz="quarter" idx="10"/>
          </p:nvPr>
        </p:nvSpPr>
        <p:spPr>
          <a:xfrm>
            <a:off x="3634807" y="1892300"/>
            <a:ext cx="5153380" cy="3866596"/>
          </a:xfrm>
          <a:custGeom>
            <a:avLst/>
            <a:gdLst>
              <a:gd name="connsiteX0" fmla="*/ 0 w 5153380"/>
              <a:gd name="connsiteY0" fmla="*/ 0 h 3866596"/>
              <a:gd name="connsiteX1" fmla="*/ 5153380 w 5153380"/>
              <a:gd name="connsiteY1" fmla="*/ 0 h 3866596"/>
              <a:gd name="connsiteX2" fmla="*/ 5153380 w 5153380"/>
              <a:gd name="connsiteY2" fmla="*/ 3866596 h 3866596"/>
              <a:gd name="connsiteX3" fmla="*/ 0 w 5153380"/>
              <a:gd name="connsiteY3" fmla="*/ 3866596 h 3866596"/>
            </a:gdLst>
            <a:ahLst/>
            <a:cxnLst>
              <a:cxn ang="0">
                <a:pos x="connsiteX0" y="connsiteY0"/>
              </a:cxn>
              <a:cxn ang="0">
                <a:pos x="connsiteX1" y="connsiteY1"/>
              </a:cxn>
              <a:cxn ang="0">
                <a:pos x="connsiteX2" y="connsiteY2"/>
              </a:cxn>
              <a:cxn ang="0">
                <a:pos x="connsiteX3" y="connsiteY3"/>
              </a:cxn>
            </a:cxnLst>
            <a:rect l="l" t="t" r="r" b="b"/>
            <a:pathLst>
              <a:path w="5153380" h="3866596">
                <a:moveTo>
                  <a:pt x="0" y="0"/>
                </a:moveTo>
                <a:lnTo>
                  <a:pt x="5153380" y="0"/>
                </a:lnTo>
                <a:lnTo>
                  <a:pt x="5153380" y="3866596"/>
                </a:lnTo>
                <a:lnTo>
                  <a:pt x="0" y="3866596"/>
                </a:lnTo>
                <a:close/>
              </a:path>
            </a:pathLst>
          </a:custGeom>
          <a:solidFill>
            <a:srgbClr val="FFFFFF">
              <a:shade val="85000"/>
            </a:srgbClr>
          </a:solidFill>
          <a:ln w="88900" cap="sq">
            <a:solidFill>
              <a:srgbClr val="FFFFFF"/>
            </a:solidFill>
            <a:miter lim="800000"/>
          </a:ln>
          <a:effectLst>
            <a:outerShdw blurRad="54991" dist="18000" dir="5400000" algn="tl" rotWithShape="0">
              <a:srgbClr val="000000">
                <a:alpha val="20000"/>
              </a:srgbClr>
            </a:outerShdw>
          </a:effectLst>
          <a:scene3d>
            <a:camera prst="orthographicFront"/>
            <a:lightRig rig="twoPt" dir="t">
              <a:rot lat="0" lon="0" rev="7200000"/>
            </a:lightRig>
          </a:scene3d>
          <a:sp3d>
            <a:bevelT w="25400" h="19050"/>
            <a:contourClr>
              <a:srgbClr val="FFFFFF"/>
            </a:contourClr>
          </a:sp3d>
        </p:spPr>
        <p:txBody>
          <a:bodyPr vert="horz" lIns="91440" tIns="45720" rIns="91440" bIns="45720" rtlCol="0">
            <a:normAutofit/>
          </a:bodyPr>
          <a:lstStyle>
            <a:lvl1pPr>
              <a:defRPr lang="zh-CN" altLang="en-US"/>
            </a:lvl1pPr>
          </a:lstStyle>
          <a:p>
            <a:pPr lvl="0"/>
            <a:endParaRPr lang="zh-CN" altLang="en-US"/>
          </a:p>
        </p:txBody>
      </p:sp>
      <p:cxnSp>
        <p:nvCxnSpPr>
          <p:cNvPr id="40" name="直接连接符 39">
            <a:extLst>
              <a:ext uri="{FF2B5EF4-FFF2-40B4-BE49-F238E27FC236}">
                <a16:creationId xmlns:a16="http://schemas.microsoft.com/office/drawing/2014/main" xmlns="" id="{E5A77C0B-2468-4338-BE1C-517D991CED44}"/>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1" name="标题 1">
            <a:extLst>
              <a:ext uri="{FF2B5EF4-FFF2-40B4-BE49-F238E27FC236}">
                <a16:creationId xmlns:a16="http://schemas.microsoft.com/office/drawing/2014/main" xmlns="" id="{03266B8F-81EB-4FAE-8AD2-2006734A0E9C}"/>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423926747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5_标题和内容">
    <p:spTree>
      <p:nvGrpSpPr>
        <p:cNvPr id="1" name=""/>
        <p:cNvGrpSpPr/>
        <p:nvPr/>
      </p:nvGrpSpPr>
      <p:grpSpPr>
        <a:xfrm>
          <a:off x="0" y="0"/>
          <a:ext cx="0" cy="0"/>
          <a:chOff x="0" y="0"/>
          <a:chExt cx="0" cy="0"/>
        </a:xfrm>
      </p:grpSpPr>
      <p:sp>
        <p:nvSpPr>
          <p:cNvPr id="24" name="椭圆 23">
            <a:extLst>
              <a:ext uri="{FF2B5EF4-FFF2-40B4-BE49-F238E27FC236}">
                <a16:creationId xmlns:a16="http://schemas.microsoft.com/office/drawing/2014/main" xmlns=""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a16="http://schemas.microsoft.com/office/drawing/2014/main" xmlns=""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a16="http://schemas.microsoft.com/office/drawing/2014/main" xmlns=""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a16="http://schemas.microsoft.com/office/drawing/2014/main" xmlns=""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a16="http://schemas.microsoft.com/office/drawing/2014/main" xmlns=""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a16="http://schemas.microsoft.com/office/drawing/2014/main" xmlns="" id="{3BC2208D-EF40-42D5-A332-3E4A2CBFB09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30" name="图片占位符 29">
            <a:extLst>
              <a:ext uri="{FF2B5EF4-FFF2-40B4-BE49-F238E27FC236}">
                <a16:creationId xmlns:a16="http://schemas.microsoft.com/office/drawing/2014/main" xmlns="" id="{02DA0FCE-2B16-4B02-A890-1CA0F43EF639}"/>
              </a:ext>
            </a:extLst>
          </p:cNvPr>
          <p:cNvSpPr>
            <a:spLocks noGrp="1"/>
          </p:cNvSpPr>
          <p:nvPr>
            <p:ph type="pic" sz="quarter" idx="10"/>
          </p:nvPr>
        </p:nvSpPr>
        <p:spPr>
          <a:xfrm>
            <a:off x="790207" y="2232025"/>
            <a:ext cx="3098800" cy="3098800"/>
          </a:xfrm>
          <a:custGeom>
            <a:avLst/>
            <a:gdLst>
              <a:gd name="connsiteX0" fmla="*/ 1549400 w 3098800"/>
              <a:gd name="connsiteY0" fmla="*/ 0 h 3098800"/>
              <a:gd name="connsiteX1" fmla="*/ 3098800 w 3098800"/>
              <a:gd name="connsiteY1" fmla="*/ 1549400 h 3098800"/>
              <a:gd name="connsiteX2" fmla="*/ 1549400 w 3098800"/>
              <a:gd name="connsiteY2" fmla="*/ 3098800 h 3098800"/>
              <a:gd name="connsiteX3" fmla="*/ 0 w 3098800"/>
              <a:gd name="connsiteY3" fmla="*/ 1549400 h 3098800"/>
              <a:gd name="connsiteX4" fmla="*/ 1549400 w 3098800"/>
              <a:gd name="connsiteY4" fmla="*/ 0 h 309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8800" h="3098800">
                <a:moveTo>
                  <a:pt x="1549400" y="0"/>
                </a:moveTo>
                <a:cubicBezTo>
                  <a:pt x="2405110" y="0"/>
                  <a:pt x="3098800" y="693690"/>
                  <a:pt x="3098800" y="1549400"/>
                </a:cubicBezTo>
                <a:cubicBezTo>
                  <a:pt x="3098800" y="2405110"/>
                  <a:pt x="2405110" y="3098800"/>
                  <a:pt x="1549400" y="3098800"/>
                </a:cubicBezTo>
                <a:cubicBezTo>
                  <a:pt x="693690" y="3098800"/>
                  <a:pt x="0" y="2405110"/>
                  <a:pt x="0" y="1549400"/>
                </a:cubicBezTo>
                <a:cubicBezTo>
                  <a:pt x="0" y="693690"/>
                  <a:pt x="693690" y="0"/>
                  <a:pt x="1549400" y="0"/>
                </a:cubicBezTo>
                <a:close/>
              </a:path>
            </a:pathLst>
          </a:custGeom>
        </p:spPr>
        <p:txBody>
          <a:bodyPr wrap="square">
            <a:noAutofit/>
          </a:bodyPr>
          <a:lstStyle/>
          <a:p>
            <a:endParaRPr lang="zh-CN" altLang="en-US"/>
          </a:p>
        </p:txBody>
      </p:sp>
      <p:cxnSp>
        <p:nvCxnSpPr>
          <p:cNvPr id="31" name="直接连接符 30">
            <a:extLst>
              <a:ext uri="{FF2B5EF4-FFF2-40B4-BE49-F238E27FC236}">
                <a16:creationId xmlns:a16="http://schemas.microsoft.com/office/drawing/2014/main" xmlns="" id="{4E8DA9E6-C5AB-4F08-A38B-43562D0168B0}"/>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2" name="标题 1">
            <a:extLst>
              <a:ext uri="{FF2B5EF4-FFF2-40B4-BE49-F238E27FC236}">
                <a16:creationId xmlns:a16="http://schemas.microsoft.com/office/drawing/2014/main" xmlns="" id="{7654785B-6806-4730-826B-D1A32C72DC5C}"/>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285984848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44356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511050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15_空白">
    <p:spTree>
      <p:nvGrpSpPr>
        <p:cNvPr id="1" name=""/>
        <p:cNvGrpSpPr/>
        <p:nvPr/>
      </p:nvGrpSpPr>
      <p:grpSpPr>
        <a:xfrm>
          <a:off x="0" y="0"/>
          <a:ext cx="0" cy="0"/>
          <a:chOff x="0" y="0"/>
          <a:chExt cx="0" cy="0"/>
        </a:xfrm>
      </p:grpSpPr>
      <p:sp>
        <p:nvSpPr>
          <p:cNvPr id="2" name="矩形 1"/>
          <p:cNvSpPr/>
          <p:nvPr userDrawn="1"/>
        </p:nvSpPr>
        <p:spPr>
          <a:xfrm>
            <a:off x="0" y="0"/>
            <a:ext cx="12192000" cy="832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标题占位符 1"/>
          <p:cNvSpPr>
            <a:spLocks noGrp="1"/>
          </p:cNvSpPr>
          <p:nvPr>
            <p:ph type="title"/>
          </p:nvPr>
        </p:nvSpPr>
        <p:spPr>
          <a:xfrm>
            <a:off x="600821" y="211346"/>
            <a:ext cx="10515600" cy="422434"/>
          </a:xfrm>
          <a:prstGeom prst="rect">
            <a:avLst/>
          </a:prstGeom>
        </p:spPr>
        <p:txBody>
          <a:bodyPr vert="horz" lIns="91440" tIns="45720" rIns="91440" bIns="45720" rtlCol="0" anchor="ctr">
            <a:noAutofit/>
          </a:bodyPr>
          <a:lstStyle/>
          <a:p>
            <a:r>
              <a:rPr lang="zh-CN" altLang="en-US" dirty="0"/>
              <a:t>单击此处编辑母版标题样式</a:t>
            </a:r>
          </a:p>
        </p:txBody>
      </p:sp>
      <p:sp>
        <p:nvSpPr>
          <p:cNvPr id="5" name="任意多边形 4"/>
          <p:cNvSpPr/>
          <p:nvPr userDrawn="1"/>
        </p:nvSpPr>
        <p:spPr>
          <a:xfrm rot="5400000">
            <a:off x="233677" y="255361"/>
            <a:ext cx="271005" cy="350436"/>
          </a:xfrm>
          <a:custGeom>
            <a:avLst/>
            <a:gdLst>
              <a:gd name="connsiteX0" fmla="*/ 0 w 382446"/>
              <a:gd name="connsiteY0" fmla="*/ 494540 h 494540"/>
              <a:gd name="connsiteX1" fmla="*/ 95611 w 382446"/>
              <a:gd name="connsiteY1" fmla="*/ 329694 h 494540"/>
              <a:gd name="connsiteX2" fmla="*/ 1 w 382446"/>
              <a:gd name="connsiteY2" fmla="*/ 329694 h 494540"/>
              <a:gd name="connsiteX3" fmla="*/ 191224 w 382446"/>
              <a:gd name="connsiteY3" fmla="*/ 0 h 494540"/>
              <a:gd name="connsiteX4" fmla="*/ 382446 w 382446"/>
              <a:gd name="connsiteY4" fmla="*/ 329694 h 494540"/>
              <a:gd name="connsiteX5" fmla="*/ 286835 w 382446"/>
              <a:gd name="connsiteY5" fmla="*/ 329694 h 494540"/>
              <a:gd name="connsiteX6" fmla="*/ 382445 w 382446"/>
              <a:gd name="connsiteY6" fmla="*/ 494540 h 494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2446" h="494540">
                <a:moveTo>
                  <a:pt x="0" y="494540"/>
                </a:moveTo>
                <a:lnTo>
                  <a:pt x="95611" y="329694"/>
                </a:lnTo>
                <a:lnTo>
                  <a:pt x="1" y="329694"/>
                </a:lnTo>
                <a:lnTo>
                  <a:pt x="191224" y="0"/>
                </a:lnTo>
                <a:lnTo>
                  <a:pt x="382446" y="329694"/>
                </a:lnTo>
                <a:lnTo>
                  <a:pt x="286835" y="329694"/>
                </a:lnTo>
                <a:lnTo>
                  <a:pt x="382445" y="49454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占位符 6"/>
          <p:cNvSpPr>
            <a:spLocks noGrp="1"/>
          </p:cNvSpPr>
          <p:nvPr>
            <p:ph type="body" sz="quarter" idx="10"/>
          </p:nvPr>
        </p:nvSpPr>
        <p:spPr>
          <a:xfrm>
            <a:off x="695325" y="1163782"/>
            <a:ext cx="10420350" cy="526400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027142115"/>
      </p:ext>
    </p:extLst>
  </p:cSld>
  <p:clrMapOvr>
    <a:masterClrMapping/>
  </p:clrMapOvr>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p:cSld name="目录页">
    <p:bg>
      <p:bgPr>
        <a:solidFill>
          <a:schemeClr val="bg1"/>
        </a:solidFill>
        <a:effectLst/>
      </p:bgPr>
    </p:bg>
    <p:spTree>
      <p:nvGrpSpPr>
        <p:cNvPr id="1" name=""/>
        <p:cNvGrpSpPr/>
        <p:nvPr/>
      </p:nvGrpSpPr>
      <p:grpSpPr>
        <a:xfrm>
          <a:off x="0" y="0"/>
          <a:ext cx="0" cy="0"/>
          <a:chOff x="0" y="0"/>
          <a:chExt cx="0" cy="0"/>
        </a:xfrm>
      </p:grpSpPr>
      <p:sp>
        <p:nvSpPr>
          <p:cNvPr id="13" name="文本占位符 12"/>
          <p:cNvSpPr>
            <a:spLocks noGrp="1"/>
          </p:cNvSpPr>
          <p:nvPr>
            <p:ph type="body" sz="quarter" idx="10"/>
          </p:nvPr>
        </p:nvSpPr>
        <p:spPr>
          <a:xfrm>
            <a:off x="8112580" y="2769523"/>
            <a:ext cx="4147030" cy="523875"/>
          </a:xfrm>
        </p:spPr>
        <p:txBody>
          <a:bodyPr>
            <a:noAutofit/>
          </a:bodyPr>
          <a:lstStyle>
            <a:lvl1pPr marL="0" indent="0">
              <a:buNone/>
              <a:defRPr sz="2000" spc="200" baseline="0">
                <a:solidFill>
                  <a:schemeClr val="tx1">
                    <a:lumMod val="65000"/>
                    <a:lumOff val="35000"/>
                  </a:schemeClr>
                </a:solidFill>
                <a:latin typeface="+mn-ea"/>
                <a:ea typeface="+mn-ea"/>
              </a:defRPr>
            </a:lvl1pPr>
          </a:lstStyle>
          <a:p>
            <a:pPr lvl="0"/>
            <a:r>
              <a:rPr lang="zh-CN" altLang="en-US"/>
              <a:t>单击此处编辑母版文本样式</a:t>
            </a:r>
          </a:p>
        </p:txBody>
      </p:sp>
      <p:sp>
        <p:nvSpPr>
          <p:cNvPr id="14" name="文本占位符 12"/>
          <p:cNvSpPr>
            <a:spLocks noGrp="1"/>
          </p:cNvSpPr>
          <p:nvPr>
            <p:ph type="body" sz="quarter" idx="11"/>
          </p:nvPr>
        </p:nvSpPr>
        <p:spPr>
          <a:xfrm>
            <a:off x="8112580" y="3668535"/>
            <a:ext cx="4147030" cy="523875"/>
          </a:xfrm>
        </p:spPr>
        <p:txBody>
          <a:bodyPr>
            <a:noAutofit/>
          </a:bodyPr>
          <a:lstStyle>
            <a:lvl1pPr marL="0" indent="0">
              <a:buNone/>
              <a:defRPr sz="2000" spc="200" baseline="0">
                <a:solidFill>
                  <a:schemeClr val="tx1">
                    <a:lumMod val="65000"/>
                    <a:lumOff val="35000"/>
                  </a:schemeClr>
                </a:solidFill>
                <a:latin typeface="+mn-ea"/>
                <a:ea typeface="+mn-ea"/>
              </a:defRPr>
            </a:lvl1pPr>
          </a:lstStyle>
          <a:p>
            <a:pPr lvl="0"/>
            <a:r>
              <a:rPr lang="zh-CN" altLang="en-US"/>
              <a:t>单击此处编辑母版文本样式</a:t>
            </a:r>
          </a:p>
        </p:txBody>
      </p:sp>
      <p:sp>
        <p:nvSpPr>
          <p:cNvPr id="15" name="文本占位符 12"/>
          <p:cNvSpPr>
            <a:spLocks noGrp="1"/>
          </p:cNvSpPr>
          <p:nvPr>
            <p:ph type="body" sz="quarter" idx="12"/>
          </p:nvPr>
        </p:nvSpPr>
        <p:spPr>
          <a:xfrm>
            <a:off x="8112580" y="4588820"/>
            <a:ext cx="4147030" cy="523875"/>
          </a:xfrm>
        </p:spPr>
        <p:txBody>
          <a:bodyPr>
            <a:noAutofit/>
          </a:bodyPr>
          <a:lstStyle>
            <a:lvl1pPr marL="0" indent="0">
              <a:buNone/>
              <a:defRPr sz="2000" spc="200" baseline="0">
                <a:solidFill>
                  <a:schemeClr val="tx1">
                    <a:lumMod val="65000"/>
                    <a:lumOff val="35000"/>
                  </a:schemeClr>
                </a:solidFill>
                <a:latin typeface="+mn-ea"/>
                <a:ea typeface="+mn-ea"/>
              </a:defRPr>
            </a:lvl1pPr>
          </a:lstStyle>
          <a:p>
            <a:pPr lvl="0"/>
            <a:r>
              <a:rPr lang="zh-CN" altLang="en-US"/>
              <a:t>单击此处编辑母版文本样式</a:t>
            </a:r>
          </a:p>
        </p:txBody>
      </p:sp>
      <p:sp>
        <p:nvSpPr>
          <p:cNvPr id="16" name="文本占位符 12"/>
          <p:cNvSpPr>
            <a:spLocks noGrp="1"/>
          </p:cNvSpPr>
          <p:nvPr>
            <p:ph type="body" sz="quarter" idx="13"/>
          </p:nvPr>
        </p:nvSpPr>
        <p:spPr>
          <a:xfrm>
            <a:off x="8112580" y="5482211"/>
            <a:ext cx="4147030" cy="523875"/>
          </a:xfrm>
        </p:spPr>
        <p:txBody>
          <a:bodyPr>
            <a:noAutofit/>
          </a:bodyPr>
          <a:lstStyle>
            <a:lvl1pPr marL="0" indent="0">
              <a:buNone/>
              <a:defRPr sz="2000" spc="200" baseline="0">
                <a:solidFill>
                  <a:schemeClr val="tx1">
                    <a:lumMod val="65000"/>
                    <a:lumOff val="35000"/>
                  </a:schemeClr>
                </a:solidFill>
                <a:latin typeface="+mn-ea"/>
                <a:ea typeface="+mn-ea"/>
              </a:defRPr>
            </a:lvl1pPr>
          </a:lstStyle>
          <a:p>
            <a:pPr lvl="0"/>
            <a:r>
              <a:rPr lang="zh-CN" altLang="en-US"/>
              <a:t>单击此处编辑母版文本样式</a:t>
            </a:r>
          </a:p>
        </p:txBody>
      </p:sp>
      <p:pic>
        <p:nvPicPr>
          <p:cNvPr id="21" name="图片 20"/>
          <p:cNvPicPr>
            <a:picLocks noChangeAspect="1"/>
          </p:cNvPicPr>
          <p:nvPr/>
        </p:nvPicPr>
        <p:blipFill rotWithShape="1">
          <a:blip r:embed="rId2" cstate="print">
            <a:extLst>
              <a:ext uri="{28A0092B-C50C-407E-A947-70E740481C1C}">
                <a14:useLocalDpi xmlns:a14="http://schemas.microsoft.com/office/drawing/2010/main" val="0"/>
              </a:ext>
            </a:extLst>
          </a:blip>
          <a:srcRect l="6260" r="3875"/>
          <a:stretch/>
        </p:blipFill>
        <p:spPr>
          <a:xfrm>
            <a:off x="-906" y="0"/>
            <a:ext cx="6458857" cy="6858000"/>
          </a:xfrm>
          <a:prstGeom prst="rect">
            <a:avLst/>
          </a:prstGeom>
        </p:spPr>
      </p:pic>
      <p:sp>
        <p:nvSpPr>
          <p:cNvPr id="22" name="矩形 21"/>
          <p:cNvSpPr/>
          <p:nvPr/>
        </p:nvSpPr>
        <p:spPr>
          <a:xfrm>
            <a:off x="-906" y="0"/>
            <a:ext cx="6458857" cy="6966857"/>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529317" y="856340"/>
            <a:ext cx="7684861" cy="1862048"/>
          </a:xfrm>
          <a:prstGeom prst="rect">
            <a:avLst/>
          </a:prstGeom>
          <a:noFill/>
        </p:spPr>
        <p:txBody>
          <a:bodyPr wrap="square" rtlCol="0">
            <a:spAutoFit/>
          </a:bodyPr>
          <a:lstStyle/>
          <a:p>
            <a:r>
              <a:rPr lang="en-US" altLang="zh-CN" sz="11500" spc="400" baseline="0" dirty="0">
                <a:solidFill>
                  <a:schemeClr val="bg1"/>
                </a:solidFill>
                <a:latin typeface="+mn-lt"/>
                <a:ea typeface="+mj-ea"/>
              </a:rPr>
              <a:t>C</a:t>
            </a:r>
            <a:r>
              <a:rPr lang="en-US" altLang="zh-CN" sz="6600" spc="400" baseline="0" dirty="0">
                <a:solidFill>
                  <a:schemeClr val="bg1"/>
                </a:solidFill>
                <a:latin typeface="+mn-lt"/>
                <a:ea typeface="+mj-ea"/>
              </a:rPr>
              <a:t>ONTENTS</a:t>
            </a:r>
            <a:endParaRPr lang="zh-CN" altLang="en-US" sz="6600" spc="400" baseline="0" dirty="0">
              <a:solidFill>
                <a:schemeClr val="bg1"/>
              </a:solidFill>
              <a:latin typeface="+mn-lt"/>
              <a:ea typeface="+mj-ea"/>
            </a:endParaRPr>
          </a:p>
        </p:txBody>
      </p:sp>
      <p:sp>
        <p:nvSpPr>
          <p:cNvPr id="24" name="文本框 23"/>
          <p:cNvSpPr txBox="1"/>
          <p:nvPr/>
        </p:nvSpPr>
        <p:spPr>
          <a:xfrm>
            <a:off x="6930118" y="1529585"/>
            <a:ext cx="1683657" cy="923330"/>
          </a:xfrm>
          <a:prstGeom prst="rect">
            <a:avLst/>
          </a:prstGeom>
          <a:noFill/>
        </p:spPr>
        <p:txBody>
          <a:bodyPr wrap="square" rtlCol="0">
            <a:spAutoFit/>
          </a:bodyPr>
          <a:lstStyle/>
          <a:p>
            <a:r>
              <a:rPr lang="zh-CN" altLang="en-US" sz="5400" b="1" spc="400" dirty="0">
                <a:solidFill>
                  <a:schemeClr val="accent1"/>
                </a:solidFill>
                <a:latin typeface="阿里巴巴普惠体 B" panose="00020600040101010101" pitchFamily="18" charset="-122"/>
                <a:ea typeface="阿里巴巴普惠体 B" panose="00020600040101010101" pitchFamily="18" charset="-122"/>
              </a:rPr>
              <a:t>目录</a:t>
            </a:r>
          </a:p>
        </p:txBody>
      </p:sp>
      <p:cxnSp>
        <p:nvCxnSpPr>
          <p:cNvPr id="28" name="直接连接符 27"/>
          <p:cNvCxnSpPr/>
          <p:nvPr/>
        </p:nvCxnSpPr>
        <p:spPr>
          <a:xfrm>
            <a:off x="695325" y="2452915"/>
            <a:ext cx="9871075"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7002689" y="2675510"/>
            <a:ext cx="1349828" cy="523220"/>
          </a:xfrm>
          <a:prstGeom prst="rect">
            <a:avLst/>
          </a:prstGeom>
          <a:noFill/>
        </p:spPr>
        <p:txBody>
          <a:bodyPr wrap="square" rtlCol="0">
            <a:spAutoFit/>
          </a:bodyPr>
          <a:lstStyle/>
          <a:p>
            <a:r>
              <a:rPr lang="en-US" altLang="zh-CN" sz="2800" dirty="0">
                <a:solidFill>
                  <a:schemeClr val="accent1"/>
                </a:solidFill>
                <a:latin typeface="+mn-lt"/>
                <a:ea typeface="+mj-ea"/>
              </a:rPr>
              <a:t>Part1</a:t>
            </a:r>
            <a:endParaRPr lang="zh-CN" altLang="en-US" sz="2800" dirty="0">
              <a:solidFill>
                <a:schemeClr val="accent1"/>
              </a:solidFill>
              <a:latin typeface="+mn-lt"/>
              <a:ea typeface="+mj-ea"/>
            </a:endParaRPr>
          </a:p>
        </p:txBody>
      </p:sp>
      <p:sp>
        <p:nvSpPr>
          <p:cNvPr id="32" name="文本框 31"/>
          <p:cNvSpPr txBox="1"/>
          <p:nvPr/>
        </p:nvSpPr>
        <p:spPr>
          <a:xfrm>
            <a:off x="7002688" y="3540510"/>
            <a:ext cx="1349829" cy="523220"/>
          </a:xfrm>
          <a:prstGeom prst="rect">
            <a:avLst/>
          </a:prstGeom>
          <a:noFill/>
        </p:spPr>
        <p:txBody>
          <a:bodyPr wrap="square" rtlCol="0">
            <a:spAutoFit/>
          </a:bodyPr>
          <a:lstStyle/>
          <a:p>
            <a:r>
              <a:rPr lang="en-US" altLang="zh-CN" sz="2800" dirty="0">
                <a:solidFill>
                  <a:schemeClr val="accent1"/>
                </a:solidFill>
                <a:latin typeface="+mn-lt"/>
                <a:ea typeface="+mj-ea"/>
              </a:rPr>
              <a:t>Part2</a:t>
            </a:r>
            <a:endParaRPr lang="zh-CN" altLang="en-US" sz="2800" dirty="0">
              <a:solidFill>
                <a:schemeClr val="accent1"/>
              </a:solidFill>
              <a:latin typeface="+mn-lt"/>
              <a:ea typeface="+mj-ea"/>
            </a:endParaRPr>
          </a:p>
        </p:txBody>
      </p:sp>
      <p:sp>
        <p:nvSpPr>
          <p:cNvPr id="35" name="文本框 34"/>
          <p:cNvSpPr txBox="1"/>
          <p:nvPr/>
        </p:nvSpPr>
        <p:spPr>
          <a:xfrm>
            <a:off x="7002688" y="4460140"/>
            <a:ext cx="1349829" cy="523220"/>
          </a:xfrm>
          <a:prstGeom prst="rect">
            <a:avLst/>
          </a:prstGeom>
          <a:noFill/>
        </p:spPr>
        <p:txBody>
          <a:bodyPr wrap="square" rtlCol="0">
            <a:spAutoFit/>
          </a:bodyPr>
          <a:lstStyle/>
          <a:p>
            <a:r>
              <a:rPr lang="en-US" altLang="zh-CN" sz="2800" dirty="0">
                <a:solidFill>
                  <a:schemeClr val="accent1"/>
                </a:solidFill>
                <a:latin typeface="+mn-lt"/>
                <a:ea typeface="+mj-ea"/>
              </a:rPr>
              <a:t>Part3</a:t>
            </a:r>
            <a:endParaRPr lang="zh-CN" altLang="en-US" sz="2800" dirty="0">
              <a:solidFill>
                <a:schemeClr val="accent1"/>
              </a:solidFill>
              <a:latin typeface="+mn-lt"/>
              <a:ea typeface="+mj-ea"/>
            </a:endParaRPr>
          </a:p>
        </p:txBody>
      </p:sp>
      <p:sp>
        <p:nvSpPr>
          <p:cNvPr id="38" name="文本框 37"/>
          <p:cNvSpPr txBox="1"/>
          <p:nvPr/>
        </p:nvSpPr>
        <p:spPr>
          <a:xfrm>
            <a:off x="7017202" y="5379770"/>
            <a:ext cx="1349829" cy="523220"/>
          </a:xfrm>
          <a:prstGeom prst="rect">
            <a:avLst/>
          </a:prstGeom>
          <a:noFill/>
        </p:spPr>
        <p:txBody>
          <a:bodyPr wrap="square" rtlCol="0">
            <a:spAutoFit/>
          </a:bodyPr>
          <a:lstStyle/>
          <a:p>
            <a:r>
              <a:rPr lang="en-US" altLang="zh-CN" sz="2800" dirty="0">
                <a:solidFill>
                  <a:schemeClr val="accent1"/>
                </a:solidFill>
                <a:latin typeface="+mn-lt"/>
                <a:ea typeface="+mj-ea"/>
              </a:rPr>
              <a:t>Part4</a:t>
            </a:r>
            <a:endParaRPr lang="zh-CN" altLang="en-US" sz="2800" dirty="0">
              <a:solidFill>
                <a:schemeClr val="accent1"/>
              </a:solidFill>
              <a:latin typeface="+mn-lt"/>
              <a:ea typeface="+mj-ea"/>
            </a:endParaRPr>
          </a:p>
        </p:txBody>
      </p:sp>
      <p:sp>
        <p:nvSpPr>
          <p:cNvPr id="40" name="矩形 39"/>
          <p:cNvSpPr/>
          <p:nvPr/>
        </p:nvSpPr>
        <p:spPr>
          <a:xfrm>
            <a:off x="622752" y="2627473"/>
            <a:ext cx="4964009" cy="1299971"/>
          </a:xfrm>
          <a:prstGeom prst="rect">
            <a:avLst/>
          </a:prstGeom>
        </p:spPr>
        <p:txBody>
          <a:bodyPr wrap="square">
            <a:spAutoFit/>
          </a:bodyPr>
          <a:lstStyle/>
          <a:p>
            <a:pPr algn="just">
              <a:lnSpc>
                <a:spcPct val="110000"/>
              </a:lnSpc>
            </a:pPr>
            <a:r>
              <a:rPr lang="en-US" altLang="zh-CN" spc="-30" baseline="0" dirty="0">
                <a:solidFill>
                  <a:schemeClr val="bg1"/>
                </a:solidFill>
                <a:latin typeface="+mj-lt"/>
              </a:rPr>
              <a:t>Lorem ipsum dolor sit amet, consectetuer adipiscing elit. Maecenas porttitor congue massa. Fusce posher, magna shed pulvinar ultricies, purus lectus malesuada libero</a:t>
            </a:r>
            <a:endParaRPr lang="zh-CN" altLang="en-US" spc="-30" baseline="0" dirty="0">
              <a:solidFill>
                <a:schemeClr val="bg1"/>
              </a:solidFill>
              <a:latin typeface="+mj-lt"/>
            </a:endParaRPr>
          </a:p>
        </p:txBody>
      </p:sp>
    </p:spTree>
    <p:extLst>
      <p:ext uri="{BB962C8B-B14F-4D97-AF65-F5344CB8AC3E}">
        <p14:creationId xmlns:p14="http://schemas.microsoft.com/office/powerpoint/2010/main" val="710310387"/>
      </p:ext>
    </p:extLst>
  </p:cSld>
  <p:clrMapOvr>
    <a:masterClrMapping/>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p:cSld name="过渡页一">
    <p:bg>
      <p:bgPr>
        <a:solidFill>
          <a:schemeClr val="bg1"/>
        </a:solidFill>
        <a:effectLst/>
      </p:bgPr>
    </p:bg>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xmlns="" id="{96BE0E8C-CCF1-4AA7-8F9A-0979B8E877AB}"/>
              </a:ext>
            </a:extLst>
          </p:cNvPr>
          <p:cNvPicPr>
            <a:picLocks noChangeAspect="1"/>
          </p:cNvPicPr>
          <p:nvPr userDrawn="1"/>
        </p:nvPicPr>
        <p:blipFill>
          <a:blip r:embed="rId2">
            <a:extLst>
              <a:ext uri="{28A0092B-C50C-407E-A947-70E740481C1C}">
                <a14:useLocalDpi xmlns:a14="http://schemas.microsoft.com/office/drawing/2010/main" val="0"/>
              </a:ext>
            </a:extLst>
          </a:blip>
          <a:srcRect l="2907" t="308" r="38375"/>
          <a:stretch>
            <a:fillRect/>
          </a:stretch>
        </p:blipFill>
        <p:spPr>
          <a:xfrm>
            <a:off x="-104930" y="0"/>
            <a:ext cx="6056026" cy="6858000"/>
          </a:xfrm>
          <a:custGeom>
            <a:avLst/>
            <a:gdLst>
              <a:gd name="connsiteX0" fmla="*/ 0 w 6056026"/>
              <a:gd name="connsiteY0" fmla="*/ 0 h 6858000"/>
              <a:gd name="connsiteX1" fmla="*/ 2960979 w 6056026"/>
              <a:gd name="connsiteY1" fmla="*/ 0 h 6858000"/>
              <a:gd name="connsiteX2" fmla="*/ 6056026 w 6056026"/>
              <a:gd name="connsiteY2" fmla="*/ 3191851 h 6858000"/>
              <a:gd name="connsiteX3" fmla="*/ 4262087 w 6056026"/>
              <a:gd name="connsiteY3" fmla="*/ 6858000 h 6858000"/>
              <a:gd name="connsiteX4" fmla="*/ 32366 w 6056026"/>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56026" h="6858000">
                <a:moveTo>
                  <a:pt x="0" y="0"/>
                </a:moveTo>
                <a:lnTo>
                  <a:pt x="2960979" y="0"/>
                </a:lnTo>
                <a:lnTo>
                  <a:pt x="6056026" y="3191851"/>
                </a:lnTo>
                <a:lnTo>
                  <a:pt x="4262087" y="6858000"/>
                </a:lnTo>
                <a:lnTo>
                  <a:pt x="32366" y="6858000"/>
                </a:lnTo>
                <a:close/>
              </a:path>
            </a:pathLst>
          </a:custGeom>
        </p:spPr>
      </p:pic>
      <p:sp>
        <p:nvSpPr>
          <p:cNvPr id="3" name="文本占位符 2"/>
          <p:cNvSpPr>
            <a:spLocks noGrp="1"/>
          </p:cNvSpPr>
          <p:nvPr>
            <p:ph type="body" sz="quarter" idx="10"/>
          </p:nvPr>
        </p:nvSpPr>
        <p:spPr>
          <a:xfrm>
            <a:off x="6651763" y="3807777"/>
            <a:ext cx="5675511" cy="998537"/>
          </a:xfrm>
        </p:spPr>
        <p:txBody>
          <a:bodyPr>
            <a:normAutofit/>
          </a:bodyPr>
          <a:lstStyle>
            <a:lvl1pPr marL="0" indent="0" algn="l">
              <a:buNone/>
              <a:defRPr sz="3200" b="1" spc="200" baseline="0">
                <a:solidFill>
                  <a:schemeClr val="accent1"/>
                </a:solidFill>
                <a:latin typeface="阿里巴巴普惠体 B" panose="00020600040101010101" pitchFamily="18" charset="-122"/>
                <a:ea typeface="阿里巴巴普惠体 B" panose="00020600040101010101" pitchFamily="18" charset="-122"/>
              </a:defRPr>
            </a:lvl1pPr>
          </a:lstStyle>
          <a:p>
            <a:pPr lvl="0"/>
            <a:r>
              <a:rPr lang="zh-CN" altLang="en-US" dirty="0"/>
              <a:t>单击此处编辑母版文本样式</a:t>
            </a:r>
          </a:p>
        </p:txBody>
      </p:sp>
      <p:sp>
        <p:nvSpPr>
          <p:cNvPr id="12" name="矩形 11"/>
          <p:cNvSpPr/>
          <p:nvPr/>
        </p:nvSpPr>
        <p:spPr>
          <a:xfrm>
            <a:off x="6630397" y="2376026"/>
            <a:ext cx="2605200" cy="1107996"/>
          </a:xfrm>
          <a:prstGeom prst="rect">
            <a:avLst/>
          </a:prstGeom>
        </p:spPr>
        <p:txBody>
          <a:bodyPr wrap="none">
            <a:spAutoFit/>
          </a:bodyPr>
          <a:lstStyle/>
          <a:p>
            <a:r>
              <a:rPr lang="en-US" altLang="zh-CN" sz="6600" spc="0" dirty="0">
                <a:solidFill>
                  <a:schemeClr val="accent1"/>
                </a:solidFill>
                <a:latin typeface="+mj-ea"/>
                <a:ea typeface="+mj-ea"/>
              </a:rPr>
              <a:t>Part</a:t>
            </a:r>
            <a:r>
              <a:rPr lang="en-US" altLang="zh-CN" sz="6600" spc="0" baseline="0" dirty="0">
                <a:solidFill>
                  <a:schemeClr val="accent1"/>
                </a:solidFill>
                <a:latin typeface="+mj-ea"/>
                <a:ea typeface="+mj-ea"/>
              </a:rPr>
              <a:t> </a:t>
            </a:r>
            <a:r>
              <a:rPr lang="en-US" altLang="zh-CN" sz="6600" spc="0" dirty="0">
                <a:solidFill>
                  <a:schemeClr val="accent1"/>
                </a:solidFill>
                <a:latin typeface="+mj-ea"/>
                <a:ea typeface="+mj-ea"/>
              </a:rPr>
              <a:t>1</a:t>
            </a:r>
            <a:endParaRPr lang="zh-CN" altLang="en-US" sz="6600" spc="0" dirty="0">
              <a:solidFill>
                <a:schemeClr val="accent1"/>
              </a:solidFill>
              <a:latin typeface="+mj-ea"/>
              <a:ea typeface="+mj-ea"/>
            </a:endParaRPr>
          </a:p>
        </p:txBody>
      </p:sp>
      <p:cxnSp>
        <p:nvCxnSpPr>
          <p:cNvPr id="16" name="直接连接符 15"/>
          <p:cNvCxnSpPr/>
          <p:nvPr/>
        </p:nvCxnSpPr>
        <p:spPr>
          <a:xfrm>
            <a:off x="3259365" y="0"/>
            <a:ext cx="3371032" cy="3371032"/>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4466846" y="2698230"/>
            <a:ext cx="2090132" cy="415977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743700" y="3610278"/>
            <a:ext cx="82633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6986701"/>
      </p:ext>
    </p:extLst>
  </p:cSld>
  <p:clrMapOvr>
    <a:masterClrMapping/>
  </p:clrMapOvr>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p:cSld name="过渡页二">
    <p:bg>
      <p:bgPr>
        <a:solidFill>
          <a:schemeClr val="bg1"/>
        </a:solidFill>
        <a:effectLst/>
      </p:bgPr>
    </p:bg>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xmlns="" id="{4B5D77E1-F3D3-4AE7-A631-E4D26B692227}"/>
              </a:ext>
            </a:extLst>
          </p:cNvPr>
          <p:cNvPicPr>
            <a:picLocks noChangeAspect="1"/>
          </p:cNvPicPr>
          <p:nvPr userDrawn="1"/>
        </p:nvPicPr>
        <p:blipFill>
          <a:blip r:embed="rId2">
            <a:extLst>
              <a:ext uri="{28A0092B-C50C-407E-A947-70E740481C1C}">
                <a14:useLocalDpi xmlns:a14="http://schemas.microsoft.com/office/drawing/2010/main" val="0"/>
              </a:ext>
            </a:extLst>
          </a:blip>
          <a:srcRect l="17167" r="29090"/>
          <a:stretch>
            <a:fillRect/>
          </a:stretch>
        </p:blipFill>
        <p:spPr>
          <a:xfrm>
            <a:off x="-104930" y="0"/>
            <a:ext cx="6056026" cy="6858000"/>
          </a:xfrm>
          <a:custGeom>
            <a:avLst/>
            <a:gdLst>
              <a:gd name="connsiteX0" fmla="*/ 0 w 6056026"/>
              <a:gd name="connsiteY0" fmla="*/ 0 h 6858000"/>
              <a:gd name="connsiteX1" fmla="*/ 2960979 w 6056026"/>
              <a:gd name="connsiteY1" fmla="*/ 0 h 6858000"/>
              <a:gd name="connsiteX2" fmla="*/ 6056026 w 6056026"/>
              <a:gd name="connsiteY2" fmla="*/ 3191851 h 6858000"/>
              <a:gd name="connsiteX3" fmla="*/ 4262087 w 6056026"/>
              <a:gd name="connsiteY3" fmla="*/ 6858000 h 6858000"/>
              <a:gd name="connsiteX4" fmla="*/ 32365 w 6056026"/>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56026" h="6858000">
                <a:moveTo>
                  <a:pt x="0" y="0"/>
                </a:moveTo>
                <a:lnTo>
                  <a:pt x="2960979" y="0"/>
                </a:lnTo>
                <a:lnTo>
                  <a:pt x="6056026" y="3191851"/>
                </a:lnTo>
                <a:lnTo>
                  <a:pt x="4262087" y="6858000"/>
                </a:lnTo>
                <a:lnTo>
                  <a:pt x="32365" y="6858000"/>
                </a:lnTo>
                <a:close/>
              </a:path>
            </a:pathLst>
          </a:custGeom>
        </p:spPr>
      </p:pic>
      <p:sp>
        <p:nvSpPr>
          <p:cNvPr id="3" name="文本占位符 2"/>
          <p:cNvSpPr>
            <a:spLocks noGrp="1"/>
          </p:cNvSpPr>
          <p:nvPr>
            <p:ph type="body" sz="quarter" idx="10"/>
          </p:nvPr>
        </p:nvSpPr>
        <p:spPr>
          <a:xfrm>
            <a:off x="6651763" y="3807777"/>
            <a:ext cx="5675511" cy="998537"/>
          </a:xfrm>
        </p:spPr>
        <p:txBody>
          <a:bodyPr>
            <a:normAutofit/>
          </a:bodyPr>
          <a:lstStyle>
            <a:lvl1pPr marL="0" indent="0" algn="l">
              <a:buNone/>
              <a:defRPr sz="3200" b="1" spc="200" baseline="0">
                <a:solidFill>
                  <a:schemeClr val="accent1"/>
                </a:solidFill>
                <a:latin typeface="阿里巴巴普惠体 B" panose="00020600040101010101" pitchFamily="18" charset="-122"/>
                <a:ea typeface="阿里巴巴普惠体 B" panose="00020600040101010101" pitchFamily="18" charset="-122"/>
              </a:defRPr>
            </a:lvl1pPr>
          </a:lstStyle>
          <a:p>
            <a:pPr lvl="0"/>
            <a:r>
              <a:rPr lang="zh-CN" altLang="en-US" dirty="0"/>
              <a:t>单击此处编辑母版文本样式</a:t>
            </a:r>
          </a:p>
        </p:txBody>
      </p:sp>
      <p:sp>
        <p:nvSpPr>
          <p:cNvPr id="12" name="矩形 11"/>
          <p:cNvSpPr/>
          <p:nvPr/>
        </p:nvSpPr>
        <p:spPr>
          <a:xfrm>
            <a:off x="6630397" y="2376026"/>
            <a:ext cx="2598788" cy="1107996"/>
          </a:xfrm>
          <a:prstGeom prst="rect">
            <a:avLst/>
          </a:prstGeom>
        </p:spPr>
        <p:txBody>
          <a:bodyPr wrap="none">
            <a:spAutoFit/>
          </a:bodyPr>
          <a:lstStyle/>
          <a:p>
            <a:r>
              <a:rPr lang="en-US" altLang="zh-CN" sz="6600" spc="0" dirty="0">
                <a:solidFill>
                  <a:schemeClr val="accent1"/>
                </a:solidFill>
                <a:latin typeface="+mj-ea"/>
                <a:ea typeface="+mj-ea"/>
              </a:rPr>
              <a:t>Part</a:t>
            </a:r>
            <a:r>
              <a:rPr lang="en-US" altLang="zh-CN" sz="6600" spc="0" baseline="0" dirty="0">
                <a:solidFill>
                  <a:schemeClr val="accent1"/>
                </a:solidFill>
                <a:latin typeface="+mj-ea"/>
                <a:ea typeface="+mj-ea"/>
              </a:rPr>
              <a:t> </a:t>
            </a:r>
            <a:r>
              <a:rPr lang="en-US" altLang="zh-CN" sz="6600" spc="0" dirty="0">
                <a:solidFill>
                  <a:schemeClr val="accent1"/>
                </a:solidFill>
                <a:latin typeface="+mj-ea"/>
                <a:ea typeface="+mj-ea"/>
              </a:rPr>
              <a:t>2</a:t>
            </a:r>
            <a:endParaRPr lang="zh-CN" altLang="en-US" sz="6600" spc="0" dirty="0">
              <a:solidFill>
                <a:schemeClr val="accent1"/>
              </a:solidFill>
              <a:latin typeface="+mj-ea"/>
              <a:ea typeface="+mj-ea"/>
            </a:endParaRPr>
          </a:p>
        </p:txBody>
      </p:sp>
      <p:cxnSp>
        <p:nvCxnSpPr>
          <p:cNvPr id="16" name="直接连接符 15"/>
          <p:cNvCxnSpPr/>
          <p:nvPr/>
        </p:nvCxnSpPr>
        <p:spPr>
          <a:xfrm>
            <a:off x="3259365" y="0"/>
            <a:ext cx="3371032" cy="3371032"/>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4466846" y="2698230"/>
            <a:ext cx="2090132" cy="415977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743700" y="3610278"/>
            <a:ext cx="82633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95059428"/>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02">
    <p:spTree>
      <p:nvGrpSpPr>
        <p:cNvPr id="1" name=""/>
        <p:cNvGrpSpPr/>
        <p:nvPr/>
      </p:nvGrpSpPr>
      <p:grpSpPr>
        <a:xfrm>
          <a:off x="0" y="0"/>
          <a:ext cx="0" cy="0"/>
          <a:chOff x="0" y="0"/>
          <a:chExt cx="0" cy="0"/>
        </a:xfrm>
      </p:grpSpPr>
      <p:sp>
        <p:nvSpPr>
          <p:cNvPr id="14" name="图片占位符 13"/>
          <p:cNvSpPr>
            <a:spLocks noGrp="1"/>
          </p:cNvSpPr>
          <p:nvPr>
            <p:ph type="pic" sz="quarter" idx="10"/>
          </p:nvPr>
        </p:nvSpPr>
        <p:spPr>
          <a:xfrm>
            <a:off x="419958" y="259556"/>
            <a:ext cx="3409950" cy="6338887"/>
          </a:xfrm>
        </p:spPr>
        <p:txBody>
          <a:bodyPr/>
          <a:lstStyle/>
          <a:p>
            <a:r>
              <a:rPr lang="zh-CN" altLang="en-US"/>
              <a:t>单击图标添加图片</a:t>
            </a:r>
          </a:p>
        </p:txBody>
      </p:sp>
    </p:spTree>
    <p:extLst>
      <p:ext uri="{BB962C8B-B14F-4D97-AF65-F5344CB8AC3E}">
        <p14:creationId xmlns:p14="http://schemas.microsoft.com/office/powerpoint/2010/main" val="419419715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p:cSld name="过渡页三">
    <p:bg>
      <p:bgPr>
        <a:solidFill>
          <a:schemeClr val="bg1"/>
        </a:solidFill>
        <a:effectLst/>
      </p:bgPr>
    </p:bg>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xmlns="" id="{5662841D-FBDA-459F-A128-30BD1CCFC490}"/>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33943" r="6685"/>
          <a:stretch>
            <a:fillRect/>
          </a:stretch>
        </p:blipFill>
        <p:spPr>
          <a:xfrm>
            <a:off x="-104930" y="0"/>
            <a:ext cx="6107652" cy="6858000"/>
          </a:xfrm>
          <a:custGeom>
            <a:avLst/>
            <a:gdLst>
              <a:gd name="connsiteX0" fmla="*/ 0 w 6107652"/>
              <a:gd name="connsiteY0" fmla="*/ 0 h 6858000"/>
              <a:gd name="connsiteX1" fmla="*/ 2986221 w 6107652"/>
              <a:gd name="connsiteY1" fmla="*/ 0 h 6858000"/>
              <a:gd name="connsiteX2" fmla="*/ 6107652 w 6107652"/>
              <a:gd name="connsiteY2" fmla="*/ 3219061 h 6858000"/>
              <a:gd name="connsiteX3" fmla="*/ 4327027 w 6107652"/>
              <a:gd name="connsiteY3" fmla="*/ 6858000 h 6858000"/>
              <a:gd name="connsiteX4" fmla="*/ 32366 w 610765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07652" h="6858000">
                <a:moveTo>
                  <a:pt x="0" y="0"/>
                </a:moveTo>
                <a:lnTo>
                  <a:pt x="2986221" y="0"/>
                </a:lnTo>
                <a:lnTo>
                  <a:pt x="6107652" y="3219061"/>
                </a:lnTo>
                <a:lnTo>
                  <a:pt x="4327027" y="6858000"/>
                </a:lnTo>
                <a:lnTo>
                  <a:pt x="32366" y="6858000"/>
                </a:lnTo>
                <a:close/>
              </a:path>
            </a:pathLst>
          </a:custGeom>
        </p:spPr>
      </p:pic>
      <p:sp>
        <p:nvSpPr>
          <p:cNvPr id="3" name="文本占位符 2"/>
          <p:cNvSpPr>
            <a:spLocks noGrp="1"/>
          </p:cNvSpPr>
          <p:nvPr>
            <p:ph type="body" sz="quarter" idx="10"/>
          </p:nvPr>
        </p:nvSpPr>
        <p:spPr>
          <a:xfrm>
            <a:off x="6651763" y="3807777"/>
            <a:ext cx="5675511" cy="998537"/>
          </a:xfrm>
        </p:spPr>
        <p:txBody>
          <a:bodyPr>
            <a:normAutofit/>
          </a:bodyPr>
          <a:lstStyle>
            <a:lvl1pPr marL="0" indent="0" algn="l">
              <a:buNone/>
              <a:defRPr sz="3200" b="1" spc="200" baseline="0">
                <a:solidFill>
                  <a:schemeClr val="accent1"/>
                </a:solidFill>
                <a:latin typeface="阿里巴巴普惠体 B" panose="00020600040101010101" pitchFamily="18" charset="-122"/>
                <a:ea typeface="阿里巴巴普惠体 B" panose="00020600040101010101" pitchFamily="18" charset="-122"/>
              </a:defRPr>
            </a:lvl1pPr>
          </a:lstStyle>
          <a:p>
            <a:pPr lvl="0"/>
            <a:r>
              <a:rPr lang="zh-CN" altLang="en-US" dirty="0"/>
              <a:t>单击此处编辑母版文本样式</a:t>
            </a:r>
          </a:p>
        </p:txBody>
      </p:sp>
      <p:sp>
        <p:nvSpPr>
          <p:cNvPr id="12" name="矩形 11"/>
          <p:cNvSpPr/>
          <p:nvPr/>
        </p:nvSpPr>
        <p:spPr>
          <a:xfrm>
            <a:off x="6630397" y="2376026"/>
            <a:ext cx="2759089" cy="1107996"/>
          </a:xfrm>
          <a:prstGeom prst="rect">
            <a:avLst/>
          </a:prstGeom>
        </p:spPr>
        <p:txBody>
          <a:bodyPr wrap="none">
            <a:spAutoFit/>
          </a:bodyPr>
          <a:lstStyle/>
          <a:p>
            <a:r>
              <a:rPr lang="en-US" altLang="zh-CN" sz="6600" spc="200" dirty="0">
                <a:solidFill>
                  <a:schemeClr val="accent1"/>
                </a:solidFill>
                <a:latin typeface="+mj-ea"/>
                <a:ea typeface="+mj-ea"/>
              </a:rPr>
              <a:t>Part</a:t>
            </a:r>
            <a:r>
              <a:rPr lang="en-US" altLang="zh-CN" sz="6600" spc="200" baseline="0" dirty="0">
                <a:solidFill>
                  <a:schemeClr val="accent1"/>
                </a:solidFill>
                <a:latin typeface="+mj-ea"/>
                <a:ea typeface="+mj-ea"/>
              </a:rPr>
              <a:t> </a:t>
            </a:r>
            <a:r>
              <a:rPr lang="en-US" altLang="zh-CN" sz="6600" spc="200" dirty="0">
                <a:solidFill>
                  <a:schemeClr val="accent1"/>
                </a:solidFill>
                <a:latin typeface="+mj-ea"/>
                <a:ea typeface="+mj-ea"/>
              </a:rPr>
              <a:t>3</a:t>
            </a:r>
            <a:endParaRPr lang="zh-CN" altLang="en-US" sz="6600" spc="200" dirty="0">
              <a:solidFill>
                <a:schemeClr val="accent1"/>
              </a:solidFill>
              <a:latin typeface="+mj-ea"/>
              <a:ea typeface="+mj-ea"/>
            </a:endParaRPr>
          </a:p>
        </p:txBody>
      </p:sp>
      <p:cxnSp>
        <p:nvCxnSpPr>
          <p:cNvPr id="16" name="直接连接符 15"/>
          <p:cNvCxnSpPr/>
          <p:nvPr/>
        </p:nvCxnSpPr>
        <p:spPr>
          <a:xfrm>
            <a:off x="3259365" y="0"/>
            <a:ext cx="3371032" cy="3371032"/>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4466846" y="2698230"/>
            <a:ext cx="2090132" cy="415977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743700" y="3610278"/>
            <a:ext cx="82633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1799415"/>
      </p:ext>
    </p:extLst>
  </p:cSld>
  <p:clrMapOvr>
    <a:masterClrMapping/>
  </p:clrMapOvr>
  <p:extLst>
    <p:ext uri="{DCECCB84-F9BA-43D5-87BE-67443E8EF086}">
      <p15:sldGuideLst xmlns:p15="http://schemas.microsoft.com/office/powerpoint/2012/main"/>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p:cSld name="过渡页四">
    <p:bg>
      <p:bgPr>
        <a:solidFill>
          <a:schemeClr val="bg1"/>
        </a:solidFill>
        <a:effectLst/>
      </p:bgPr>
    </p:bg>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xmlns="" id="{6C0DD94A-01FF-4B31-9F29-FBD9E6A1C9BD}"/>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43179" t="4297"/>
          <a:stretch>
            <a:fillRect/>
          </a:stretch>
        </p:blipFill>
        <p:spPr>
          <a:xfrm>
            <a:off x="-104930" y="0"/>
            <a:ext cx="6107652" cy="6858000"/>
          </a:xfrm>
          <a:custGeom>
            <a:avLst/>
            <a:gdLst>
              <a:gd name="connsiteX0" fmla="*/ 0 w 6107652"/>
              <a:gd name="connsiteY0" fmla="*/ 0 h 6858000"/>
              <a:gd name="connsiteX1" fmla="*/ 2986221 w 6107652"/>
              <a:gd name="connsiteY1" fmla="*/ 0 h 6858000"/>
              <a:gd name="connsiteX2" fmla="*/ 6107652 w 6107652"/>
              <a:gd name="connsiteY2" fmla="*/ 3219061 h 6858000"/>
              <a:gd name="connsiteX3" fmla="*/ 4327028 w 6107652"/>
              <a:gd name="connsiteY3" fmla="*/ 6858000 h 6858000"/>
              <a:gd name="connsiteX4" fmla="*/ 32366 w 610765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07652" h="6858000">
                <a:moveTo>
                  <a:pt x="0" y="0"/>
                </a:moveTo>
                <a:lnTo>
                  <a:pt x="2986221" y="0"/>
                </a:lnTo>
                <a:lnTo>
                  <a:pt x="6107652" y="3219061"/>
                </a:lnTo>
                <a:lnTo>
                  <a:pt x="4327028" y="6858000"/>
                </a:lnTo>
                <a:lnTo>
                  <a:pt x="32366" y="6858000"/>
                </a:lnTo>
                <a:close/>
              </a:path>
            </a:pathLst>
          </a:custGeom>
        </p:spPr>
      </p:pic>
      <p:sp>
        <p:nvSpPr>
          <p:cNvPr id="3" name="文本占位符 2"/>
          <p:cNvSpPr>
            <a:spLocks noGrp="1"/>
          </p:cNvSpPr>
          <p:nvPr>
            <p:ph type="body" sz="quarter" idx="10"/>
          </p:nvPr>
        </p:nvSpPr>
        <p:spPr>
          <a:xfrm>
            <a:off x="6651763" y="3807777"/>
            <a:ext cx="5675511" cy="998537"/>
          </a:xfrm>
        </p:spPr>
        <p:txBody>
          <a:bodyPr>
            <a:normAutofit/>
          </a:bodyPr>
          <a:lstStyle>
            <a:lvl1pPr marL="0" indent="0" algn="l">
              <a:buNone/>
              <a:defRPr sz="3200" b="1" spc="200" baseline="0">
                <a:solidFill>
                  <a:schemeClr val="accent1"/>
                </a:solidFill>
                <a:latin typeface="阿里巴巴普惠体 B" panose="00020600040101010101" pitchFamily="18" charset="-122"/>
                <a:ea typeface="阿里巴巴普惠体 B" panose="00020600040101010101" pitchFamily="18" charset="-122"/>
              </a:defRPr>
            </a:lvl1pPr>
          </a:lstStyle>
          <a:p>
            <a:pPr lvl="0"/>
            <a:r>
              <a:rPr lang="zh-CN" altLang="en-US" dirty="0"/>
              <a:t>单击此处编辑母版文本样式</a:t>
            </a:r>
          </a:p>
        </p:txBody>
      </p:sp>
      <p:sp>
        <p:nvSpPr>
          <p:cNvPr id="12" name="矩形 11"/>
          <p:cNvSpPr/>
          <p:nvPr/>
        </p:nvSpPr>
        <p:spPr>
          <a:xfrm>
            <a:off x="6630397" y="2376026"/>
            <a:ext cx="2605200" cy="1107996"/>
          </a:xfrm>
          <a:prstGeom prst="rect">
            <a:avLst/>
          </a:prstGeom>
        </p:spPr>
        <p:txBody>
          <a:bodyPr wrap="none">
            <a:spAutoFit/>
          </a:bodyPr>
          <a:lstStyle/>
          <a:p>
            <a:r>
              <a:rPr lang="en-US" altLang="zh-CN" sz="6600" spc="0" dirty="0">
                <a:solidFill>
                  <a:schemeClr val="accent1"/>
                </a:solidFill>
                <a:latin typeface="+mj-ea"/>
                <a:ea typeface="+mj-ea"/>
              </a:rPr>
              <a:t>Part</a:t>
            </a:r>
            <a:r>
              <a:rPr lang="en-US" altLang="zh-CN" sz="6600" spc="0" baseline="0" dirty="0">
                <a:solidFill>
                  <a:schemeClr val="accent1"/>
                </a:solidFill>
                <a:latin typeface="+mj-ea"/>
                <a:ea typeface="+mj-ea"/>
              </a:rPr>
              <a:t> </a:t>
            </a:r>
            <a:r>
              <a:rPr lang="en-US" altLang="zh-CN" sz="6600" spc="0" dirty="0">
                <a:solidFill>
                  <a:schemeClr val="accent1"/>
                </a:solidFill>
                <a:latin typeface="+mj-ea"/>
                <a:ea typeface="+mj-ea"/>
              </a:rPr>
              <a:t>4</a:t>
            </a:r>
            <a:endParaRPr lang="zh-CN" altLang="en-US" sz="6600" spc="0" dirty="0">
              <a:solidFill>
                <a:schemeClr val="accent1"/>
              </a:solidFill>
              <a:latin typeface="+mj-ea"/>
              <a:ea typeface="+mj-ea"/>
            </a:endParaRPr>
          </a:p>
        </p:txBody>
      </p:sp>
      <p:cxnSp>
        <p:nvCxnSpPr>
          <p:cNvPr id="16" name="直接连接符 15"/>
          <p:cNvCxnSpPr/>
          <p:nvPr/>
        </p:nvCxnSpPr>
        <p:spPr>
          <a:xfrm>
            <a:off x="3259365" y="0"/>
            <a:ext cx="3371032" cy="3371032"/>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4466846" y="2698230"/>
            <a:ext cx="2090132" cy="415977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743700" y="3610278"/>
            <a:ext cx="82633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62250412"/>
      </p:ext>
    </p:extLst>
  </p:cSld>
  <p:clrMapOvr>
    <a:masterClrMapping/>
  </p:clrMapOvr>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cSld name="结尾页">
    <p:bg>
      <p:bgPr>
        <a:solidFill>
          <a:schemeClr val="bg1"/>
        </a:solidFill>
        <a:effectLst/>
      </p:bgPr>
    </p:bg>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AA197D90-E5FD-454F-B74B-1BE49FFA8D02}"/>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3622" t="435" r="33825" b="429"/>
          <a:stretch>
            <a:fillRect/>
          </a:stretch>
        </p:blipFill>
        <p:spPr>
          <a:xfrm>
            <a:off x="5675085" y="0"/>
            <a:ext cx="6516915" cy="6858000"/>
          </a:xfrm>
          <a:custGeom>
            <a:avLst/>
            <a:gdLst>
              <a:gd name="connsiteX0" fmla="*/ 1710495 w 6516915"/>
              <a:gd name="connsiteY0" fmla="*/ 0 h 6858000"/>
              <a:gd name="connsiteX1" fmla="*/ 6516915 w 6516915"/>
              <a:gd name="connsiteY1" fmla="*/ 0 h 6858000"/>
              <a:gd name="connsiteX2" fmla="*/ 4806420 w 6516915"/>
              <a:gd name="connsiteY2" fmla="*/ 6858000 h 6858000"/>
              <a:gd name="connsiteX3" fmla="*/ 0 w 651691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516915" h="6858000">
                <a:moveTo>
                  <a:pt x="1710495" y="0"/>
                </a:moveTo>
                <a:lnTo>
                  <a:pt x="6516915" y="0"/>
                </a:lnTo>
                <a:lnTo>
                  <a:pt x="4806420" y="6858000"/>
                </a:lnTo>
                <a:lnTo>
                  <a:pt x="0" y="6858000"/>
                </a:lnTo>
                <a:close/>
              </a:path>
            </a:pathLst>
          </a:custGeom>
        </p:spPr>
      </p:pic>
      <p:sp>
        <p:nvSpPr>
          <p:cNvPr id="14" name="直角三角形 13"/>
          <p:cNvSpPr/>
          <p:nvPr/>
        </p:nvSpPr>
        <p:spPr>
          <a:xfrm rot="5400000">
            <a:off x="99186" y="-125340"/>
            <a:ext cx="792566" cy="983003"/>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flipH="1">
            <a:off x="11445886" y="2500614"/>
            <a:ext cx="841829" cy="2583543"/>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11066460" y="4296229"/>
            <a:ext cx="841829" cy="2583543"/>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a16="http://schemas.microsoft.com/office/drawing/2014/main" xmlns="" id="{140B4172-8223-43F5-96EC-1BE8003E8454}"/>
              </a:ext>
            </a:extLst>
          </p:cNvPr>
          <p:cNvGrpSpPr/>
          <p:nvPr userDrawn="1"/>
        </p:nvGrpSpPr>
        <p:grpSpPr>
          <a:xfrm>
            <a:off x="581754" y="2072166"/>
            <a:ext cx="6502974" cy="2245320"/>
            <a:chOff x="581754" y="1964730"/>
            <a:chExt cx="6502974" cy="2245320"/>
          </a:xfrm>
        </p:grpSpPr>
        <p:grpSp>
          <p:nvGrpSpPr>
            <p:cNvPr id="2" name="组合 1">
              <a:extLst>
                <a:ext uri="{FF2B5EF4-FFF2-40B4-BE49-F238E27FC236}">
                  <a16:creationId xmlns:a16="http://schemas.microsoft.com/office/drawing/2014/main" xmlns="" id="{B6E46265-6170-478C-AA18-56C5FD532678}"/>
                </a:ext>
              </a:extLst>
            </p:cNvPr>
            <p:cNvGrpSpPr/>
            <p:nvPr userDrawn="1"/>
          </p:nvGrpSpPr>
          <p:grpSpPr>
            <a:xfrm>
              <a:off x="581754" y="1964730"/>
              <a:ext cx="6502974" cy="1661994"/>
              <a:chOff x="562704" y="1459905"/>
              <a:chExt cx="6502974" cy="1661994"/>
            </a:xfrm>
          </p:grpSpPr>
          <p:sp>
            <p:nvSpPr>
              <p:cNvPr id="29" name="文本框 28"/>
              <p:cNvSpPr txBox="1"/>
              <p:nvPr/>
            </p:nvSpPr>
            <p:spPr>
              <a:xfrm>
                <a:off x="598876" y="2660234"/>
                <a:ext cx="2527812" cy="461665"/>
              </a:xfrm>
              <a:prstGeom prst="rect">
                <a:avLst/>
              </a:prstGeom>
              <a:noFill/>
            </p:spPr>
            <p:txBody>
              <a:bodyPr wrap="square" rtlCol="0">
                <a:spAutoFit/>
              </a:bodyPr>
              <a:lstStyle/>
              <a:p>
                <a:pPr algn="dist"/>
                <a:r>
                  <a:rPr lang="en-US" altLang="zh-CN" sz="2400" spc="300" dirty="0">
                    <a:solidFill>
                      <a:schemeClr val="tx1">
                        <a:lumMod val="50000"/>
                        <a:lumOff val="50000"/>
                      </a:schemeClr>
                    </a:solidFill>
                    <a:latin typeface="+mn-ea"/>
                    <a:ea typeface="+mn-ea"/>
                  </a:rPr>
                  <a:t>THANKS</a:t>
                </a:r>
                <a:r>
                  <a:rPr lang="zh-CN" altLang="en-US" sz="2400" spc="300" dirty="0">
                    <a:solidFill>
                      <a:schemeClr val="tx1">
                        <a:lumMod val="50000"/>
                        <a:lumOff val="50000"/>
                      </a:schemeClr>
                    </a:solidFill>
                    <a:latin typeface="+mn-ea"/>
                    <a:ea typeface="+mn-ea"/>
                  </a:rPr>
                  <a:t>！</a:t>
                </a:r>
              </a:p>
            </p:txBody>
          </p:sp>
          <p:sp>
            <p:nvSpPr>
              <p:cNvPr id="9" name="文本框 8">
                <a:extLst>
                  <a:ext uri="{FF2B5EF4-FFF2-40B4-BE49-F238E27FC236}">
                    <a16:creationId xmlns:a16="http://schemas.microsoft.com/office/drawing/2014/main" xmlns="" id="{2FE10980-9759-4C6D-976D-16A9897F1F9F}"/>
                  </a:ext>
                </a:extLst>
              </p:cNvPr>
              <p:cNvSpPr txBox="1"/>
              <p:nvPr userDrawn="1"/>
            </p:nvSpPr>
            <p:spPr>
              <a:xfrm>
                <a:off x="562704" y="1459905"/>
                <a:ext cx="6502974" cy="1200329"/>
              </a:xfrm>
              <a:prstGeom prst="rect">
                <a:avLst/>
              </a:prstGeom>
              <a:noFill/>
            </p:spPr>
            <p:txBody>
              <a:bodyPr wrap="square" rtlCol="0">
                <a:spAutoFit/>
              </a:bodyPr>
              <a:lstStyle/>
              <a:p>
                <a:r>
                  <a:rPr lang="zh-CN" altLang="en-US" sz="7200" spc="300" dirty="0">
                    <a:solidFill>
                      <a:schemeClr val="accent1"/>
                    </a:solidFill>
                    <a:latin typeface="+mj-ea"/>
                    <a:ea typeface="+mj-ea"/>
                  </a:rPr>
                  <a:t>谢谢观看</a:t>
                </a:r>
              </a:p>
            </p:txBody>
          </p:sp>
        </p:grpSp>
        <p:cxnSp>
          <p:nvCxnSpPr>
            <p:cNvPr id="6" name="直接连接符 5">
              <a:extLst>
                <a:ext uri="{FF2B5EF4-FFF2-40B4-BE49-F238E27FC236}">
                  <a16:creationId xmlns:a16="http://schemas.microsoft.com/office/drawing/2014/main" xmlns="" id="{FEF17EB9-96C8-4420-94FC-BF685891F84C}"/>
                </a:ext>
              </a:extLst>
            </p:cNvPr>
            <p:cNvCxnSpPr/>
            <p:nvPr userDrawn="1"/>
          </p:nvCxnSpPr>
          <p:spPr>
            <a:xfrm>
              <a:off x="733425" y="4210050"/>
              <a:ext cx="428625"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19518673"/>
      </p:ext>
    </p:extLst>
  </p:cSld>
  <p:clrMapOvr>
    <a:masterClrMapping/>
  </p:clrMapOvr>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内容页-2个观点">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5079454"/>
      </p:ext>
    </p:extLst>
  </p:cSld>
  <p:clrMapOvr>
    <a:masterClrMapping/>
  </p:clrMapOvr>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8688748"/>
      </p:ext>
    </p:extLst>
  </p:cSld>
  <p:clrMapOvr>
    <a:masterClrMapping/>
  </p:clrMapOvr>
  <p:extLst>
    <p:ext uri="{DCECCB84-F9BA-43D5-87BE-67443E8EF086}">
      <p15:sldGuideLst xmlns:p15="http://schemas.microsoft.com/office/powerpoint/2012/main">
        <p15:guide id="1" orient="horz" pos="300">
          <p15:clr>
            <a:srgbClr val="FBAE40"/>
          </p15:clr>
        </p15:guide>
        <p15:guide id="2" pos="279">
          <p15:clr>
            <a:srgbClr val="FBAE40"/>
          </p15:clr>
        </p15:guide>
        <p15:guide id="3" pos="7401">
          <p15:clr>
            <a:srgbClr val="FBAE40"/>
          </p15:clr>
        </p15:guide>
        <p15:guide id="4" orient="horz" pos="4088">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过渡页01">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0" y="2112963"/>
            <a:ext cx="12192000" cy="2632075"/>
          </a:xfrm>
        </p:spPr>
        <p:txBody>
          <a:bodyPr/>
          <a:lstStyle/>
          <a:p>
            <a:r>
              <a:rPr lang="zh-CN" altLang="en-US"/>
              <a:t>单击图标添加图片</a:t>
            </a:r>
          </a:p>
        </p:txBody>
      </p:sp>
    </p:spTree>
    <p:extLst>
      <p:ext uri="{BB962C8B-B14F-4D97-AF65-F5344CB8AC3E}">
        <p14:creationId xmlns:p14="http://schemas.microsoft.com/office/powerpoint/2010/main" val="977428528"/>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过渡页02">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433513" y="0"/>
            <a:ext cx="2286000" cy="4140200"/>
          </a:xfrm>
        </p:spPr>
        <p:txBody>
          <a:bodyPr/>
          <a:lstStyle/>
          <a:p>
            <a:r>
              <a:rPr lang="zh-CN" altLang="en-US"/>
              <a:t>单击图标添加图片</a:t>
            </a:r>
          </a:p>
        </p:txBody>
      </p:sp>
    </p:spTree>
    <p:extLst>
      <p:ext uri="{BB962C8B-B14F-4D97-AF65-F5344CB8AC3E}">
        <p14:creationId xmlns:p14="http://schemas.microsoft.com/office/powerpoint/2010/main" val="6314693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内页-图文01">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0" y="0"/>
            <a:ext cx="3402000" cy="3402000"/>
          </a:xfrm>
        </p:spPr>
        <p:txBody>
          <a:bodyPr/>
          <a:lstStyle/>
          <a:p>
            <a:r>
              <a:rPr lang="zh-CN" altLang="en-US"/>
              <a:t>单击图标添加图片</a:t>
            </a:r>
          </a:p>
        </p:txBody>
      </p:sp>
      <p:sp>
        <p:nvSpPr>
          <p:cNvPr id="8" name="图片占位符 6"/>
          <p:cNvSpPr>
            <a:spLocks noGrp="1"/>
          </p:cNvSpPr>
          <p:nvPr>
            <p:ph type="pic" sz="quarter" idx="11"/>
          </p:nvPr>
        </p:nvSpPr>
        <p:spPr>
          <a:xfrm>
            <a:off x="3420000" y="3444714"/>
            <a:ext cx="3402000" cy="3402000"/>
          </a:xfrm>
        </p:spPr>
        <p:txBody>
          <a:bodyPr/>
          <a:lstStyle/>
          <a:p>
            <a:r>
              <a:rPr lang="zh-CN" altLang="en-US"/>
              <a:t>单击图标添加图片</a:t>
            </a:r>
          </a:p>
        </p:txBody>
      </p:sp>
      <p:sp>
        <p:nvSpPr>
          <p:cNvPr id="3" name="图片占位符 2"/>
          <p:cNvSpPr>
            <a:spLocks noGrp="1"/>
          </p:cNvSpPr>
          <p:nvPr>
            <p:ph type="pic" sz="quarter" idx="12"/>
          </p:nvPr>
        </p:nvSpPr>
        <p:spPr>
          <a:xfrm>
            <a:off x="6822000" y="0"/>
            <a:ext cx="5370000" cy="6846888"/>
          </a:xfrm>
        </p:spPr>
        <p:txBody>
          <a:bodyPr/>
          <a:lstStyle/>
          <a:p>
            <a:endParaRPr lang="zh-CN" altLang="en-US"/>
          </a:p>
        </p:txBody>
      </p:sp>
    </p:spTree>
    <p:extLst>
      <p:ext uri="{BB962C8B-B14F-4D97-AF65-F5344CB8AC3E}">
        <p14:creationId xmlns:p14="http://schemas.microsoft.com/office/powerpoint/2010/main" val="32417630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页-图文02">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103313" y="1944686"/>
            <a:ext cx="1944687" cy="1944687"/>
          </a:xfrm>
        </p:spPr>
        <p:txBody>
          <a:bodyPr/>
          <a:lstStyle/>
          <a:p>
            <a:r>
              <a:rPr lang="zh-CN" altLang="en-US"/>
              <a:t>单击图标添加图片</a:t>
            </a:r>
          </a:p>
        </p:txBody>
      </p:sp>
      <p:sp>
        <p:nvSpPr>
          <p:cNvPr id="8" name="图片占位符 6"/>
          <p:cNvSpPr>
            <a:spLocks noGrp="1"/>
          </p:cNvSpPr>
          <p:nvPr>
            <p:ph type="pic" sz="quarter" idx="11"/>
          </p:nvPr>
        </p:nvSpPr>
        <p:spPr>
          <a:xfrm>
            <a:off x="3788455" y="1944686"/>
            <a:ext cx="1944687" cy="1944687"/>
          </a:xfrm>
        </p:spPr>
        <p:txBody>
          <a:bodyPr/>
          <a:lstStyle/>
          <a:p>
            <a:r>
              <a:rPr lang="zh-CN" altLang="en-US"/>
              <a:t>单击图标添加图片</a:t>
            </a:r>
          </a:p>
        </p:txBody>
      </p:sp>
      <p:sp>
        <p:nvSpPr>
          <p:cNvPr id="9" name="图片占位符 6"/>
          <p:cNvSpPr>
            <a:spLocks noGrp="1"/>
          </p:cNvSpPr>
          <p:nvPr>
            <p:ph type="pic" sz="quarter" idx="12"/>
          </p:nvPr>
        </p:nvSpPr>
        <p:spPr>
          <a:xfrm>
            <a:off x="6473597" y="1944686"/>
            <a:ext cx="1944687" cy="1944687"/>
          </a:xfrm>
        </p:spPr>
        <p:txBody>
          <a:bodyPr/>
          <a:lstStyle/>
          <a:p>
            <a:r>
              <a:rPr lang="zh-CN" altLang="en-US"/>
              <a:t>单击图标添加图片</a:t>
            </a:r>
          </a:p>
        </p:txBody>
      </p:sp>
      <p:sp>
        <p:nvSpPr>
          <p:cNvPr id="10" name="图片占位符 6"/>
          <p:cNvSpPr>
            <a:spLocks noGrp="1"/>
          </p:cNvSpPr>
          <p:nvPr>
            <p:ph type="pic" sz="quarter" idx="13"/>
          </p:nvPr>
        </p:nvSpPr>
        <p:spPr>
          <a:xfrm>
            <a:off x="9158739" y="1944686"/>
            <a:ext cx="1944687" cy="1944687"/>
          </a:xfrm>
        </p:spPr>
        <p:txBody>
          <a:bodyPr/>
          <a:lstStyle/>
          <a:p>
            <a:r>
              <a:rPr lang="zh-CN" altLang="en-US"/>
              <a:t>单击图标添加图片</a:t>
            </a:r>
          </a:p>
        </p:txBody>
      </p:sp>
    </p:spTree>
    <p:extLst>
      <p:ext uri="{BB962C8B-B14F-4D97-AF65-F5344CB8AC3E}">
        <p14:creationId xmlns:p14="http://schemas.microsoft.com/office/powerpoint/2010/main" val="2978773547"/>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216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页-图文03">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290513" y="319088"/>
            <a:ext cx="7693025" cy="6242050"/>
          </a:xfrm>
        </p:spPr>
        <p:txBody>
          <a:bodyPr/>
          <a:lstStyle/>
          <a:p>
            <a:r>
              <a:rPr lang="zh-CN" altLang="en-US"/>
              <a:t>单击图标添加图片</a:t>
            </a:r>
          </a:p>
        </p:txBody>
      </p:sp>
    </p:spTree>
    <p:extLst>
      <p:ext uri="{BB962C8B-B14F-4D97-AF65-F5344CB8AC3E}">
        <p14:creationId xmlns:p14="http://schemas.microsoft.com/office/powerpoint/2010/main" val="5260163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5" Type="http://schemas.openxmlformats.org/officeDocument/2006/relationships/theme" Target="../theme/theme2.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5" Type="http://schemas.openxmlformats.org/officeDocument/2006/relationships/slideLayout" Target="../slideLayouts/slideLayout40.xml"/><Relationship Id="rId10" Type="http://schemas.openxmlformats.org/officeDocument/2006/relationships/theme" Target="../theme/theme3.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wdUpDiag">
          <a:fgClr>
            <a:srgbClr val="FCFCFC"/>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0751EC7-48A3-4FA6-9C33-987C5B495435}" type="datetimeFigureOut">
              <a:rPr lang="zh-CN" altLang="en-US" smtClean="0"/>
              <a:t>2021/1/5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3AE8AE4-E50B-4317-A0D1-0461D53AA4D9}" type="slidenum">
              <a:rPr lang="zh-CN" altLang="en-US" smtClean="0"/>
              <a:t>‹#›</a:t>
            </a:fld>
            <a:endParaRPr lang="zh-CN" altLang="en-US"/>
          </a:p>
        </p:txBody>
      </p:sp>
    </p:spTree>
    <p:extLst>
      <p:ext uri="{BB962C8B-B14F-4D97-AF65-F5344CB8AC3E}">
        <p14:creationId xmlns:p14="http://schemas.microsoft.com/office/powerpoint/2010/main" val="11986633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61F0FFCC-A096-4475-BC85-D072BB473D7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xmlns="" id="{54AE7B82-BB6A-43A1-AE13-5C9FE271127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xmlns="" id="{24EA1BE7-3BD9-493D-B94B-E4FA55E1206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ea typeface="阿里巴巴普惠体 R" panose="00020600040101010101" pitchFamily="18" charset="-122"/>
              </a:defRPr>
            </a:lvl1pPr>
          </a:lstStyle>
          <a:p>
            <a:fld id="{2B234390-0778-4CA8-B45D-6004E93EAEB9}" type="datetimeFigureOut">
              <a:rPr lang="zh-CN" altLang="en-US" smtClean="0"/>
              <a:pPr/>
              <a:t>2021/1/5</a:t>
            </a:fld>
            <a:endParaRPr lang="zh-CN" altLang="en-US" dirty="0"/>
          </a:p>
        </p:txBody>
      </p:sp>
      <p:sp>
        <p:nvSpPr>
          <p:cNvPr id="5" name="页脚占位符 4">
            <a:extLst>
              <a:ext uri="{FF2B5EF4-FFF2-40B4-BE49-F238E27FC236}">
                <a16:creationId xmlns:a16="http://schemas.microsoft.com/office/drawing/2014/main" xmlns="" id="{ED91571F-C682-4FC4-BC07-0087F4C920A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ea typeface="阿里巴巴普惠体 R" panose="00020600040101010101" pitchFamily="18" charset="-122"/>
              </a:defRPr>
            </a:lvl1pPr>
          </a:lstStyle>
          <a:p>
            <a:endParaRPr lang="zh-CN" altLang="en-US" dirty="0"/>
          </a:p>
        </p:txBody>
      </p:sp>
      <p:sp>
        <p:nvSpPr>
          <p:cNvPr id="6" name="灯片编号占位符 5">
            <a:extLst>
              <a:ext uri="{FF2B5EF4-FFF2-40B4-BE49-F238E27FC236}">
                <a16:creationId xmlns:a16="http://schemas.microsoft.com/office/drawing/2014/main" xmlns="" id="{7E92A25D-4448-48D6-BF0B-1F6226A60E0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ea typeface="阿里巴巴普惠体 R" panose="00020600040101010101" pitchFamily="18" charset="-122"/>
              </a:defRPr>
            </a:lvl1pPr>
          </a:lstStyle>
          <a:p>
            <a:fld id="{0AC97AE4-0AB1-49E5-B8D9-484C22BBBCDF}" type="slidenum">
              <a:rPr lang="zh-CN" altLang="en-US" smtClean="0"/>
              <a:pPr/>
              <a:t>‹#›</a:t>
            </a:fld>
            <a:endParaRPr lang="zh-CN" altLang="en-US" dirty="0"/>
          </a:p>
        </p:txBody>
      </p:sp>
    </p:spTree>
    <p:extLst>
      <p:ext uri="{BB962C8B-B14F-4D97-AF65-F5344CB8AC3E}">
        <p14:creationId xmlns:p14="http://schemas.microsoft.com/office/powerpoint/2010/main" val="1730158609"/>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 id="2147483684" r:id="rId13"/>
    <p:sldLayoutId id="2147483685" r:id="rId14"/>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阿里巴巴普惠体 R" panose="00020600040101010101" pitchFamily="18"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阿里巴巴普惠体 R" panose="00020600040101010101" pitchFamily="18"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阿里巴巴普惠体 R" panose="00020600040101010101" pitchFamily="18"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阿里巴巴普惠体 R" panose="00020600040101010101" pitchFamily="18"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阿里巴巴普惠体 R" panose="00020600040101010101" pitchFamily="18"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阿里巴巴普惠体 R" panose="00020600040101010101" pitchFamily="18"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88">
          <p15:clr>
            <a:srgbClr val="F26B43"/>
          </p15:clr>
        </p15:guide>
        <p15:guide id="2" pos="3840">
          <p15:clr>
            <a:srgbClr val="F26B43"/>
          </p15:clr>
        </p15:guide>
        <p15:guide id="3" pos="416">
          <p15:clr>
            <a:srgbClr val="F26B43"/>
          </p15:clr>
        </p15:guide>
        <p15:guide id="4" pos="7256">
          <p15:clr>
            <a:srgbClr val="F26B43"/>
          </p15:clr>
        </p15:guide>
        <p15:guide id="5" orient="horz" pos="648">
          <p15:clr>
            <a:srgbClr val="F26B43"/>
          </p15:clr>
        </p15:guide>
        <p15:guide id="6" orient="horz" pos="712">
          <p15:clr>
            <a:srgbClr val="F26B43"/>
          </p15:clr>
        </p15:guide>
        <p15:guide id="7" orient="horz" pos="3928">
          <p15:clr>
            <a:srgbClr val="F26B43"/>
          </p15:clr>
        </p15:guide>
        <p15:guide id="8" orient="horz" pos="3864">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0" y="0"/>
            <a:ext cx="12192000" cy="832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标题占位符 1"/>
          <p:cNvSpPr>
            <a:spLocks noGrp="1"/>
          </p:cNvSpPr>
          <p:nvPr>
            <p:ph type="title"/>
          </p:nvPr>
        </p:nvSpPr>
        <p:spPr>
          <a:xfrm>
            <a:off x="600821" y="211346"/>
            <a:ext cx="10515600" cy="422434"/>
          </a:xfrm>
          <a:prstGeom prst="rect">
            <a:avLst/>
          </a:prstGeom>
        </p:spPr>
        <p:txBody>
          <a:bodyPr vert="horz" lIns="91440" tIns="45720" rIns="91440" bIns="45720" rtlCol="0" anchor="ctr">
            <a:noAutofit/>
          </a:bodyPr>
          <a:lstStyle/>
          <a:p>
            <a:r>
              <a:rPr lang="zh-CN" altLang="en-US" dirty="0"/>
              <a:t>单击此处编辑母版标题样式</a:t>
            </a:r>
          </a:p>
        </p:txBody>
      </p:sp>
      <p:sp>
        <p:nvSpPr>
          <p:cNvPr id="10" name="文本占位符 2"/>
          <p:cNvSpPr>
            <a:spLocks noGrp="1"/>
          </p:cNvSpPr>
          <p:nvPr>
            <p:ph type="body" idx="1"/>
          </p:nvPr>
        </p:nvSpPr>
        <p:spPr>
          <a:xfrm>
            <a:off x="587374" y="1535972"/>
            <a:ext cx="11017249" cy="4727155"/>
          </a:xfrm>
          <a:prstGeom prst="rect">
            <a:avLst/>
          </a:prstGeom>
        </p:spPr>
        <p:txBody>
          <a:bodyPr vert="horz" lIns="91440" tIns="45720" rIns="91440" bIns="45720" rtlCol="0">
            <a:norm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2" name="任意多边形 11"/>
          <p:cNvSpPr/>
          <p:nvPr/>
        </p:nvSpPr>
        <p:spPr>
          <a:xfrm rot="5400000">
            <a:off x="233677" y="255361"/>
            <a:ext cx="271005" cy="350436"/>
          </a:xfrm>
          <a:custGeom>
            <a:avLst/>
            <a:gdLst>
              <a:gd name="connsiteX0" fmla="*/ 0 w 382446"/>
              <a:gd name="connsiteY0" fmla="*/ 494540 h 494540"/>
              <a:gd name="connsiteX1" fmla="*/ 95611 w 382446"/>
              <a:gd name="connsiteY1" fmla="*/ 329694 h 494540"/>
              <a:gd name="connsiteX2" fmla="*/ 1 w 382446"/>
              <a:gd name="connsiteY2" fmla="*/ 329694 h 494540"/>
              <a:gd name="connsiteX3" fmla="*/ 191224 w 382446"/>
              <a:gd name="connsiteY3" fmla="*/ 0 h 494540"/>
              <a:gd name="connsiteX4" fmla="*/ 382446 w 382446"/>
              <a:gd name="connsiteY4" fmla="*/ 329694 h 494540"/>
              <a:gd name="connsiteX5" fmla="*/ 286835 w 382446"/>
              <a:gd name="connsiteY5" fmla="*/ 329694 h 494540"/>
              <a:gd name="connsiteX6" fmla="*/ 382445 w 382446"/>
              <a:gd name="connsiteY6" fmla="*/ 494540 h 494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2446" h="494540">
                <a:moveTo>
                  <a:pt x="0" y="494540"/>
                </a:moveTo>
                <a:lnTo>
                  <a:pt x="95611" y="329694"/>
                </a:lnTo>
                <a:lnTo>
                  <a:pt x="1" y="329694"/>
                </a:lnTo>
                <a:lnTo>
                  <a:pt x="191224" y="0"/>
                </a:lnTo>
                <a:lnTo>
                  <a:pt x="382446" y="329694"/>
                </a:lnTo>
                <a:lnTo>
                  <a:pt x="286835" y="329694"/>
                </a:lnTo>
                <a:lnTo>
                  <a:pt x="382445" y="49454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xmlns="" id="{9DC61CC8-17D8-4EA9-A99A-5F35D290B055}"/>
              </a:ext>
            </a:extLst>
          </p:cNvPr>
          <p:cNvSpPr/>
          <p:nvPr userDrawn="1"/>
        </p:nvSpPr>
        <p:spPr>
          <a:xfrm>
            <a:off x="12344400" y="0"/>
            <a:ext cx="508000" cy="50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xmlns="" id="{C2816A8D-65AB-4CD6-B601-506139820C7C}"/>
              </a:ext>
            </a:extLst>
          </p:cNvPr>
          <p:cNvSpPr/>
          <p:nvPr userDrawn="1"/>
        </p:nvSpPr>
        <p:spPr>
          <a:xfrm>
            <a:off x="13030200" y="0"/>
            <a:ext cx="508000" cy="508000"/>
          </a:xfrm>
          <a:prstGeom prst="rect">
            <a:avLst/>
          </a:prstGeom>
          <a:solidFill>
            <a:srgbClr val="0D9D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xmlns="" id="{DFA917E5-2671-47C4-90C4-11A5115C60F7}"/>
              </a:ext>
            </a:extLst>
          </p:cNvPr>
          <p:cNvSpPr/>
          <p:nvPr userDrawn="1"/>
        </p:nvSpPr>
        <p:spPr>
          <a:xfrm>
            <a:off x="12344400" y="685800"/>
            <a:ext cx="508000" cy="50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xmlns="" id="{7804F376-8991-47DF-ADE8-2C9270419C0A}"/>
              </a:ext>
            </a:extLst>
          </p:cNvPr>
          <p:cNvSpPr/>
          <p:nvPr userDrawn="1"/>
        </p:nvSpPr>
        <p:spPr>
          <a:xfrm>
            <a:off x="13030200" y="685800"/>
            <a:ext cx="508000" cy="50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21562548"/>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Lst>
  <p:txStyles>
    <p:titleStyle>
      <a:lvl1pPr algn="l" defTabSz="914400" rtl="0" eaLnBrk="1" latinLnBrk="0" hangingPunct="1">
        <a:lnSpc>
          <a:spcPct val="90000"/>
        </a:lnSpc>
        <a:spcBef>
          <a:spcPct val="0"/>
        </a:spcBef>
        <a:buNone/>
        <a:defRPr sz="2800" b="1" kern="1200" spc="200" baseline="0">
          <a:solidFill>
            <a:schemeClr val="bg1"/>
          </a:solidFill>
          <a:latin typeface="阿里巴巴普惠体 B" panose="00020600040101010101" pitchFamily="18" charset="-122"/>
          <a:ea typeface="阿里巴巴普惠体 B" panose="00020600040101010101" pitchFamily="18"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35.jpe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15.xml"/><Relationship Id="rId4" Type="http://schemas.openxmlformats.org/officeDocument/2006/relationships/image" Target="../media/image41.jpeg"/></Relationships>
</file>

<file path=ppt/slides/_rels/slide17.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4.xml"/></Relationships>
</file>

<file path=ppt/slides/_rels/slide20.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44.xml"/></Relationships>
</file>

<file path=ppt/slides/_rels/slide2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zt/wangpaiPjihua/" TargetMode="External"/><Relationship Id="rId1" Type="http://schemas.openxmlformats.org/officeDocument/2006/relationships/slideLayout" Target="../slideLayouts/slideLayout44.xml"/></Relationships>
</file>

<file path=ppt/slides/_rels/slide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3.xml"/><Relationship Id="rId5" Type="http://schemas.openxmlformats.org/officeDocument/2006/relationships/image" Target="../media/image21.jpeg"/><Relationship Id="rId4" Type="http://schemas.openxmlformats.org/officeDocument/2006/relationships/image" Target="../media/image20.jpeg"/></Relationships>
</file>

<file path=ppt/slides/_rels/slide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7.xml"/><Relationship Id="rId4" Type="http://schemas.openxmlformats.org/officeDocument/2006/relationships/image" Target="../media/image27.jpeg"/></Relationships>
</file>

<file path=ppt/slides/_rels/slide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8.xml"/><Relationship Id="rId5" Type="http://schemas.openxmlformats.org/officeDocument/2006/relationships/image" Target="../media/image31.jpeg"/><Relationship Id="rId4" Type="http://schemas.openxmlformats.org/officeDocument/2006/relationships/image" Target="../media/image3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2" name="矩形 1"/>
          <p:cNvSpPr/>
          <p:nvPr/>
        </p:nvSpPr>
        <p:spPr>
          <a:xfrm>
            <a:off x="0" y="0"/>
            <a:ext cx="12192000" cy="6858000"/>
          </a:xfrm>
          <a:prstGeom prst="rect">
            <a:avLst/>
          </a:prstGeom>
          <a:solidFill>
            <a:srgbClr val="000000">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自由: 形状 6"/>
          <p:cNvSpPr/>
          <p:nvPr/>
        </p:nvSpPr>
        <p:spPr>
          <a:xfrm rot="13500000" flipV="1">
            <a:off x="4201301" y="-2161399"/>
            <a:ext cx="3789396" cy="3789397"/>
          </a:xfrm>
          <a:custGeom>
            <a:avLst/>
            <a:gdLst>
              <a:gd name="connsiteX0" fmla="*/ 3789396 w 3789396"/>
              <a:gd name="connsiteY0" fmla="*/ 3789397 h 3789397"/>
              <a:gd name="connsiteX1" fmla="*/ 0 w 3789396"/>
              <a:gd name="connsiteY1" fmla="*/ 0 h 3789397"/>
              <a:gd name="connsiteX2" fmla="*/ 0 w 3789396"/>
              <a:gd name="connsiteY2" fmla="*/ 3789397 h 3789397"/>
            </a:gdLst>
            <a:ahLst/>
            <a:cxnLst>
              <a:cxn ang="0">
                <a:pos x="connsiteX0" y="connsiteY0"/>
              </a:cxn>
              <a:cxn ang="0">
                <a:pos x="connsiteX1" y="connsiteY1"/>
              </a:cxn>
              <a:cxn ang="0">
                <a:pos x="connsiteX2" y="connsiteY2"/>
              </a:cxn>
            </a:cxnLst>
            <a:rect l="l" t="t" r="r" b="b"/>
            <a:pathLst>
              <a:path w="3789396" h="3789397">
                <a:moveTo>
                  <a:pt x="3789396" y="3789397"/>
                </a:moveTo>
                <a:lnTo>
                  <a:pt x="0" y="0"/>
                </a:lnTo>
                <a:lnTo>
                  <a:pt x="0" y="3789397"/>
                </a:lnTo>
                <a:close/>
              </a:path>
            </a:pathLst>
          </a:custGeom>
          <a:noFill/>
          <a:ln w="1270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1103085" y="5896525"/>
            <a:ext cx="1190172"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9898742" y="5896525"/>
            <a:ext cx="1190172"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10" name="L 形 9"/>
          <p:cNvSpPr/>
          <p:nvPr/>
        </p:nvSpPr>
        <p:spPr>
          <a:xfrm rot="18900000">
            <a:off x="5682048" y="762709"/>
            <a:ext cx="827902" cy="827902"/>
          </a:xfrm>
          <a:prstGeom prst="corner">
            <a:avLst>
              <a:gd name="adj1" fmla="val 17663"/>
              <a:gd name="adj2" fmla="val 17662"/>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L 形 10"/>
          <p:cNvSpPr/>
          <p:nvPr/>
        </p:nvSpPr>
        <p:spPr>
          <a:xfrm rot="18900000">
            <a:off x="5887705" y="5920460"/>
            <a:ext cx="416586" cy="416586"/>
          </a:xfrm>
          <a:prstGeom prst="corner">
            <a:avLst>
              <a:gd name="adj1" fmla="val 17663"/>
              <a:gd name="adj2" fmla="val 17662"/>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2380881" y="2969333"/>
            <a:ext cx="7430239" cy="923330"/>
          </a:xfrm>
          <a:prstGeom prst="rect">
            <a:avLst/>
          </a:prstGeom>
          <a:noFill/>
        </p:spPr>
        <p:txBody>
          <a:bodyPr wrap="none" rtlCol="0">
            <a:spAutoFit/>
          </a:bodyPr>
          <a:lstStyle/>
          <a:p>
            <a:pPr algn="ctr"/>
            <a:r>
              <a:rPr lang="zh-CN" altLang="en-US" sz="5400" spc="300" dirty="0">
                <a:solidFill>
                  <a:schemeClr val="bg1"/>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简约几何企业介绍模板</a:t>
            </a:r>
          </a:p>
        </p:txBody>
      </p:sp>
      <p:sp>
        <p:nvSpPr>
          <p:cNvPr id="13" name="矩形 12"/>
          <p:cNvSpPr/>
          <p:nvPr/>
        </p:nvSpPr>
        <p:spPr>
          <a:xfrm>
            <a:off x="1103085" y="3314701"/>
            <a:ext cx="9985829" cy="792842"/>
          </a:xfrm>
          <a:custGeom>
            <a:avLst/>
            <a:gdLst>
              <a:gd name="connsiteX0" fmla="*/ 0 w 9985829"/>
              <a:gd name="connsiteY0" fmla="*/ 0 h 783772"/>
              <a:gd name="connsiteX1" fmla="*/ 9985829 w 9985829"/>
              <a:gd name="connsiteY1" fmla="*/ 0 h 783772"/>
              <a:gd name="connsiteX2" fmla="*/ 9985829 w 9985829"/>
              <a:gd name="connsiteY2" fmla="*/ 783772 h 783772"/>
              <a:gd name="connsiteX3" fmla="*/ 0 w 9985829"/>
              <a:gd name="connsiteY3" fmla="*/ 783772 h 783772"/>
              <a:gd name="connsiteX4" fmla="*/ 0 w 9985829"/>
              <a:gd name="connsiteY4" fmla="*/ 0 h 783772"/>
              <a:gd name="connsiteX0" fmla="*/ 0 w 9985829"/>
              <a:gd name="connsiteY0" fmla="*/ 9071 h 792843"/>
              <a:gd name="connsiteX1" fmla="*/ 678090 w 9985829"/>
              <a:gd name="connsiteY1" fmla="*/ 0 h 792843"/>
              <a:gd name="connsiteX2" fmla="*/ 9985829 w 9985829"/>
              <a:gd name="connsiteY2" fmla="*/ 9071 h 792843"/>
              <a:gd name="connsiteX3" fmla="*/ 9985829 w 9985829"/>
              <a:gd name="connsiteY3" fmla="*/ 792843 h 792843"/>
              <a:gd name="connsiteX4" fmla="*/ 0 w 9985829"/>
              <a:gd name="connsiteY4" fmla="*/ 792843 h 792843"/>
              <a:gd name="connsiteX5" fmla="*/ 0 w 9985829"/>
              <a:gd name="connsiteY5" fmla="*/ 9071 h 792843"/>
              <a:gd name="connsiteX0" fmla="*/ 0 w 9985829"/>
              <a:gd name="connsiteY0" fmla="*/ 9071 h 792843"/>
              <a:gd name="connsiteX1" fmla="*/ 678090 w 9985829"/>
              <a:gd name="connsiteY1" fmla="*/ 0 h 792843"/>
              <a:gd name="connsiteX2" fmla="*/ 9279165 w 9985829"/>
              <a:gd name="connsiteY2" fmla="*/ 1 h 792843"/>
              <a:gd name="connsiteX3" fmla="*/ 9985829 w 9985829"/>
              <a:gd name="connsiteY3" fmla="*/ 9071 h 792843"/>
              <a:gd name="connsiteX4" fmla="*/ 9985829 w 9985829"/>
              <a:gd name="connsiteY4" fmla="*/ 792843 h 792843"/>
              <a:gd name="connsiteX5" fmla="*/ 0 w 9985829"/>
              <a:gd name="connsiteY5" fmla="*/ 792843 h 792843"/>
              <a:gd name="connsiteX6" fmla="*/ 0 w 9985829"/>
              <a:gd name="connsiteY6" fmla="*/ 9071 h 792843"/>
              <a:gd name="connsiteX0" fmla="*/ 9279165 w 9985829"/>
              <a:gd name="connsiteY0" fmla="*/ 0 h 792842"/>
              <a:gd name="connsiteX1" fmla="*/ 9985829 w 9985829"/>
              <a:gd name="connsiteY1" fmla="*/ 9070 h 792842"/>
              <a:gd name="connsiteX2" fmla="*/ 9985829 w 9985829"/>
              <a:gd name="connsiteY2" fmla="*/ 792842 h 792842"/>
              <a:gd name="connsiteX3" fmla="*/ 0 w 9985829"/>
              <a:gd name="connsiteY3" fmla="*/ 792842 h 792842"/>
              <a:gd name="connsiteX4" fmla="*/ 0 w 9985829"/>
              <a:gd name="connsiteY4" fmla="*/ 9070 h 792842"/>
              <a:gd name="connsiteX5" fmla="*/ 769530 w 9985829"/>
              <a:gd name="connsiteY5" fmla="*/ 91439 h 792842"/>
              <a:gd name="connsiteX0" fmla="*/ 9279165 w 9985829"/>
              <a:gd name="connsiteY0" fmla="*/ 0 h 792842"/>
              <a:gd name="connsiteX1" fmla="*/ 9985829 w 9985829"/>
              <a:gd name="connsiteY1" fmla="*/ 9070 h 792842"/>
              <a:gd name="connsiteX2" fmla="*/ 9985829 w 9985829"/>
              <a:gd name="connsiteY2" fmla="*/ 792842 h 792842"/>
              <a:gd name="connsiteX3" fmla="*/ 0 w 9985829"/>
              <a:gd name="connsiteY3" fmla="*/ 792842 h 792842"/>
              <a:gd name="connsiteX4" fmla="*/ 0 w 9985829"/>
              <a:gd name="connsiteY4" fmla="*/ 9070 h 792842"/>
              <a:gd name="connsiteX5" fmla="*/ 769530 w 9985829"/>
              <a:gd name="connsiteY5" fmla="*/ 10476 h 792842"/>
              <a:gd name="connsiteX0" fmla="*/ 9279165 w 9985829"/>
              <a:gd name="connsiteY0" fmla="*/ 0 h 792842"/>
              <a:gd name="connsiteX1" fmla="*/ 9985829 w 9985829"/>
              <a:gd name="connsiteY1" fmla="*/ 9070 h 792842"/>
              <a:gd name="connsiteX2" fmla="*/ 9985829 w 9985829"/>
              <a:gd name="connsiteY2" fmla="*/ 792842 h 792842"/>
              <a:gd name="connsiteX3" fmla="*/ 0 w 9985829"/>
              <a:gd name="connsiteY3" fmla="*/ 792842 h 792842"/>
              <a:gd name="connsiteX4" fmla="*/ 0 w 9985829"/>
              <a:gd name="connsiteY4" fmla="*/ 9070 h 792842"/>
              <a:gd name="connsiteX5" fmla="*/ 769530 w 9985829"/>
              <a:gd name="connsiteY5" fmla="*/ 15238 h 792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85829" h="792842">
                <a:moveTo>
                  <a:pt x="9279165" y="0"/>
                </a:moveTo>
                <a:lnTo>
                  <a:pt x="9985829" y="9070"/>
                </a:lnTo>
                <a:lnTo>
                  <a:pt x="9985829" y="792842"/>
                </a:lnTo>
                <a:lnTo>
                  <a:pt x="0" y="792842"/>
                </a:lnTo>
                <a:lnTo>
                  <a:pt x="0" y="9070"/>
                </a:lnTo>
                <a:lnTo>
                  <a:pt x="769530" y="15238"/>
                </a:lnTo>
              </a:path>
            </a:pathLst>
          </a:custGeom>
          <a:no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78715" y="2969333"/>
            <a:ext cx="678735" cy="678735"/>
          </a:xfrm>
          <a:prstGeom prst="rect">
            <a:avLst/>
          </a:prstGeom>
          <a:solidFill>
            <a:srgbClr val="00B0F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088914" y="4113543"/>
            <a:ext cx="472971" cy="472971"/>
          </a:xfrm>
          <a:prstGeom prst="rect">
            <a:avLst/>
          </a:prstGeom>
          <a:solidFill>
            <a:srgbClr val="00B0F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0800914" y="4586514"/>
            <a:ext cx="288000" cy="288000"/>
          </a:xfrm>
          <a:prstGeom prst="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481088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占位符 10"/>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5" name="矩形 4"/>
          <p:cNvSpPr/>
          <p:nvPr/>
        </p:nvSpPr>
        <p:spPr>
          <a:xfrm>
            <a:off x="10247086" y="319088"/>
            <a:ext cx="1291771" cy="1291771"/>
          </a:xfrm>
          <a:prstGeom prst="rect">
            <a:avLst/>
          </a:prstGeom>
          <a:no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Freeform 13"/>
          <p:cNvSpPr/>
          <p:nvPr/>
        </p:nvSpPr>
        <p:spPr>
          <a:xfrm>
            <a:off x="7315200" y="938567"/>
            <a:ext cx="3526971" cy="4980865"/>
          </a:xfrm>
          <a:custGeom>
            <a:avLst/>
            <a:gdLst>
              <a:gd name="connsiteX0" fmla="*/ 0 w 4062953"/>
              <a:gd name="connsiteY0" fmla="*/ 0 h 4958499"/>
              <a:gd name="connsiteX1" fmla="*/ 4062953 w 4062953"/>
              <a:gd name="connsiteY1" fmla="*/ 0 h 4958499"/>
              <a:gd name="connsiteX2" fmla="*/ 4062953 w 4062953"/>
              <a:gd name="connsiteY2" fmla="*/ 4958499 h 4958499"/>
              <a:gd name="connsiteX3" fmla="*/ 0 w 4062953"/>
              <a:gd name="connsiteY3" fmla="*/ 4958499 h 4958499"/>
              <a:gd name="connsiteX4" fmla="*/ 0 w 4062953"/>
              <a:gd name="connsiteY4" fmla="*/ 923526 h 4958499"/>
              <a:gd name="connsiteX5" fmla="*/ 235669 w 4062953"/>
              <a:gd name="connsiteY5" fmla="*/ 699943 h 4958499"/>
              <a:gd name="connsiteX6" fmla="*/ 0 w 4062953"/>
              <a:gd name="connsiteY6" fmla="*/ 476360 h 4958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62953" h="4958499">
                <a:moveTo>
                  <a:pt x="0" y="0"/>
                </a:moveTo>
                <a:lnTo>
                  <a:pt x="4062953" y="0"/>
                </a:lnTo>
                <a:lnTo>
                  <a:pt x="4062953" y="4958499"/>
                </a:lnTo>
                <a:lnTo>
                  <a:pt x="0" y="4958499"/>
                </a:lnTo>
                <a:lnTo>
                  <a:pt x="0" y="923526"/>
                </a:lnTo>
                <a:lnTo>
                  <a:pt x="235669" y="699943"/>
                </a:lnTo>
                <a:lnTo>
                  <a:pt x="0" y="476360"/>
                </a:lnTo>
                <a:close/>
              </a:path>
            </a:pathLst>
          </a:custGeom>
          <a:solidFill>
            <a:srgbClr val="262626">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矩形 5"/>
          <p:cNvSpPr/>
          <p:nvPr/>
        </p:nvSpPr>
        <p:spPr>
          <a:xfrm>
            <a:off x="11538857" y="1799772"/>
            <a:ext cx="420914" cy="42091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700988" y="1434451"/>
            <a:ext cx="1223412" cy="461665"/>
          </a:xfrm>
          <a:prstGeom prst="rect">
            <a:avLst/>
          </a:prstGeom>
          <a:noFill/>
        </p:spPr>
        <p:txBody>
          <a:bodyPr wrap="none" rtlCol="0">
            <a:spAutoFit/>
          </a:bodyPr>
          <a:lstStyle/>
          <a:p>
            <a:r>
              <a:rPr lang="zh-CN" altLang="en-US" sz="2400" b="1" spc="300" dirty="0">
                <a:solidFill>
                  <a:schemeClr val="bg1"/>
                </a:solidFill>
                <a:latin typeface="阿里巴巴普惠体 R" panose="00020600040101010101" pitchFamily="18" charset="-122"/>
                <a:ea typeface="阿里巴巴普惠体 R" panose="00020600040101010101" pitchFamily="18" charset="-122"/>
              </a:rPr>
              <a:t>小标题</a:t>
            </a:r>
          </a:p>
        </p:txBody>
      </p:sp>
      <p:cxnSp>
        <p:nvCxnSpPr>
          <p:cNvPr id="8" name="直接连接符 7"/>
          <p:cNvCxnSpPr/>
          <p:nvPr/>
        </p:nvCxnSpPr>
        <p:spPr>
          <a:xfrm>
            <a:off x="7802586" y="2220686"/>
            <a:ext cx="1080000"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7740165" y="2567644"/>
            <a:ext cx="2284842" cy="2012859"/>
          </a:xfrm>
          <a:prstGeom prst="rect">
            <a:avLst/>
          </a:prstGeom>
          <a:noFill/>
        </p:spPr>
        <p:txBody>
          <a:bodyPr wrap="square" rtlCol="0">
            <a:spAutoFit/>
          </a:bodyPr>
          <a:lstStyle/>
          <a:p>
            <a:pPr>
              <a:lnSpc>
                <a:spcPct val="130000"/>
              </a:lnSpc>
            </a:pPr>
            <a:r>
              <a:rPr lang="zh-CN" altLang="en-US" sz="1600" dirty="0">
                <a:solidFill>
                  <a:schemeClr val="bg1"/>
                </a:solidFill>
                <a:latin typeface="阿里巴巴普惠体 R" panose="00020600040101010101" pitchFamily="18" charset="-122"/>
                <a:ea typeface="阿里巴巴普惠体 R" panose="00020600040101010101" pitchFamily="18" charset="-122"/>
              </a:rPr>
              <a:t>你的幻灯片只是帮助别人记忆，它的作用是辅助性的。只在幻灯片上强调最重要的东西。而那些细点，则通过你的嘴巴说出来。</a:t>
            </a:r>
          </a:p>
        </p:txBody>
      </p:sp>
    </p:spTree>
    <p:extLst>
      <p:ext uri="{BB962C8B-B14F-4D97-AF65-F5344CB8AC3E}">
        <p14:creationId xmlns:p14="http://schemas.microsoft.com/office/powerpoint/2010/main" val="34545598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12" name="矩形 11"/>
          <p:cNvSpPr/>
          <p:nvPr/>
        </p:nvSpPr>
        <p:spPr>
          <a:xfrm>
            <a:off x="7327900" y="4000500"/>
            <a:ext cx="2641600" cy="2616200"/>
          </a:xfrm>
          <a:prstGeom prst="rect">
            <a:avLst/>
          </a:prstGeom>
          <a:noFill/>
          <a:ln w="9525">
            <a:solidFill>
              <a:srgbClr val="00B0F0">
                <a:alpha val="74902"/>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0"/>
            <a:ext cx="6106472" cy="6858000"/>
          </a:xfrm>
          <a:prstGeom prst="rect">
            <a:avLst/>
          </a:prstGeom>
          <a:solidFill>
            <a:srgbClr val="000000">
              <a:alpha val="2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Rectangle 4"/>
          <p:cNvSpPr/>
          <p:nvPr/>
        </p:nvSpPr>
        <p:spPr>
          <a:xfrm>
            <a:off x="4258819" y="876694"/>
            <a:ext cx="3695307" cy="3695307"/>
          </a:xfrm>
          <a:prstGeom prst="rect">
            <a:avLst/>
          </a:prstGeom>
          <a:noFill/>
          <a:ln w="1016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6"/>
          <p:cNvCxnSpPr/>
          <p:nvPr/>
        </p:nvCxnSpPr>
        <p:spPr>
          <a:xfrm>
            <a:off x="6577149" y="2724347"/>
            <a:ext cx="564545"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6425502" y="2863344"/>
            <a:ext cx="3365024" cy="523220"/>
          </a:xfrm>
          <a:prstGeom prst="rect">
            <a:avLst/>
          </a:prstGeom>
          <a:solidFill>
            <a:schemeClr val="bg1"/>
          </a:solidFill>
        </p:spPr>
        <p:txBody>
          <a:bodyPr wrap="none" rtlCol="0">
            <a:spAutoFit/>
          </a:bodyPr>
          <a:lstStyle/>
          <a:p>
            <a:r>
              <a:rPr lang="zh-CN" altLang="en-US" sz="2800" b="1" spc="300" dirty="0">
                <a:latin typeface="+mj-ea"/>
                <a:ea typeface="+mj-ea"/>
              </a:rPr>
              <a:t>做总结性页面不错</a:t>
            </a:r>
          </a:p>
        </p:txBody>
      </p:sp>
      <p:sp>
        <p:nvSpPr>
          <p:cNvPr id="11" name="文本框 10"/>
          <p:cNvSpPr txBox="1"/>
          <p:nvPr/>
        </p:nvSpPr>
        <p:spPr>
          <a:xfrm>
            <a:off x="8267701" y="3651139"/>
            <a:ext cx="3390900" cy="1867819"/>
          </a:xfrm>
          <a:prstGeom prst="rect">
            <a:avLst/>
          </a:prstGeom>
          <a:solidFill>
            <a:schemeClr val="bg1"/>
          </a:solidFill>
        </p:spPr>
        <p:txBody>
          <a:bodyPr wrap="square" rtlCol="0">
            <a:spAutoFit/>
          </a:bodyPr>
          <a:lstStyle/>
          <a:p>
            <a:pPr>
              <a:lnSpc>
                <a:spcPct val="130000"/>
              </a:lnSpc>
            </a:pPr>
            <a:r>
              <a:rPr lang="zh-CN" altLang="en-US" dirty="0">
                <a:latin typeface="阿里巴巴普惠体 R" panose="00020600040101010101" pitchFamily="18" charset="-122"/>
                <a:ea typeface="阿里巴巴普惠体 R" panose="00020600040101010101" pitchFamily="18" charset="-122"/>
              </a:rPr>
              <a:t>幻灯片的内容（特别是一些图案及图片元素）多种多样，但无论如何，我们都要使它们看起来协调统一，可以利用颜色重复、字体及版式统一起来。</a:t>
            </a:r>
          </a:p>
        </p:txBody>
      </p:sp>
      <p:sp>
        <p:nvSpPr>
          <p:cNvPr id="13" name="矩形 12"/>
          <p:cNvSpPr/>
          <p:nvPr/>
        </p:nvSpPr>
        <p:spPr>
          <a:xfrm>
            <a:off x="11099801" y="317894"/>
            <a:ext cx="558800" cy="558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0679526" y="1057613"/>
            <a:ext cx="144000" cy="144000"/>
          </a:xfrm>
          <a:prstGeom prst="rect">
            <a:avLst/>
          </a:prstGeom>
          <a:solidFill>
            <a:srgbClr val="0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9273167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占位符 1"/>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32" name="矩形 31"/>
          <p:cNvSpPr/>
          <p:nvPr/>
        </p:nvSpPr>
        <p:spPr>
          <a:xfrm>
            <a:off x="0" y="0"/>
            <a:ext cx="12192000" cy="3429000"/>
          </a:xfrm>
          <a:prstGeom prst="rect">
            <a:avLst/>
          </a:prstGeom>
          <a:solidFill>
            <a:srgbClr val="00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402814" y="2835159"/>
            <a:ext cx="598241" cy="523220"/>
          </a:xfrm>
          <a:prstGeom prst="rect">
            <a:avLst/>
          </a:prstGeom>
          <a:noFill/>
        </p:spPr>
        <p:txBody>
          <a:bodyPr wrap="none" rtlCol="0">
            <a:spAutoFit/>
          </a:bodyPr>
          <a:lstStyle/>
          <a:p>
            <a:pPr algn="ctr">
              <a:spcBef>
                <a:spcPts val="600"/>
              </a:spcBef>
            </a:pPr>
            <a:r>
              <a:rPr lang="en-US" altLang="zh-CN" sz="2800" b="1" dirty="0">
                <a:solidFill>
                  <a:schemeClr val="bg1"/>
                </a:solidFill>
                <a:latin typeface="阿里巴巴普惠体 R" panose="00020600040101010101" pitchFamily="18" charset="-122"/>
                <a:ea typeface="阿里巴巴普惠体 R" panose="00020600040101010101" pitchFamily="18" charset="-122"/>
              </a:rPr>
              <a:t>01</a:t>
            </a:r>
          </a:p>
        </p:txBody>
      </p:sp>
      <p:sp>
        <p:nvSpPr>
          <p:cNvPr id="12" name="文本框 11"/>
          <p:cNvSpPr txBox="1"/>
          <p:nvPr/>
        </p:nvSpPr>
        <p:spPr>
          <a:xfrm>
            <a:off x="4317534" y="2835159"/>
            <a:ext cx="598241" cy="523220"/>
          </a:xfrm>
          <a:prstGeom prst="rect">
            <a:avLst/>
          </a:prstGeom>
          <a:noFill/>
        </p:spPr>
        <p:txBody>
          <a:bodyPr wrap="none" rtlCol="0">
            <a:spAutoFit/>
          </a:bodyPr>
          <a:lstStyle/>
          <a:p>
            <a:pPr algn="ctr">
              <a:spcBef>
                <a:spcPts val="600"/>
              </a:spcBef>
            </a:pPr>
            <a:r>
              <a:rPr lang="en-US" altLang="zh-CN" sz="2800" b="1" dirty="0">
                <a:solidFill>
                  <a:schemeClr val="bg1"/>
                </a:solidFill>
                <a:latin typeface="阿里巴巴普惠体 R" panose="00020600040101010101" pitchFamily="18" charset="-122"/>
                <a:ea typeface="阿里巴巴普惠体 R" panose="00020600040101010101" pitchFamily="18" charset="-122"/>
              </a:rPr>
              <a:t>02</a:t>
            </a:r>
          </a:p>
        </p:txBody>
      </p:sp>
      <p:sp>
        <p:nvSpPr>
          <p:cNvPr id="15" name="文本框 14"/>
          <p:cNvSpPr txBox="1"/>
          <p:nvPr/>
        </p:nvSpPr>
        <p:spPr>
          <a:xfrm>
            <a:off x="7287477" y="2835159"/>
            <a:ext cx="598241" cy="523220"/>
          </a:xfrm>
          <a:prstGeom prst="rect">
            <a:avLst/>
          </a:prstGeom>
          <a:noFill/>
        </p:spPr>
        <p:txBody>
          <a:bodyPr wrap="none" rtlCol="0">
            <a:spAutoFit/>
          </a:bodyPr>
          <a:lstStyle/>
          <a:p>
            <a:pPr algn="ctr">
              <a:spcBef>
                <a:spcPts val="600"/>
              </a:spcBef>
            </a:pPr>
            <a:r>
              <a:rPr lang="en-US" altLang="zh-CN" sz="2800" b="1" dirty="0">
                <a:solidFill>
                  <a:schemeClr val="bg1"/>
                </a:solidFill>
                <a:latin typeface="阿里巴巴普惠体 R" panose="00020600040101010101" pitchFamily="18" charset="-122"/>
                <a:ea typeface="阿里巴巴普惠体 R" panose="00020600040101010101" pitchFamily="18" charset="-122"/>
              </a:rPr>
              <a:t>03</a:t>
            </a:r>
          </a:p>
        </p:txBody>
      </p:sp>
      <p:sp>
        <p:nvSpPr>
          <p:cNvPr id="18" name="文本框 17"/>
          <p:cNvSpPr txBox="1"/>
          <p:nvPr/>
        </p:nvSpPr>
        <p:spPr>
          <a:xfrm>
            <a:off x="10205018" y="2835159"/>
            <a:ext cx="598241" cy="523220"/>
          </a:xfrm>
          <a:prstGeom prst="rect">
            <a:avLst/>
          </a:prstGeom>
          <a:noFill/>
        </p:spPr>
        <p:txBody>
          <a:bodyPr wrap="none" rtlCol="0">
            <a:spAutoFit/>
          </a:bodyPr>
          <a:lstStyle/>
          <a:p>
            <a:pPr algn="ctr">
              <a:spcBef>
                <a:spcPts val="600"/>
              </a:spcBef>
            </a:pPr>
            <a:r>
              <a:rPr lang="en-US" altLang="zh-CN" sz="2800" b="1" dirty="0">
                <a:solidFill>
                  <a:schemeClr val="bg1"/>
                </a:solidFill>
                <a:latin typeface="阿里巴巴普惠体 R" panose="00020600040101010101" pitchFamily="18" charset="-122"/>
                <a:ea typeface="阿里巴巴普惠体 R" panose="00020600040101010101" pitchFamily="18" charset="-122"/>
              </a:rPr>
              <a:t>04</a:t>
            </a:r>
          </a:p>
        </p:txBody>
      </p:sp>
      <p:sp>
        <p:nvSpPr>
          <p:cNvPr id="37" name="矩形 36"/>
          <p:cNvSpPr/>
          <p:nvPr/>
        </p:nvSpPr>
        <p:spPr>
          <a:xfrm>
            <a:off x="508133" y="2641600"/>
            <a:ext cx="2387600" cy="1993900"/>
          </a:xfrm>
          <a:prstGeom prst="rect">
            <a:avLst/>
          </a:prstGeom>
          <a:no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3429410" y="2641600"/>
            <a:ext cx="2374490" cy="1993900"/>
          </a:xfrm>
          <a:prstGeom prst="rect">
            <a:avLst/>
          </a:prstGeom>
          <a:no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6399353" y="2641600"/>
            <a:ext cx="2374490" cy="1993900"/>
          </a:xfrm>
          <a:prstGeom prst="rect">
            <a:avLst/>
          </a:prstGeom>
          <a:no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9316892" y="2641600"/>
            <a:ext cx="2374490" cy="1993900"/>
          </a:xfrm>
          <a:prstGeom prst="rect">
            <a:avLst/>
          </a:prstGeom>
          <a:no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729590" y="4075854"/>
            <a:ext cx="1944687" cy="1052596"/>
          </a:xfrm>
          <a:prstGeom prst="rect">
            <a:avLst/>
          </a:prstGeom>
          <a:solidFill>
            <a:schemeClr val="bg1"/>
          </a:solidFill>
        </p:spPr>
        <p:txBody>
          <a:bodyPr wrap="square" rtlCol="0">
            <a:spAutoFit/>
          </a:bodyPr>
          <a:lstStyle/>
          <a:p>
            <a:pPr algn="ctr">
              <a:lnSpc>
                <a:spcPct val="130000"/>
              </a:lnSpc>
            </a:pPr>
            <a:r>
              <a:rPr lang="zh-CN" altLang="en-US" sz="1600" dirty="0">
                <a:latin typeface="阿里巴巴普惠体 R" panose="00020600040101010101" pitchFamily="18" charset="-122"/>
                <a:ea typeface="阿里巴巴普惠体 R" panose="00020600040101010101" pitchFamily="18" charset="-122"/>
              </a:rPr>
              <a:t>收起那些细点，只在幻灯片上强调最重要的东西</a:t>
            </a:r>
          </a:p>
        </p:txBody>
      </p:sp>
      <p:sp>
        <p:nvSpPr>
          <p:cNvPr id="34" name="文本框 33"/>
          <p:cNvSpPr txBox="1"/>
          <p:nvPr/>
        </p:nvSpPr>
        <p:spPr>
          <a:xfrm>
            <a:off x="3663658" y="4075854"/>
            <a:ext cx="1944687" cy="1052596"/>
          </a:xfrm>
          <a:prstGeom prst="rect">
            <a:avLst/>
          </a:prstGeom>
          <a:solidFill>
            <a:schemeClr val="bg1"/>
          </a:solidFill>
        </p:spPr>
        <p:txBody>
          <a:bodyPr wrap="square" rtlCol="0">
            <a:spAutoFit/>
          </a:bodyPr>
          <a:lstStyle/>
          <a:p>
            <a:pPr algn="ctr">
              <a:lnSpc>
                <a:spcPct val="130000"/>
              </a:lnSpc>
            </a:pPr>
            <a:r>
              <a:rPr lang="zh-CN" altLang="en-US" sz="1600" dirty="0">
                <a:latin typeface="阿里巴巴普惠体 R" panose="00020600040101010101" pitchFamily="18" charset="-122"/>
                <a:ea typeface="阿里巴巴普惠体 R" panose="00020600040101010101" pitchFamily="18" charset="-122"/>
              </a:rPr>
              <a:t>收起那些细点，只在幻灯片上强调最重要的东西</a:t>
            </a:r>
          </a:p>
        </p:txBody>
      </p:sp>
      <p:sp>
        <p:nvSpPr>
          <p:cNvPr id="35" name="文本框 34"/>
          <p:cNvSpPr txBox="1"/>
          <p:nvPr/>
        </p:nvSpPr>
        <p:spPr>
          <a:xfrm>
            <a:off x="6597726" y="4075854"/>
            <a:ext cx="1944687" cy="1052596"/>
          </a:xfrm>
          <a:prstGeom prst="rect">
            <a:avLst/>
          </a:prstGeom>
          <a:solidFill>
            <a:schemeClr val="bg1"/>
          </a:solidFill>
        </p:spPr>
        <p:txBody>
          <a:bodyPr wrap="square" rtlCol="0">
            <a:spAutoFit/>
          </a:bodyPr>
          <a:lstStyle/>
          <a:p>
            <a:pPr algn="ctr">
              <a:lnSpc>
                <a:spcPct val="130000"/>
              </a:lnSpc>
            </a:pPr>
            <a:r>
              <a:rPr lang="zh-CN" altLang="en-US" sz="1600" dirty="0">
                <a:latin typeface="阿里巴巴普惠体 R" panose="00020600040101010101" pitchFamily="18" charset="-122"/>
                <a:ea typeface="阿里巴巴普惠体 R" panose="00020600040101010101" pitchFamily="18" charset="-122"/>
              </a:rPr>
              <a:t>收起那些细点，只在幻灯片上强调最重要的东西</a:t>
            </a:r>
          </a:p>
        </p:txBody>
      </p:sp>
      <p:sp>
        <p:nvSpPr>
          <p:cNvPr id="36" name="文本框 35"/>
          <p:cNvSpPr txBox="1"/>
          <p:nvPr/>
        </p:nvSpPr>
        <p:spPr>
          <a:xfrm>
            <a:off x="9531794" y="4075854"/>
            <a:ext cx="1944687" cy="1052596"/>
          </a:xfrm>
          <a:prstGeom prst="rect">
            <a:avLst/>
          </a:prstGeom>
          <a:solidFill>
            <a:schemeClr val="bg1"/>
          </a:solidFill>
        </p:spPr>
        <p:txBody>
          <a:bodyPr wrap="square" rtlCol="0">
            <a:spAutoFit/>
          </a:bodyPr>
          <a:lstStyle/>
          <a:p>
            <a:pPr algn="ctr">
              <a:lnSpc>
                <a:spcPct val="130000"/>
              </a:lnSpc>
            </a:pPr>
            <a:r>
              <a:rPr lang="zh-CN" altLang="en-US" sz="1600" dirty="0">
                <a:latin typeface="阿里巴巴普惠体 R" panose="00020600040101010101" pitchFamily="18" charset="-122"/>
                <a:ea typeface="阿里巴巴普惠体 R" panose="00020600040101010101" pitchFamily="18" charset="-122"/>
              </a:rPr>
              <a:t>收起那些细点，只在幻灯片上强调最重要的东西</a:t>
            </a:r>
          </a:p>
        </p:txBody>
      </p:sp>
      <p:sp>
        <p:nvSpPr>
          <p:cNvPr id="41" name="文本框 40"/>
          <p:cNvSpPr txBox="1"/>
          <p:nvPr/>
        </p:nvSpPr>
        <p:spPr>
          <a:xfrm>
            <a:off x="4703115" y="911880"/>
            <a:ext cx="2800768" cy="523220"/>
          </a:xfrm>
          <a:prstGeom prst="rect">
            <a:avLst/>
          </a:prstGeom>
          <a:noFill/>
        </p:spPr>
        <p:txBody>
          <a:bodyPr wrap="none" rtlCol="0">
            <a:spAutoFit/>
          </a:bodyPr>
          <a:lstStyle/>
          <a:p>
            <a:pPr algn="ctr"/>
            <a:r>
              <a:rPr lang="zh-CN" altLang="en-US" sz="2800" spc="600" dirty="0">
                <a:solidFill>
                  <a:schemeClr val="bg1"/>
                </a:solidFill>
                <a:latin typeface="+mj-ea"/>
                <a:ea typeface="+mj-ea"/>
              </a:rPr>
              <a:t>并列关系论述</a:t>
            </a:r>
          </a:p>
        </p:txBody>
      </p:sp>
      <p:cxnSp>
        <p:nvCxnSpPr>
          <p:cNvPr id="19" name="直接连接符 18"/>
          <p:cNvCxnSpPr/>
          <p:nvPr/>
        </p:nvCxnSpPr>
        <p:spPr>
          <a:xfrm>
            <a:off x="5566230" y="1629973"/>
            <a:ext cx="105954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矩形 2">
            <a:extLst>
              <a:ext uri="{FF2B5EF4-FFF2-40B4-BE49-F238E27FC236}">
                <a16:creationId xmlns:a16="http://schemas.microsoft.com/office/drawing/2014/main" xmlns="" id="{793FE1FC-5387-4D37-A269-F51ED4BD0C94}"/>
              </a:ext>
            </a:extLst>
          </p:cNvPr>
          <p:cNvSpPr/>
          <p:nvPr/>
        </p:nvSpPr>
        <p:spPr>
          <a:xfrm>
            <a:off x="508133" y="6750000"/>
            <a:ext cx="5295767" cy="10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xmlns="" id="{263F4C25-C976-4237-9F18-334FD081927C}"/>
              </a:ext>
            </a:extLst>
          </p:cNvPr>
          <p:cNvSpPr/>
          <p:nvPr/>
        </p:nvSpPr>
        <p:spPr>
          <a:xfrm>
            <a:off x="6399353" y="6750000"/>
            <a:ext cx="5295767" cy="108000"/>
          </a:xfrm>
          <a:prstGeom prst="rect">
            <a:avLst/>
          </a:prstGeom>
          <a:solidFill>
            <a:srgbClr val="0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174327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grpSp>
        <p:nvGrpSpPr>
          <p:cNvPr id="10" name="组合 9"/>
          <p:cNvGrpSpPr/>
          <p:nvPr/>
        </p:nvGrpSpPr>
        <p:grpSpPr>
          <a:xfrm>
            <a:off x="228600" y="228600"/>
            <a:ext cx="11734800" cy="6413500"/>
            <a:chOff x="228600" y="228600"/>
            <a:chExt cx="11734800" cy="6413500"/>
          </a:xfrm>
        </p:grpSpPr>
        <p:sp>
          <p:nvSpPr>
            <p:cNvPr id="8" name="矩形 7"/>
            <p:cNvSpPr/>
            <p:nvPr/>
          </p:nvSpPr>
          <p:spPr>
            <a:xfrm>
              <a:off x="228600" y="228600"/>
              <a:ext cx="5867400" cy="6413500"/>
            </a:xfrm>
            <a:prstGeom prst="rect">
              <a:avLst/>
            </a:prstGeom>
            <a:solidFill>
              <a:srgbClr val="00000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096000" y="228600"/>
              <a:ext cx="5867400" cy="6413500"/>
            </a:xfrm>
            <a:prstGeom prst="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4" name="Chart 1"/>
          <p:cNvGraphicFramePr/>
          <p:nvPr>
            <p:extLst>
              <p:ext uri="{D42A27DB-BD31-4B8C-83A1-F6EECF244321}">
                <p14:modId xmlns:p14="http://schemas.microsoft.com/office/powerpoint/2010/main" val="3094602297"/>
              </p:ext>
            </p:extLst>
          </p:nvPr>
        </p:nvGraphicFramePr>
        <p:xfrm>
          <a:off x="6997962" y="550748"/>
          <a:ext cx="4271026" cy="5769204"/>
        </p:xfrm>
        <a:graphic>
          <a:graphicData uri="http://schemas.openxmlformats.org/drawingml/2006/chart">
            <c:chart xmlns:c="http://schemas.openxmlformats.org/drawingml/2006/chart" xmlns:r="http://schemas.openxmlformats.org/officeDocument/2006/relationships" r:id="rId3"/>
          </a:graphicData>
        </a:graphic>
      </p:graphicFrame>
      <p:sp>
        <p:nvSpPr>
          <p:cNvPr id="5" name="文本框 4"/>
          <p:cNvSpPr txBox="1"/>
          <p:nvPr/>
        </p:nvSpPr>
        <p:spPr>
          <a:xfrm>
            <a:off x="2436294" y="1663051"/>
            <a:ext cx="1223412" cy="461665"/>
          </a:xfrm>
          <a:prstGeom prst="rect">
            <a:avLst/>
          </a:prstGeom>
          <a:noFill/>
        </p:spPr>
        <p:txBody>
          <a:bodyPr wrap="none" rtlCol="0">
            <a:spAutoFit/>
          </a:bodyPr>
          <a:lstStyle/>
          <a:p>
            <a:pPr algn="ctr"/>
            <a:r>
              <a:rPr lang="zh-CN" altLang="en-US" sz="2400" b="1" spc="300" dirty="0">
                <a:solidFill>
                  <a:schemeClr val="bg1"/>
                </a:solidFill>
                <a:latin typeface="阿里巴巴普惠体 R" panose="00020600040101010101" pitchFamily="18" charset="-122"/>
                <a:ea typeface="阿里巴巴普惠体 R" panose="00020600040101010101" pitchFamily="18" charset="-122"/>
              </a:rPr>
              <a:t>小标题</a:t>
            </a:r>
          </a:p>
        </p:txBody>
      </p:sp>
      <p:cxnSp>
        <p:nvCxnSpPr>
          <p:cNvPr id="6" name="直接连接符 5"/>
          <p:cNvCxnSpPr/>
          <p:nvPr/>
        </p:nvCxnSpPr>
        <p:spPr>
          <a:xfrm>
            <a:off x="2508000" y="2449286"/>
            <a:ext cx="1080000"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1117600" y="2796244"/>
            <a:ext cx="3860800" cy="1350434"/>
          </a:xfrm>
          <a:prstGeom prst="rect">
            <a:avLst/>
          </a:prstGeom>
          <a:noFill/>
        </p:spPr>
        <p:txBody>
          <a:bodyPr wrap="square" rtlCol="0">
            <a:spAutoFit/>
          </a:bodyPr>
          <a:lstStyle/>
          <a:p>
            <a:pPr algn="ctr">
              <a:lnSpc>
                <a:spcPct val="130000"/>
              </a:lnSpc>
            </a:pPr>
            <a:r>
              <a:rPr lang="zh-CN" altLang="en-US" sz="1600" dirty="0">
                <a:solidFill>
                  <a:schemeClr val="bg1"/>
                </a:solidFill>
                <a:latin typeface="阿里巴巴普惠体 R" panose="00020600040101010101" pitchFamily="18" charset="-122"/>
                <a:ea typeface="阿里巴巴普惠体 R" panose="00020600040101010101" pitchFamily="18" charset="-122"/>
              </a:rPr>
              <a:t>你的幻灯片只是帮助别人记忆，它的作用是辅助性的。只在幻灯片上强调最重要的东西。而那些细点，则通过你的嘴巴说出来。</a:t>
            </a:r>
          </a:p>
        </p:txBody>
      </p:sp>
      <p:sp>
        <p:nvSpPr>
          <p:cNvPr id="12" name="矩形 11"/>
          <p:cNvSpPr/>
          <p:nvPr/>
        </p:nvSpPr>
        <p:spPr>
          <a:xfrm>
            <a:off x="2910624" y="5362063"/>
            <a:ext cx="276737" cy="276737"/>
          </a:xfrm>
          <a:prstGeom prst="rect">
            <a:avLst/>
          </a:prstGeom>
          <a:noFill/>
          <a:ln w="6350">
            <a:solidFill>
              <a:srgbClr val="7F7F7F">
                <a:alpha val="85098"/>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4993348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3" name="矩形 2"/>
          <p:cNvSpPr/>
          <p:nvPr/>
        </p:nvSpPr>
        <p:spPr>
          <a:xfrm>
            <a:off x="6096000" y="539750"/>
            <a:ext cx="5537200" cy="5778500"/>
          </a:xfrm>
          <a:prstGeom prst="rect">
            <a:avLst/>
          </a:prstGeom>
          <a:solidFill>
            <a:schemeClr val="bg1">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6451600" y="2057400"/>
            <a:ext cx="4860000" cy="0"/>
          </a:xfrm>
          <a:prstGeom prst="line">
            <a:avLst/>
          </a:prstGeom>
          <a:ln>
            <a:solidFill>
              <a:schemeClr val="bg1">
                <a:lumMod val="50000"/>
              </a:schemeClr>
            </a:solidFill>
            <a:prstDash val="lgDashDotDot"/>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451600" y="3429000"/>
            <a:ext cx="4860000" cy="0"/>
          </a:xfrm>
          <a:prstGeom prst="line">
            <a:avLst/>
          </a:prstGeom>
          <a:ln>
            <a:solidFill>
              <a:schemeClr val="bg1">
                <a:lumMod val="50000"/>
              </a:schemeClr>
            </a:solidFill>
            <a:prstDash val="lgDashDotDot"/>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6451600" y="4800600"/>
            <a:ext cx="4860000" cy="0"/>
          </a:xfrm>
          <a:prstGeom prst="line">
            <a:avLst/>
          </a:prstGeom>
          <a:ln>
            <a:solidFill>
              <a:schemeClr val="bg1">
                <a:lumMod val="50000"/>
              </a:schemeClr>
            </a:solidFill>
            <a:prstDash val="lgDashDotDot"/>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6451600" y="888713"/>
            <a:ext cx="2993127" cy="933738"/>
            <a:chOff x="6451600" y="888713"/>
            <a:chExt cx="2993127" cy="933738"/>
          </a:xfrm>
        </p:grpSpPr>
        <p:sp>
          <p:nvSpPr>
            <p:cNvPr id="11" name="文本框 10"/>
            <p:cNvSpPr txBox="1"/>
            <p:nvPr/>
          </p:nvSpPr>
          <p:spPr>
            <a:xfrm>
              <a:off x="6451600" y="888713"/>
              <a:ext cx="1556836" cy="584775"/>
            </a:xfrm>
            <a:prstGeom prst="rect">
              <a:avLst/>
            </a:prstGeom>
            <a:noFill/>
          </p:spPr>
          <p:txBody>
            <a:bodyPr wrap="none" rtlCol="0">
              <a:spAutoFit/>
            </a:bodyPr>
            <a:lstStyle/>
            <a:p>
              <a:r>
                <a:rPr lang="en-US" altLang="zh-CN" sz="3200" b="1" dirty="0">
                  <a:latin typeface="+mj-ea"/>
                  <a:ea typeface="+mj-ea"/>
                  <a:cs typeface="Arial" panose="020B0604020202020204" pitchFamily="34" charset="0"/>
                </a:rPr>
                <a:t>1200</a:t>
              </a:r>
              <a:r>
                <a:rPr lang="zh-CN" altLang="en-US" sz="3200" b="1" dirty="0">
                  <a:latin typeface="+mj-ea"/>
                  <a:ea typeface="+mj-ea"/>
                  <a:cs typeface="Arial" panose="020B0604020202020204" pitchFamily="34" charset="0"/>
                </a:rPr>
                <a:t>亿</a:t>
              </a:r>
            </a:p>
          </p:txBody>
        </p:sp>
        <p:sp>
          <p:nvSpPr>
            <p:cNvPr id="12" name="文本框 11"/>
            <p:cNvSpPr txBox="1"/>
            <p:nvPr/>
          </p:nvSpPr>
          <p:spPr>
            <a:xfrm>
              <a:off x="6451600" y="1453119"/>
              <a:ext cx="2993127" cy="369332"/>
            </a:xfrm>
            <a:prstGeom prst="rect">
              <a:avLst/>
            </a:prstGeom>
            <a:noFill/>
          </p:spPr>
          <p:txBody>
            <a:bodyPr wrap="none" rtlCol="0">
              <a:spAutoFit/>
            </a:bodyPr>
            <a:lstStyle/>
            <a:p>
              <a:r>
                <a:rPr lang="zh-CN" altLang="en-US" dirty="0">
                  <a:latin typeface="+mn-ea"/>
                </a:rPr>
                <a:t>明年的销售目标是</a:t>
              </a:r>
              <a:r>
                <a:rPr lang="en-US" altLang="zh-CN" dirty="0">
                  <a:latin typeface="+mn-ea"/>
                </a:rPr>
                <a:t>1200</a:t>
              </a:r>
              <a:r>
                <a:rPr lang="zh-CN" altLang="en-US" dirty="0">
                  <a:latin typeface="+mn-ea"/>
                </a:rPr>
                <a:t>个亿</a:t>
              </a:r>
            </a:p>
          </p:txBody>
        </p:sp>
      </p:grpSp>
      <p:grpSp>
        <p:nvGrpSpPr>
          <p:cNvPr id="21" name="组合 20"/>
          <p:cNvGrpSpPr/>
          <p:nvPr/>
        </p:nvGrpSpPr>
        <p:grpSpPr>
          <a:xfrm>
            <a:off x="6451600" y="2267026"/>
            <a:ext cx="3070071" cy="933738"/>
            <a:chOff x="6451600" y="2279363"/>
            <a:chExt cx="3070071" cy="933738"/>
          </a:xfrm>
        </p:grpSpPr>
        <p:sp>
          <p:nvSpPr>
            <p:cNvPr id="13" name="文本框 12"/>
            <p:cNvSpPr txBox="1"/>
            <p:nvPr/>
          </p:nvSpPr>
          <p:spPr>
            <a:xfrm>
              <a:off x="6451600" y="2279363"/>
              <a:ext cx="1556836" cy="584775"/>
            </a:xfrm>
            <a:prstGeom prst="rect">
              <a:avLst/>
            </a:prstGeom>
            <a:noFill/>
          </p:spPr>
          <p:txBody>
            <a:bodyPr wrap="none" rtlCol="0">
              <a:spAutoFit/>
            </a:bodyPr>
            <a:lstStyle/>
            <a:p>
              <a:r>
                <a:rPr lang="en-US" altLang="zh-CN" sz="3200" b="1" dirty="0">
                  <a:latin typeface="+mj-ea"/>
                  <a:ea typeface="+mj-ea"/>
                  <a:cs typeface="Arial" panose="020B0604020202020204" pitchFamily="34" charset="0"/>
                </a:rPr>
                <a:t>1200</a:t>
              </a:r>
              <a:r>
                <a:rPr lang="zh-CN" altLang="en-US" sz="3200" b="1" dirty="0">
                  <a:latin typeface="+mj-ea"/>
                  <a:ea typeface="+mj-ea"/>
                  <a:cs typeface="Arial" panose="020B0604020202020204" pitchFamily="34" charset="0"/>
                </a:rPr>
                <a:t>亿</a:t>
              </a:r>
            </a:p>
          </p:txBody>
        </p:sp>
        <p:sp>
          <p:nvSpPr>
            <p:cNvPr id="14" name="文本框 13"/>
            <p:cNvSpPr txBox="1"/>
            <p:nvPr/>
          </p:nvSpPr>
          <p:spPr>
            <a:xfrm>
              <a:off x="6451600" y="2843769"/>
              <a:ext cx="3538148" cy="369332"/>
            </a:xfrm>
            <a:prstGeom prst="rect">
              <a:avLst/>
            </a:prstGeom>
            <a:noFill/>
          </p:spPr>
          <p:txBody>
            <a:bodyPr wrap="none" rtlCol="0">
              <a:spAutoFit/>
            </a:bodyPr>
            <a:lstStyle>
              <a:defPPr>
                <a:defRPr lang="zh-CN"/>
              </a:defPPr>
              <a:lvl1pPr>
                <a:defRPr>
                  <a:latin typeface="+mn-ea"/>
                </a:defRPr>
              </a:lvl1pPr>
            </a:lstStyle>
            <a:p>
              <a:r>
                <a:rPr lang="zh-CN" altLang="en-US" dirty="0"/>
                <a:t>明年的销售</a:t>
              </a:r>
              <a:r>
                <a:rPr lang="zh-CN" altLang="en-US"/>
                <a:t>目标是</a:t>
              </a:r>
              <a:r>
                <a:rPr lang="en-US" altLang="zh-CN" dirty="0"/>
                <a:t>1200</a:t>
              </a:r>
              <a:r>
                <a:rPr lang="zh-CN" altLang="en-US" dirty="0"/>
                <a:t>个亿</a:t>
              </a:r>
            </a:p>
          </p:txBody>
        </p:sp>
      </p:grpSp>
      <p:grpSp>
        <p:nvGrpSpPr>
          <p:cNvPr id="20" name="组合 19"/>
          <p:cNvGrpSpPr/>
          <p:nvPr/>
        </p:nvGrpSpPr>
        <p:grpSpPr>
          <a:xfrm>
            <a:off x="6451600" y="3645339"/>
            <a:ext cx="3070071" cy="933738"/>
            <a:chOff x="6451600" y="3638778"/>
            <a:chExt cx="3070071" cy="933738"/>
          </a:xfrm>
        </p:grpSpPr>
        <p:sp>
          <p:nvSpPr>
            <p:cNvPr id="15" name="文本框 14"/>
            <p:cNvSpPr txBox="1"/>
            <p:nvPr/>
          </p:nvSpPr>
          <p:spPr>
            <a:xfrm>
              <a:off x="6451600" y="3638778"/>
              <a:ext cx="1556836" cy="584775"/>
            </a:xfrm>
            <a:prstGeom prst="rect">
              <a:avLst/>
            </a:prstGeom>
            <a:noFill/>
          </p:spPr>
          <p:txBody>
            <a:bodyPr wrap="none" rtlCol="0">
              <a:spAutoFit/>
            </a:bodyPr>
            <a:lstStyle/>
            <a:p>
              <a:r>
                <a:rPr lang="en-US" altLang="zh-CN" sz="3200" b="1" dirty="0">
                  <a:latin typeface="+mj-ea"/>
                  <a:ea typeface="+mj-ea"/>
                  <a:cs typeface="Arial" panose="020B0604020202020204" pitchFamily="34" charset="0"/>
                </a:rPr>
                <a:t>1200</a:t>
              </a:r>
              <a:r>
                <a:rPr lang="zh-CN" altLang="en-US" sz="3200" b="1" dirty="0">
                  <a:latin typeface="+mj-ea"/>
                  <a:ea typeface="+mj-ea"/>
                  <a:cs typeface="Arial" panose="020B0604020202020204" pitchFamily="34" charset="0"/>
                </a:rPr>
                <a:t>亿</a:t>
              </a:r>
            </a:p>
          </p:txBody>
        </p:sp>
        <p:sp>
          <p:nvSpPr>
            <p:cNvPr id="16" name="文本框 15"/>
            <p:cNvSpPr txBox="1"/>
            <p:nvPr/>
          </p:nvSpPr>
          <p:spPr>
            <a:xfrm>
              <a:off x="6451600" y="4203184"/>
              <a:ext cx="3538148" cy="369332"/>
            </a:xfrm>
            <a:prstGeom prst="rect">
              <a:avLst/>
            </a:prstGeom>
            <a:noFill/>
          </p:spPr>
          <p:txBody>
            <a:bodyPr wrap="none" rtlCol="0">
              <a:spAutoFit/>
            </a:bodyPr>
            <a:lstStyle>
              <a:defPPr>
                <a:defRPr lang="zh-CN"/>
              </a:defPPr>
              <a:lvl1pPr>
                <a:defRPr>
                  <a:latin typeface="+mn-ea"/>
                </a:defRPr>
              </a:lvl1pPr>
            </a:lstStyle>
            <a:p>
              <a:r>
                <a:rPr lang="zh-CN" altLang="en-US" dirty="0"/>
                <a:t>明年的销售</a:t>
              </a:r>
              <a:r>
                <a:rPr lang="zh-CN" altLang="en-US"/>
                <a:t>目标是</a:t>
              </a:r>
              <a:r>
                <a:rPr lang="en-US" altLang="zh-CN" dirty="0"/>
                <a:t>1200</a:t>
              </a:r>
              <a:r>
                <a:rPr lang="zh-CN" altLang="en-US" dirty="0"/>
                <a:t>个亿</a:t>
              </a:r>
            </a:p>
          </p:txBody>
        </p:sp>
      </p:grpSp>
      <p:grpSp>
        <p:nvGrpSpPr>
          <p:cNvPr id="19" name="组合 18"/>
          <p:cNvGrpSpPr/>
          <p:nvPr/>
        </p:nvGrpSpPr>
        <p:grpSpPr>
          <a:xfrm>
            <a:off x="6451600" y="5023652"/>
            <a:ext cx="3070071" cy="933738"/>
            <a:chOff x="6451600" y="5023652"/>
            <a:chExt cx="3070071" cy="933738"/>
          </a:xfrm>
        </p:grpSpPr>
        <p:sp>
          <p:nvSpPr>
            <p:cNvPr id="17" name="文本框 16"/>
            <p:cNvSpPr txBox="1"/>
            <p:nvPr/>
          </p:nvSpPr>
          <p:spPr>
            <a:xfrm>
              <a:off x="6451600" y="5023652"/>
              <a:ext cx="1556836" cy="584775"/>
            </a:xfrm>
            <a:prstGeom prst="rect">
              <a:avLst/>
            </a:prstGeom>
            <a:noFill/>
          </p:spPr>
          <p:txBody>
            <a:bodyPr wrap="none" rtlCol="0">
              <a:spAutoFit/>
            </a:bodyPr>
            <a:lstStyle/>
            <a:p>
              <a:r>
                <a:rPr lang="en-US" altLang="zh-CN" sz="3200" b="1" dirty="0">
                  <a:latin typeface="+mj-ea"/>
                  <a:ea typeface="+mj-ea"/>
                  <a:cs typeface="Arial" panose="020B0604020202020204" pitchFamily="34" charset="0"/>
                </a:rPr>
                <a:t>1200</a:t>
              </a:r>
              <a:r>
                <a:rPr lang="zh-CN" altLang="en-US" sz="3200" b="1" dirty="0">
                  <a:latin typeface="+mj-ea"/>
                  <a:ea typeface="+mj-ea"/>
                  <a:cs typeface="Arial" panose="020B0604020202020204" pitchFamily="34" charset="0"/>
                </a:rPr>
                <a:t>亿</a:t>
              </a:r>
            </a:p>
          </p:txBody>
        </p:sp>
        <p:sp>
          <p:nvSpPr>
            <p:cNvPr id="18" name="文本框 17"/>
            <p:cNvSpPr txBox="1"/>
            <p:nvPr/>
          </p:nvSpPr>
          <p:spPr>
            <a:xfrm>
              <a:off x="6451600" y="5588058"/>
              <a:ext cx="3538148" cy="369332"/>
            </a:xfrm>
            <a:prstGeom prst="rect">
              <a:avLst/>
            </a:prstGeom>
            <a:noFill/>
          </p:spPr>
          <p:txBody>
            <a:bodyPr wrap="none" rtlCol="0">
              <a:spAutoFit/>
            </a:bodyPr>
            <a:lstStyle>
              <a:defPPr>
                <a:defRPr lang="zh-CN"/>
              </a:defPPr>
              <a:lvl1pPr>
                <a:defRPr>
                  <a:latin typeface="+mn-ea"/>
                </a:defRPr>
              </a:lvl1pPr>
            </a:lstStyle>
            <a:p>
              <a:r>
                <a:rPr lang="zh-CN" altLang="en-US" dirty="0"/>
                <a:t>明年的销售</a:t>
              </a:r>
              <a:r>
                <a:rPr lang="zh-CN" altLang="en-US"/>
                <a:t>目标是</a:t>
              </a:r>
              <a:r>
                <a:rPr lang="en-US" altLang="zh-CN" dirty="0"/>
                <a:t>1200</a:t>
              </a:r>
              <a:r>
                <a:rPr lang="zh-CN" altLang="en-US" dirty="0"/>
                <a:t>个亿</a:t>
              </a:r>
            </a:p>
          </p:txBody>
        </p:sp>
      </p:grpSp>
      <p:sp>
        <p:nvSpPr>
          <p:cNvPr id="23" name="文本框 22"/>
          <p:cNvSpPr txBox="1"/>
          <p:nvPr/>
        </p:nvSpPr>
        <p:spPr>
          <a:xfrm>
            <a:off x="1003300" y="889745"/>
            <a:ext cx="1069524" cy="400110"/>
          </a:xfrm>
          <a:prstGeom prst="rect">
            <a:avLst/>
          </a:prstGeom>
          <a:noFill/>
        </p:spPr>
        <p:txBody>
          <a:bodyPr wrap="none" rtlCol="0">
            <a:spAutoFit/>
          </a:bodyPr>
          <a:lstStyle/>
          <a:p>
            <a:r>
              <a:rPr lang="zh-CN" altLang="en-US" sz="2000" b="1" spc="300" dirty="0">
                <a:solidFill>
                  <a:schemeClr val="bg1"/>
                </a:solidFill>
                <a:latin typeface="阿里巴巴普惠体 R" panose="00020600040101010101" pitchFamily="18" charset="-122"/>
                <a:ea typeface="阿里巴巴普惠体 R" panose="00020600040101010101" pitchFamily="18" charset="-122"/>
              </a:rPr>
              <a:t>小标题</a:t>
            </a:r>
          </a:p>
        </p:txBody>
      </p:sp>
      <p:sp>
        <p:nvSpPr>
          <p:cNvPr id="24" name="文本框 23"/>
          <p:cNvSpPr txBox="1"/>
          <p:nvPr/>
        </p:nvSpPr>
        <p:spPr>
          <a:xfrm>
            <a:off x="1003300" y="1281745"/>
            <a:ext cx="3365024" cy="523220"/>
          </a:xfrm>
          <a:prstGeom prst="rect">
            <a:avLst/>
          </a:prstGeom>
          <a:noFill/>
        </p:spPr>
        <p:txBody>
          <a:bodyPr wrap="none" rtlCol="0">
            <a:spAutoFit/>
          </a:bodyPr>
          <a:lstStyle/>
          <a:p>
            <a:r>
              <a:rPr lang="zh-CN" altLang="en-US" sz="2800" b="1" spc="300" dirty="0">
                <a:solidFill>
                  <a:schemeClr val="bg1"/>
                </a:solidFill>
                <a:latin typeface="+mj-ea"/>
                <a:ea typeface="+mj-ea"/>
              </a:rPr>
              <a:t>列数据综述性页面</a:t>
            </a:r>
          </a:p>
        </p:txBody>
      </p:sp>
      <p:cxnSp>
        <p:nvCxnSpPr>
          <p:cNvPr id="26" name="直接连接符 25"/>
          <p:cNvCxnSpPr/>
          <p:nvPr/>
        </p:nvCxnSpPr>
        <p:spPr>
          <a:xfrm>
            <a:off x="2582798" y="1932140"/>
            <a:ext cx="1593612"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342900" y="539750"/>
            <a:ext cx="1323340" cy="2889250"/>
          </a:xfrm>
          <a:custGeom>
            <a:avLst/>
            <a:gdLst>
              <a:gd name="connsiteX0" fmla="*/ 0 w 1320800"/>
              <a:gd name="connsiteY0" fmla="*/ 0 h 2889250"/>
              <a:gd name="connsiteX1" fmla="*/ 1320800 w 1320800"/>
              <a:gd name="connsiteY1" fmla="*/ 0 h 2889250"/>
              <a:gd name="connsiteX2" fmla="*/ 1320800 w 1320800"/>
              <a:gd name="connsiteY2" fmla="*/ 2889250 h 2889250"/>
              <a:gd name="connsiteX3" fmla="*/ 0 w 1320800"/>
              <a:gd name="connsiteY3" fmla="*/ 2889250 h 2889250"/>
              <a:gd name="connsiteX4" fmla="*/ 0 w 1320800"/>
              <a:gd name="connsiteY4" fmla="*/ 0 h 2889250"/>
              <a:gd name="connsiteX0" fmla="*/ 0 w 1320800"/>
              <a:gd name="connsiteY0" fmla="*/ 0 h 2889250"/>
              <a:gd name="connsiteX1" fmla="*/ 1320800 w 1320800"/>
              <a:gd name="connsiteY1" fmla="*/ 0 h 2889250"/>
              <a:gd name="connsiteX2" fmla="*/ 1320800 w 1320800"/>
              <a:gd name="connsiteY2" fmla="*/ 285750 h 2889250"/>
              <a:gd name="connsiteX3" fmla="*/ 1320800 w 1320800"/>
              <a:gd name="connsiteY3" fmla="*/ 2889250 h 2889250"/>
              <a:gd name="connsiteX4" fmla="*/ 0 w 1320800"/>
              <a:gd name="connsiteY4" fmla="*/ 2889250 h 2889250"/>
              <a:gd name="connsiteX5" fmla="*/ 0 w 1320800"/>
              <a:gd name="connsiteY5" fmla="*/ 0 h 2889250"/>
              <a:gd name="connsiteX0" fmla="*/ 0 w 1320800"/>
              <a:gd name="connsiteY0" fmla="*/ 0 h 2889250"/>
              <a:gd name="connsiteX1" fmla="*/ 1320800 w 1320800"/>
              <a:gd name="connsiteY1" fmla="*/ 0 h 2889250"/>
              <a:gd name="connsiteX2" fmla="*/ 1320800 w 1320800"/>
              <a:gd name="connsiteY2" fmla="*/ 285750 h 2889250"/>
              <a:gd name="connsiteX3" fmla="*/ 1320800 w 1320800"/>
              <a:gd name="connsiteY3" fmla="*/ 2889250 h 2889250"/>
              <a:gd name="connsiteX4" fmla="*/ 0 w 1320800"/>
              <a:gd name="connsiteY4" fmla="*/ 2889250 h 2889250"/>
              <a:gd name="connsiteX5" fmla="*/ 0 w 1320800"/>
              <a:gd name="connsiteY5" fmla="*/ 0 h 2889250"/>
              <a:gd name="connsiteX0" fmla="*/ 0 w 1320800"/>
              <a:gd name="connsiteY0" fmla="*/ 0 h 2889250"/>
              <a:gd name="connsiteX1" fmla="*/ 1320800 w 1320800"/>
              <a:gd name="connsiteY1" fmla="*/ 0 h 2889250"/>
              <a:gd name="connsiteX2" fmla="*/ 1320800 w 1320800"/>
              <a:gd name="connsiteY2" fmla="*/ 285750 h 2889250"/>
              <a:gd name="connsiteX3" fmla="*/ 1320800 w 1320800"/>
              <a:gd name="connsiteY3" fmla="*/ 2889250 h 2889250"/>
              <a:gd name="connsiteX4" fmla="*/ 0 w 1320800"/>
              <a:gd name="connsiteY4" fmla="*/ 2889250 h 2889250"/>
              <a:gd name="connsiteX5" fmla="*/ 0 w 1320800"/>
              <a:gd name="connsiteY5" fmla="*/ 0 h 2889250"/>
              <a:gd name="connsiteX0" fmla="*/ 0 w 1320800"/>
              <a:gd name="connsiteY0" fmla="*/ 0 h 2889250"/>
              <a:gd name="connsiteX1" fmla="*/ 1320800 w 1320800"/>
              <a:gd name="connsiteY1" fmla="*/ 0 h 2889250"/>
              <a:gd name="connsiteX2" fmla="*/ 1320800 w 1320800"/>
              <a:gd name="connsiteY2" fmla="*/ 285750 h 2889250"/>
              <a:gd name="connsiteX3" fmla="*/ 1314450 w 1320800"/>
              <a:gd name="connsiteY3" fmla="*/ 1314450 h 2889250"/>
              <a:gd name="connsiteX4" fmla="*/ 1320800 w 1320800"/>
              <a:gd name="connsiteY4" fmla="*/ 2889250 h 2889250"/>
              <a:gd name="connsiteX5" fmla="*/ 0 w 1320800"/>
              <a:gd name="connsiteY5" fmla="*/ 2889250 h 2889250"/>
              <a:gd name="connsiteX6" fmla="*/ 0 w 1320800"/>
              <a:gd name="connsiteY6" fmla="*/ 0 h 2889250"/>
              <a:gd name="connsiteX0" fmla="*/ 1314450 w 1412240"/>
              <a:gd name="connsiteY0" fmla="*/ 1314450 h 2889250"/>
              <a:gd name="connsiteX1" fmla="*/ 1320800 w 1412240"/>
              <a:gd name="connsiteY1" fmla="*/ 2889250 h 2889250"/>
              <a:gd name="connsiteX2" fmla="*/ 0 w 1412240"/>
              <a:gd name="connsiteY2" fmla="*/ 2889250 h 2889250"/>
              <a:gd name="connsiteX3" fmla="*/ 0 w 1412240"/>
              <a:gd name="connsiteY3" fmla="*/ 0 h 2889250"/>
              <a:gd name="connsiteX4" fmla="*/ 1320800 w 1412240"/>
              <a:gd name="connsiteY4" fmla="*/ 0 h 2889250"/>
              <a:gd name="connsiteX5" fmla="*/ 1412240 w 1412240"/>
              <a:gd name="connsiteY5" fmla="*/ 377190 h 2889250"/>
              <a:gd name="connsiteX0" fmla="*/ 1314450 w 1323340"/>
              <a:gd name="connsiteY0" fmla="*/ 1314450 h 2889250"/>
              <a:gd name="connsiteX1" fmla="*/ 1320800 w 1323340"/>
              <a:gd name="connsiteY1" fmla="*/ 2889250 h 2889250"/>
              <a:gd name="connsiteX2" fmla="*/ 0 w 1323340"/>
              <a:gd name="connsiteY2" fmla="*/ 2889250 h 2889250"/>
              <a:gd name="connsiteX3" fmla="*/ 0 w 1323340"/>
              <a:gd name="connsiteY3" fmla="*/ 0 h 2889250"/>
              <a:gd name="connsiteX4" fmla="*/ 1320800 w 1323340"/>
              <a:gd name="connsiteY4" fmla="*/ 0 h 2889250"/>
              <a:gd name="connsiteX5" fmla="*/ 1323340 w 1323340"/>
              <a:gd name="connsiteY5" fmla="*/ 351790 h 2889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3340" h="2889250">
                <a:moveTo>
                  <a:pt x="1314450" y="1314450"/>
                </a:moveTo>
                <a:cubicBezTo>
                  <a:pt x="1316567" y="1839383"/>
                  <a:pt x="1318683" y="2364317"/>
                  <a:pt x="1320800" y="2889250"/>
                </a:cubicBezTo>
                <a:lnTo>
                  <a:pt x="0" y="2889250"/>
                </a:lnTo>
                <a:lnTo>
                  <a:pt x="0" y="0"/>
                </a:lnTo>
                <a:lnTo>
                  <a:pt x="1320800" y="0"/>
                </a:lnTo>
                <a:cubicBezTo>
                  <a:pt x="1320800" y="95250"/>
                  <a:pt x="1323340" y="351790"/>
                  <a:pt x="1323340" y="351790"/>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5709437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占位符 10"/>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pic>
        <p:nvPicPr>
          <p:cNvPr id="12" name="图片占位符 11"/>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sp>
        <p:nvSpPr>
          <p:cNvPr id="4" name="矩形 3"/>
          <p:cNvSpPr/>
          <p:nvPr/>
        </p:nvSpPr>
        <p:spPr>
          <a:xfrm>
            <a:off x="1306059" y="1774371"/>
            <a:ext cx="3309258" cy="3309258"/>
          </a:xfrm>
          <a:prstGeom prst="rect">
            <a:avLst/>
          </a:prstGeom>
          <a:noFill/>
          <a:ln w="762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677559" y="2787905"/>
            <a:ext cx="1223412" cy="461665"/>
          </a:xfrm>
          <a:prstGeom prst="rect">
            <a:avLst/>
          </a:prstGeom>
          <a:noFill/>
        </p:spPr>
        <p:txBody>
          <a:bodyPr wrap="none" rtlCol="0">
            <a:spAutoFit/>
          </a:bodyPr>
          <a:lstStyle/>
          <a:p>
            <a:r>
              <a:rPr lang="zh-CN" altLang="en-US" sz="2400" b="1" spc="300" dirty="0">
                <a:latin typeface="+mj-ea"/>
                <a:ea typeface="+mj-ea"/>
              </a:rPr>
              <a:t>小标题</a:t>
            </a:r>
          </a:p>
        </p:txBody>
      </p:sp>
      <p:cxnSp>
        <p:nvCxnSpPr>
          <p:cNvPr id="6" name="直接连接符 5"/>
          <p:cNvCxnSpPr/>
          <p:nvPr/>
        </p:nvCxnSpPr>
        <p:spPr>
          <a:xfrm>
            <a:off x="1779157" y="3429000"/>
            <a:ext cx="1080000"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1677558" y="3621802"/>
            <a:ext cx="2602341" cy="338554"/>
          </a:xfrm>
          <a:prstGeom prst="rect">
            <a:avLst/>
          </a:prstGeom>
          <a:noFill/>
        </p:spPr>
        <p:txBody>
          <a:bodyPr wrap="square" rtlCol="0">
            <a:spAutoFit/>
          </a:bodyPr>
          <a:lstStyle/>
          <a:p>
            <a:r>
              <a:rPr lang="zh-CN" altLang="en-US" sz="1600" dirty="0">
                <a:latin typeface="+mj-ea"/>
                <a:ea typeface="+mj-ea"/>
              </a:rPr>
              <a:t>这儿写几个字当副标题</a:t>
            </a:r>
          </a:p>
        </p:txBody>
      </p:sp>
      <p:grpSp>
        <p:nvGrpSpPr>
          <p:cNvPr id="32" name="组合 31"/>
          <p:cNvGrpSpPr/>
          <p:nvPr/>
        </p:nvGrpSpPr>
        <p:grpSpPr>
          <a:xfrm>
            <a:off x="5268748" y="1774371"/>
            <a:ext cx="776451" cy="482599"/>
            <a:chOff x="5268748" y="1774371"/>
            <a:chExt cx="776451" cy="482599"/>
          </a:xfrm>
        </p:grpSpPr>
        <p:sp>
          <p:nvSpPr>
            <p:cNvPr id="9" name="矩形 8"/>
            <p:cNvSpPr/>
            <p:nvPr/>
          </p:nvSpPr>
          <p:spPr>
            <a:xfrm>
              <a:off x="5268748" y="1774371"/>
              <a:ext cx="482599" cy="482599"/>
            </a:xfrm>
            <a:prstGeom prst="rect">
              <a:avLst/>
            </a:prstGeom>
            <a:no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457495" y="1872795"/>
              <a:ext cx="587704" cy="285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5487493" y="1784838"/>
              <a:ext cx="527709" cy="461665"/>
            </a:xfrm>
            <a:prstGeom prst="rect">
              <a:avLst/>
            </a:prstGeom>
            <a:noFill/>
          </p:spPr>
          <p:txBody>
            <a:bodyPr wrap="none" rtlCol="0">
              <a:spAutoFit/>
            </a:bodyPr>
            <a:lstStyle/>
            <a:p>
              <a:r>
                <a:rPr lang="en-US" altLang="zh-CN" sz="2400" dirty="0">
                  <a:latin typeface="Arial" panose="020B0604020202020204" pitchFamily="34" charset="0"/>
                  <a:cs typeface="Arial" panose="020B0604020202020204" pitchFamily="34" charset="0"/>
                </a:rPr>
                <a:t>01</a:t>
              </a:r>
              <a:endParaRPr lang="zh-CN" altLang="en-US" sz="2400" dirty="0">
                <a:latin typeface="Arial" panose="020B0604020202020204" pitchFamily="34" charset="0"/>
                <a:cs typeface="Arial" panose="020B0604020202020204" pitchFamily="34" charset="0"/>
              </a:endParaRPr>
            </a:p>
          </p:txBody>
        </p:sp>
      </p:grpSp>
      <p:grpSp>
        <p:nvGrpSpPr>
          <p:cNvPr id="31" name="组合 30"/>
          <p:cNvGrpSpPr/>
          <p:nvPr/>
        </p:nvGrpSpPr>
        <p:grpSpPr>
          <a:xfrm>
            <a:off x="5268748" y="2481036"/>
            <a:ext cx="776451" cy="482599"/>
            <a:chOff x="5268748" y="2481036"/>
            <a:chExt cx="776451" cy="482599"/>
          </a:xfrm>
        </p:grpSpPr>
        <p:sp>
          <p:nvSpPr>
            <p:cNvPr id="13" name="矩形 12"/>
            <p:cNvSpPr/>
            <p:nvPr/>
          </p:nvSpPr>
          <p:spPr>
            <a:xfrm>
              <a:off x="5268748" y="2481036"/>
              <a:ext cx="482599" cy="482599"/>
            </a:xfrm>
            <a:prstGeom prst="rect">
              <a:avLst/>
            </a:prstGeom>
            <a:no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457495" y="2579460"/>
              <a:ext cx="587704" cy="285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5487493" y="2491503"/>
              <a:ext cx="527709" cy="461665"/>
            </a:xfrm>
            <a:prstGeom prst="rect">
              <a:avLst/>
            </a:prstGeom>
            <a:noFill/>
          </p:spPr>
          <p:txBody>
            <a:bodyPr wrap="none" rtlCol="0">
              <a:spAutoFit/>
            </a:bodyPr>
            <a:lstStyle/>
            <a:p>
              <a:r>
                <a:rPr lang="en-US" altLang="zh-CN" sz="2400" dirty="0">
                  <a:latin typeface="Arial" panose="020B0604020202020204" pitchFamily="34" charset="0"/>
                  <a:cs typeface="Arial" panose="020B0604020202020204" pitchFamily="34" charset="0"/>
                </a:rPr>
                <a:t>02</a:t>
              </a:r>
              <a:endParaRPr lang="zh-CN" altLang="en-US" sz="2400" dirty="0">
                <a:latin typeface="Arial" panose="020B0604020202020204" pitchFamily="34" charset="0"/>
                <a:cs typeface="Arial" panose="020B0604020202020204" pitchFamily="34" charset="0"/>
              </a:endParaRPr>
            </a:p>
          </p:txBody>
        </p:sp>
      </p:grpSp>
      <p:grpSp>
        <p:nvGrpSpPr>
          <p:cNvPr id="30" name="组合 29"/>
          <p:cNvGrpSpPr/>
          <p:nvPr/>
        </p:nvGrpSpPr>
        <p:grpSpPr>
          <a:xfrm>
            <a:off x="5268748" y="3187701"/>
            <a:ext cx="776451" cy="482599"/>
            <a:chOff x="5268748" y="3187701"/>
            <a:chExt cx="776451" cy="482599"/>
          </a:xfrm>
        </p:grpSpPr>
        <p:sp>
          <p:nvSpPr>
            <p:cNvPr id="17" name="矩形 16"/>
            <p:cNvSpPr/>
            <p:nvPr/>
          </p:nvSpPr>
          <p:spPr>
            <a:xfrm>
              <a:off x="5268748" y="3187701"/>
              <a:ext cx="482599" cy="482599"/>
            </a:xfrm>
            <a:prstGeom prst="rect">
              <a:avLst/>
            </a:prstGeom>
            <a:no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457495" y="3286125"/>
              <a:ext cx="587704" cy="285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5487493" y="3198168"/>
              <a:ext cx="527709" cy="461665"/>
            </a:xfrm>
            <a:prstGeom prst="rect">
              <a:avLst/>
            </a:prstGeom>
            <a:noFill/>
          </p:spPr>
          <p:txBody>
            <a:bodyPr wrap="none" rtlCol="0">
              <a:spAutoFit/>
            </a:bodyPr>
            <a:lstStyle/>
            <a:p>
              <a:r>
                <a:rPr lang="en-US" altLang="zh-CN" sz="2400" dirty="0">
                  <a:latin typeface="Arial" panose="020B0604020202020204" pitchFamily="34" charset="0"/>
                  <a:cs typeface="Arial" panose="020B0604020202020204" pitchFamily="34" charset="0"/>
                </a:rPr>
                <a:t>03</a:t>
              </a:r>
              <a:endParaRPr lang="zh-CN" altLang="en-US" sz="2400" dirty="0">
                <a:latin typeface="Arial" panose="020B0604020202020204" pitchFamily="34" charset="0"/>
                <a:cs typeface="Arial" panose="020B0604020202020204" pitchFamily="34" charset="0"/>
              </a:endParaRPr>
            </a:p>
          </p:txBody>
        </p:sp>
      </p:grpSp>
      <p:grpSp>
        <p:nvGrpSpPr>
          <p:cNvPr id="29" name="组合 28"/>
          <p:cNvGrpSpPr/>
          <p:nvPr/>
        </p:nvGrpSpPr>
        <p:grpSpPr>
          <a:xfrm>
            <a:off x="5268748" y="3894366"/>
            <a:ext cx="776451" cy="482599"/>
            <a:chOff x="5268748" y="3894366"/>
            <a:chExt cx="776451" cy="482599"/>
          </a:xfrm>
        </p:grpSpPr>
        <p:sp>
          <p:nvSpPr>
            <p:cNvPr id="21" name="矩形 20"/>
            <p:cNvSpPr/>
            <p:nvPr/>
          </p:nvSpPr>
          <p:spPr>
            <a:xfrm>
              <a:off x="5268748" y="3894366"/>
              <a:ext cx="482599" cy="482599"/>
            </a:xfrm>
            <a:prstGeom prst="rect">
              <a:avLst/>
            </a:prstGeom>
            <a:no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5457495" y="3992790"/>
              <a:ext cx="587704" cy="285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5487493" y="3904833"/>
              <a:ext cx="527709" cy="461665"/>
            </a:xfrm>
            <a:prstGeom prst="rect">
              <a:avLst/>
            </a:prstGeom>
            <a:noFill/>
          </p:spPr>
          <p:txBody>
            <a:bodyPr wrap="none" rtlCol="0">
              <a:spAutoFit/>
            </a:bodyPr>
            <a:lstStyle/>
            <a:p>
              <a:r>
                <a:rPr lang="en-US" altLang="zh-CN" sz="2400" dirty="0">
                  <a:latin typeface="Arial" panose="020B0604020202020204" pitchFamily="34" charset="0"/>
                  <a:cs typeface="Arial" panose="020B0604020202020204" pitchFamily="34" charset="0"/>
                </a:rPr>
                <a:t>04</a:t>
              </a:r>
              <a:endParaRPr lang="zh-CN" altLang="en-US" sz="2400" dirty="0">
                <a:latin typeface="Arial" panose="020B0604020202020204" pitchFamily="34" charset="0"/>
                <a:cs typeface="Arial" panose="020B0604020202020204" pitchFamily="34" charset="0"/>
              </a:endParaRPr>
            </a:p>
          </p:txBody>
        </p:sp>
      </p:grpSp>
      <p:grpSp>
        <p:nvGrpSpPr>
          <p:cNvPr id="28" name="组合 27"/>
          <p:cNvGrpSpPr/>
          <p:nvPr/>
        </p:nvGrpSpPr>
        <p:grpSpPr>
          <a:xfrm>
            <a:off x="5268748" y="4601030"/>
            <a:ext cx="776451" cy="482599"/>
            <a:chOff x="5268748" y="4601030"/>
            <a:chExt cx="776451" cy="482599"/>
          </a:xfrm>
        </p:grpSpPr>
        <p:sp>
          <p:nvSpPr>
            <p:cNvPr id="25" name="矩形 24"/>
            <p:cNvSpPr/>
            <p:nvPr/>
          </p:nvSpPr>
          <p:spPr>
            <a:xfrm>
              <a:off x="5268748" y="4601030"/>
              <a:ext cx="482599" cy="482599"/>
            </a:xfrm>
            <a:prstGeom prst="rect">
              <a:avLst/>
            </a:prstGeom>
            <a:no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5457495" y="4699454"/>
              <a:ext cx="587704" cy="285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5487493" y="4611497"/>
              <a:ext cx="527709" cy="461665"/>
            </a:xfrm>
            <a:prstGeom prst="rect">
              <a:avLst/>
            </a:prstGeom>
            <a:noFill/>
          </p:spPr>
          <p:txBody>
            <a:bodyPr wrap="none" rtlCol="0">
              <a:spAutoFit/>
            </a:bodyPr>
            <a:lstStyle/>
            <a:p>
              <a:r>
                <a:rPr lang="en-US" altLang="zh-CN" sz="2400" dirty="0">
                  <a:latin typeface="Arial" panose="020B0604020202020204" pitchFamily="34" charset="0"/>
                  <a:cs typeface="Arial" panose="020B0604020202020204" pitchFamily="34" charset="0"/>
                </a:rPr>
                <a:t>05</a:t>
              </a:r>
              <a:endParaRPr lang="zh-CN" altLang="en-US" sz="2400" dirty="0">
                <a:latin typeface="Arial" panose="020B0604020202020204" pitchFamily="34" charset="0"/>
                <a:cs typeface="Arial" panose="020B0604020202020204" pitchFamily="34" charset="0"/>
              </a:endParaRPr>
            </a:p>
          </p:txBody>
        </p:sp>
      </p:grpSp>
      <p:sp>
        <p:nvSpPr>
          <p:cNvPr id="33" name="文本框 32"/>
          <p:cNvSpPr txBox="1"/>
          <p:nvPr/>
        </p:nvSpPr>
        <p:spPr>
          <a:xfrm>
            <a:off x="6233946" y="1843704"/>
            <a:ext cx="4891254" cy="338554"/>
          </a:xfrm>
          <a:prstGeom prst="rect">
            <a:avLst/>
          </a:prstGeom>
          <a:noFill/>
        </p:spPr>
        <p:txBody>
          <a:bodyPr wrap="square" rtlCol="0">
            <a:spAutoFit/>
          </a:bodyPr>
          <a:lstStyle/>
          <a:p>
            <a:r>
              <a:rPr lang="zh-CN" altLang="en-US" sz="1600" dirty="0">
                <a:latin typeface="阿里巴巴普惠体 R" panose="00020600040101010101" pitchFamily="18" charset="-122"/>
                <a:ea typeface="阿里巴巴普惠体 R" panose="00020600040101010101" pitchFamily="18" charset="-122"/>
              </a:rPr>
              <a:t>提炼一句话核心要点，精炼准确易理解</a:t>
            </a:r>
          </a:p>
        </p:txBody>
      </p:sp>
      <p:sp>
        <p:nvSpPr>
          <p:cNvPr id="34" name="文本框 33"/>
          <p:cNvSpPr txBox="1"/>
          <p:nvPr/>
        </p:nvSpPr>
        <p:spPr>
          <a:xfrm>
            <a:off x="6233946" y="2550701"/>
            <a:ext cx="4891254" cy="338554"/>
          </a:xfrm>
          <a:prstGeom prst="rect">
            <a:avLst/>
          </a:prstGeom>
          <a:noFill/>
        </p:spPr>
        <p:txBody>
          <a:bodyPr wrap="square" rtlCol="0">
            <a:spAutoFit/>
          </a:bodyPr>
          <a:lstStyle/>
          <a:p>
            <a:r>
              <a:rPr lang="zh-CN" altLang="en-US" sz="1600" dirty="0">
                <a:latin typeface="阿里巴巴普惠体 R" panose="00020600040101010101" pitchFamily="18" charset="-122"/>
                <a:ea typeface="阿里巴巴普惠体 R" panose="00020600040101010101" pitchFamily="18" charset="-122"/>
              </a:rPr>
              <a:t>提炼一句话核心要点，精炼准确易理解</a:t>
            </a:r>
          </a:p>
        </p:txBody>
      </p:sp>
      <p:sp>
        <p:nvSpPr>
          <p:cNvPr id="35" name="文本框 34"/>
          <p:cNvSpPr txBox="1"/>
          <p:nvPr/>
        </p:nvSpPr>
        <p:spPr>
          <a:xfrm>
            <a:off x="6233946" y="3257698"/>
            <a:ext cx="4891254" cy="338554"/>
          </a:xfrm>
          <a:prstGeom prst="rect">
            <a:avLst/>
          </a:prstGeom>
          <a:noFill/>
        </p:spPr>
        <p:txBody>
          <a:bodyPr wrap="square" rtlCol="0">
            <a:spAutoFit/>
          </a:bodyPr>
          <a:lstStyle/>
          <a:p>
            <a:r>
              <a:rPr lang="zh-CN" altLang="en-US" sz="1600" dirty="0">
                <a:latin typeface="阿里巴巴普惠体 R" panose="00020600040101010101" pitchFamily="18" charset="-122"/>
                <a:ea typeface="阿里巴巴普惠体 R" panose="00020600040101010101" pitchFamily="18" charset="-122"/>
              </a:rPr>
              <a:t>提炼一句话核心要点，精炼准确易理解</a:t>
            </a:r>
          </a:p>
        </p:txBody>
      </p:sp>
      <p:sp>
        <p:nvSpPr>
          <p:cNvPr id="36" name="文本框 35"/>
          <p:cNvSpPr txBox="1"/>
          <p:nvPr/>
        </p:nvSpPr>
        <p:spPr>
          <a:xfrm>
            <a:off x="6233946" y="3964695"/>
            <a:ext cx="4891254" cy="338554"/>
          </a:xfrm>
          <a:prstGeom prst="rect">
            <a:avLst/>
          </a:prstGeom>
          <a:noFill/>
        </p:spPr>
        <p:txBody>
          <a:bodyPr wrap="square" rtlCol="0">
            <a:spAutoFit/>
          </a:bodyPr>
          <a:lstStyle/>
          <a:p>
            <a:r>
              <a:rPr lang="zh-CN" altLang="en-US" sz="1600" dirty="0">
                <a:latin typeface="阿里巴巴普惠体 R" panose="00020600040101010101" pitchFamily="18" charset="-122"/>
                <a:ea typeface="阿里巴巴普惠体 R" panose="00020600040101010101" pitchFamily="18" charset="-122"/>
              </a:rPr>
              <a:t>提炼一句话核心要点，精炼准确易理解</a:t>
            </a:r>
          </a:p>
        </p:txBody>
      </p:sp>
      <p:sp>
        <p:nvSpPr>
          <p:cNvPr id="37" name="文本框 36"/>
          <p:cNvSpPr txBox="1"/>
          <p:nvPr/>
        </p:nvSpPr>
        <p:spPr>
          <a:xfrm>
            <a:off x="6233946" y="4671692"/>
            <a:ext cx="4891254" cy="338554"/>
          </a:xfrm>
          <a:prstGeom prst="rect">
            <a:avLst/>
          </a:prstGeom>
          <a:noFill/>
        </p:spPr>
        <p:txBody>
          <a:bodyPr wrap="square" rtlCol="0">
            <a:spAutoFit/>
          </a:bodyPr>
          <a:lstStyle/>
          <a:p>
            <a:r>
              <a:rPr lang="zh-CN" altLang="en-US" sz="1600" dirty="0">
                <a:latin typeface="阿里巴巴普惠体 R" panose="00020600040101010101" pitchFamily="18" charset="-122"/>
                <a:ea typeface="阿里巴巴普惠体 R" panose="00020600040101010101" pitchFamily="18" charset="-122"/>
              </a:rPr>
              <a:t>提炼一句话核心要点，精炼准确易理解</a:t>
            </a:r>
          </a:p>
        </p:txBody>
      </p:sp>
    </p:spTree>
    <p:extLst>
      <p:ext uri="{BB962C8B-B14F-4D97-AF65-F5344CB8AC3E}">
        <p14:creationId xmlns:p14="http://schemas.microsoft.com/office/powerpoint/2010/main" val="227263142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占位符 15"/>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7" name="矩形 6"/>
          <p:cNvSpPr/>
          <p:nvPr/>
        </p:nvSpPr>
        <p:spPr>
          <a:xfrm>
            <a:off x="0" y="0"/>
            <a:ext cx="12192000" cy="6858000"/>
          </a:xfrm>
          <a:prstGeom prst="rect">
            <a:avLst/>
          </a:prstGeom>
          <a:solidFill>
            <a:srgbClr val="00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93800" y="1308100"/>
            <a:ext cx="3263900" cy="5016500"/>
          </a:xfrm>
          <a:prstGeom prst="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7700407" y="1308100"/>
            <a:ext cx="3263900" cy="5016500"/>
          </a:xfrm>
          <a:prstGeom prst="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占位符 16"/>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a:xfrm>
            <a:off x="1682750" y="1041400"/>
            <a:ext cx="3098800" cy="3530600"/>
          </a:xfrm>
        </p:spPr>
      </p:pic>
      <p:pic>
        <p:nvPicPr>
          <p:cNvPr id="18" name="图片占位符 17"/>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a:stretch>
            <a:fillRect/>
          </a:stretch>
        </p:blipFill>
        <p:spPr>
          <a:xfrm>
            <a:off x="7423150" y="1041400"/>
            <a:ext cx="3098800" cy="3530600"/>
          </a:xfrm>
        </p:spPr>
      </p:pic>
      <p:sp>
        <p:nvSpPr>
          <p:cNvPr id="5" name="矩形 4"/>
          <p:cNvSpPr/>
          <p:nvPr/>
        </p:nvSpPr>
        <p:spPr>
          <a:xfrm>
            <a:off x="1676400" y="4572000"/>
            <a:ext cx="3111500" cy="1244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416800" y="4572000"/>
            <a:ext cx="3111500" cy="1244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782788" y="4631034"/>
            <a:ext cx="1069524" cy="400110"/>
          </a:xfrm>
          <a:prstGeom prst="rect">
            <a:avLst/>
          </a:prstGeom>
          <a:noFill/>
        </p:spPr>
        <p:txBody>
          <a:bodyPr wrap="none" rtlCol="0">
            <a:spAutoFit/>
          </a:bodyPr>
          <a:lstStyle/>
          <a:p>
            <a:r>
              <a:rPr lang="zh-CN" altLang="en-US" sz="2000" b="1" spc="300" dirty="0">
                <a:latin typeface="+mj-ea"/>
                <a:ea typeface="+mj-ea"/>
              </a:rPr>
              <a:t>小标题</a:t>
            </a:r>
          </a:p>
        </p:txBody>
      </p:sp>
      <p:cxnSp>
        <p:nvCxnSpPr>
          <p:cNvPr id="9" name="直接连接符 8"/>
          <p:cNvCxnSpPr/>
          <p:nvPr/>
        </p:nvCxnSpPr>
        <p:spPr>
          <a:xfrm>
            <a:off x="1871686" y="5005744"/>
            <a:ext cx="86400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782788" y="5013978"/>
            <a:ext cx="2827312" cy="390171"/>
          </a:xfrm>
          <a:prstGeom prst="rect">
            <a:avLst/>
          </a:prstGeom>
          <a:noFill/>
        </p:spPr>
        <p:txBody>
          <a:bodyPr wrap="square" rtlCol="0">
            <a:spAutoFit/>
          </a:bodyPr>
          <a:lstStyle/>
          <a:p>
            <a:pPr>
              <a:lnSpc>
                <a:spcPct val="130000"/>
              </a:lnSpc>
            </a:pPr>
            <a:r>
              <a:rPr lang="zh-CN" altLang="en-US" sz="1600" dirty="0">
                <a:latin typeface="+mj-ea"/>
                <a:ea typeface="+mj-ea"/>
              </a:rPr>
              <a:t>几句话简单介绍版块内容</a:t>
            </a:r>
            <a:endParaRPr lang="en-US" altLang="zh-CN" sz="1600" dirty="0">
              <a:latin typeface="+mj-ea"/>
              <a:ea typeface="+mj-ea"/>
            </a:endParaRPr>
          </a:p>
        </p:txBody>
      </p:sp>
      <p:sp>
        <p:nvSpPr>
          <p:cNvPr id="11" name="文本框 10"/>
          <p:cNvSpPr txBox="1"/>
          <p:nvPr/>
        </p:nvSpPr>
        <p:spPr>
          <a:xfrm>
            <a:off x="7599388" y="4631034"/>
            <a:ext cx="1069524" cy="400110"/>
          </a:xfrm>
          <a:prstGeom prst="rect">
            <a:avLst/>
          </a:prstGeom>
          <a:noFill/>
        </p:spPr>
        <p:txBody>
          <a:bodyPr wrap="none" rtlCol="0">
            <a:spAutoFit/>
          </a:bodyPr>
          <a:lstStyle/>
          <a:p>
            <a:r>
              <a:rPr lang="zh-CN" altLang="en-US" sz="2000" b="1" spc="300" dirty="0">
                <a:latin typeface="+mj-ea"/>
                <a:ea typeface="+mj-ea"/>
              </a:rPr>
              <a:t>小标题</a:t>
            </a:r>
          </a:p>
        </p:txBody>
      </p:sp>
      <p:cxnSp>
        <p:nvCxnSpPr>
          <p:cNvPr id="12" name="直接连接符 11"/>
          <p:cNvCxnSpPr/>
          <p:nvPr/>
        </p:nvCxnSpPr>
        <p:spPr>
          <a:xfrm>
            <a:off x="7688286" y="5005744"/>
            <a:ext cx="86400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7599388" y="5013978"/>
            <a:ext cx="2763812" cy="390171"/>
          </a:xfrm>
          <a:prstGeom prst="rect">
            <a:avLst/>
          </a:prstGeom>
          <a:noFill/>
        </p:spPr>
        <p:txBody>
          <a:bodyPr wrap="square" rtlCol="0">
            <a:spAutoFit/>
          </a:bodyPr>
          <a:lstStyle/>
          <a:p>
            <a:pPr>
              <a:lnSpc>
                <a:spcPct val="130000"/>
              </a:lnSpc>
            </a:pPr>
            <a:r>
              <a:rPr lang="zh-CN" altLang="en-US" sz="1600" dirty="0">
                <a:latin typeface="+mj-ea"/>
                <a:ea typeface="+mj-ea"/>
              </a:rPr>
              <a:t>几句话简单介绍版块内容</a:t>
            </a:r>
            <a:endParaRPr lang="en-US" altLang="zh-CN" sz="1600" dirty="0">
              <a:latin typeface="+mj-ea"/>
              <a:ea typeface="+mj-ea"/>
            </a:endParaRPr>
          </a:p>
        </p:txBody>
      </p:sp>
    </p:spTree>
    <p:extLst>
      <p:ext uri="{BB962C8B-B14F-4D97-AF65-F5344CB8AC3E}">
        <p14:creationId xmlns:p14="http://schemas.microsoft.com/office/powerpoint/2010/main" val="241815380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占位符 1"/>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pic>
        <p:nvPicPr>
          <p:cNvPr id="3" name="图片占位符 2"/>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sp>
        <p:nvSpPr>
          <p:cNvPr id="8" name="自由: 形状 7"/>
          <p:cNvSpPr/>
          <p:nvPr/>
        </p:nvSpPr>
        <p:spPr>
          <a:xfrm rot="5400000">
            <a:off x="4897437" y="3395662"/>
            <a:ext cx="3365500" cy="3559175"/>
          </a:xfrm>
          <a:custGeom>
            <a:avLst/>
            <a:gdLst>
              <a:gd name="connsiteX0" fmla="*/ 0 w 3365500"/>
              <a:gd name="connsiteY0" fmla="*/ 3559175 h 3559175"/>
              <a:gd name="connsiteX1" fmla="*/ 0 w 3365500"/>
              <a:gd name="connsiteY1" fmla="*/ 193675 h 3559175"/>
              <a:gd name="connsiteX2" fmla="*/ 435229 w 3365500"/>
              <a:gd name="connsiteY2" fmla="*/ 193675 h 3559175"/>
              <a:gd name="connsiteX3" fmla="*/ 617538 w 3365500"/>
              <a:gd name="connsiteY3" fmla="*/ 0 h 3559175"/>
              <a:gd name="connsiteX4" fmla="*/ 799846 w 3365500"/>
              <a:gd name="connsiteY4" fmla="*/ 193675 h 3559175"/>
              <a:gd name="connsiteX5" fmla="*/ 3365500 w 3365500"/>
              <a:gd name="connsiteY5" fmla="*/ 193675 h 3559175"/>
              <a:gd name="connsiteX6" fmla="*/ 3365500 w 3365500"/>
              <a:gd name="connsiteY6" fmla="*/ 3559175 h 3559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65500" h="3559175">
                <a:moveTo>
                  <a:pt x="0" y="3559175"/>
                </a:moveTo>
                <a:lnTo>
                  <a:pt x="0" y="193675"/>
                </a:lnTo>
                <a:lnTo>
                  <a:pt x="435229" y="193675"/>
                </a:lnTo>
                <a:lnTo>
                  <a:pt x="617538" y="0"/>
                </a:lnTo>
                <a:lnTo>
                  <a:pt x="799846" y="193675"/>
                </a:lnTo>
                <a:lnTo>
                  <a:pt x="3365500" y="193675"/>
                </a:lnTo>
                <a:lnTo>
                  <a:pt x="3365500" y="3559175"/>
                </a:lnTo>
                <a:close/>
              </a:path>
            </a:pathLst>
          </a:custGeom>
          <a:solidFill>
            <a:srgbClr val="008080">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8359775" y="1213105"/>
            <a:ext cx="1208985" cy="461665"/>
          </a:xfrm>
          <a:prstGeom prst="rect">
            <a:avLst/>
          </a:prstGeom>
          <a:noFill/>
        </p:spPr>
        <p:txBody>
          <a:bodyPr wrap="none" rtlCol="0">
            <a:spAutoFit/>
          </a:bodyPr>
          <a:lstStyle/>
          <a:p>
            <a:r>
              <a:rPr lang="zh-CN" altLang="en-US" sz="2400" b="1" spc="300" dirty="0">
                <a:latin typeface="+mj-ea"/>
                <a:ea typeface="+mj-ea"/>
              </a:rPr>
              <a:t>标题一</a:t>
            </a:r>
          </a:p>
        </p:txBody>
      </p:sp>
      <p:sp>
        <p:nvSpPr>
          <p:cNvPr id="11" name="文本框 10"/>
          <p:cNvSpPr txBox="1"/>
          <p:nvPr/>
        </p:nvSpPr>
        <p:spPr>
          <a:xfrm>
            <a:off x="8359775" y="1754902"/>
            <a:ext cx="3171825" cy="1350434"/>
          </a:xfrm>
          <a:prstGeom prst="rect">
            <a:avLst/>
          </a:prstGeom>
          <a:noFill/>
        </p:spPr>
        <p:txBody>
          <a:bodyPr wrap="square" rtlCol="0">
            <a:spAutoFit/>
          </a:bodyPr>
          <a:lstStyle/>
          <a:p>
            <a:pPr>
              <a:lnSpc>
                <a:spcPct val="130000"/>
              </a:lnSpc>
            </a:pPr>
            <a:r>
              <a:rPr lang="zh-CN" altLang="en-US" sz="1600" dirty="0">
                <a:latin typeface="阿里巴巴普惠体 R" panose="00020600040101010101" pitchFamily="18" charset="-122"/>
                <a:ea typeface="阿里巴巴普惠体 R" panose="00020600040101010101" pitchFamily="18" charset="-122"/>
              </a:rPr>
              <a:t>你的幻灯片只是帮助别人记忆，它的作用是辅助性的。只在幻灯片上强调最重要的东西。而那些细点，则通过你的嘴巴说出来。</a:t>
            </a:r>
          </a:p>
        </p:txBody>
      </p:sp>
      <p:sp>
        <p:nvSpPr>
          <p:cNvPr id="12" name="文本框 11"/>
          <p:cNvSpPr txBox="1"/>
          <p:nvPr/>
        </p:nvSpPr>
        <p:spPr>
          <a:xfrm>
            <a:off x="5090318" y="4045205"/>
            <a:ext cx="1208985" cy="461665"/>
          </a:xfrm>
          <a:prstGeom prst="rect">
            <a:avLst/>
          </a:prstGeom>
          <a:noFill/>
        </p:spPr>
        <p:txBody>
          <a:bodyPr wrap="none" rtlCol="0">
            <a:spAutoFit/>
          </a:bodyPr>
          <a:lstStyle/>
          <a:p>
            <a:r>
              <a:rPr lang="zh-CN" altLang="en-US" sz="2400" b="1" spc="300" dirty="0">
                <a:solidFill>
                  <a:schemeClr val="bg1"/>
                </a:solidFill>
                <a:latin typeface="+mj-ea"/>
                <a:ea typeface="+mj-ea"/>
              </a:rPr>
              <a:t>标题一</a:t>
            </a:r>
          </a:p>
        </p:txBody>
      </p:sp>
      <p:sp>
        <p:nvSpPr>
          <p:cNvPr id="13" name="文本框 12"/>
          <p:cNvSpPr txBox="1"/>
          <p:nvPr/>
        </p:nvSpPr>
        <p:spPr>
          <a:xfrm>
            <a:off x="5090318" y="4587002"/>
            <a:ext cx="2786063" cy="1692771"/>
          </a:xfrm>
          <a:prstGeom prst="rect">
            <a:avLst/>
          </a:prstGeom>
          <a:noFill/>
        </p:spPr>
        <p:txBody>
          <a:bodyPr wrap="square" rtlCol="0">
            <a:spAutoFit/>
          </a:bodyPr>
          <a:lstStyle/>
          <a:p>
            <a:pPr>
              <a:lnSpc>
                <a:spcPct val="130000"/>
              </a:lnSpc>
            </a:pPr>
            <a:r>
              <a:rPr lang="zh-CN" altLang="en-US" sz="1600" dirty="0">
                <a:solidFill>
                  <a:schemeClr val="bg1"/>
                </a:solidFill>
                <a:latin typeface="阿里巴巴普惠体 R" panose="00020600040101010101" pitchFamily="18" charset="-122"/>
                <a:ea typeface="阿里巴巴普惠体 R" panose="00020600040101010101" pitchFamily="18" charset="-122"/>
              </a:rPr>
              <a:t>你的幻灯片只是帮助别人记忆，它的作用是辅助性的。只在幻灯片上强调最重要的东西。而那些细点，则通过你的嘴巴说出来。</a:t>
            </a:r>
          </a:p>
        </p:txBody>
      </p:sp>
    </p:spTree>
    <p:extLst>
      <p:ext uri="{BB962C8B-B14F-4D97-AF65-F5344CB8AC3E}">
        <p14:creationId xmlns:p14="http://schemas.microsoft.com/office/powerpoint/2010/main" val="291380793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pic>
        <p:nvPicPr>
          <p:cNvPr id="5" name="图片占位符 4"/>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sp>
        <p:nvSpPr>
          <p:cNvPr id="7" name="自由: 形状 6"/>
          <p:cNvSpPr/>
          <p:nvPr/>
        </p:nvSpPr>
        <p:spPr>
          <a:xfrm flipV="1">
            <a:off x="660400" y="0"/>
            <a:ext cx="4140200" cy="2438400"/>
          </a:xfrm>
          <a:custGeom>
            <a:avLst/>
            <a:gdLst>
              <a:gd name="connsiteX0" fmla="*/ 0 w 4140200"/>
              <a:gd name="connsiteY0" fmla="*/ 2438400 h 2438400"/>
              <a:gd name="connsiteX1" fmla="*/ 4140200 w 4140200"/>
              <a:gd name="connsiteY1" fmla="*/ 2438400 h 2438400"/>
              <a:gd name="connsiteX2" fmla="*/ 4140200 w 4140200"/>
              <a:gd name="connsiteY2" fmla="*/ 254000 h 2438400"/>
              <a:gd name="connsiteX3" fmla="*/ 3745992 w 4140200"/>
              <a:gd name="connsiteY3" fmla="*/ 254000 h 2438400"/>
              <a:gd name="connsiteX4" fmla="*/ 3517646 w 4140200"/>
              <a:gd name="connsiteY4" fmla="*/ 0 h 2438400"/>
              <a:gd name="connsiteX5" fmla="*/ 3289300 w 4140200"/>
              <a:gd name="connsiteY5" fmla="*/ 254000 h 2438400"/>
              <a:gd name="connsiteX6" fmla="*/ 0 w 4140200"/>
              <a:gd name="connsiteY6" fmla="*/ 254000 h 2438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40200" h="2438400">
                <a:moveTo>
                  <a:pt x="0" y="2438400"/>
                </a:moveTo>
                <a:lnTo>
                  <a:pt x="4140200" y="2438400"/>
                </a:lnTo>
                <a:lnTo>
                  <a:pt x="4140200" y="254000"/>
                </a:lnTo>
                <a:lnTo>
                  <a:pt x="3745992" y="254000"/>
                </a:lnTo>
                <a:lnTo>
                  <a:pt x="3517646" y="0"/>
                </a:lnTo>
                <a:lnTo>
                  <a:pt x="3289300" y="254000"/>
                </a:lnTo>
                <a:lnTo>
                  <a:pt x="0" y="254000"/>
                </a:lnTo>
                <a:close/>
              </a:path>
            </a:pathLst>
          </a:custGeom>
          <a:solidFill>
            <a:srgbClr val="008080">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892175" y="157659"/>
            <a:ext cx="1208985" cy="461665"/>
          </a:xfrm>
          <a:prstGeom prst="rect">
            <a:avLst/>
          </a:prstGeom>
          <a:noFill/>
        </p:spPr>
        <p:txBody>
          <a:bodyPr wrap="none" rtlCol="0">
            <a:spAutoFit/>
          </a:bodyPr>
          <a:lstStyle/>
          <a:p>
            <a:r>
              <a:rPr lang="zh-CN" altLang="en-US" sz="2400" b="1" spc="300" dirty="0">
                <a:solidFill>
                  <a:schemeClr val="bg1"/>
                </a:solidFill>
                <a:latin typeface="+mj-ea"/>
                <a:ea typeface="+mj-ea"/>
              </a:rPr>
              <a:t>标题一</a:t>
            </a:r>
          </a:p>
        </p:txBody>
      </p:sp>
      <p:sp>
        <p:nvSpPr>
          <p:cNvPr id="9" name="文本框 8"/>
          <p:cNvSpPr txBox="1"/>
          <p:nvPr/>
        </p:nvSpPr>
        <p:spPr>
          <a:xfrm>
            <a:off x="892175" y="559756"/>
            <a:ext cx="3679825" cy="1372683"/>
          </a:xfrm>
          <a:prstGeom prst="rect">
            <a:avLst/>
          </a:prstGeom>
          <a:noFill/>
        </p:spPr>
        <p:txBody>
          <a:bodyPr wrap="square" rtlCol="0">
            <a:spAutoFit/>
          </a:bodyPr>
          <a:lstStyle/>
          <a:p>
            <a:pPr>
              <a:lnSpc>
                <a:spcPct val="130000"/>
              </a:lnSpc>
            </a:pPr>
            <a:r>
              <a:rPr lang="zh-CN" altLang="en-US" sz="1600" dirty="0">
                <a:solidFill>
                  <a:schemeClr val="bg1"/>
                </a:solidFill>
                <a:latin typeface="阿里巴巴普惠体 R" panose="00020600040101010101" pitchFamily="18" charset="-122"/>
                <a:ea typeface="阿里巴巴普惠体 R" panose="00020600040101010101" pitchFamily="18" charset="-122"/>
              </a:rPr>
              <a:t>你的幻灯片只是帮助别人记忆，它的作用是辅助性的。只在幻灯片上强调最重要的东西。而那些细点，则通过你的嘴巴说出来。</a:t>
            </a:r>
          </a:p>
        </p:txBody>
      </p:sp>
      <p:sp>
        <p:nvSpPr>
          <p:cNvPr id="13" name="自由: 形状 12"/>
          <p:cNvSpPr/>
          <p:nvPr/>
        </p:nvSpPr>
        <p:spPr>
          <a:xfrm>
            <a:off x="8343900" y="1932439"/>
            <a:ext cx="3187700" cy="2271261"/>
          </a:xfrm>
          <a:custGeom>
            <a:avLst/>
            <a:gdLst>
              <a:gd name="connsiteX0" fmla="*/ 558800 w 3187700"/>
              <a:gd name="connsiteY0" fmla="*/ 0 h 2271261"/>
              <a:gd name="connsiteX1" fmla="*/ 819150 w 3187700"/>
              <a:gd name="connsiteY1" fmla="*/ 251961 h 2271261"/>
              <a:gd name="connsiteX2" fmla="*/ 3187700 w 3187700"/>
              <a:gd name="connsiteY2" fmla="*/ 251961 h 2271261"/>
              <a:gd name="connsiteX3" fmla="*/ 3187700 w 3187700"/>
              <a:gd name="connsiteY3" fmla="*/ 2271261 h 2271261"/>
              <a:gd name="connsiteX4" fmla="*/ 0 w 3187700"/>
              <a:gd name="connsiteY4" fmla="*/ 2271261 h 2271261"/>
              <a:gd name="connsiteX5" fmla="*/ 0 w 3187700"/>
              <a:gd name="connsiteY5" fmla="*/ 251961 h 2271261"/>
              <a:gd name="connsiteX6" fmla="*/ 298450 w 3187700"/>
              <a:gd name="connsiteY6" fmla="*/ 251961 h 2271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87700" h="2271261">
                <a:moveTo>
                  <a:pt x="558800" y="0"/>
                </a:moveTo>
                <a:lnTo>
                  <a:pt x="819150" y="251961"/>
                </a:lnTo>
                <a:lnTo>
                  <a:pt x="3187700" y="251961"/>
                </a:lnTo>
                <a:lnTo>
                  <a:pt x="3187700" y="2271261"/>
                </a:lnTo>
                <a:lnTo>
                  <a:pt x="0" y="2271261"/>
                </a:lnTo>
                <a:lnTo>
                  <a:pt x="0" y="251961"/>
                </a:lnTo>
                <a:lnTo>
                  <a:pt x="298450" y="251961"/>
                </a:lnTo>
                <a:close/>
              </a:path>
            </a:pathLst>
          </a:custGeom>
          <a:solidFill>
            <a:srgbClr val="008080">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8544718" y="2279905"/>
            <a:ext cx="1208985" cy="461665"/>
          </a:xfrm>
          <a:prstGeom prst="rect">
            <a:avLst/>
          </a:prstGeom>
          <a:noFill/>
        </p:spPr>
        <p:txBody>
          <a:bodyPr wrap="none" rtlCol="0">
            <a:spAutoFit/>
          </a:bodyPr>
          <a:lstStyle/>
          <a:p>
            <a:r>
              <a:rPr lang="zh-CN" altLang="en-US" sz="2400" b="1" spc="300" dirty="0">
                <a:solidFill>
                  <a:schemeClr val="bg1"/>
                </a:solidFill>
                <a:latin typeface="+mj-ea"/>
                <a:ea typeface="+mj-ea"/>
              </a:rPr>
              <a:t>标题一</a:t>
            </a:r>
          </a:p>
        </p:txBody>
      </p:sp>
      <p:sp>
        <p:nvSpPr>
          <p:cNvPr id="15" name="文本框 14"/>
          <p:cNvSpPr txBox="1"/>
          <p:nvPr/>
        </p:nvSpPr>
        <p:spPr>
          <a:xfrm>
            <a:off x="8544718" y="2694702"/>
            <a:ext cx="2786063" cy="1030347"/>
          </a:xfrm>
          <a:prstGeom prst="rect">
            <a:avLst/>
          </a:prstGeom>
          <a:noFill/>
        </p:spPr>
        <p:txBody>
          <a:bodyPr wrap="square" rtlCol="0">
            <a:spAutoFit/>
          </a:bodyPr>
          <a:lstStyle/>
          <a:p>
            <a:pPr>
              <a:lnSpc>
                <a:spcPct val="130000"/>
              </a:lnSpc>
            </a:pPr>
            <a:r>
              <a:rPr lang="zh-CN" altLang="en-US" sz="1600" dirty="0">
                <a:solidFill>
                  <a:schemeClr val="bg1"/>
                </a:solidFill>
                <a:latin typeface="阿里巴巴普惠体 R" panose="00020600040101010101" pitchFamily="18" charset="-122"/>
                <a:ea typeface="阿里巴巴普惠体 R" panose="00020600040101010101" pitchFamily="18" charset="-122"/>
              </a:rPr>
              <a:t>你的幻灯片只是帮助别人记忆，它的作用是辅助性的。只在幻灯片上强调最重要的东西。</a:t>
            </a:r>
          </a:p>
        </p:txBody>
      </p:sp>
      <p:sp>
        <p:nvSpPr>
          <p:cNvPr id="16" name="文本框 15"/>
          <p:cNvSpPr txBox="1"/>
          <p:nvPr/>
        </p:nvSpPr>
        <p:spPr>
          <a:xfrm>
            <a:off x="8544718" y="4426898"/>
            <a:ext cx="1891865" cy="461665"/>
          </a:xfrm>
          <a:prstGeom prst="rect">
            <a:avLst/>
          </a:prstGeom>
          <a:noFill/>
        </p:spPr>
        <p:txBody>
          <a:bodyPr wrap="none" rtlCol="0">
            <a:spAutoFit/>
          </a:bodyPr>
          <a:lstStyle/>
          <a:p>
            <a:r>
              <a:rPr lang="zh-CN" altLang="en-US" sz="2400" b="1" spc="300" dirty="0">
                <a:latin typeface="+mj-ea"/>
                <a:ea typeface="+mj-ea"/>
              </a:rPr>
              <a:t>结论性语句</a:t>
            </a:r>
          </a:p>
        </p:txBody>
      </p:sp>
      <p:sp>
        <p:nvSpPr>
          <p:cNvPr id="17" name="文本框 16"/>
          <p:cNvSpPr txBox="1"/>
          <p:nvPr/>
        </p:nvSpPr>
        <p:spPr>
          <a:xfrm>
            <a:off x="8544718" y="4841695"/>
            <a:ext cx="2786063" cy="1030347"/>
          </a:xfrm>
          <a:prstGeom prst="rect">
            <a:avLst/>
          </a:prstGeom>
          <a:noFill/>
        </p:spPr>
        <p:txBody>
          <a:bodyPr wrap="square" rtlCol="0">
            <a:spAutoFit/>
          </a:bodyPr>
          <a:lstStyle/>
          <a:p>
            <a:pPr>
              <a:lnSpc>
                <a:spcPct val="130000"/>
              </a:lnSpc>
            </a:pPr>
            <a:r>
              <a:rPr lang="zh-CN" altLang="en-US" sz="1600" dirty="0">
                <a:latin typeface="阿里巴巴普惠体 R" panose="00020600040101010101" pitchFamily="18" charset="-122"/>
                <a:ea typeface="阿里巴巴普惠体 R" panose="00020600040101010101" pitchFamily="18" charset="-122"/>
              </a:rPr>
              <a:t>你的幻灯片只是帮助别人记忆，它的作用是辅助性的。只在幻灯片上强调最重要的东西。</a:t>
            </a:r>
          </a:p>
        </p:txBody>
      </p:sp>
    </p:spTree>
    <p:extLst>
      <p:ext uri="{BB962C8B-B14F-4D97-AF65-F5344CB8AC3E}">
        <p14:creationId xmlns:p14="http://schemas.microsoft.com/office/powerpoint/2010/main" val="64827332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9550400" y="4908550"/>
            <a:ext cx="2133600" cy="1555750"/>
          </a:xfrm>
          <a:prstGeom prst="rect">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06400" y="393700"/>
            <a:ext cx="2133600" cy="1555750"/>
          </a:xfrm>
          <a:prstGeom prst="rect">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占位符 12"/>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pic>
        <p:nvPicPr>
          <p:cNvPr id="12" name="图片占位符 11"/>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sp>
        <p:nvSpPr>
          <p:cNvPr id="4" name="矩形 3"/>
          <p:cNvSpPr/>
          <p:nvPr/>
        </p:nvSpPr>
        <p:spPr>
          <a:xfrm>
            <a:off x="4768850" y="2101850"/>
            <a:ext cx="2654300" cy="2654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458406" y="2772049"/>
            <a:ext cx="1362874" cy="523220"/>
          </a:xfrm>
          <a:prstGeom prst="rect">
            <a:avLst/>
          </a:prstGeom>
          <a:noFill/>
        </p:spPr>
        <p:txBody>
          <a:bodyPr wrap="none" rtlCol="0">
            <a:spAutoFit/>
          </a:bodyPr>
          <a:lstStyle/>
          <a:p>
            <a:r>
              <a:rPr lang="zh-CN" altLang="en-US" sz="2800" b="1" spc="300" dirty="0">
                <a:latin typeface="+mj-ea"/>
                <a:ea typeface="+mj-ea"/>
              </a:rPr>
              <a:t>小标题</a:t>
            </a:r>
          </a:p>
        </p:txBody>
      </p:sp>
      <p:cxnSp>
        <p:nvCxnSpPr>
          <p:cNvPr id="6" name="直接连接符 5"/>
          <p:cNvCxnSpPr/>
          <p:nvPr/>
        </p:nvCxnSpPr>
        <p:spPr>
          <a:xfrm>
            <a:off x="5560004" y="3413144"/>
            <a:ext cx="1080000"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4978166" y="3576816"/>
            <a:ext cx="2235668" cy="338554"/>
          </a:xfrm>
          <a:prstGeom prst="rect">
            <a:avLst/>
          </a:prstGeom>
          <a:noFill/>
        </p:spPr>
        <p:txBody>
          <a:bodyPr wrap="square" rtlCol="0">
            <a:spAutoFit/>
          </a:bodyPr>
          <a:lstStyle/>
          <a:p>
            <a:pPr algn="ctr"/>
            <a:r>
              <a:rPr lang="zh-CN" altLang="en-US" sz="1600" dirty="0">
                <a:latin typeface="阿里巴巴普惠体 R" panose="00020600040101010101" pitchFamily="18" charset="-122"/>
                <a:ea typeface="阿里巴巴普惠体 R" panose="00020600040101010101" pitchFamily="18" charset="-122"/>
              </a:rPr>
              <a:t>这儿写几个字当副标题</a:t>
            </a:r>
          </a:p>
        </p:txBody>
      </p:sp>
      <p:sp>
        <p:nvSpPr>
          <p:cNvPr id="8" name="文本框 7"/>
          <p:cNvSpPr txBox="1"/>
          <p:nvPr/>
        </p:nvSpPr>
        <p:spPr>
          <a:xfrm>
            <a:off x="6681818" y="5243971"/>
            <a:ext cx="4376707" cy="732508"/>
          </a:xfrm>
          <a:prstGeom prst="rect">
            <a:avLst/>
          </a:prstGeom>
          <a:solidFill>
            <a:schemeClr val="bg1"/>
          </a:solidFill>
        </p:spPr>
        <p:txBody>
          <a:bodyPr wrap="square" rtlCol="0">
            <a:spAutoFit/>
          </a:bodyPr>
          <a:lstStyle/>
          <a:p>
            <a:pPr algn="r">
              <a:lnSpc>
                <a:spcPct val="130000"/>
              </a:lnSpc>
            </a:pPr>
            <a:r>
              <a:rPr lang="zh-CN" altLang="en-US" sz="1600" dirty="0">
                <a:latin typeface="阿里巴巴普惠体 R" panose="00020600040101010101" pitchFamily="18" charset="-122"/>
                <a:ea typeface="阿里巴巴普惠体 R" panose="00020600040101010101" pitchFamily="18" charset="-122"/>
              </a:rPr>
              <a:t>你的幻灯片只是帮助别人记忆，它的作用是辅助性的。只在幻灯片上强调最重要的东西。</a:t>
            </a:r>
          </a:p>
        </p:txBody>
      </p:sp>
      <p:sp>
        <p:nvSpPr>
          <p:cNvPr id="9" name="文本框 8"/>
          <p:cNvSpPr txBox="1"/>
          <p:nvPr/>
        </p:nvSpPr>
        <p:spPr>
          <a:xfrm>
            <a:off x="1133474" y="823829"/>
            <a:ext cx="4324931" cy="732508"/>
          </a:xfrm>
          <a:prstGeom prst="rect">
            <a:avLst/>
          </a:prstGeom>
          <a:solidFill>
            <a:schemeClr val="bg1"/>
          </a:solidFill>
        </p:spPr>
        <p:txBody>
          <a:bodyPr wrap="square" rtlCol="0">
            <a:spAutoFit/>
          </a:bodyPr>
          <a:lstStyle/>
          <a:p>
            <a:pPr>
              <a:lnSpc>
                <a:spcPct val="130000"/>
              </a:lnSpc>
            </a:pPr>
            <a:r>
              <a:rPr lang="zh-CN" altLang="en-US" sz="1600" dirty="0">
                <a:latin typeface="阿里巴巴普惠体 R" panose="00020600040101010101" pitchFamily="18" charset="-122"/>
                <a:ea typeface="阿里巴巴普惠体 R" panose="00020600040101010101" pitchFamily="18" charset="-122"/>
              </a:rPr>
              <a:t>你的幻灯片只是帮助别人记忆，它的作用是辅助性的。只在幻灯片上强调最重要的东西。</a:t>
            </a:r>
          </a:p>
        </p:txBody>
      </p:sp>
      <p:sp>
        <p:nvSpPr>
          <p:cNvPr id="2" name="矩形 1">
            <a:extLst>
              <a:ext uri="{FF2B5EF4-FFF2-40B4-BE49-F238E27FC236}">
                <a16:creationId xmlns:a16="http://schemas.microsoft.com/office/drawing/2014/main" xmlns="" id="{95E9EDF7-D61E-4261-859C-D296A196AFFF}"/>
              </a:ext>
            </a:extLst>
          </p:cNvPr>
          <p:cNvSpPr/>
          <p:nvPr/>
        </p:nvSpPr>
        <p:spPr>
          <a:xfrm>
            <a:off x="4928165" y="2261165"/>
            <a:ext cx="2335671" cy="2335671"/>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7479939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118000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占位符 11"/>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pic>
        <p:nvPicPr>
          <p:cNvPr id="13" name="图片占位符 12"/>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a:xfrm>
            <a:off x="1211263" y="4668838"/>
            <a:ext cx="3881437" cy="2189162"/>
          </a:xfrm>
        </p:spPr>
      </p:pic>
      <p:sp>
        <p:nvSpPr>
          <p:cNvPr id="4" name="文本框 3"/>
          <p:cNvSpPr txBox="1"/>
          <p:nvPr/>
        </p:nvSpPr>
        <p:spPr>
          <a:xfrm>
            <a:off x="5328477" y="4942008"/>
            <a:ext cx="774571" cy="400110"/>
          </a:xfrm>
          <a:prstGeom prst="rect">
            <a:avLst/>
          </a:prstGeom>
          <a:noFill/>
        </p:spPr>
        <p:txBody>
          <a:bodyPr wrap="none" rtlCol="0">
            <a:spAutoFit/>
          </a:bodyPr>
          <a:lstStyle/>
          <a:p>
            <a:r>
              <a:rPr lang="zh-CN" altLang="en-US" sz="2000" spc="300" dirty="0">
                <a:latin typeface="+mj-ea"/>
                <a:ea typeface="+mj-ea"/>
              </a:rPr>
              <a:t>小结</a:t>
            </a:r>
          </a:p>
        </p:txBody>
      </p:sp>
      <p:sp>
        <p:nvSpPr>
          <p:cNvPr id="5" name="文本框 4"/>
          <p:cNvSpPr txBox="1"/>
          <p:nvPr/>
        </p:nvSpPr>
        <p:spPr>
          <a:xfrm>
            <a:off x="5328477" y="5371071"/>
            <a:ext cx="4304038" cy="1052596"/>
          </a:xfrm>
          <a:prstGeom prst="rect">
            <a:avLst/>
          </a:prstGeom>
          <a:noFill/>
        </p:spPr>
        <p:txBody>
          <a:bodyPr wrap="square" rtlCol="0">
            <a:spAutoFit/>
          </a:bodyPr>
          <a:lstStyle/>
          <a:p>
            <a:pPr>
              <a:lnSpc>
                <a:spcPct val="130000"/>
              </a:lnSpc>
            </a:pPr>
            <a:r>
              <a:rPr lang="zh-CN" altLang="en-US" sz="1600" dirty="0">
                <a:latin typeface="阿里巴巴普惠体 R" panose="00020600040101010101" pitchFamily="18" charset="-122"/>
                <a:ea typeface="阿里巴巴普惠体 R" panose="00020600040101010101" pitchFamily="18" charset="-122"/>
              </a:rPr>
              <a:t>你的幻灯片只是帮助别人记忆，它的作用是辅助性的。只在幻灯片上强调最重要的东西。而那些细点，则通过你的嘴巴说出来。</a:t>
            </a:r>
          </a:p>
        </p:txBody>
      </p:sp>
      <p:sp>
        <p:nvSpPr>
          <p:cNvPr id="6" name="Rectangle 4"/>
          <p:cNvSpPr/>
          <p:nvPr/>
        </p:nvSpPr>
        <p:spPr>
          <a:xfrm>
            <a:off x="726480" y="340716"/>
            <a:ext cx="1440523" cy="3567406"/>
          </a:xfrm>
          <a:prstGeom prst="rect">
            <a:avLst/>
          </a:prstGeom>
          <a:noFill/>
          <a:ln w="762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p:cNvSpPr txBox="1"/>
          <p:nvPr/>
        </p:nvSpPr>
        <p:spPr>
          <a:xfrm>
            <a:off x="1210971" y="877152"/>
            <a:ext cx="3365024" cy="523220"/>
          </a:xfrm>
          <a:prstGeom prst="rect">
            <a:avLst/>
          </a:prstGeom>
          <a:solidFill>
            <a:schemeClr val="bg1"/>
          </a:solidFill>
        </p:spPr>
        <p:txBody>
          <a:bodyPr wrap="none" rtlCol="0">
            <a:spAutoFit/>
          </a:bodyPr>
          <a:lstStyle/>
          <a:p>
            <a:r>
              <a:rPr lang="zh-CN" altLang="en-US" sz="2800" spc="300" dirty="0">
                <a:latin typeface="+mj-ea"/>
                <a:ea typeface="+mj-ea"/>
              </a:rPr>
              <a:t>做总结性页面不错</a:t>
            </a:r>
          </a:p>
        </p:txBody>
      </p:sp>
      <p:sp>
        <p:nvSpPr>
          <p:cNvPr id="8" name="文本框 7"/>
          <p:cNvSpPr txBox="1"/>
          <p:nvPr/>
        </p:nvSpPr>
        <p:spPr>
          <a:xfrm>
            <a:off x="2411450" y="1459334"/>
            <a:ext cx="9350490" cy="633058"/>
          </a:xfrm>
          <a:prstGeom prst="rect">
            <a:avLst/>
          </a:prstGeom>
          <a:noFill/>
        </p:spPr>
        <p:txBody>
          <a:bodyPr wrap="square" rtlCol="0">
            <a:spAutoFit/>
          </a:bodyPr>
          <a:lstStyle/>
          <a:p>
            <a:pPr>
              <a:lnSpc>
                <a:spcPct val="130000"/>
              </a:lnSpc>
            </a:pPr>
            <a:r>
              <a:rPr lang="zh-CN" altLang="en-US" sz="1400" dirty="0">
                <a:latin typeface="阿里巴巴普惠体 R" panose="00020600040101010101" pitchFamily="18" charset="-122"/>
                <a:ea typeface="阿里巴巴普惠体 R" panose="00020600040101010101" pitchFamily="18" charset="-122"/>
              </a:rPr>
              <a:t>你的幻灯片只是帮助别人记忆，它的作用是辅助性的。只在幻灯片上强调最重要的东西。而那些细点，则通过你的嘴巴说出来。</a:t>
            </a:r>
          </a:p>
        </p:txBody>
      </p:sp>
      <p:sp>
        <p:nvSpPr>
          <p:cNvPr id="10" name="矩形 9"/>
          <p:cNvSpPr/>
          <p:nvPr/>
        </p:nvSpPr>
        <p:spPr>
          <a:xfrm>
            <a:off x="10847540" y="479427"/>
            <a:ext cx="792000" cy="792000"/>
          </a:xfrm>
          <a:prstGeom prst="rect">
            <a:avLst/>
          </a:prstGeom>
          <a:noFill/>
          <a:ln w="6350">
            <a:solidFill>
              <a:srgbClr val="00B0F0">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1473940" y="340716"/>
            <a:ext cx="288000" cy="288000"/>
          </a:xfrm>
          <a:prstGeom prst="rect">
            <a:avLst/>
          </a:prstGeom>
          <a:solidFill>
            <a:srgbClr val="00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26480" y="5126080"/>
            <a:ext cx="1440523" cy="1275470"/>
          </a:xfrm>
          <a:prstGeom prst="rect">
            <a:avLst/>
          </a:prstGeom>
          <a:noFill/>
          <a:ln w="6350">
            <a:solidFill>
              <a:srgbClr val="00B0F0">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6982130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占位符 13"/>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11" name="矩形 10"/>
          <p:cNvSpPr/>
          <p:nvPr/>
        </p:nvSpPr>
        <p:spPr>
          <a:xfrm>
            <a:off x="2670628" y="2166143"/>
            <a:ext cx="9521372" cy="2525713"/>
          </a:xfrm>
          <a:prstGeom prst="rect">
            <a:avLst/>
          </a:prstGeom>
          <a:solidFill>
            <a:srgbClr val="00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1778000" y="3918857"/>
            <a:ext cx="1785257" cy="1785257"/>
            <a:chOff x="1778000" y="3918857"/>
            <a:chExt cx="1785257" cy="1785257"/>
          </a:xfrm>
        </p:grpSpPr>
        <p:sp>
          <p:nvSpPr>
            <p:cNvPr id="3" name="矩形 2"/>
            <p:cNvSpPr/>
            <p:nvPr/>
          </p:nvSpPr>
          <p:spPr>
            <a:xfrm>
              <a:off x="1778000" y="3918857"/>
              <a:ext cx="1785257" cy="1785257"/>
            </a:xfrm>
            <a:prstGeom prst="rect">
              <a:avLst/>
            </a:prstGeom>
            <a:no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670629" y="3918857"/>
              <a:ext cx="892627" cy="772999"/>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5"/>
          <p:cNvSpPr txBox="1"/>
          <p:nvPr/>
        </p:nvSpPr>
        <p:spPr>
          <a:xfrm>
            <a:off x="2685142" y="1228913"/>
            <a:ext cx="5546711" cy="1569660"/>
          </a:xfrm>
          <a:prstGeom prst="rect">
            <a:avLst/>
          </a:prstGeom>
          <a:noFill/>
        </p:spPr>
        <p:txBody>
          <a:bodyPr wrap="none" rtlCol="0">
            <a:spAutoFit/>
          </a:bodyPr>
          <a:lstStyle/>
          <a:p>
            <a:r>
              <a:rPr lang="en-US" altLang="zh-CN" sz="9600" b="1" spc="300" dirty="0">
                <a:solidFill>
                  <a:srgbClr val="00B0F0"/>
                </a:solidFill>
                <a:latin typeface="Arial" panose="020B0604020202020204" pitchFamily="34" charset="0"/>
                <a:cs typeface="Arial" panose="020B0604020202020204" pitchFamily="34" charset="0"/>
              </a:rPr>
              <a:t>THANKS</a:t>
            </a:r>
            <a:endParaRPr lang="zh-CN" altLang="en-US" sz="9600" b="1" spc="300" dirty="0">
              <a:solidFill>
                <a:srgbClr val="00B0F0"/>
              </a:solidFill>
              <a:latin typeface="Arial" panose="020B0604020202020204" pitchFamily="34" charset="0"/>
              <a:cs typeface="Arial" panose="020B0604020202020204" pitchFamily="34" charset="0"/>
            </a:endParaRPr>
          </a:p>
        </p:txBody>
      </p:sp>
      <p:sp>
        <p:nvSpPr>
          <p:cNvPr id="7" name="文本框 6"/>
          <p:cNvSpPr txBox="1"/>
          <p:nvPr/>
        </p:nvSpPr>
        <p:spPr>
          <a:xfrm>
            <a:off x="2752260" y="1228913"/>
            <a:ext cx="5546711" cy="1569660"/>
          </a:xfrm>
          <a:prstGeom prst="rect">
            <a:avLst/>
          </a:prstGeom>
          <a:noFill/>
        </p:spPr>
        <p:txBody>
          <a:bodyPr wrap="none" rtlCol="0">
            <a:spAutoFit/>
          </a:bodyPr>
          <a:lstStyle/>
          <a:p>
            <a:r>
              <a:rPr lang="en-US" altLang="zh-CN" sz="9600" b="1" spc="300" dirty="0">
                <a:latin typeface="Arial" panose="020B0604020202020204" pitchFamily="34" charset="0"/>
                <a:cs typeface="Arial" panose="020B0604020202020204" pitchFamily="34" charset="0"/>
              </a:rPr>
              <a:t>THANKS</a:t>
            </a:r>
            <a:endParaRPr lang="zh-CN" altLang="en-US" sz="9600" b="1" spc="300" dirty="0">
              <a:latin typeface="Arial" panose="020B0604020202020204" pitchFamily="34" charset="0"/>
              <a:cs typeface="Arial" panose="020B0604020202020204" pitchFamily="34" charset="0"/>
            </a:endParaRPr>
          </a:p>
        </p:txBody>
      </p:sp>
      <p:sp>
        <p:nvSpPr>
          <p:cNvPr id="8" name="矩形 7"/>
          <p:cNvSpPr/>
          <p:nvPr/>
        </p:nvSpPr>
        <p:spPr>
          <a:xfrm>
            <a:off x="1104900" y="3276600"/>
            <a:ext cx="508000" cy="50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49992" y="3918857"/>
            <a:ext cx="145143" cy="14514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8102600" y="2912873"/>
            <a:ext cx="3683000" cy="871727"/>
          </a:xfrm>
          <a:prstGeom prst="rect">
            <a:avLst/>
          </a:prstGeom>
          <a:noFill/>
          <a:ln w="6350">
            <a:solidFill>
              <a:srgbClr val="FFFFFF">
                <a:alpha val="74902"/>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8432821" y="2620773"/>
            <a:ext cx="584200" cy="584200"/>
          </a:xfrm>
          <a:prstGeom prst="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876549" y="5476686"/>
            <a:ext cx="480786" cy="480786"/>
          </a:xfrm>
          <a:prstGeom prst="rect">
            <a:avLst/>
          </a:prstGeom>
          <a:solidFill>
            <a:srgbClr val="00B0F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9328167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765273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79485" y="3244334"/>
            <a:ext cx="5400837" cy="1200329"/>
          </a:xfrm>
          <a:prstGeom prst="rect">
            <a:avLst/>
          </a:prstGeom>
        </p:spPr>
        <p:txBody>
          <a:bodyPr wrap="none">
            <a:spAutoFit/>
          </a:bodyPr>
          <a:lstStyle/>
          <a:p>
            <a:r>
              <a:rPr lang="zh-CN" altLang="en-US" dirty="0">
                <a:hlinkClick r:id="rId2"/>
              </a:rPr>
              <a:t>王牌</a:t>
            </a:r>
            <a:r>
              <a:rPr lang="en-US" altLang="zh-CN" dirty="0">
                <a:hlinkClick r:id="rId2"/>
              </a:rPr>
              <a:t>P</a:t>
            </a:r>
            <a:r>
              <a:rPr lang="zh-CN" altLang="en-US" dirty="0">
                <a:hlinkClick r:id="rId2"/>
              </a:rPr>
              <a:t>计</a:t>
            </a:r>
            <a:r>
              <a:rPr lang="zh-CN" altLang="en-US" dirty="0" smtClean="0">
                <a:hlinkClick r:id="rId2"/>
              </a:rPr>
              <a:t>划</a:t>
            </a:r>
            <a:r>
              <a:rPr lang="zh-CN" altLang="en-US" dirty="0" smtClean="0"/>
              <a:t>   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smtClean="0"/>
              <a:t>授权发布</a:t>
            </a:r>
            <a:endParaRPr lang="zh-CN" altLang="en-US"/>
          </a:p>
        </p:txBody>
      </p:sp>
    </p:spTree>
    <p:extLst>
      <p:ext uri="{BB962C8B-B14F-4D97-AF65-F5344CB8AC3E}">
        <p14:creationId xmlns:p14="http://schemas.microsoft.com/office/powerpoint/2010/main" val="38729756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占位符 11"/>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pic>
        <p:nvPicPr>
          <p:cNvPr id="13" name="图片占位符 12"/>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pic>
        <p:nvPicPr>
          <p:cNvPr id="16" name="图片占位符 15"/>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a:stretch>
            <a:fillRect/>
          </a:stretch>
        </p:blipFill>
        <p:spPr/>
      </p:pic>
      <p:pic>
        <p:nvPicPr>
          <p:cNvPr id="15" name="图片占位符 14"/>
          <p:cNvPicPr>
            <a:picLocks noGrp="1" noChangeAspect="1"/>
          </p:cNvPicPr>
          <p:nvPr>
            <p:ph type="pic" sz="quarter" idx="13"/>
          </p:nvPr>
        </p:nvPicPr>
        <p:blipFill>
          <a:blip r:embed="rId5" cstate="screen">
            <a:extLst>
              <a:ext uri="{28A0092B-C50C-407E-A947-70E740481C1C}">
                <a14:useLocalDpi xmlns:a14="http://schemas.microsoft.com/office/drawing/2010/main"/>
              </a:ext>
            </a:extLst>
          </a:blip>
          <a:srcRect/>
          <a:stretch>
            <a:fillRect/>
          </a:stretch>
        </p:blipFill>
        <p:spPr/>
      </p:pic>
      <p:pic>
        <p:nvPicPr>
          <p:cNvPr id="17" name="图片占位符 16"/>
          <p:cNvPicPr>
            <a:picLocks noGrp="1" noChangeAspect="1"/>
          </p:cNvPicPr>
          <p:nvPr>
            <p:ph type="pic" sz="quarter" idx="14"/>
          </p:nvPr>
        </p:nvPicPr>
        <p:blipFill>
          <a:blip r:embed="rId6" cstate="screen">
            <a:extLst>
              <a:ext uri="{28A0092B-C50C-407E-A947-70E740481C1C}">
                <a14:useLocalDpi xmlns:a14="http://schemas.microsoft.com/office/drawing/2010/main"/>
              </a:ext>
            </a:extLst>
          </a:blip>
          <a:srcRect/>
          <a:stretch>
            <a:fillRect/>
          </a:stretch>
        </p:blipFill>
        <p:spPr/>
      </p:pic>
      <p:sp>
        <p:nvSpPr>
          <p:cNvPr id="7" name="文本框 6"/>
          <p:cNvSpPr txBox="1"/>
          <p:nvPr/>
        </p:nvSpPr>
        <p:spPr>
          <a:xfrm>
            <a:off x="769258" y="1896900"/>
            <a:ext cx="2199641" cy="584775"/>
          </a:xfrm>
          <a:prstGeom prst="rect">
            <a:avLst/>
          </a:prstGeom>
          <a:noFill/>
        </p:spPr>
        <p:txBody>
          <a:bodyPr wrap="none" rtlCol="0">
            <a:spAutoFit/>
          </a:bodyPr>
          <a:lstStyle/>
          <a:p>
            <a:r>
              <a:rPr lang="zh-CN" altLang="en-US" sz="3200" spc="300" dirty="0">
                <a:latin typeface="+mj-ea"/>
                <a:ea typeface="+mj-ea"/>
              </a:rPr>
              <a:t>前言</a:t>
            </a:r>
            <a:r>
              <a:rPr lang="en-US" altLang="zh-CN" sz="3200" spc="300" dirty="0">
                <a:latin typeface="+mj-ea"/>
                <a:ea typeface="+mj-ea"/>
              </a:rPr>
              <a:t>·</a:t>
            </a:r>
            <a:r>
              <a:rPr lang="zh-CN" altLang="en-US" sz="3200" spc="300" dirty="0">
                <a:latin typeface="+mj-ea"/>
                <a:ea typeface="+mj-ea"/>
              </a:rPr>
              <a:t>综述</a:t>
            </a:r>
          </a:p>
        </p:txBody>
      </p:sp>
      <p:sp>
        <p:nvSpPr>
          <p:cNvPr id="8" name="矩形 7"/>
          <p:cNvSpPr/>
          <p:nvPr/>
        </p:nvSpPr>
        <p:spPr>
          <a:xfrm>
            <a:off x="522514" y="1161143"/>
            <a:ext cx="986971" cy="4978400"/>
          </a:xfrm>
          <a:custGeom>
            <a:avLst/>
            <a:gdLst>
              <a:gd name="connsiteX0" fmla="*/ 0 w 1161143"/>
              <a:gd name="connsiteY0" fmla="*/ 0 h 4978400"/>
              <a:gd name="connsiteX1" fmla="*/ 1161143 w 1161143"/>
              <a:gd name="connsiteY1" fmla="*/ 0 h 4978400"/>
              <a:gd name="connsiteX2" fmla="*/ 1161143 w 1161143"/>
              <a:gd name="connsiteY2" fmla="*/ 4978400 h 4978400"/>
              <a:gd name="connsiteX3" fmla="*/ 0 w 1161143"/>
              <a:gd name="connsiteY3" fmla="*/ 4978400 h 4978400"/>
              <a:gd name="connsiteX4" fmla="*/ 0 w 1161143"/>
              <a:gd name="connsiteY4" fmla="*/ 0 h 4978400"/>
              <a:gd name="connsiteX0" fmla="*/ 0 w 1161143"/>
              <a:gd name="connsiteY0" fmla="*/ 0 h 4978400"/>
              <a:gd name="connsiteX1" fmla="*/ 1161143 w 1161143"/>
              <a:gd name="connsiteY1" fmla="*/ 0 h 4978400"/>
              <a:gd name="connsiteX2" fmla="*/ 1161143 w 1161143"/>
              <a:gd name="connsiteY2" fmla="*/ 667657 h 4978400"/>
              <a:gd name="connsiteX3" fmla="*/ 1161143 w 1161143"/>
              <a:gd name="connsiteY3" fmla="*/ 4978400 h 4978400"/>
              <a:gd name="connsiteX4" fmla="*/ 0 w 1161143"/>
              <a:gd name="connsiteY4" fmla="*/ 4978400 h 4978400"/>
              <a:gd name="connsiteX5" fmla="*/ 0 w 1161143"/>
              <a:gd name="connsiteY5" fmla="*/ 0 h 4978400"/>
              <a:gd name="connsiteX0" fmla="*/ 0 w 1161143"/>
              <a:gd name="connsiteY0" fmla="*/ 0 h 4978400"/>
              <a:gd name="connsiteX1" fmla="*/ 1161143 w 1161143"/>
              <a:gd name="connsiteY1" fmla="*/ 0 h 4978400"/>
              <a:gd name="connsiteX2" fmla="*/ 1161143 w 1161143"/>
              <a:gd name="connsiteY2" fmla="*/ 667657 h 4978400"/>
              <a:gd name="connsiteX3" fmla="*/ 1161143 w 1161143"/>
              <a:gd name="connsiteY3" fmla="*/ 1364343 h 4978400"/>
              <a:gd name="connsiteX4" fmla="*/ 1161143 w 1161143"/>
              <a:gd name="connsiteY4" fmla="*/ 4978400 h 4978400"/>
              <a:gd name="connsiteX5" fmla="*/ 0 w 1161143"/>
              <a:gd name="connsiteY5" fmla="*/ 4978400 h 4978400"/>
              <a:gd name="connsiteX6" fmla="*/ 0 w 1161143"/>
              <a:gd name="connsiteY6" fmla="*/ 0 h 4978400"/>
              <a:gd name="connsiteX0" fmla="*/ 1161143 w 1252583"/>
              <a:gd name="connsiteY0" fmla="*/ 1364343 h 4978400"/>
              <a:gd name="connsiteX1" fmla="*/ 1161143 w 1252583"/>
              <a:gd name="connsiteY1" fmla="*/ 4978400 h 4978400"/>
              <a:gd name="connsiteX2" fmla="*/ 0 w 1252583"/>
              <a:gd name="connsiteY2" fmla="*/ 4978400 h 4978400"/>
              <a:gd name="connsiteX3" fmla="*/ 0 w 1252583"/>
              <a:gd name="connsiteY3" fmla="*/ 0 h 4978400"/>
              <a:gd name="connsiteX4" fmla="*/ 1161143 w 1252583"/>
              <a:gd name="connsiteY4" fmla="*/ 0 h 4978400"/>
              <a:gd name="connsiteX5" fmla="*/ 1252583 w 1252583"/>
              <a:gd name="connsiteY5" fmla="*/ 759097 h 4978400"/>
              <a:gd name="connsiteX0" fmla="*/ 1161143 w 1166858"/>
              <a:gd name="connsiteY0" fmla="*/ 1364343 h 4978400"/>
              <a:gd name="connsiteX1" fmla="*/ 1161143 w 1166858"/>
              <a:gd name="connsiteY1" fmla="*/ 4978400 h 4978400"/>
              <a:gd name="connsiteX2" fmla="*/ 0 w 1166858"/>
              <a:gd name="connsiteY2" fmla="*/ 4978400 h 4978400"/>
              <a:gd name="connsiteX3" fmla="*/ 0 w 1166858"/>
              <a:gd name="connsiteY3" fmla="*/ 0 h 4978400"/>
              <a:gd name="connsiteX4" fmla="*/ 1161143 w 1166858"/>
              <a:gd name="connsiteY4" fmla="*/ 0 h 4978400"/>
              <a:gd name="connsiteX5" fmla="*/ 1166858 w 1166858"/>
              <a:gd name="connsiteY5" fmla="*/ 752747 h 4978400"/>
              <a:gd name="connsiteX0" fmla="*/ 1161143 w 1166858"/>
              <a:gd name="connsiteY0" fmla="*/ 1364343 h 4978400"/>
              <a:gd name="connsiteX1" fmla="*/ 1161143 w 1166858"/>
              <a:gd name="connsiteY1" fmla="*/ 4978400 h 4978400"/>
              <a:gd name="connsiteX2" fmla="*/ 0 w 1166858"/>
              <a:gd name="connsiteY2" fmla="*/ 4978400 h 4978400"/>
              <a:gd name="connsiteX3" fmla="*/ 0 w 1166858"/>
              <a:gd name="connsiteY3" fmla="*/ 0 h 4978400"/>
              <a:gd name="connsiteX4" fmla="*/ 1161143 w 1166858"/>
              <a:gd name="connsiteY4" fmla="*/ 0 h 4978400"/>
              <a:gd name="connsiteX5" fmla="*/ 1166858 w 1166858"/>
              <a:gd name="connsiteY5" fmla="*/ 749572 h 4978400"/>
              <a:gd name="connsiteX0" fmla="*/ 1161143 w 1163683"/>
              <a:gd name="connsiteY0" fmla="*/ 1364343 h 4978400"/>
              <a:gd name="connsiteX1" fmla="*/ 1161143 w 1163683"/>
              <a:gd name="connsiteY1" fmla="*/ 4978400 h 4978400"/>
              <a:gd name="connsiteX2" fmla="*/ 0 w 1163683"/>
              <a:gd name="connsiteY2" fmla="*/ 4978400 h 4978400"/>
              <a:gd name="connsiteX3" fmla="*/ 0 w 1163683"/>
              <a:gd name="connsiteY3" fmla="*/ 0 h 4978400"/>
              <a:gd name="connsiteX4" fmla="*/ 1161143 w 1163683"/>
              <a:gd name="connsiteY4" fmla="*/ 0 h 4978400"/>
              <a:gd name="connsiteX5" fmla="*/ 1163683 w 1163683"/>
              <a:gd name="connsiteY5" fmla="*/ 749572 h 4978400"/>
              <a:gd name="connsiteX0" fmla="*/ 1161143 w 1161143"/>
              <a:gd name="connsiteY0" fmla="*/ 1364343 h 4978400"/>
              <a:gd name="connsiteX1" fmla="*/ 1161143 w 1161143"/>
              <a:gd name="connsiteY1" fmla="*/ 4978400 h 4978400"/>
              <a:gd name="connsiteX2" fmla="*/ 0 w 1161143"/>
              <a:gd name="connsiteY2" fmla="*/ 4978400 h 4978400"/>
              <a:gd name="connsiteX3" fmla="*/ 0 w 1161143"/>
              <a:gd name="connsiteY3" fmla="*/ 0 h 4978400"/>
              <a:gd name="connsiteX4" fmla="*/ 1161143 w 1161143"/>
              <a:gd name="connsiteY4" fmla="*/ 0 h 4978400"/>
              <a:gd name="connsiteX5" fmla="*/ 1160508 w 1161143"/>
              <a:gd name="connsiteY5" fmla="*/ 749572 h 4978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1143" h="4978400">
                <a:moveTo>
                  <a:pt x="1161143" y="1364343"/>
                </a:moveTo>
                <a:lnTo>
                  <a:pt x="1161143" y="4978400"/>
                </a:lnTo>
                <a:lnTo>
                  <a:pt x="0" y="4978400"/>
                </a:lnTo>
                <a:lnTo>
                  <a:pt x="0" y="0"/>
                </a:lnTo>
                <a:lnTo>
                  <a:pt x="1161143" y="0"/>
                </a:lnTo>
                <a:cubicBezTo>
                  <a:pt x="1161143" y="222552"/>
                  <a:pt x="1160508" y="749572"/>
                  <a:pt x="1160508" y="749572"/>
                </a:cubicBezTo>
              </a:path>
            </a:pathLst>
          </a:cu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692729" y="3933371"/>
            <a:ext cx="4934857" cy="2308324"/>
          </a:xfrm>
          <a:prstGeom prst="rect">
            <a:avLst/>
          </a:prstGeom>
          <a:noFill/>
        </p:spPr>
        <p:txBody>
          <a:bodyPr wrap="square" rtlCol="0">
            <a:spAutoFit/>
          </a:bodyPr>
          <a:lstStyle/>
          <a:p>
            <a:pPr indent="457200">
              <a:lnSpc>
                <a:spcPct val="150000"/>
              </a:lnSpc>
            </a:pPr>
            <a:r>
              <a:rPr lang="zh-CN" altLang="en-US" sz="1600" dirty="0">
                <a:latin typeface="阿里巴巴普惠体 R" panose="00020600040101010101" pitchFamily="18" charset="-122"/>
                <a:ea typeface="阿里巴巴普惠体 R" panose="00020600040101010101" pitchFamily="18" charset="-122"/>
              </a:rPr>
              <a:t>几何元素越来越凸显它在设计中的地位和作用，有限的几何可以拼出多种造型，给人无限遐想的空间，而在简单线条的拼接下也往往会给人带来意想不到的视觉冲击力。没有繁复的装饰和精巧的雕纹，人们的视线回归到设计本身，原来单一的几何造型通过组合竟能产生千变万化的效果。</a:t>
            </a:r>
          </a:p>
        </p:txBody>
      </p:sp>
      <p:sp>
        <p:nvSpPr>
          <p:cNvPr id="10" name="矩形 9"/>
          <p:cNvSpPr/>
          <p:nvPr/>
        </p:nvSpPr>
        <p:spPr>
          <a:xfrm>
            <a:off x="1770743" y="3690258"/>
            <a:ext cx="420913" cy="420913"/>
          </a:xfrm>
          <a:prstGeom prst="rect">
            <a:avLst/>
          </a:prstGeom>
          <a:solidFill>
            <a:srgbClr val="00B0F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191656" y="3474258"/>
            <a:ext cx="216000" cy="216000"/>
          </a:xfrm>
          <a:prstGeom prst="rect">
            <a:avLst/>
          </a:prstGeom>
          <a:solidFill>
            <a:srgbClr val="0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0184409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占位符 33"/>
          <p:cNvPicPr>
            <a:picLocks noGrp="1" noChangeAspect="1"/>
          </p:cNvPicPr>
          <p:nvPr>
            <p:ph type="pic" sz="quarter" idx="13"/>
          </p:nvPr>
        </p:nvPicPr>
        <p:blipFill>
          <a:blip r:embed="rId2" cstate="screen">
            <a:extLst>
              <a:ext uri="{28A0092B-C50C-407E-A947-70E740481C1C}">
                <a14:useLocalDpi xmlns:a14="http://schemas.microsoft.com/office/drawing/2010/main"/>
              </a:ext>
            </a:extLst>
          </a:blip>
          <a:srcRect/>
          <a:stretch>
            <a:fillRect/>
          </a:stretch>
        </p:blipFill>
        <p:spPr/>
      </p:pic>
      <p:pic>
        <p:nvPicPr>
          <p:cNvPr id="33" name="图片占位符 32"/>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a:stretch>
            <a:fillRect/>
          </a:stretch>
        </p:blipFill>
        <p:spPr/>
      </p:pic>
      <p:pic>
        <p:nvPicPr>
          <p:cNvPr id="32" name="图片占位符 31"/>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a:stretch>
            <a:fillRect/>
          </a:stretch>
        </p:blipFill>
        <p:spPr/>
      </p:pic>
      <p:pic>
        <p:nvPicPr>
          <p:cNvPr id="31" name="图片占位符 30"/>
          <p:cNvPicPr>
            <a:picLocks noGrp="1" noChangeAspect="1"/>
          </p:cNvPicPr>
          <p:nvPr>
            <p:ph type="pic" sz="quarter" idx="10"/>
          </p:nvPr>
        </p:nvPicPr>
        <p:blipFill>
          <a:blip r:embed="rId5" cstate="screen">
            <a:extLst>
              <a:ext uri="{28A0092B-C50C-407E-A947-70E740481C1C}">
                <a14:useLocalDpi xmlns:a14="http://schemas.microsoft.com/office/drawing/2010/main"/>
              </a:ext>
            </a:extLst>
          </a:blip>
          <a:srcRect/>
          <a:stretch>
            <a:fillRect/>
          </a:stretch>
        </p:blipFill>
        <p:spPr/>
      </p:pic>
      <p:sp>
        <p:nvSpPr>
          <p:cNvPr id="22" name="矩形 21"/>
          <p:cNvSpPr/>
          <p:nvPr/>
        </p:nvSpPr>
        <p:spPr>
          <a:xfrm>
            <a:off x="0" y="0"/>
            <a:ext cx="12192000" cy="6858000"/>
          </a:xfrm>
          <a:prstGeom prst="rect">
            <a:avLst/>
          </a:prstGeom>
          <a:solidFill>
            <a:srgbClr val="0000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212501" y="1777353"/>
            <a:ext cx="2580362" cy="878165"/>
            <a:chOff x="3306871" y="1338942"/>
            <a:chExt cx="2580362" cy="878165"/>
          </a:xfrm>
        </p:grpSpPr>
        <p:sp>
          <p:nvSpPr>
            <p:cNvPr id="6" name="文本框 5"/>
            <p:cNvSpPr txBox="1"/>
            <p:nvPr/>
          </p:nvSpPr>
          <p:spPr>
            <a:xfrm>
              <a:off x="3452586" y="1338942"/>
              <a:ext cx="627095" cy="584775"/>
            </a:xfrm>
            <a:prstGeom prst="rect">
              <a:avLst/>
            </a:prstGeom>
            <a:noFill/>
          </p:spPr>
          <p:txBody>
            <a:bodyPr wrap="none" rtlCol="0">
              <a:spAutoFit/>
            </a:bodyPr>
            <a:lstStyle/>
            <a:p>
              <a:r>
                <a:rPr lang="en-US" altLang="zh-CN" sz="3200" spc="-150" dirty="0">
                  <a:solidFill>
                    <a:schemeClr val="bg1"/>
                  </a:solidFill>
                  <a:latin typeface="+mj-ea"/>
                  <a:ea typeface="+mj-ea"/>
                </a:rPr>
                <a:t>01</a:t>
              </a:r>
              <a:endParaRPr lang="zh-CN" altLang="en-US" sz="3200" spc="-150" dirty="0">
                <a:solidFill>
                  <a:schemeClr val="bg1"/>
                </a:solidFill>
                <a:latin typeface="+mj-ea"/>
                <a:ea typeface="+mj-ea"/>
              </a:endParaRPr>
            </a:p>
          </p:txBody>
        </p:sp>
        <p:sp>
          <p:nvSpPr>
            <p:cNvPr id="7" name="矩形 6"/>
            <p:cNvSpPr/>
            <p:nvPr/>
          </p:nvSpPr>
          <p:spPr>
            <a:xfrm>
              <a:off x="3306871" y="1624965"/>
              <a:ext cx="2580362" cy="592142"/>
            </a:xfrm>
            <a:custGeom>
              <a:avLst/>
              <a:gdLst>
                <a:gd name="connsiteX0" fmla="*/ 0 w 2580362"/>
                <a:gd name="connsiteY0" fmla="*/ 0 h 591155"/>
                <a:gd name="connsiteX1" fmla="*/ 2580362 w 2580362"/>
                <a:gd name="connsiteY1" fmla="*/ 0 h 591155"/>
                <a:gd name="connsiteX2" fmla="*/ 2580362 w 2580362"/>
                <a:gd name="connsiteY2" fmla="*/ 591155 h 591155"/>
                <a:gd name="connsiteX3" fmla="*/ 0 w 2580362"/>
                <a:gd name="connsiteY3" fmla="*/ 591155 h 591155"/>
                <a:gd name="connsiteX4" fmla="*/ 0 w 2580362"/>
                <a:gd name="connsiteY4" fmla="*/ 0 h 591155"/>
                <a:gd name="connsiteX0" fmla="*/ 0 w 2580362"/>
                <a:gd name="connsiteY0" fmla="*/ 352 h 591507"/>
                <a:gd name="connsiteX1" fmla="*/ 153879 w 2580362"/>
                <a:gd name="connsiteY1" fmla="*/ 0 h 591507"/>
                <a:gd name="connsiteX2" fmla="*/ 2580362 w 2580362"/>
                <a:gd name="connsiteY2" fmla="*/ 352 h 591507"/>
                <a:gd name="connsiteX3" fmla="*/ 2580362 w 2580362"/>
                <a:gd name="connsiteY3" fmla="*/ 591507 h 591507"/>
                <a:gd name="connsiteX4" fmla="*/ 0 w 2580362"/>
                <a:gd name="connsiteY4" fmla="*/ 591507 h 591507"/>
                <a:gd name="connsiteX5" fmla="*/ 0 w 2580362"/>
                <a:gd name="connsiteY5" fmla="*/ 352 h 591507"/>
                <a:gd name="connsiteX0" fmla="*/ 0 w 2580362"/>
                <a:gd name="connsiteY0" fmla="*/ 352 h 591507"/>
                <a:gd name="connsiteX1" fmla="*/ 153879 w 2580362"/>
                <a:gd name="connsiteY1" fmla="*/ 0 h 591507"/>
                <a:gd name="connsiteX2" fmla="*/ 661879 w 2580362"/>
                <a:gd name="connsiteY2" fmla="*/ 0 h 591507"/>
                <a:gd name="connsiteX3" fmla="*/ 2580362 w 2580362"/>
                <a:gd name="connsiteY3" fmla="*/ 352 h 591507"/>
                <a:gd name="connsiteX4" fmla="*/ 2580362 w 2580362"/>
                <a:gd name="connsiteY4" fmla="*/ 591507 h 591507"/>
                <a:gd name="connsiteX5" fmla="*/ 0 w 2580362"/>
                <a:gd name="connsiteY5" fmla="*/ 591507 h 591507"/>
                <a:gd name="connsiteX6" fmla="*/ 0 w 2580362"/>
                <a:gd name="connsiteY6" fmla="*/ 352 h 591507"/>
                <a:gd name="connsiteX0" fmla="*/ 661879 w 2580362"/>
                <a:gd name="connsiteY0" fmla="*/ 0 h 591507"/>
                <a:gd name="connsiteX1" fmla="*/ 2580362 w 2580362"/>
                <a:gd name="connsiteY1" fmla="*/ 352 h 591507"/>
                <a:gd name="connsiteX2" fmla="*/ 2580362 w 2580362"/>
                <a:gd name="connsiteY2" fmla="*/ 591507 h 591507"/>
                <a:gd name="connsiteX3" fmla="*/ 0 w 2580362"/>
                <a:gd name="connsiteY3" fmla="*/ 591507 h 591507"/>
                <a:gd name="connsiteX4" fmla="*/ 0 w 2580362"/>
                <a:gd name="connsiteY4" fmla="*/ 352 h 591507"/>
                <a:gd name="connsiteX5" fmla="*/ 245319 w 2580362"/>
                <a:gd name="connsiteY5" fmla="*/ 91440 h 591507"/>
                <a:gd name="connsiteX0" fmla="*/ 661879 w 2580362"/>
                <a:gd name="connsiteY0" fmla="*/ 635 h 592142"/>
                <a:gd name="connsiteX1" fmla="*/ 2580362 w 2580362"/>
                <a:gd name="connsiteY1" fmla="*/ 987 h 592142"/>
                <a:gd name="connsiteX2" fmla="*/ 2580362 w 2580362"/>
                <a:gd name="connsiteY2" fmla="*/ 592142 h 592142"/>
                <a:gd name="connsiteX3" fmla="*/ 0 w 2580362"/>
                <a:gd name="connsiteY3" fmla="*/ 592142 h 592142"/>
                <a:gd name="connsiteX4" fmla="*/ 0 w 2580362"/>
                <a:gd name="connsiteY4" fmla="*/ 987 h 592142"/>
                <a:gd name="connsiteX5" fmla="*/ 188169 w 2580362"/>
                <a:gd name="connsiteY5" fmla="*/ 0 h 592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80362" h="592142">
                  <a:moveTo>
                    <a:pt x="661879" y="635"/>
                  </a:moveTo>
                  <a:lnTo>
                    <a:pt x="2580362" y="987"/>
                  </a:lnTo>
                  <a:lnTo>
                    <a:pt x="2580362" y="592142"/>
                  </a:lnTo>
                  <a:lnTo>
                    <a:pt x="0" y="592142"/>
                  </a:lnTo>
                  <a:lnTo>
                    <a:pt x="0" y="987"/>
                  </a:lnTo>
                  <a:lnTo>
                    <a:pt x="188169"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8" name="文本框 7"/>
            <p:cNvSpPr txBox="1"/>
            <p:nvPr/>
          </p:nvSpPr>
          <p:spPr>
            <a:xfrm>
              <a:off x="3895595" y="1690203"/>
              <a:ext cx="1723549" cy="461665"/>
            </a:xfrm>
            <a:prstGeom prst="rect">
              <a:avLst/>
            </a:prstGeom>
            <a:noFill/>
          </p:spPr>
          <p:txBody>
            <a:bodyPr wrap="none" rtlCol="0">
              <a:spAutoFit/>
            </a:bodyPr>
            <a:lstStyle/>
            <a:p>
              <a:r>
                <a:rPr lang="zh-CN" altLang="en-US" sz="2400" b="1" dirty="0">
                  <a:solidFill>
                    <a:schemeClr val="bg1"/>
                  </a:solidFill>
                  <a:latin typeface="+mj-ea"/>
                  <a:ea typeface="+mj-ea"/>
                </a:rPr>
                <a:t>添加标题一</a:t>
              </a:r>
            </a:p>
          </p:txBody>
        </p:sp>
      </p:grpSp>
      <p:grpSp>
        <p:nvGrpSpPr>
          <p:cNvPr id="10" name="组合 9"/>
          <p:cNvGrpSpPr/>
          <p:nvPr/>
        </p:nvGrpSpPr>
        <p:grpSpPr>
          <a:xfrm>
            <a:off x="3274713" y="1777353"/>
            <a:ext cx="2580362" cy="878165"/>
            <a:chOff x="3306871" y="1338942"/>
            <a:chExt cx="2580362" cy="878165"/>
          </a:xfrm>
        </p:grpSpPr>
        <p:sp>
          <p:nvSpPr>
            <p:cNvPr id="11" name="文本框 10"/>
            <p:cNvSpPr txBox="1"/>
            <p:nvPr/>
          </p:nvSpPr>
          <p:spPr>
            <a:xfrm>
              <a:off x="3452586" y="1338942"/>
              <a:ext cx="627095" cy="584775"/>
            </a:xfrm>
            <a:prstGeom prst="rect">
              <a:avLst/>
            </a:prstGeom>
            <a:noFill/>
          </p:spPr>
          <p:txBody>
            <a:bodyPr wrap="none" rtlCol="0">
              <a:spAutoFit/>
            </a:bodyPr>
            <a:lstStyle/>
            <a:p>
              <a:r>
                <a:rPr lang="en-US" altLang="zh-CN" sz="3200" spc="-150" dirty="0">
                  <a:solidFill>
                    <a:schemeClr val="bg1"/>
                  </a:solidFill>
                  <a:latin typeface="+mj-ea"/>
                  <a:ea typeface="+mj-ea"/>
                </a:rPr>
                <a:t>02</a:t>
              </a:r>
              <a:endParaRPr lang="zh-CN" altLang="en-US" sz="3200" spc="-150" dirty="0">
                <a:solidFill>
                  <a:schemeClr val="bg1"/>
                </a:solidFill>
                <a:latin typeface="+mj-ea"/>
                <a:ea typeface="+mj-ea"/>
              </a:endParaRPr>
            </a:p>
          </p:txBody>
        </p:sp>
        <p:sp>
          <p:nvSpPr>
            <p:cNvPr id="12" name="矩形 6"/>
            <p:cNvSpPr/>
            <p:nvPr/>
          </p:nvSpPr>
          <p:spPr>
            <a:xfrm>
              <a:off x="3306871" y="1624965"/>
              <a:ext cx="2580362" cy="592142"/>
            </a:xfrm>
            <a:custGeom>
              <a:avLst/>
              <a:gdLst>
                <a:gd name="connsiteX0" fmla="*/ 0 w 2580362"/>
                <a:gd name="connsiteY0" fmla="*/ 0 h 591155"/>
                <a:gd name="connsiteX1" fmla="*/ 2580362 w 2580362"/>
                <a:gd name="connsiteY1" fmla="*/ 0 h 591155"/>
                <a:gd name="connsiteX2" fmla="*/ 2580362 w 2580362"/>
                <a:gd name="connsiteY2" fmla="*/ 591155 h 591155"/>
                <a:gd name="connsiteX3" fmla="*/ 0 w 2580362"/>
                <a:gd name="connsiteY3" fmla="*/ 591155 h 591155"/>
                <a:gd name="connsiteX4" fmla="*/ 0 w 2580362"/>
                <a:gd name="connsiteY4" fmla="*/ 0 h 591155"/>
                <a:gd name="connsiteX0" fmla="*/ 0 w 2580362"/>
                <a:gd name="connsiteY0" fmla="*/ 352 h 591507"/>
                <a:gd name="connsiteX1" fmla="*/ 153879 w 2580362"/>
                <a:gd name="connsiteY1" fmla="*/ 0 h 591507"/>
                <a:gd name="connsiteX2" fmla="*/ 2580362 w 2580362"/>
                <a:gd name="connsiteY2" fmla="*/ 352 h 591507"/>
                <a:gd name="connsiteX3" fmla="*/ 2580362 w 2580362"/>
                <a:gd name="connsiteY3" fmla="*/ 591507 h 591507"/>
                <a:gd name="connsiteX4" fmla="*/ 0 w 2580362"/>
                <a:gd name="connsiteY4" fmla="*/ 591507 h 591507"/>
                <a:gd name="connsiteX5" fmla="*/ 0 w 2580362"/>
                <a:gd name="connsiteY5" fmla="*/ 352 h 591507"/>
                <a:gd name="connsiteX0" fmla="*/ 0 w 2580362"/>
                <a:gd name="connsiteY0" fmla="*/ 352 h 591507"/>
                <a:gd name="connsiteX1" fmla="*/ 153879 w 2580362"/>
                <a:gd name="connsiteY1" fmla="*/ 0 h 591507"/>
                <a:gd name="connsiteX2" fmla="*/ 661879 w 2580362"/>
                <a:gd name="connsiteY2" fmla="*/ 0 h 591507"/>
                <a:gd name="connsiteX3" fmla="*/ 2580362 w 2580362"/>
                <a:gd name="connsiteY3" fmla="*/ 352 h 591507"/>
                <a:gd name="connsiteX4" fmla="*/ 2580362 w 2580362"/>
                <a:gd name="connsiteY4" fmla="*/ 591507 h 591507"/>
                <a:gd name="connsiteX5" fmla="*/ 0 w 2580362"/>
                <a:gd name="connsiteY5" fmla="*/ 591507 h 591507"/>
                <a:gd name="connsiteX6" fmla="*/ 0 w 2580362"/>
                <a:gd name="connsiteY6" fmla="*/ 352 h 591507"/>
                <a:gd name="connsiteX0" fmla="*/ 661879 w 2580362"/>
                <a:gd name="connsiteY0" fmla="*/ 0 h 591507"/>
                <a:gd name="connsiteX1" fmla="*/ 2580362 w 2580362"/>
                <a:gd name="connsiteY1" fmla="*/ 352 h 591507"/>
                <a:gd name="connsiteX2" fmla="*/ 2580362 w 2580362"/>
                <a:gd name="connsiteY2" fmla="*/ 591507 h 591507"/>
                <a:gd name="connsiteX3" fmla="*/ 0 w 2580362"/>
                <a:gd name="connsiteY3" fmla="*/ 591507 h 591507"/>
                <a:gd name="connsiteX4" fmla="*/ 0 w 2580362"/>
                <a:gd name="connsiteY4" fmla="*/ 352 h 591507"/>
                <a:gd name="connsiteX5" fmla="*/ 245319 w 2580362"/>
                <a:gd name="connsiteY5" fmla="*/ 91440 h 591507"/>
                <a:gd name="connsiteX0" fmla="*/ 661879 w 2580362"/>
                <a:gd name="connsiteY0" fmla="*/ 635 h 592142"/>
                <a:gd name="connsiteX1" fmla="*/ 2580362 w 2580362"/>
                <a:gd name="connsiteY1" fmla="*/ 987 h 592142"/>
                <a:gd name="connsiteX2" fmla="*/ 2580362 w 2580362"/>
                <a:gd name="connsiteY2" fmla="*/ 592142 h 592142"/>
                <a:gd name="connsiteX3" fmla="*/ 0 w 2580362"/>
                <a:gd name="connsiteY3" fmla="*/ 592142 h 592142"/>
                <a:gd name="connsiteX4" fmla="*/ 0 w 2580362"/>
                <a:gd name="connsiteY4" fmla="*/ 987 h 592142"/>
                <a:gd name="connsiteX5" fmla="*/ 188169 w 2580362"/>
                <a:gd name="connsiteY5" fmla="*/ 0 h 592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80362" h="592142">
                  <a:moveTo>
                    <a:pt x="661879" y="635"/>
                  </a:moveTo>
                  <a:lnTo>
                    <a:pt x="2580362" y="987"/>
                  </a:lnTo>
                  <a:lnTo>
                    <a:pt x="2580362" y="592142"/>
                  </a:lnTo>
                  <a:lnTo>
                    <a:pt x="0" y="592142"/>
                  </a:lnTo>
                  <a:lnTo>
                    <a:pt x="0" y="987"/>
                  </a:lnTo>
                  <a:lnTo>
                    <a:pt x="188169"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3" name="文本框 12"/>
            <p:cNvSpPr txBox="1"/>
            <p:nvPr/>
          </p:nvSpPr>
          <p:spPr>
            <a:xfrm>
              <a:off x="3895595" y="1690203"/>
              <a:ext cx="1723549" cy="461665"/>
            </a:xfrm>
            <a:prstGeom prst="rect">
              <a:avLst/>
            </a:prstGeom>
            <a:noFill/>
          </p:spPr>
          <p:txBody>
            <a:bodyPr wrap="none" rtlCol="0">
              <a:spAutoFit/>
            </a:bodyPr>
            <a:lstStyle/>
            <a:p>
              <a:r>
                <a:rPr lang="zh-CN" altLang="en-US" sz="2400" b="1" dirty="0">
                  <a:solidFill>
                    <a:schemeClr val="bg1"/>
                  </a:solidFill>
                  <a:latin typeface="+mj-ea"/>
                  <a:ea typeface="+mj-ea"/>
                </a:rPr>
                <a:t>添加标题二</a:t>
              </a:r>
            </a:p>
          </p:txBody>
        </p:sp>
      </p:grpSp>
      <p:grpSp>
        <p:nvGrpSpPr>
          <p:cNvPr id="14" name="组合 13"/>
          <p:cNvGrpSpPr/>
          <p:nvPr/>
        </p:nvGrpSpPr>
        <p:grpSpPr>
          <a:xfrm>
            <a:off x="6336925" y="1777353"/>
            <a:ext cx="2580362" cy="878165"/>
            <a:chOff x="3306871" y="1338942"/>
            <a:chExt cx="2580362" cy="878165"/>
          </a:xfrm>
        </p:grpSpPr>
        <p:sp>
          <p:nvSpPr>
            <p:cNvPr id="15" name="文本框 14"/>
            <p:cNvSpPr txBox="1"/>
            <p:nvPr/>
          </p:nvSpPr>
          <p:spPr>
            <a:xfrm>
              <a:off x="3452586" y="1338942"/>
              <a:ext cx="627095" cy="584775"/>
            </a:xfrm>
            <a:prstGeom prst="rect">
              <a:avLst/>
            </a:prstGeom>
            <a:noFill/>
          </p:spPr>
          <p:txBody>
            <a:bodyPr wrap="none" rtlCol="0">
              <a:spAutoFit/>
            </a:bodyPr>
            <a:lstStyle/>
            <a:p>
              <a:r>
                <a:rPr lang="en-US" altLang="zh-CN" sz="3200" spc="-150" dirty="0">
                  <a:solidFill>
                    <a:schemeClr val="bg1"/>
                  </a:solidFill>
                  <a:latin typeface="+mj-ea"/>
                  <a:ea typeface="+mj-ea"/>
                </a:rPr>
                <a:t>03</a:t>
              </a:r>
              <a:endParaRPr lang="zh-CN" altLang="en-US" sz="3200" spc="-150" dirty="0">
                <a:solidFill>
                  <a:schemeClr val="bg1"/>
                </a:solidFill>
                <a:latin typeface="+mj-ea"/>
                <a:ea typeface="+mj-ea"/>
              </a:endParaRPr>
            </a:p>
          </p:txBody>
        </p:sp>
        <p:sp>
          <p:nvSpPr>
            <p:cNvPr id="16" name="矩形 6"/>
            <p:cNvSpPr/>
            <p:nvPr/>
          </p:nvSpPr>
          <p:spPr>
            <a:xfrm>
              <a:off x="3306871" y="1624965"/>
              <a:ext cx="2580362" cy="592142"/>
            </a:xfrm>
            <a:custGeom>
              <a:avLst/>
              <a:gdLst>
                <a:gd name="connsiteX0" fmla="*/ 0 w 2580362"/>
                <a:gd name="connsiteY0" fmla="*/ 0 h 591155"/>
                <a:gd name="connsiteX1" fmla="*/ 2580362 w 2580362"/>
                <a:gd name="connsiteY1" fmla="*/ 0 h 591155"/>
                <a:gd name="connsiteX2" fmla="*/ 2580362 w 2580362"/>
                <a:gd name="connsiteY2" fmla="*/ 591155 h 591155"/>
                <a:gd name="connsiteX3" fmla="*/ 0 w 2580362"/>
                <a:gd name="connsiteY3" fmla="*/ 591155 h 591155"/>
                <a:gd name="connsiteX4" fmla="*/ 0 w 2580362"/>
                <a:gd name="connsiteY4" fmla="*/ 0 h 591155"/>
                <a:gd name="connsiteX0" fmla="*/ 0 w 2580362"/>
                <a:gd name="connsiteY0" fmla="*/ 352 h 591507"/>
                <a:gd name="connsiteX1" fmla="*/ 153879 w 2580362"/>
                <a:gd name="connsiteY1" fmla="*/ 0 h 591507"/>
                <a:gd name="connsiteX2" fmla="*/ 2580362 w 2580362"/>
                <a:gd name="connsiteY2" fmla="*/ 352 h 591507"/>
                <a:gd name="connsiteX3" fmla="*/ 2580362 w 2580362"/>
                <a:gd name="connsiteY3" fmla="*/ 591507 h 591507"/>
                <a:gd name="connsiteX4" fmla="*/ 0 w 2580362"/>
                <a:gd name="connsiteY4" fmla="*/ 591507 h 591507"/>
                <a:gd name="connsiteX5" fmla="*/ 0 w 2580362"/>
                <a:gd name="connsiteY5" fmla="*/ 352 h 591507"/>
                <a:gd name="connsiteX0" fmla="*/ 0 w 2580362"/>
                <a:gd name="connsiteY0" fmla="*/ 352 h 591507"/>
                <a:gd name="connsiteX1" fmla="*/ 153879 w 2580362"/>
                <a:gd name="connsiteY1" fmla="*/ 0 h 591507"/>
                <a:gd name="connsiteX2" fmla="*/ 661879 w 2580362"/>
                <a:gd name="connsiteY2" fmla="*/ 0 h 591507"/>
                <a:gd name="connsiteX3" fmla="*/ 2580362 w 2580362"/>
                <a:gd name="connsiteY3" fmla="*/ 352 h 591507"/>
                <a:gd name="connsiteX4" fmla="*/ 2580362 w 2580362"/>
                <a:gd name="connsiteY4" fmla="*/ 591507 h 591507"/>
                <a:gd name="connsiteX5" fmla="*/ 0 w 2580362"/>
                <a:gd name="connsiteY5" fmla="*/ 591507 h 591507"/>
                <a:gd name="connsiteX6" fmla="*/ 0 w 2580362"/>
                <a:gd name="connsiteY6" fmla="*/ 352 h 591507"/>
                <a:gd name="connsiteX0" fmla="*/ 661879 w 2580362"/>
                <a:gd name="connsiteY0" fmla="*/ 0 h 591507"/>
                <a:gd name="connsiteX1" fmla="*/ 2580362 w 2580362"/>
                <a:gd name="connsiteY1" fmla="*/ 352 h 591507"/>
                <a:gd name="connsiteX2" fmla="*/ 2580362 w 2580362"/>
                <a:gd name="connsiteY2" fmla="*/ 591507 h 591507"/>
                <a:gd name="connsiteX3" fmla="*/ 0 w 2580362"/>
                <a:gd name="connsiteY3" fmla="*/ 591507 h 591507"/>
                <a:gd name="connsiteX4" fmla="*/ 0 w 2580362"/>
                <a:gd name="connsiteY4" fmla="*/ 352 h 591507"/>
                <a:gd name="connsiteX5" fmla="*/ 245319 w 2580362"/>
                <a:gd name="connsiteY5" fmla="*/ 91440 h 591507"/>
                <a:gd name="connsiteX0" fmla="*/ 661879 w 2580362"/>
                <a:gd name="connsiteY0" fmla="*/ 635 h 592142"/>
                <a:gd name="connsiteX1" fmla="*/ 2580362 w 2580362"/>
                <a:gd name="connsiteY1" fmla="*/ 987 h 592142"/>
                <a:gd name="connsiteX2" fmla="*/ 2580362 w 2580362"/>
                <a:gd name="connsiteY2" fmla="*/ 592142 h 592142"/>
                <a:gd name="connsiteX3" fmla="*/ 0 w 2580362"/>
                <a:gd name="connsiteY3" fmla="*/ 592142 h 592142"/>
                <a:gd name="connsiteX4" fmla="*/ 0 w 2580362"/>
                <a:gd name="connsiteY4" fmla="*/ 987 h 592142"/>
                <a:gd name="connsiteX5" fmla="*/ 188169 w 2580362"/>
                <a:gd name="connsiteY5" fmla="*/ 0 h 592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80362" h="592142">
                  <a:moveTo>
                    <a:pt x="661879" y="635"/>
                  </a:moveTo>
                  <a:lnTo>
                    <a:pt x="2580362" y="987"/>
                  </a:lnTo>
                  <a:lnTo>
                    <a:pt x="2580362" y="592142"/>
                  </a:lnTo>
                  <a:lnTo>
                    <a:pt x="0" y="592142"/>
                  </a:lnTo>
                  <a:lnTo>
                    <a:pt x="0" y="987"/>
                  </a:lnTo>
                  <a:lnTo>
                    <a:pt x="188169"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7" name="文本框 16"/>
            <p:cNvSpPr txBox="1"/>
            <p:nvPr/>
          </p:nvSpPr>
          <p:spPr>
            <a:xfrm>
              <a:off x="3895595" y="1690203"/>
              <a:ext cx="1723549" cy="461665"/>
            </a:xfrm>
            <a:prstGeom prst="rect">
              <a:avLst/>
            </a:prstGeom>
            <a:noFill/>
          </p:spPr>
          <p:txBody>
            <a:bodyPr wrap="none" rtlCol="0">
              <a:spAutoFit/>
            </a:bodyPr>
            <a:lstStyle/>
            <a:p>
              <a:r>
                <a:rPr lang="zh-CN" altLang="en-US" sz="2400" b="1" dirty="0">
                  <a:solidFill>
                    <a:schemeClr val="bg1"/>
                  </a:solidFill>
                  <a:latin typeface="+mj-ea"/>
                  <a:ea typeface="+mj-ea"/>
                </a:rPr>
                <a:t>添加标题三</a:t>
              </a:r>
            </a:p>
          </p:txBody>
        </p:sp>
      </p:grpSp>
      <p:grpSp>
        <p:nvGrpSpPr>
          <p:cNvPr id="18" name="组合 17"/>
          <p:cNvGrpSpPr/>
          <p:nvPr/>
        </p:nvGrpSpPr>
        <p:grpSpPr>
          <a:xfrm>
            <a:off x="9399137" y="1777353"/>
            <a:ext cx="2580362" cy="878165"/>
            <a:chOff x="3306871" y="1338942"/>
            <a:chExt cx="2580362" cy="878165"/>
          </a:xfrm>
        </p:grpSpPr>
        <p:sp>
          <p:nvSpPr>
            <p:cNvPr id="19" name="文本框 18"/>
            <p:cNvSpPr txBox="1"/>
            <p:nvPr/>
          </p:nvSpPr>
          <p:spPr>
            <a:xfrm>
              <a:off x="3452586" y="1338942"/>
              <a:ext cx="627095" cy="584775"/>
            </a:xfrm>
            <a:prstGeom prst="rect">
              <a:avLst/>
            </a:prstGeom>
            <a:noFill/>
          </p:spPr>
          <p:txBody>
            <a:bodyPr wrap="none" rtlCol="0">
              <a:spAutoFit/>
            </a:bodyPr>
            <a:lstStyle/>
            <a:p>
              <a:r>
                <a:rPr lang="en-US" altLang="zh-CN" sz="3200" spc="-150" dirty="0">
                  <a:solidFill>
                    <a:schemeClr val="bg1"/>
                  </a:solidFill>
                  <a:latin typeface="+mj-ea"/>
                  <a:ea typeface="+mj-ea"/>
                </a:rPr>
                <a:t>04</a:t>
              </a:r>
              <a:endParaRPr lang="zh-CN" altLang="en-US" sz="3200" spc="-150" dirty="0">
                <a:solidFill>
                  <a:schemeClr val="bg1"/>
                </a:solidFill>
                <a:latin typeface="+mj-ea"/>
                <a:ea typeface="+mj-ea"/>
              </a:endParaRPr>
            </a:p>
          </p:txBody>
        </p:sp>
        <p:sp>
          <p:nvSpPr>
            <p:cNvPr id="20" name="矩形 6"/>
            <p:cNvSpPr/>
            <p:nvPr/>
          </p:nvSpPr>
          <p:spPr>
            <a:xfrm>
              <a:off x="3306871" y="1624965"/>
              <a:ext cx="2580362" cy="592142"/>
            </a:xfrm>
            <a:custGeom>
              <a:avLst/>
              <a:gdLst>
                <a:gd name="connsiteX0" fmla="*/ 0 w 2580362"/>
                <a:gd name="connsiteY0" fmla="*/ 0 h 591155"/>
                <a:gd name="connsiteX1" fmla="*/ 2580362 w 2580362"/>
                <a:gd name="connsiteY1" fmla="*/ 0 h 591155"/>
                <a:gd name="connsiteX2" fmla="*/ 2580362 w 2580362"/>
                <a:gd name="connsiteY2" fmla="*/ 591155 h 591155"/>
                <a:gd name="connsiteX3" fmla="*/ 0 w 2580362"/>
                <a:gd name="connsiteY3" fmla="*/ 591155 h 591155"/>
                <a:gd name="connsiteX4" fmla="*/ 0 w 2580362"/>
                <a:gd name="connsiteY4" fmla="*/ 0 h 591155"/>
                <a:gd name="connsiteX0" fmla="*/ 0 w 2580362"/>
                <a:gd name="connsiteY0" fmla="*/ 352 h 591507"/>
                <a:gd name="connsiteX1" fmla="*/ 153879 w 2580362"/>
                <a:gd name="connsiteY1" fmla="*/ 0 h 591507"/>
                <a:gd name="connsiteX2" fmla="*/ 2580362 w 2580362"/>
                <a:gd name="connsiteY2" fmla="*/ 352 h 591507"/>
                <a:gd name="connsiteX3" fmla="*/ 2580362 w 2580362"/>
                <a:gd name="connsiteY3" fmla="*/ 591507 h 591507"/>
                <a:gd name="connsiteX4" fmla="*/ 0 w 2580362"/>
                <a:gd name="connsiteY4" fmla="*/ 591507 h 591507"/>
                <a:gd name="connsiteX5" fmla="*/ 0 w 2580362"/>
                <a:gd name="connsiteY5" fmla="*/ 352 h 591507"/>
                <a:gd name="connsiteX0" fmla="*/ 0 w 2580362"/>
                <a:gd name="connsiteY0" fmla="*/ 352 h 591507"/>
                <a:gd name="connsiteX1" fmla="*/ 153879 w 2580362"/>
                <a:gd name="connsiteY1" fmla="*/ 0 h 591507"/>
                <a:gd name="connsiteX2" fmla="*/ 661879 w 2580362"/>
                <a:gd name="connsiteY2" fmla="*/ 0 h 591507"/>
                <a:gd name="connsiteX3" fmla="*/ 2580362 w 2580362"/>
                <a:gd name="connsiteY3" fmla="*/ 352 h 591507"/>
                <a:gd name="connsiteX4" fmla="*/ 2580362 w 2580362"/>
                <a:gd name="connsiteY4" fmla="*/ 591507 h 591507"/>
                <a:gd name="connsiteX5" fmla="*/ 0 w 2580362"/>
                <a:gd name="connsiteY5" fmla="*/ 591507 h 591507"/>
                <a:gd name="connsiteX6" fmla="*/ 0 w 2580362"/>
                <a:gd name="connsiteY6" fmla="*/ 352 h 591507"/>
                <a:gd name="connsiteX0" fmla="*/ 661879 w 2580362"/>
                <a:gd name="connsiteY0" fmla="*/ 0 h 591507"/>
                <a:gd name="connsiteX1" fmla="*/ 2580362 w 2580362"/>
                <a:gd name="connsiteY1" fmla="*/ 352 h 591507"/>
                <a:gd name="connsiteX2" fmla="*/ 2580362 w 2580362"/>
                <a:gd name="connsiteY2" fmla="*/ 591507 h 591507"/>
                <a:gd name="connsiteX3" fmla="*/ 0 w 2580362"/>
                <a:gd name="connsiteY3" fmla="*/ 591507 h 591507"/>
                <a:gd name="connsiteX4" fmla="*/ 0 w 2580362"/>
                <a:gd name="connsiteY4" fmla="*/ 352 h 591507"/>
                <a:gd name="connsiteX5" fmla="*/ 245319 w 2580362"/>
                <a:gd name="connsiteY5" fmla="*/ 91440 h 591507"/>
                <a:gd name="connsiteX0" fmla="*/ 661879 w 2580362"/>
                <a:gd name="connsiteY0" fmla="*/ 635 h 592142"/>
                <a:gd name="connsiteX1" fmla="*/ 2580362 w 2580362"/>
                <a:gd name="connsiteY1" fmla="*/ 987 h 592142"/>
                <a:gd name="connsiteX2" fmla="*/ 2580362 w 2580362"/>
                <a:gd name="connsiteY2" fmla="*/ 592142 h 592142"/>
                <a:gd name="connsiteX3" fmla="*/ 0 w 2580362"/>
                <a:gd name="connsiteY3" fmla="*/ 592142 h 592142"/>
                <a:gd name="connsiteX4" fmla="*/ 0 w 2580362"/>
                <a:gd name="connsiteY4" fmla="*/ 987 h 592142"/>
                <a:gd name="connsiteX5" fmla="*/ 188169 w 2580362"/>
                <a:gd name="connsiteY5" fmla="*/ 0 h 592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80362" h="592142">
                  <a:moveTo>
                    <a:pt x="661879" y="635"/>
                  </a:moveTo>
                  <a:lnTo>
                    <a:pt x="2580362" y="987"/>
                  </a:lnTo>
                  <a:lnTo>
                    <a:pt x="2580362" y="592142"/>
                  </a:lnTo>
                  <a:lnTo>
                    <a:pt x="0" y="592142"/>
                  </a:lnTo>
                  <a:lnTo>
                    <a:pt x="0" y="987"/>
                  </a:lnTo>
                  <a:lnTo>
                    <a:pt x="188169"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1" name="文本框 20"/>
            <p:cNvSpPr txBox="1"/>
            <p:nvPr/>
          </p:nvSpPr>
          <p:spPr>
            <a:xfrm>
              <a:off x="3895595" y="1690203"/>
              <a:ext cx="1723549" cy="461665"/>
            </a:xfrm>
            <a:prstGeom prst="rect">
              <a:avLst/>
            </a:prstGeom>
            <a:noFill/>
          </p:spPr>
          <p:txBody>
            <a:bodyPr wrap="none" rtlCol="0">
              <a:spAutoFit/>
            </a:bodyPr>
            <a:lstStyle/>
            <a:p>
              <a:r>
                <a:rPr lang="zh-CN" altLang="en-US" sz="2400" b="1" dirty="0">
                  <a:solidFill>
                    <a:schemeClr val="bg1"/>
                  </a:solidFill>
                  <a:latin typeface="+mj-ea"/>
                  <a:ea typeface="+mj-ea"/>
                </a:rPr>
                <a:t>添加标题四</a:t>
              </a:r>
            </a:p>
          </p:txBody>
        </p:sp>
      </p:grpSp>
      <p:cxnSp>
        <p:nvCxnSpPr>
          <p:cNvPr id="23" name="直接连接符 22"/>
          <p:cNvCxnSpPr/>
          <p:nvPr/>
        </p:nvCxnSpPr>
        <p:spPr>
          <a:xfrm>
            <a:off x="212501" y="2989943"/>
            <a:ext cx="391886" cy="0"/>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3274713" y="2989943"/>
            <a:ext cx="391886" cy="0"/>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6336925" y="2989943"/>
            <a:ext cx="391886" cy="0"/>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9399137" y="2989943"/>
            <a:ext cx="391886" cy="0"/>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212501" y="4047870"/>
            <a:ext cx="2580362" cy="1535100"/>
          </a:xfrm>
          <a:prstGeom prst="rect">
            <a:avLst/>
          </a:prstGeom>
          <a:noFill/>
        </p:spPr>
        <p:txBody>
          <a:bodyPr wrap="square" rtlCol="0">
            <a:spAutoFit/>
          </a:bodyPr>
          <a:lstStyle/>
          <a:p>
            <a:pPr indent="457200">
              <a:lnSpc>
                <a:spcPct val="150000"/>
              </a:lnSpc>
            </a:pPr>
            <a:r>
              <a:rPr lang="zh-CN" altLang="en-US" sz="1600" dirty="0">
                <a:solidFill>
                  <a:schemeClr val="bg1"/>
                </a:solidFill>
                <a:latin typeface="阿里巴巴普惠体 R" panose="00020600040101010101" pitchFamily="18" charset="-122"/>
                <a:ea typeface="阿里巴巴普惠体 R" panose="00020600040101010101" pitchFamily="18" charset="-122"/>
              </a:rPr>
              <a:t>还可以在这里简单的文字简单地描述一下，还可以在这里简单的文字简单地描述一下</a:t>
            </a:r>
          </a:p>
        </p:txBody>
      </p:sp>
      <p:sp>
        <p:nvSpPr>
          <p:cNvPr id="28" name="文本框 27"/>
          <p:cNvSpPr txBox="1"/>
          <p:nvPr/>
        </p:nvSpPr>
        <p:spPr>
          <a:xfrm>
            <a:off x="3274713" y="4047870"/>
            <a:ext cx="2580362" cy="1535100"/>
          </a:xfrm>
          <a:prstGeom prst="rect">
            <a:avLst/>
          </a:prstGeom>
          <a:noFill/>
        </p:spPr>
        <p:txBody>
          <a:bodyPr wrap="square" rtlCol="0">
            <a:spAutoFit/>
          </a:bodyPr>
          <a:lstStyle/>
          <a:p>
            <a:pPr indent="457200">
              <a:lnSpc>
                <a:spcPct val="150000"/>
              </a:lnSpc>
            </a:pPr>
            <a:r>
              <a:rPr lang="zh-CN" altLang="en-US" sz="1600" dirty="0">
                <a:solidFill>
                  <a:schemeClr val="bg1"/>
                </a:solidFill>
                <a:latin typeface="阿里巴巴普惠体 R" panose="00020600040101010101" pitchFamily="18" charset="-122"/>
                <a:ea typeface="阿里巴巴普惠体 R" panose="00020600040101010101" pitchFamily="18" charset="-122"/>
              </a:rPr>
              <a:t>还可以在这里简单的文字简单地描述一下，还可以在这里简单的文字简单地描述一下</a:t>
            </a:r>
          </a:p>
        </p:txBody>
      </p:sp>
      <p:sp>
        <p:nvSpPr>
          <p:cNvPr id="29" name="文本框 28"/>
          <p:cNvSpPr txBox="1"/>
          <p:nvPr/>
        </p:nvSpPr>
        <p:spPr>
          <a:xfrm>
            <a:off x="6336925" y="4047870"/>
            <a:ext cx="2580362" cy="1535100"/>
          </a:xfrm>
          <a:prstGeom prst="rect">
            <a:avLst/>
          </a:prstGeom>
          <a:noFill/>
        </p:spPr>
        <p:txBody>
          <a:bodyPr wrap="square" rtlCol="0">
            <a:spAutoFit/>
          </a:bodyPr>
          <a:lstStyle/>
          <a:p>
            <a:pPr indent="457200">
              <a:lnSpc>
                <a:spcPct val="150000"/>
              </a:lnSpc>
            </a:pPr>
            <a:r>
              <a:rPr lang="zh-CN" altLang="en-US" sz="1600" dirty="0">
                <a:solidFill>
                  <a:schemeClr val="bg1"/>
                </a:solidFill>
                <a:latin typeface="阿里巴巴普惠体 R" panose="00020600040101010101" pitchFamily="18" charset="-122"/>
                <a:ea typeface="阿里巴巴普惠体 R" panose="00020600040101010101" pitchFamily="18" charset="-122"/>
              </a:rPr>
              <a:t>还可以在这里简单的文字简单地描述一下，还可以在这里简单的文字简单地描述一下</a:t>
            </a:r>
          </a:p>
        </p:txBody>
      </p:sp>
      <p:sp>
        <p:nvSpPr>
          <p:cNvPr id="30" name="文本框 29"/>
          <p:cNvSpPr txBox="1"/>
          <p:nvPr/>
        </p:nvSpPr>
        <p:spPr>
          <a:xfrm>
            <a:off x="9399137" y="4047870"/>
            <a:ext cx="2580362" cy="1535100"/>
          </a:xfrm>
          <a:prstGeom prst="rect">
            <a:avLst/>
          </a:prstGeom>
          <a:noFill/>
        </p:spPr>
        <p:txBody>
          <a:bodyPr wrap="square" rtlCol="0">
            <a:spAutoFit/>
          </a:bodyPr>
          <a:lstStyle/>
          <a:p>
            <a:pPr indent="457200">
              <a:lnSpc>
                <a:spcPct val="150000"/>
              </a:lnSpc>
            </a:pPr>
            <a:r>
              <a:rPr lang="zh-CN" altLang="en-US" sz="1600" dirty="0">
                <a:solidFill>
                  <a:schemeClr val="bg1"/>
                </a:solidFill>
                <a:latin typeface="阿里巴巴普惠体 R" panose="00020600040101010101" pitchFamily="18" charset="-122"/>
                <a:ea typeface="阿里巴巴普惠体 R" panose="00020600040101010101" pitchFamily="18" charset="-122"/>
              </a:rPr>
              <a:t>还可以在这里简单的文字简单地描述一下，还可以在这里简单的文字简单地描述一下</a:t>
            </a:r>
          </a:p>
        </p:txBody>
      </p:sp>
    </p:spTree>
    <p:extLst>
      <p:ext uri="{BB962C8B-B14F-4D97-AF65-F5344CB8AC3E}">
        <p14:creationId xmlns:p14="http://schemas.microsoft.com/office/powerpoint/2010/main" val="76750346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3233305" cy="6858000"/>
          </a:xfrm>
          <a:prstGeom prst="rect">
            <a:avLst/>
          </a:prstGeom>
          <a:solidFill>
            <a:srgbClr val="0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占位符 6"/>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grpSp>
        <p:nvGrpSpPr>
          <p:cNvPr id="42" name="组合 41"/>
          <p:cNvGrpSpPr/>
          <p:nvPr/>
        </p:nvGrpSpPr>
        <p:grpSpPr>
          <a:xfrm>
            <a:off x="3957940" y="358559"/>
            <a:ext cx="2887903" cy="759394"/>
            <a:chOff x="3870258" y="358559"/>
            <a:chExt cx="2887903" cy="759394"/>
          </a:xfrm>
        </p:grpSpPr>
        <p:sp>
          <p:nvSpPr>
            <p:cNvPr id="3" name="文本框 2"/>
            <p:cNvSpPr txBox="1"/>
            <p:nvPr/>
          </p:nvSpPr>
          <p:spPr>
            <a:xfrm>
              <a:off x="3870258" y="358559"/>
              <a:ext cx="665567" cy="584775"/>
            </a:xfrm>
            <a:prstGeom prst="rect">
              <a:avLst/>
            </a:prstGeom>
            <a:noFill/>
          </p:spPr>
          <p:txBody>
            <a:bodyPr wrap="none" rtlCol="0">
              <a:spAutoFit/>
            </a:bodyPr>
            <a:lstStyle/>
            <a:p>
              <a:r>
                <a:rPr lang="en-US" altLang="zh-CN" sz="3200" spc="0" dirty="0">
                  <a:latin typeface="+mj-ea"/>
                  <a:ea typeface="+mj-ea"/>
                </a:rPr>
                <a:t>01</a:t>
              </a:r>
              <a:endParaRPr lang="zh-CN" altLang="en-US" sz="3200" spc="0" dirty="0">
                <a:latin typeface="+mj-ea"/>
                <a:ea typeface="+mj-ea"/>
              </a:endParaRPr>
            </a:p>
          </p:txBody>
        </p:sp>
        <p:sp>
          <p:nvSpPr>
            <p:cNvPr id="4" name="矩形 11"/>
            <p:cNvSpPr/>
            <p:nvPr/>
          </p:nvSpPr>
          <p:spPr>
            <a:xfrm>
              <a:off x="4266309" y="707809"/>
              <a:ext cx="360000" cy="360000"/>
            </a:xfrm>
            <a:custGeom>
              <a:avLst/>
              <a:gdLst>
                <a:gd name="connsiteX0" fmla="*/ 0 w 674757"/>
                <a:gd name="connsiteY0" fmla="*/ 0 h 674757"/>
                <a:gd name="connsiteX1" fmla="*/ 674757 w 674757"/>
                <a:gd name="connsiteY1" fmla="*/ 0 h 674757"/>
                <a:gd name="connsiteX2" fmla="*/ 674757 w 674757"/>
                <a:gd name="connsiteY2" fmla="*/ 674757 h 674757"/>
                <a:gd name="connsiteX3" fmla="*/ 0 w 674757"/>
                <a:gd name="connsiteY3" fmla="*/ 674757 h 674757"/>
                <a:gd name="connsiteX4" fmla="*/ 0 w 674757"/>
                <a:gd name="connsiteY4" fmla="*/ 0 h 674757"/>
                <a:gd name="connsiteX0" fmla="*/ 0 w 674757"/>
                <a:gd name="connsiteY0" fmla="*/ 4693 h 679450"/>
                <a:gd name="connsiteX1" fmla="*/ 311339 w 674757"/>
                <a:gd name="connsiteY1" fmla="*/ 0 h 679450"/>
                <a:gd name="connsiteX2" fmla="*/ 674757 w 674757"/>
                <a:gd name="connsiteY2" fmla="*/ 4693 h 679450"/>
                <a:gd name="connsiteX3" fmla="*/ 674757 w 674757"/>
                <a:gd name="connsiteY3" fmla="*/ 679450 h 679450"/>
                <a:gd name="connsiteX4" fmla="*/ 0 w 674757"/>
                <a:gd name="connsiteY4" fmla="*/ 679450 h 679450"/>
                <a:gd name="connsiteX5" fmla="*/ 0 w 674757"/>
                <a:gd name="connsiteY5" fmla="*/ 4693 h 679450"/>
                <a:gd name="connsiteX0" fmla="*/ 6161 w 680918"/>
                <a:gd name="connsiteY0" fmla="*/ 4693 h 679450"/>
                <a:gd name="connsiteX1" fmla="*/ 317500 w 680918"/>
                <a:gd name="connsiteY1" fmla="*/ 0 h 679450"/>
                <a:gd name="connsiteX2" fmla="*/ 680918 w 680918"/>
                <a:gd name="connsiteY2" fmla="*/ 4693 h 679450"/>
                <a:gd name="connsiteX3" fmla="*/ 680918 w 680918"/>
                <a:gd name="connsiteY3" fmla="*/ 679450 h 679450"/>
                <a:gd name="connsiteX4" fmla="*/ 6161 w 680918"/>
                <a:gd name="connsiteY4" fmla="*/ 679450 h 679450"/>
                <a:gd name="connsiteX5" fmla="*/ 0 w 680918"/>
                <a:gd name="connsiteY5" fmla="*/ 292100 h 679450"/>
                <a:gd name="connsiteX6" fmla="*/ 6161 w 680918"/>
                <a:gd name="connsiteY6" fmla="*/ 4693 h 679450"/>
                <a:gd name="connsiteX0" fmla="*/ 317500 w 680918"/>
                <a:gd name="connsiteY0" fmla="*/ 0 h 679450"/>
                <a:gd name="connsiteX1" fmla="*/ 680918 w 680918"/>
                <a:gd name="connsiteY1" fmla="*/ 4693 h 679450"/>
                <a:gd name="connsiteX2" fmla="*/ 680918 w 680918"/>
                <a:gd name="connsiteY2" fmla="*/ 679450 h 679450"/>
                <a:gd name="connsiteX3" fmla="*/ 6161 w 680918"/>
                <a:gd name="connsiteY3" fmla="*/ 679450 h 679450"/>
                <a:gd name="connsiteX4" fmla="*/ 0 w 680918"/>
                <a:gd name="connsiteY4" fmla="*/ 292100 h 679450"/>
                <a:gd name="connsiteX5" fmla="*/ 97601 w 680918"/>
                <a:gd name="connsiteY5" fmla="*/ 96133 h 679450"/>
                <a:gd name="connsiteX0" fmla="*/ 317500 w 680918"/>
                <a:gd name="connsiteY0" fmla="*/ 0 h 679450"/>
                <a:gd name="connsiteX1" fmla="*/ 680918 w 680918"/>
                <a:gd name="connsiteY1" fmla="*/ 4693 h 679450"/>
                <a:gd name="connsiteX2" fmla="*/ 680918 w 680918"/>
                <a:gd name="connsiteY2" fmla="*/ 679450 h 679450"/>
                <a:gd name="connsiteX3" fmla="*/ 6161 w 680918"/>
                <a:gd name="connsiteY3" fmla="*/ 679450 h 679450"/>
                <a:gd name="connsiteX4" fmla="*/ 0 w 680918"/>
                <a:gd name="connsiteY4" fmla="*/ 292100 h 679450"/>
                <a:gd name="connsiteX5" fmla="*/ 2351 w 680918"/>
                <a:gd name="connsiteY5" fmla="*/ 280283 h 679450"/>
                <a:gd name="connsiteX0" fmla="*/ 317500 w 680918"/>
                <a:gd name="connsiteY0" fmla="*/ 0 h 679450"/>
                <a:gd name="connsiteX1" fmla="*/ 680918 w 680918"/>
                <a:gd name="connsiteY1" fmla="*/ 4693 h 679450"/>
                <a:gd name="connsiteX2" fmla="*/ 680918 w 680918"/>
                <a:gd name="connsiteY2" fmla="*/ 679450 h 679450"/>
                <a:gd name="connsiteX3" fmla="*/ 6161 w 680918"/>
                <a:gd name="connsiteY3" fmla="*/ 679450 h 679450"/>
                <a:gd name="connsiteX4" fmla="*/ 0 w 680918"/>
                <a:gd name="connsiteY4" fmla="*/ 292100 h 679450"/>
                <a:gd name="connsiteX5" fmla="*/ 5526 w 680918"/>
                <a:gd name="connsiteY5" fmla="*/ 248533 h 679450"/>
                <a:gd name="connsiteX0" fmla="*/ 314325 w 677743"/>
                <a:gd name="connsiteY0" fmla="*/ 0 h 679450"/>
                <a:gd name="connsiteX1" fmla="*/ 677743 w 677743"/>
                <a:gd name="connsiteY1" fmla="*/ 4693 h 679450"/>
                <a:gd name="connsiteX2" fmla="*/ 677743 w 677743"/>
                <a:gd name="connsiteY2" fmla="*/ 679450 h 679450"/>
                <a:gd name="connsiteX3" fmla="*/ 2986 w 677743"/>
                <a:gd name="connsiteY3" fmla="*/ 679450 h 679450"/>
                <a:gd name="connsiteX4" fmla="*/ 0 w 677743"/>
                <a:gd name="connsiteY4" fmla="*/ 292100 h 679450"/>
                <a:gd name="connsiteX5" fmla="*/ 2351 w 677743"/>
                <a:gd name="connsiteY5" fmla="*/ 248533 h 679450"/>
                <a:gd name="connsiteX0" fmla="*/ 315149 w 678567"/>
                <a:gd name="connsiteY0" fmla="*/ 0 h 679450"/>
                <a:gd name="connsiteX1" fmla="*/ 678567 w 678567"/>
                <a:gd name="connsiteY1" fmla="*/ 4693 h 679450"/>
                <a:gd name="connsiteX2" fmla="*/ 678567 w 678567"/>
                <a:gd name="connsiteY2" fmla="*/ 679450 h 679450"/>
                <a:gd name="connsiteX3" fmla="*/ 3810 w 678567"/>
                <a:gd name="connsiteY3" fmla="*/ 679450 h 679450"/>
                <a:gd name="connsiteX4" fmla="*/ 824 w 678567"/>
                <a:gd name="connsiteY4" fmla="*/ 292100 h 679450"/>
                <a:gd name="connsiteX5" fmla="*/ 0 w 678567"/>
                <a:gd name="connsiteY5" fmla="*/ 245358 h 679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8567" h="679450">
                  <a:moveTo>
                    <a:pt x="315149" y="0"/>
                  </a:moveTo>
                  <a:lnTo>
                    <a:pt x="678567" y="4693"/>
                  </a:lnTo>
                  <a:lnTo>
                    <a:pt x="678567" y="679450"/>
                  </a:lnTo>
                  <a:lnTo>
                    <a:pt x="3810" y="679450"/>
                  </a:lnTo>
                  <a:cubicBezTo>
                    <a:pt x="1756" y="550333"/>
                    <a:pt x="2878" y="421217"/>
                    <a:pt x="824" y="292100"/>
                  </a:cubicBezTo>
                  <a:cubicBezTo>
                    <a:pt x="2878" y="196298"/>
                    <a:pt x="0" y="245358"/>
                    <a:pt x="0" y="245358"/>
                  </a:cubicBezTo>
                </a:path>
              </a:pathLst>
            </a:cu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5" name="文本框 4"/>
            <p:cNvSpPr txBox="1"/>
            <p:nvPr/>
          </p:nvSpPr>
          <p:spPr>
            <a:xfrm>
              <a:off x="4778132" y="717843"/>
              <a:ext cx="1980029" cy="400110"/>
            </a:xfrm>
            <a:prstGeom prst="rect">
              <a:avLst/>
            </a:prstGeom>
            <a:noFill/>
          </p:spPr>
          <p:txBody>
            <a:bodyPr wrap="none" rtlCol="0">
              <a:spAutoFit/>
            </a:bodyPr>
            <a:lstStyle/>
            <a:p>
              <a:r>
                <a:rPr lang="zh-CN" altLang="en-US" sz="2000" b="1" dirty="0">
                  <a:latin typeface="+mj-ea"/>
                  <a:ea typeface="+mj-ea"/>
                </a:rPr>
                <a:t>添加一个标题一</a:t>
              </a:r>
            </a:p>
          </p:txBody>
        </p:sp>
      </p:grpSp>
      <p:grpSp>
        <p:nvGrpSpPr>
          <p:cNvPr id="43" name="组合 42"/>
          <p:cNvGrpSpPr/>
          <p:nvPr/>
        </p:nvGrpSpPr>
        <p:grpSpPr>
          <a:xfrm>
            <a:off x="3957940" y="1916785"/>
            <a:ext cx="2887903" cy="759394"/>
            <a:chOff x="3870258" y="1916785"/>
            <a:chExt cx="2887903" cy="759394"/>
          </a:xfrm>
        </p:grpSpPr>
        <p:sp>
          <p:nvSpPr>
            <p:cNvPr id="22" name="文本框 21"/>
            <p:cNvSpPr txBox="1"/>
            <p:nvPr/>
          </p:nvSpPr>
          <p:spPr>
            <a:xfrm>
              <a:off x="3870258" y="1916785"/>
              <a:ext cx="665567" cy="584775"/>
            </a:xfrm>
            <a:prstGeom prst="rect">
              <a:avLst/>
            </a:prstGeom>
            <a:noFill/>
          </p:spPr>
          <p:txBody>
            <a:bodyPr wrap="none" rtlCol="0">
              <a:spAutoFit/>
            </a:bodyPr>
            <a:lstStyle/>
            <a:p>
              <a:r>
                <a:rPr lang="en-US" altLang="zh-CN" sz="3200" spc="0" dirty="0">
                  <a:latin typeface="+mj-ea"/>
                  <a:ea typeface="+mj-ea"/>
                </a:rPr>
                <a:t>02</a:t>
              </a:r>
              <a:endParaRPr lang="zh-CN" altLang="en-US" sz="3200" spc="0" dirty="0">
                <a:latin typeface="+mj-ea"/>
                <a:ea typeface="+mj-ea"/>
              </a:endParaRPr>
            </a:p>
          </p:txBody>
        </p:sp>
        <p:sp>
          <p:nvSpPr>
            <p:cNvPr id="23" name="矩形 11"/>
            <p:cNvSpPr/>
            <p:nvPr/>
          </p:nvSpPr>
          <p:spPr>
            <a:xfrm>
              <a:off x="4266309" y="2266035"/>
              <a:ext cx="360000" cy="360000"/>
            </a:xfrm>
            <a:custGeom>
              <a:avLst/>
              <a:gdLst>
                <a:gd name="connsiteX0" fmla="*/ 0 w 674757"/>
                <a:gd name="connsiteY0" fmla="*/ 0 h 674757"/>
                <a:gd name="connsiteX1" fmla="*/ 674757 w 674757"/>
                <a:gd name="connsiteY1" fmla="*/ 0 h 674757"/>
                <a:gd name="connsiteX2" fmla="*/ 674757 w 674757"/>
                <a:gd name="connsiteY2" fmla="*/ 674757 h 674757"/>
                <a:gd name="connsiteX3" fmla="*/ 0 w 674757"/>
                <a:gd name="connsiteY3" fmla="*/ 674757 h 674757"/>
                <a:gd name="connsiteX4" fmla="*/ 0 w 674757"/>
                <a:gd name="connsiteY4" fmla="*/ 0 h 674757"/>
                <a:gd name="connsiteX0" fmla="*/ 0 w 674757"/>
                <a:gd name="connsiteY0" fmla="*/ 4693 h 679450"/>
                <a:gd name="connsiteX1" fmla="*/ 311339 w 674757"/>
                <a:gd name="connsiteY1" fmla="*/ 0 h 679450"/>
                <a:gd name="connsiteX2" fmla="*/ 674757 w 674757"/>
                <a:gd name="connsiteY2" fmla="*/ 4693 h 679450"/>
                <a:gd name="connsiteX3" fmla="*/ 674757 w 674757"/>
                <a:gd name="connsiteY3" fmla="*/ 679450 h 679450"/>
                <a:gd name="connsiteX4" fmla="*/ 0 w 674757"/>
                <a:gd name="connsiteY4" fmla="*/ 679450 h 679450"/>
                <a:gd name="connsiteX5" fmla="*/ 0 w 674757"/>
                <a:gd name="connsiteY5" fmla="*/ 4693 h 679450"/>
                <a:gd name="connsiteX0" fmla="*/ 6161 w 680918"/>
                <a:gd name="connsiteY0" fmla="*/ 4693 h 679450"/>
                <a:gd name="connsiteX1" fmla="*/ 317500 w 680918"/>
                <a:gd name="connsiteY1" fmla="*/ 0 h 679450"/>
                <a:gd name="connsiteX2" fmla="*/ 680918 w 680918"/>
                <a:gd name="connsiteY2" fmla="*/ 4693 h 679450"/>
                <a:gd name="connsiteX3" fmla="*/ 680918 w 680918"/>
                <a:gd name="connsiteY3" fmla="*/ 679450 h 679450"/>
                <a:gd name="connsiteX4" fmla="*/ 6161 w 680918"/>
                <a:gd name="connsiteY4" fmla="*/ 679450 h 679450"/>
                <a:gd name="connsiteX5" fmla="*/ 0 w 680918"/>
                <a:gd name="connsiteY5" fmla="*/ 292100 h 679450"/>
                <a:gd name="connsiteX6" fmla="*/ 6161 w 680918"/>
                <a:gd name="connsiteY6" fmla="*/ 4693 h 679450"/>
                <a:gd name="connsiteX0" fmla="*/ 317500 w 680918"/>
                <a:gd name="connsiteY0" fmla="*/ 0 h 679450"/>
                <a:gd name="connsiteX1" fmla="*/ 680918 w 680918"/>
                <a:gd name="connsiteY1" fmla="*/ 4693 h 679450"/>
                <a:gd name="connsiteX2" fmla="*/ 680918 w 680918"/>
                <a:gd name="connsiteY2" fmla="*/ 679450 h 679450"/>
                <a:gd name="connsiteX3" fmla="*/ 6161 w 680918"/>
                <a:gd name="connsiteY3" fmla="*/ 679450 h 679450"/>
                <a:gd name="connsiteX4" fmla="*/ 0 w 680918"/>
                <a:gd name="connsiteY4" fmla="*/ 292100 h 679450"/>
                <a:gd name="connsiteX5" fmla="*/ 97601 w 680918"/>
                <a:gd name="connsiteY5" fmla="*/ 96133 h 679450"/>
                <a:gd name="connsiteX0" fmla="*/ 317500 w 680918"/>
                <a:gd name="connsiteY0" fmla="*/ 0 h 679450"/>
                <a:gd name="connsiteX1" fmla="*/ 680918 w 680918"/>
                <a:gd name="connsiteY1" fmla="*/ 4693 h 679450"/>
                <a:gd name="connsiteX2" fmla="*/ 680918 w 680918"/>
                <a:gd name="connsiteY2" fmla="*/ 679450 h 679450"/>
                <a:gd name="connsiteX3" fmla="*/ 6161 w 680918"/>
                <a:gd name="connsiteY3" fmla="*/ 679450 h 679450"/>
                <a:gd name="connsiteX4" fmla="*/ 0 w 680918"/>
                <a:gd name="connsiteY4" fmla="*/ 292100 h 679450"/>
                <a:gd name="connsiteX5" fmla="*/ 2351 w 680918"/>
                <a:gd name="connsiteY5" fmla="*/ 280283 h 679450"/>
                <a:gd name="connsiteX0" fmla="*/ 317500 w 680918"/>
                <a:gd name="connsiteY0" fmla="*/ 0 h 679450"/>
                <a:gd name="connsiteX1" fmla="*/ 680918 w 680918"/>
                <a:gd name="connsiteY1" fmla="*/ 4693 h 679450"/>
                <a:gd name="connsiteX2" fmla="*/ 680918 w 680918"/>
                <a:gd name="connsiteY2" fmla="*/ 679450 h 679450"/>
                <a:gd name="connsiteX3" fmla="*/ 6161 w 680918"/>
                <a:gd name="connsiteY3" fmla="*/ 679450 h 679450"/>
                <a:gd name="connsiteX4" fmla="*/ 0 w 680918"/>
                <a:gd name="connsiteY4" fmla="*/ 292100 h 679450"/>
                <a:gd name="connsiteX5" fmla="*/ 5526 w 680918"/>
                <a:gd name="connsiteY5" fmla="*/ 248533 h 679450"/>
                <a:gd name="connsiteX0" fmla="*/ 314325 w 677743"/>
                <a:gd name="connsiteY0" fmla="*/ 0 h 679450"/>
                <a:gd name="connsiteX1" fmla="*/ 677743 w 677743"/>
                <a:gd name="connsiteY1" fmla="*/ 4693 h 679450"/>
                <a:gd name="connsiteX2" fmla="*/ 677743 w 677743"/>
                <a:gd name="connsiteY2" fmla="*/ 679450 h 679450"/>
                <a:gd name="connsiteX3" fmla="*/ 2986 w 677743"/>
                <a:gd name="connsiteY3" fmla="*/ 679450 h 679450"/>
                <a:gd name="connsiteX4" fmla="*/ 0 w 677743"/>
                <a:gd name="connsiteY4" fmla="*/ 292100 h 679450"/>
                <a:gd name="connsiteX5" fmla="*/ 2351 w 677743"/>
                <a:gd name="connsiteY5" fmla="*/ 248533 h 679450"/>
                <a:gd name="connsiteX0" fmla="*/ 315149 w 678567"/>
                <a:gd name="connsiteY0" fmla="*/ 0 h 679450"/>
                <a:gd name="connsiteX1" fmla="*/ 678567 w 678567"/>
                <a:gd name="connsiteY1" fmla="*/ 4693 h 679450"/>
                <a:gd name="connsiteX2" fmla="*/ 678567 w 678567"/>
                <a:gd name="connsiteY2" fmla="*/ 679450 h 679450"/>
                <a:gd name="connsiteX3" fmla="*/ 3810 w 678567"/>
                <a:gd name="connsiteY3" fmla="*/ 679450 h 679450"/>
                <a:gd name="connsiteX4" fmla="*/ 824 w 678567"/>
                <a:gd name="connsiteY4" fmla="*/ 292100 h 679450"/>
                <a:gd name="connsiteX5" fmla="*/ 0 w 678567"/>
                <a:gd name="connsiteY5" fmla="*/ 245358 h 679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8567" h="679450">
                  <a:moveTo>
                    <a:pt x="315149" y="0"/>
                  </a:moveTo>
                  <a:lnTo>
                    <a:pt x="678567" y="4693"/>
                  </a:lnTo>
                  <a:lnTo>
                    <a:pt x="678567" y="679450"/>
                  </a:lnTo>
                  <a:lnTo>
                    <a:pt x="3810" y="679450"/>
                  </a:lnTo>
                  <a:cubicBezTo>
                    <a:pt x="1756" y="550333"/>
                    <a:pt x="2878" y="421217"/>
                    <a:pt x="824" y="292100"/>
                  </a:cubicBezTo>
                  <a:cubicBezTo>
                    <a:pt x="2878" y="196298"/>
                    <a:pt x="0" y="245358"/>
                    <a:pt x="0" y="245358"/>
                  </a:cubicBezTo>
                </a:path>
              </a:pathLst>
            </a:cu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4" name="文本框 23"/>
            <p:cNvSpPr txBox="1"/>
            <p:nvPr/>
          </p:nvSpPr>
          <p:spPr>
            <a:xfrm>
              <a:off x="4778132" y="2276069"/>
              <a:ext cx="1980029" cy="400110"/>
            </a:xfrm>
            <a:prstGeom prst="rect">
              <a:avLst/>
            </a:prstGeom>
            <a:noFill/>
          </p:spPr>
          <p:txBody>
            <a:bodyPr wrap="none" rtlCol="0">
              <a:spAutoFit/>
            </a:bodyPr>
            <a:lstStyle/>
            <a:p>
              <a:r>
                <a:rPr lang="zh-CN" altLang="en-US" sz="2000" b="1" dirty="0">
                  <a:latin typeface="+mj-ea"/>
                  <a:ea typeface="+mj-ea"/>
                </a:rPr>
                <a:t>添加一个标题二</a:t>
              </a:r>
            </a:p>
          </p:txBody>
        </p:sp>
      </p:grpSp>
      <p:grpSp>
        <p:nvGrpSpPr>
          <p:cNvPr id="44" name="组合 43"/>
          <p:cNvGrpSpPr/>
          <p:nvPr/>
        </p:nvGrpSpPr>
        <p:grpSpPr>
          <a:xfrm>
            <a:off x="3957940" y="3475011"/>
            <a:ext cx="2887903" cy="759394"/>
            <a:chOff x="3870258" y="3475011"/>
            <a:chExt cx="2887903" cy="759394"/>
          </a:xfrm>
        </p:grpSpPr>
        <p:sp>
          <p:nvSpPr>
            <p:cNvPr id="26" name="文本框 25"/>
            <p:cNvSpPr txBox="1"/>
            <p:nvPr/>
          </p:nvSpPr>
          <p:spPr>
            <a:xfrm>
              <a:off x="3870258" y="3475011"/>
              <a:ext cx="665567" cy="584775"/>
            </a:xfrm>
            <a:prstGeom prst="rect">
              <a:avLst/>
            </a:prstGeom>
            <a:noFill/>
          </p:spPr>
          <p:txBody>
            <a:bodyPr wrap="none" rtlCol="0">
              <a:spAutoFit/>
            </a:bodyPr>
            <a:lstStyle/>
            <a:p>
              <a:r>
                <a:rPr lang="en-US" altLang="zh-CN" sz="3200" spc="0" dirty="0">
                  <a:latin typeface="+mj-ea"/>
                  <a:ea typeface="+mj-ea"/>
                </a:rPr>
                <a:t>03</a:t>
              </a:r>
              <a:endParaRPr lang="zh-CN" altLang="en-US" sz="3200" spc="0" dirty="0">
                <a:latin typeface="+mj-ea"/>
                <a:ea typeface="+mj-ea"/>
              </a:endParaRPr>
            </a:p>
          </p:txBody>
        </p:sp>
        <p:sp>
          <p:nvSpPr>
            <p:cNvPr id="27" name="矩形 11"/>
            <p:cNvSpPr/>
            <p:nvPr/>
          </p:nvSpPr>
          <p:spPr>
            <a:xfrm>
              <a:off x="4266309" y="3824261"/>
              <a:ext cx="360000" cy="360000"/>
            </a:xfrm>
            <a:custGeom>
              <a:avLst/>
              <a:gdLst>
                <a:gd name="connsiteX0" fmla="*/ 0 w 674757"/>
                <a:gd name="connsiteY0" fmla="*/ 0 h 674757"/>
                <a:gd name="connsiteX1" fmla="*/ 674757 w 674757"/>
                <a:gd name="connsiteY1" fmla="*/ 0 h 674757"/>
                <a:gd name="connsiteX2" fmla="*/ 674757 w 674757"/>
                <a:gd name="connsiteY2" fmla="*/ 674757 h 674757"/>
                <a:gd name="connsiteX3" fmla="*/ 0 w 674757"/>
                <a:gd name="connsiteY3" fmla="*/ 674757 h 674757"/>
                <a:gd name="connsiteX4" fmla="*/ 0 w 674757"/>
                <a:gd name="connsiteY4" fmla="*/ 0 h 674757"/>
                <a:gd name="connsiteX0" fmla="*/ 0 w 674757"/>
                <a:gd name="connsiteY0" fmla="*/ 4693 h 679450"/>
                <a:gd name="connsiteX1" fmla="*/ 311339 w 674757"/>
                <a:gd name="connsiteY1" fmla="*/ 0 h 679450"/>
                <a:gd name="connsiteX2" fmla="*/ 674757 w 674757"/>
                <a:gd name="connsiteY2" fmla="*/ 4693 h 679450"/>
                <a:gd name="connsiteX3" fmla="*/ 674757 w 674757"/>
                <a:gd name="connsiteY3" fmla="*/ 679450 h 679450"/>
                <a:gd name="connsiteX4" fmla="*/ 0 w 674757"/>
                <a:gd name="connsiteY4" fmla="*/ 679450 h 679450"/>
                <a:gd name="connsiteX5" fmla="*/ 0 w 674757"/>
                <a:gd name="connsiteY5" fmla="*/ 4693 h 679450"/>
                <a:gd name="connsiteX0" fmla="*/ 6161 w 680918"/>
                <a:gd name="connsiteY0" fmla="*/ 4693 h 679450"/>
                <a:gd name="connsiteX1" fmla="*/ 317500 w 680918"/>
                <a:gd name="connsiteY1" fmla="*/ 0 h 679450"/>
                <a:gd name="connsiteX2" fmla="*/ 680918 w 680918"/>
                <a:gd name="connsiteY2" fmla="*/ 4693 h 679450"/>
                <a:gd name="connsiteX3" fmla="*/ 680918 w 680918"/>
                <a:gd name="connsiteY3" fmla="*/ 679450 h 679450"/>
                <a:gd name="connsiteX4" fmla="*/ 6161 w 680918"/>
                <a:gd name="connsiteY4" fmla="*/ 679450 h 679450"/>
                <a:gd name="connsiteX5" fmla="*/ 0 w 680918"/>
                <a:gd name="connsiteY5" fmla="*/ 292100 h 679450"/>
                <a:gd name="connsiteX6" fmla="*/ 6161 w 680918"/>
                <a:gd name="connsiteY6" fmla="*/ 4693 h 679450"/>
                <a:gd name="connsiteX0" fmla="*/ 317500 w 680918"/>
                <a:gd name="connsiteY0" fmla="*/ 0 h 679450"/>
                <a:gd name="connsiteX1" fmla="*/ 680918 w 680918"/>
                <a:gd name="connsiteY1" fmla="*/ 4693 h 679450"/>
                <a:gd name="connsiteX2" fmla="*/ 680918 w 680918"/>
                <a:gd name="connsiteY2" fmla="*/ 679450 h 679450"/>
                <a:gd name="connsiteX3" fmla="*/ 6161 w 680918"/>
                <a:gd name="connsiteY3" fmla="*/ 679450 h 679450"/>
                <a:gd name="connsiteX4" fmla="*/ 0 w 680918"/>
                <a:gd name="connsiteY4" fmla="*/ 292100 h 679450"/>
                <a:gd name="connsiteX5" fmla="*/ 97601 w 680918"/>
                <a:gd name="connsiteY5" fmla="*/ 96133 h 679450"/>
                <a:gd name="connsiteX0" fmla="*/ 317500 w 680918"/>
                <a:gd name="connsiteY0" fmla="*/ 0 h 679450"/>
                <a:gd name="connsiteX1" fmla="*/ 680918 w 680918"/>
                <a:gd name="connsiteY1" fmla="*/ 4693 h 679450"/>
                <a:gd name="connsiteX2" fmla="*/ 680918 w 680918"/>
                <a:gd name="connsiteY2" fmla="*/ 679450 h 679450"/>
                <a:gd name="connsiteX3" fmla="*/ 6161 w 680918"/>
                <a:gd name="connsiteY3" fmla="*/ 679450 h 679450"/>
                <a:gd name="connsiteX4" fmla="*/ 0 w 680918"/>
                <a:gd name="connsiteY4" fmla="*/ 292100 h 679450"/>
                <a:gd name="connsiteX5" fmla="*/ 2351 w 680918"/>
                <a:gd name="connsiteY5" fmla="*/ 280283 h 679450"/>
                <a:gd name="connsiteX0" fmla="*/ 317500 w 680918"/>
                <a:gd name="connsiteY0" fmla="*/ 0 h 679450"/>
                <a:gd name="connsiteX1" fmla="*/ 680918 w 680918"/>
                <a:gd name="connsiteY1" fmla="*/ 4693 h 679450"/>
                <a:gd name="connsiteX2" fmla="*/ 680918 w 680918"/>
                <a:gd name="connsiteY2" fmla="*/ 679450 h 679450"/>
                <a:gd name="connsiteX3" fmla="*/ 6161 w 680918"/>
                <a:gd name="connsiteY3" fmla="*/ 679450 h 679450"/>
                <a:gd name="connsiteX4" fmla="*/ 0 w 680918"/>
                <a:gd name="connsiteY4" fmla="*/ 292100 h 679450"/>
                <a:gd name="connsiteX5" fmla="*/ 5526 w 680918"/>
                <a:gd name="connsiteY5" fmla="*/ 248533 h 679450"/>
                <a:gd name="connsiteX0" fmla="*/ 314325 w 677743"/>
                <a:gd name="connsiteY0" fmla="*/ 0 h 679450"/>
                <a:gd name="connsiteX1" fmla="*/ 677743 w 677743"/>
                <a:gd name="connsiteY1" fmla="*/ 4693 h 679450"/>
                <a:gd name="connsiteX2" fmla="*/ 677743 w 677743"/>
                <a:gd name="connsiteY2" fmla="*/ 679450 h 679450"/>
                <a:gd name="connsiteX3" fmla="*/ 2986 w 677743"/>
                <a:gd name="connsiteY3" fmla="*/ 679450 h 679450"/>
                <a:gd name="connsiteX4" fmla="*/ 0 w 677743"/>
                <a:gd name="connsiteY4" fmla="*/ 292100 h 679450"/>
                <a:gd name="connsiteX5" fmla="*/ 2351 w 677743"/>
                <a:gd name="connsiteY5" fmla="*/ 248533 h 679450"/>
                <a:gd name="connsiteX0" fmla="*/ 315149 w 678567"/>
                <a:gd name="connsiteY0" fmla="*/ 0 h 679450"/>
                <a:gd name="connsiteX1" fmla="*/ 678567 w 678567"/>
                <a:gd name="connsiteY1" fmla="*/ 4693 h 679450"/>
                <a:gd name="connsiteX2" fmla="*/ 678567 w 678567"/>
                <a:gd name="connsiteY2" fmla="*/ 679450 h 679450"/>
                <a:gd name="connsiteX3" fmla="*/ 3810 w 678567"/>
                <a:gd name="connsiteY3" fmla="*/ 679450 h 679450"/>
                <a:gd name="connsiteX4" fmla="*/ 824 w 678567"/>
                <a:gd name="connsiteY4" fmla="*/ 292100 h 679450"/>
                <a:gd name="connsiteX5" fmla="*/ 0 w 678567"/>
                <a:gd name="connsiteY5" fmla="*/ 245358 h 679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8567" h="679450">
                  <a:moveTo>
                    <a:pt x="315149" y="0"/>
                  </a:moveTo>
                  <a:lnTo>
                    <a:pt x="678567" y="4693"/>
                  </a:lnTo>
                  <a:lnTo>
                    <a:pt x="678567" y="679450"/>
                  </a:lnTo>
                  <a:lnTo>
                    <a:pt x="3810" y="679450"/>
                  </a:lnTo>
                  <a:cubicBezTo>
                    <a:pt x="1756" y="550333"/>
                    <a:pt x="2878" y="421217"/>
                    <a:pt x="824" y="292100"/>
                  </a:cubicBezTo>
                  <a:cubicBezTo>
                    <a:pt x="2878" y="196298"/>
                    <a:pt x="0" y="245358"/>
                    <a:pt x="0" y="245358"/>
                  </a:cubicBezTo>
                </a:path>
              </a:pathLst>
            </a:cu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8" name="文本框 27"/>
            <p:cNvSpPr txBox="1"/>
            <p:nvPr/>
          </p:nvSpPr>
          <p:spPr>
            <a:xfrm>
              <a:off x="4778132" y="3834295"/>
              <a:ext cx="1980029" cy="400110"/>
            </a:xfrm>
            <a:prstGeom prst="rect">
              <a:avLst/>
            </a:prstGeom>
            <a:noFill/>
          </p:spPr>
          <p:txBody>
            <a:bodyPr wrap="none" rtlCol="0">
              <a:spAutoFit/>
            </a:bodyPr>
            <a:lstStyle/>
            <a:p>
              <a:r>
                <a:rPr lang="zh-CN" altLang="en-US" sz="2000" b="1" dirty="0">
                  <a:latin typeface="+mj-ea"/>
                  <a:ea typeface="+mj-ea"/>
                </a:rPr>
                <a:t>添加一个标题三</a:t>
              </a:r>
            </a:p>
          </p:txBody>
        </p:sp>
      </p:grpSp>
      <p:grpSp>
        <p:nvGrpSpPr>
          <p:cNvPr id="45" name="组合 44"/>
          <p:cNvGrpSpPr/>
          <p:nvPr/>
        </p:nvGrpSpPr>
        <p:grpSpPr>
          <a:xfrm>
            <a:off x="3957940" y="5033236"/>
            <a:ext cx="2887903" cy="759394"/>
            <a:chOff x="3870258" y="5033236"/>
            <a:chExt cx="2887903" cy="759394"/>
          </a:xfrm>
        </p:grpSpPr>
        <p:sp>
          <p:nvSpPr>
            <p:cNvPr id="30" name="文本框 29"/>
            <p:cNvSpPr txBox="1"/>
            <p:nvPr/>
          </p:nvSpPr>
          <p:spPr>
            <a:xfrm>
              <a:off x="3870258" y="5033236"/>
              <a:ext cx="665567" cy="584775"/>
            </a:xfrm>
            <a:prstGeom prst="rect">
              <a:avLst/>
            </a:prstGeom>
            <a:noFill/>
          </p:spPr>
          <p:txBody>
            <a:bodyPr wrap="none" rtlCol="0">
              <a:spAutoFit/>
            </a:bodyPr>
            <a:lstStyle/>
            <a:p>
              <a:r>
                <a:rPr lang="en-US" altLang="zh-CN" sz="3200" spc="0" dirty="0">
                  <a:latin typeface="+mj-ea"/>
                  <a:ea typeface="+mj-ea"/>
                </a:rPr>
                <a:t>04</a:t>
              </a:r>
              <a:endParaRPr lang="zh-CN" altLang="en-US" sz="3200" spc="0" dirty="0">
                <a:latin typeface="+mj-ea"/>
                <a:ea typeface="+mj-ea"/>
              </a:endParaRPr>
            </a:p>
          </p:txBody>
        </p:sp>
        <p:sp>
          <p:nvSpPr>
            <p:cNvPr id="31" name="矩形 11"/>
            <p:cNvSpPr/>
            <p:nvPr/>
          </p:nvSpPr>
          <p:spPr>
            <a:xfrm>
              <a:off x="4266309" y="5382486"/>
              <a:ext cx="360000" cy="360000"/>
            </a:xfrm>
            <a:custGeom>
              <a:avLst/>
              <a:gdLst>
                <a:gd name="connsiteX0" fmla="*/ 0 w 674757"/>
                <a:gd name="connsiteY0" fmla="*/ 0 h 674757"/>
                <a:gd name="connsiteX1" fmla="*/ 674757 w 674757"/>
                <a:gd name="connsiteY1" fmla="*/ 0 h 674757"/>
                <a:gd name="connsiteX2" fmla="*/ 674757 w 674757"/>
                <a:gd name="connsiteY2" fmla="*/ 674757 h 674757"/>
                <a:gd name="connsiteX3" fmla="*/ 0 w 674757"/>
                <a:gd name="connsiteY3" fmla="*/ 674757 h 674757"/>
                <a:gd name="connsiteX4" fmla="*/ 0 w 674757"/>
                <a:gd name="connsiteY4" fmla="*/ 0 h 674757"/>
                <a:gd name="connsiteX0" fmla="*/ 0 w 674757"/>
                <a:gd name="connsiteY0" fmla="*/ 4693 h 679450"/>
                <a:gd name="connsiteX1" fmla="*/ 311339 w 674757"/>
                <a:gd name="connsiteY1" fmla="*/ 0 h 679450"/>
                <a:gd name="connsiteX2" fmla="*/ 674757 w 674757"/>
                <a:gd name="connsiteY2" fmla="*/ 4693 h 679450"/>
                <a:gd name="connsiteX3" fmla="*/ 674757 w 674757"/>
                <a:gd name="connsiteY3" fmla="*/ 679450 h 679450"/>
                <a:gd name="connsiteX4" fmla="*/ 0 w 674757"/>
                <a:gd name="connsiteY4" fmla="*/ 679450 h 679450"/>
                <a:gd name="connsiteX5" fmla="*/ 0 w 674757"/>
                <a:gd name="connsiteY5" fmla="*/ 4693 h 679450"/>
                <a:gd name="connsiteX0" fmla="*/ 6161 w 680918"/>
                <a:gd name="connsiteY0" fmla="*/ 4693 h 679450"/>
                <a:gd name="connsiteX1" fmla="*/ 317500 w 680918"/>
                <a:gd name="connsiteY1" fmla="*/ 0 h 679450"/>
                <a:gd name="connsiteX2" fmla="*/ 680918 w 680918"/>
                <a:gd name="connsiteY2" fmla="*/ 4693 h 679450"/>
                <a:gd name="connsiteX3" fmla="*/ 680918 w 680918"/>
                <a:gd name="connsiteY3" fmla="*/ 679450 h 679450"/>
                <a:gd name="connsiteX4" fmla="*/ 6161 w 680918"/>
                <a:gd name="connsiteY4" fmla="*/ 679450 h 679450"/>
                <a:gd name="connsiteX5" fmla="*/ 0 w 680918"/>
                <a:gd name="connsiteY5" fmla="*/ 292100 h 679450"/>
                <a:gd name="connsiteX6" fmla="*/ 6161 w 680918"/>
                <a:gd name="connsiteY6" fmla="*/ 4693 h 679450"/>
                <a:gd name="connsiteX0" fmla="*/ 317500 w 680918"/>
                <a:gd name="connsiteY0" fmla="*/ 0 h 679450"/>
                <a:gd name="connsiteX1" fmla="*/ 680918 w 680918"/>
                <a:gd name="connsiteY1" fmla="*/ 4693 h 679450"/>
                <a:gd name="connsiteX2" fmla="*/ 680918 w 680918"/>
                <a:gd name="connsiteY2" fmla="*/ 679450 h 679450"/>
                <a:gd name="connsiteX3" fmla="*/ 6161 w 680918"/>
                <a:gd name="connsiteY3" fmla="*/ 679450 h 679450"/>
                <a:gd name="connsiteX4" fmla="*/ 0 w 680918"/>
                <a:gd name="connsiteY4" fmla="*/ 292100 h 679450"/>
                <a:gd name="connsiteX5" fmla="*/ 97601 w 680918"/>
                <a:gd name="connsiteY5" fmla="*/ 96133 h 679450"/>
                <a:gd name="connsiteX0" fmla="*/ 317500 w 680918"/>
                <a:gd name="connsiteY0" fmla="*/ 0 h 679450"/>
                <a:gd name="connsiteX1" fmla="*/ 680918 w 680918"/>
                <a:gd name="connsiteY1" fmla="*/ 4693 h 679450"/>
                <a:gd name="connsiteX2" fmla="*/ 680918 w 680918"/>
                <a:gd name="connsiteY2" fmla="*/ 679450 h 679450"/>
                <a:gd name="connsiteX3" fmla="*/ 6161 w 680918"/>
                <a:gd name="connsiteY3" fmla="*/ 679450 h 679450"/>
                <a:gd name="connsiteX4" fmla="*/ 0 w 680918"/>
                <a:gd name="connsiteY4" fmla="*/ 292100 h 679450"/>
                <a:gd name="connsiteX5" fmla="*/ 2351 w 680918"/>
                <a:gd name="connsiteY5" fmla="*/ 280283 h 679450"/>
                <a:gd name="connsiteX0" fmla="*/ 317500 w 680918"/>
                <a:gd name="connsiteY0" fmla="*/ 0 h 679450"/>
                <a:gd name="connsiteX1" fmla="*/ 680918 w 680918"/>
                <a:gd name="connsiteY1" fmla="*/ 4693 h 679450"/>
                <a:gd name="connsiteX2" fmla="*/ 680918 w 680918"/>
                <a:gd name="connsiteY2" fmla="*/ 679450 h 679450"/>
                <a:gd name="connsiteX3" fmla="*/ 6161 w 680918"/>
                <a:gd name="connsiteY3" fmla="*/ 679450 h 679450"/>
                <a:gd name="connsiteX4" fmla="*/ 0 w 680918"/>
                <a:gd name="connsiteY4" fmla="*/ 292100 h 679450"/>
                <a:gd name="connsiteX5" fmla="*/ 5526 w 680918"/>
                <a:gd name="connsiteY5" fmla="*/ 248533 h 679450"/>
                <a:gd name="connsiteX0" fmla="*/ 314325 w 677743"/>
                <a:gd name="connsiteY0" fmla="*/ 0 h 679450"/>
                <a:gd name="connsiteX1" fmla="*/ 677743 w 677743"/>
                <a:gd name="connsiteY1" fmla="*/ 4693 h 679450"/>
                <a:gd name="connsiteX2" fmla="*/ 677743 w 677743"/>
                <a:gd name="connsiteY2" fmla="*/ 679450 h 679450"/>
                <a:gd name="connsiteX3" fmla="*/ 2986 w 677743"/>
                <a:gd name="connsiteY3" fmla="*/ 679450 h 679450"/>
                <a:gd name="connsiteX4" fmla="*/ 0 w 677743"/>
                <a:gd name="connsiteY4" fmla="*/ 292100 h 679450"/>
                <a:gd name="connsiteX5" fmla="*/ 2351 w 677743"/>
                <a:gd name="connsiteY5" fmla="*/ 248533 h 679450"/>
                <a:gd name="connsiteX0" fmla="*/ 315149 w 678567"/>
                <a:gd name="connsiteY0" fmla="*/ 0 h 679450"/>
                <a:gd name="connsiteX1" fmla="*/ 678567 w 678567"/>
                <a:gd name="connsiteY1" fmla="*/ 4693 h 679450"/>
                <a:gd name="connsiteX2" fmla="*/ 678567 w 678567"/>
                <a:gd name="connsiteY2" fmla="*/ 679450 h 679450"/>
                <a:gd name="connsiteX3" fmla="*/ 3810 w 678567"/>
                <a:gd name="connsiteY3" fmla="*/ 679450 h 679450"/>
                <a:gd name="connsiteX4" fmla="*/ 824 w 678567"/>
                <a:gd name="connsiteY4" fmla="*/ 292100 h 679450"/>
                <a:gd name="connsiteX5" fmla="*/ 0 w 678567"/>
                <a:gd name="connsiteY5" fmla="*/ 245358 h 679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8567" h="679450">
                  <a:moveTo>
                    <a:pt x="315149" y="0"/>
                  </a:moveTo>
                  <a:lnTo>
                    <a:pt x="678567" y="4693"/>
                  </a:lnTo>
                  <a:lnTo>
                    <a:pt x="678567" y="679450"/>
                  </a:lnTo>
                  <a:lnTo>
                    <a:pt x="3810" y="679450"/>
                  </a:lnTo>
                  <a:cubicBezTo>
                    <a:pt x="1756" y="550333"/>
                    <a:pt x="2878" y="421217"/>
                    <a:pt x="824" y="292100"/>
                  </a:cubicBezTo>
                  <a:cubicBezTo>
                    <a:pt x="2878" y="196298"/>
                    <a:pt x="0" y="245358"/>
                    <a:pt x="0" y="245358"/>
                  </a:cubicBezTo>
                </a:path>
              </a:pathLst>
            </a:cu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2" name="文本框 31"/>
            <p:cNvSpPr txBox="1"/>
            <p:nvPr/>
          </p:nvSpPr>
          <p:spPr>
            <a:xfrm>
              <a:off x="4778132" y="5392520"/>
              <a:ext cx="1980029" cy="400110"/>
            </a:xfrm>
            <a:prstGeom prst="rect">
              <a:avLst/>
            </a:prstGeom>
            <a:noFill/>
          </p:spPr>
          <p:txBody>
            <a:bodyPr wrap="none" rtlCol="0">
              <a:spAutoFit/>
            </a:bodyPr>
            <a:lstStyle/>
            <a:p>
              <a:r>
                <a:rPr lang="zh-CN" altLang="en-US" sz="2000" b="1" dirty="0">
                  <a:latin typeface="+mj-ea"/>
                  <a:ea typeface="+mj-ea"/>
                </a:rPr>
                <a:t>添加一个标题四</a:t>
              </a:r>
            </a:p>
          </p:txBody>
        </p:sp>
      </p:grpSp>
      <p:sp>
        <p:nvSpPr>
          <p:cNvPr id="33" name="文本框 32"/>
          <p:cNvSpPr txBox="1"/>
          <p:nvPr/>
        </p:nvSpPr>
        <p:spPr>
          <a:xfrm>
            <a:off x="5370260" y="1154456"/>
            <a:ext cx="6178738" cy="710259"/>
          </a:xfrm>
          <a:prstGeom prst="rect">
            <a:avLst/>
          </a:prstGeom>
          <a:noFill/>
        </p:spPr>
        <p:txBody>
          <a:bodyPr wrap="square" rtlCol="0">
            <a:spAutoFit/>
          </a:bodyPr>
          <a:lstStyle/>
          <a:p>
            <a:pPr indent="457200">
              <a:lnSpc>
                <a:spcPct val="130000"/>
              </a:lnSpc>
            </a:pPr>
            <a:r>
              <a:rPr lang="zh-CN" altLang="en-US" sz="1600" dirty="0">
                <a:latin typeface="阿里巴巴普惠体 R" panose="00020600040101010101" pitchFamily="18" charset="-122"/>
                <a:ea typeface="阿里巴巴普惠体 R" panose="00020600040101010101" pitchFamily="18" charset="-122"/>
              </a:rPr>
              <a:t>还可以在这里简单的文字简单地描述一下，还可以在这里简单的文字简单地描述一下</a:t>
            </a:r>
          </a:p>
        </p:txBody>
      </p:sp>
      <p:sp>
        <p:nvSpPr>
          <p:cNvPr id="34" name="文本框 33"/>
          <p:cNvSpPr txBox="1"/>
          <p:nvPr/>
        </p:nvSpPr>
        <p:spPr>
          <a:xfrm>
            <a:off x="5370260" y="2712682"/>
            <a:ext cx="6178738" cy="710259"/>
          </a:xfrm>
          <a:prstGeom prst="rect">
            <a:avLst/>
          </a:prstGeom>
          <a:noFill/>
        </p:spPr>
        <p:txBody>
          <a:bodyPr wrap="square" rtlCol="0">
            <a:spAutoFit/>
          </a:bodyPr>
          <a:lstStyle/>
          <a:p>
            <a:pPr indent="457200">
              <a:lnSpc>
                <a:spcPct val="130000"/>
              </a:lnSpc>
            </a:pPr>
            <a:r>
              <a:rPr lang="zh-CN" altLang="en-US" sz="1600" dirty="0">
                <a:latin typeface="阿里巴巴普惠体 R" panose="00020600040101010101" pitchFamily="18" charset="-122"/>
                <a:ea typeface="阿里巴巴普惠体 R" panose="00020600040101010101" pitchFamily="18" charset="-122"/>
              </a:rPr>
              <a:t>还可以在这里简单的文字简单地描述一下，还可以在这里简单的文字简单地描述一下</a:t>
            </a:r>
          </a:p>
        </p:txBody>
      </p:sp>
      <p:sp>
        <p:nvSpPr>
          <p:cNvPr id="35" name="文本框 34"/>
          <p:cNvSpPr txBox="1"/>
          <p:nvPr/>
        </p:nvSpPr>
        <p:spPr>
          <a:xfrm>
            <a:off x="5370260" y="4270908"/>
            <a:ext cx="6178738" cy="710259"/>
          </a:xfrm>
          <a:prstGeom prst="rect">
            <a:avLst/>
          </a:prstGeom>
          <a:noFill/>
        </p:spPr>
        <p:txBody>
          <a:bodyPr wrap="square" rtlCol="0">
            <a:spAutoFit/>
          </a:bodyPr>
          <a:lstStyle/>
          <a:p>
            <a:pPr indent="457200">
              <a:lnSpc>
                <a:spcPct val="130000"/>
              </a:lnSpc>
            </a:pPr>
            <a:r>
              <a:rPr lang="zh-CN" altLang="en-US" sz="1600" dirty="0">
                <a:latin typeface="阿里巴巴普惠体 R" panose="00020600040101010101" pitchFamily="18" charset="-122"/>
                <a:ea typeface="阿里巴巴普惠体 R" panose="00020600040101010101" pitchFamily="18" charset="-122"/>
              </a:rPr>
              <a:t>还可以在这里简单的文字简单地描述一下，还可以在这里简单的文字简单地描述一下</a:t>
            </a:r>
          </a:p>
        </p:txBody>
      </p:sp>
      <p:sp>
        <p:nvSpPr>
          <p:cNvPr id="36" name="文本框 35"/>
          <p:cNvSpPr txBox="1"/>
          <p:nvPr/>
        </p:nvSpPr>
        <p:spPr>
          <a:xfrm>
            <a:off x="5370260" y="5829133"/>
            <a:ext cx="6178738" cy="710259"/>
          </a:xfrm>
          <a:prstGeom prst="rect">
            <a:avLst/>
          </a:prstGeom>
          <a:noFill/>
        </p:spPr>
        <p:txBody>
          <a:bodyPr wrap="square" rtlCol="0">
            <a:spAutoFit/>
          </a:bodyPr>
          <a:lstStyle/>
          <a:p>
            <a:pPr indent="457200">
              <a:lnSpc>
                <a:spcPct val="130000"/>
              </a:lnSpc>
            </a:pPr>
            <a:r>
              <a:rPr lang="zh-CN" altLang="en-US" sz="1600" dirty="0">
                <a:latin typeface="阿里巴巴普惠体 R" panose="00020600040101010101" pitchFamily="18" charset="-122"/>
                <a:ea typeface="阿里巴巴普惠体 R" panose="00020600040101010101" pitchFamily="18" charset="-122"/>
              </a:rPr>
              <a:t>还可以在这里简单的文字简单地描述一下，还可以在这里简单的文字简单地描述一下</a:t>
            </a:r>
          </a:p>
        </p:txBody>
      </p:sp>
      <p:sp>
        <p:nvSpPr>
          <p:cNvPr id="6" name="文本框 5"/>
          <p:cNvSpPr txBox="1"/>
          <p:nvPr/>
        </p:nvSpPr>
        <p:spPr>
          <a:xfrm>
            <a:off x="464277" y="1250375"/>
            <a:ext cx="2492990" cy="646331"/>
          </a:xfrm>
          <a:prstGeom prst="rect">
            <a:avLst/>
          </a:prstGeom>
          <a:noFill/>
        </p:spPr>
        <p:txBody>
          <a:bodyPr wrap="none" rtlCol="0">
            <a:spAutoFit/>
          </a:bodyPr>
          <a:lstStyle/>
          <a:p>
            <a:r>
              <a:rPr lang="en-US" altLang="zh-CN" sz="3600" b="1" dirty="0">
                <a:solidFill>
                  <a:schemeClr val="bg1"/>
                </a:solidFill>
                <a:latin typeface="阿里巴巴普惠体 R" panose="00020600040101010101" pitchFamily="18" charset="-122"/>
                <a:ea typeface="阿里巴巴普惠体 R" panose="00020600040101010101" pitchFamily="18" charset="-122"/>
              </a:rPr>
              <a:t>CONTENTS</a:t>
            </a:r>
            <a:endParaRPr lang="zh-CN" altLang="en-US" sz="3600" b="1" dirty="0">
              <a:solidFill>
                <a:schemeClr val="bg1"/>
              </a:solidFill>
              <a:latin typeface="阿里巴巴普惠体 R" panose="00020600040101010101" pitchFamily="18" charset="-122"/>
              <a:ea typeface="阿里巴巴普惠体 R" panose="00020600040101010101" pitchFamily="18" charset="-122"/>
            </a:endParaRPr>
          </a:p>
        </p:txBody>
      </p:sp>
      <p:sp>
        <p:nvSpPr>
          <p:cNvPr id="47" name="矩形 46"/>
          <p:cNvSpPr/>
          <p:nvPr/>
        </p:nvSpPr>
        <p:spPr>
          <a:xfrm>
            <a:off x="2416012" y="2078144"/>
            <a:ext cx="475989" cy="475989"/>
          </a:xfrm>
          <a:prstGeom prst="rect">
            <a:avLst/>
          </a:prstGeom>
          <a:noFill/>
          <a:ln>
            <a:solidFill>
              <a:srgbClr val="FFFFFF">
                <a:alpha val="74902"/>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2605413" y="1916785"/>
            <a:ext cx="475989" cy="475989"/>
          </a:xfrm>
          <a:prstGeom prst="rect">
            <a:avLst/>
          </a:prstGeom>
          <a:solidFill>
            <a:srgbClr val="00B0F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4030035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占位符 1"/>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4" name="矩形 3"/>
          <p:cNvSpPr/>
          <p:nvPr/>
        </p:nvSpPr>
        <p:spPr>
          <a:xfrm>
            <a:off x="954066" y="1506254"/>
            <a:ext cx="10283868" cy="3845491"/>
          </a:xfrm>
          <a:prstGeom prst="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2112963"/>
            <a:ext cx="12192000" cy="2632075"/>
          </a:xfrm>
          <a:prstGeom prst="rect">
            <a:avLst/>
          </a:prstGeom>
          <a:solidFill>
            <a:srgbClr val="0000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1237934" y="5351745"/>
            <a:ext cx="686844" cy="686844"/>
          </a:xfrm>
          <a:prstGeom prst="rect">
            <a:avLst/>
          </a:prstGeom>
          <a:solidFill>
            <a:srgbClr val="00B0F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10798652" y="6190989"/>
            <a:ext cx="299581" cy="299581"/>
          </a:xfrm>
          <a:prstGeom prst="rect">
            <a:avLst/>
          </a:prstGeom>
          <a:solidFill>
            <a:srgbClr val="00000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a:off x="1302794" y="491972"/>
            <a:ext cx="686844" cy="686844"/>
          </a:xfrm>
          <a:prstGeom prst="rect">
            <a:avLst/>
          </a:prstGeom>
          <a:noFill/>
          <a:ln>
            <a:solidFill>
              <a:schemeClr val="bg1">
                <a:lumMod val="50000"/>
                <a:alpha val="74902"/>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p:cNvSpPr/>
          <p:nvPr/>
        </p:nvSpPr>
        <p:spPr>
          <a:xfrm>
            <a:off x="1989638" y="1264050"/>
            <a:ext cx="160099" cy="160099"/>
          </a:xfrm>
          <a:prstGeom prst="rect">
            <a:avLst/>
          </a:prstGeom>
          <a:solidFill>
            <a:srgbClr val="00000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p:nvSpPr>
        <p:spPr>
          <a:xfrm>
            <a:off x="459288" y="1011476"/>
            <a:ext cx="989556" cy="989556"/>
          </a:xfrm>
          <a:prstGeom prst="rect">
            <a:avLst/>
          </a:prstGeom>
          <a:solidFill>
            <a:srgbClr val="00B0F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p:cNvSpPr txBox="1"/>
          <p:nvPr/>
        </p:nvSpPr>
        <p:spPr>
          <a:xfrm>
            <a:off x="1638009" y="2025910"/>
            <a:ext cx="2109873" cy="3554819"/>
          </a:xfrm>
          <a:prstGeom prst="rect">
            <a:avLst/>
          </a:prstGeom>
          <a:noFill/>
        </p:spPr>
        <p:txBody>
          <a:bodyPr wrap="none" rtlCol="0">
            <a:spAutoFit/>
          </a:bodyPr>
          <a:lstStyle/>
          <a:p>
            <a:r>
              <a:rPr lang="en-US" altLang="zh-CN" sz="22500" b="1" dirty="0">
                <a:solidFill>
                  <a:schemeClr val="bg1"/>
                </a:solidFill>
                <a:latin typeface="Arial Black" panose="020B0A04020102020204" pitchFamily="34" charset="0"/>
                <a:ea typeface="Microsoft YaHei UI Light" panose="020B0502040204020203" pitchFamily="34" charset="-122"/>
              </a:rPr>
              <a:t>1</a:t>
            </a:r>
            <a:endParaRPr lang="zh-CN" altLang="en-US" sz="22500" b="1" dirty="0">
              <a:solidFill>
                <a:schemeClr val="bg1"/>
              </a:solidFill>
              <a:latin typeface="Arial Black" panose="020B0A04020102020204" pitchFamily="34" charset="0"/>
              <a:ea typeface="Microsoft YaHei UI Light" panose="020B0502040204020203" pitchFamily="34" charset="-122"/>
            </a:endParaRPr>
          </a:p>
        </p:txBody>
      </p:sp>
      <p:sp>
        <p:nvSpPr>
          <p:cNvPr id="13" name="文本框 12"/>
          <p:cNvSpPr txBox="1"/>
          <p:nvPr/>
        </p:nvSpPr>
        <p:spPr>
          <a:xfrm>
            <a:off x="3230484" y="3437176"/>
            <a:ext cx="2590966" cy="584775"/>
          </a:xfrm>
          <a:prstGeom prst="rect">
            <a:avLst/>
          </a:prstGeom>
          <a:noFill/>
        </p:spPr>
        <p:txBody>
          <a:bodyPr wrap="none" rtlCol="0">
            <a:spAutoFit/>
          </a:bodyPr>
          <a:lstStyle/>
          <a:p>
            <a:r>
              <a:rPr lang="en-US" altLang="zh-CN" sz="3200" dirty="0">
                <a:solidFill>
                  <a:schemeClr val="bg1"/>
                </a:solidFill>
                <a:latin typeface="Microsoft YaHei UI Light" panose="020B0502040204020203" pitchFamily="34" charset="-122"/>
                <a:ea typeface="Microsoft YaHei UI Light" panose="020B0502040204020203" pitchFamily="34" charset="-122"/>
              </a:rPr>
              <a:t>the part one</a:t>
            </a:r>
            <a:endParaRPr lang="zh-CN" altLang="en-US" sz="3200" dirty="0">
              <a:solidFill>
                <a:schemeClr val="bg1"/>
              </a:solidFill>
              <a:latin typeface="Microsoft YaHei UI Light" panose="020B0502040204020203" pitchFamily="34" charset="-122"/>
              <a:ea typeface="Microsoft YaHei UI Light" panose="020B0502040204020203" pitchFamily="34" charset="-122"/>
            </a:endParaRPr>
          </a:p>
        </p:txBody>
      </p:sp>
      <p:sp>
        <p:nvSpPr>
          <p:cNvPr id="14" name="文本框 13"/>
          <p:cNvSpPr txBox="1"/>
          <p:nvPr/>
        </p:nvSpPr>
        <p:spPr>
          <a:xfrm>
            <a:off x="3230484" y="3978934"/>
            <a:ext cx="5686172" cy="646331"/>
          </a:xfrm>
          <a:prstGeom prst="rect">
            <a:avLst/>
          </a:prstGeom>
          <a:noFill/>
        </p:spPr>
        <p:txBody>
          <a:bodyPr wrap="none" rtlCol="0">
            <a:spAutoFit/>
          </a:bodyPr>
          <a:lstStyle/>
          <a:p>
            <a:r>
              <a:rPr lang="zh-CN" altLang="en-US" sz="3600" spc="300" dirty="0">
                <a:solidFill>
                  <a:schemeClr val="bg1"/>
                </a:solidFill>
                <a:latin typeface="+mj-ea"/>
                <a:ea typeface="+mj-ea"/>
              </a:rPr>
              <a:t>在这里添加第一小节标题</a:t>
            </a:r>
          </a:p>
        </p:txBody>
      </p:sp>
    </p:spTree>
    <p:extLst>
      <p:ext uri="{BB962C8B-B14F-4D97-AF65-F5344CB8AC3E}">
        <p14:creationId xmlns:p14="http://schemas.microsoft.com/office/powerpoint/2010/main" val="5104508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7" name="矩形 6"/>
          <p:cNvSpPr/>
          <p:nvPr/>
        </p:nvSpPr>
        <p:spPr>
          <a:xfrm>
            <a:off x="4953000" y="2022952"/>
            <a:ext cx="2286000" cy="4860000"/>
          </a:xfrm>
          <a:prstGeom prst="rect">
            <a:avLst/>
          </a:prstGeom>
          <a:no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433513" y="0"/>
            <a:ext cx="2286000" cy="4140200"/>
          </a:xfrm>
          <a:prstGeom prst="rect">
            <a:avLst/>
          </a:prstGeom>
          <a:solidFill>
            <a:srgbClr val="00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433513" y="4296427"/>
            <a:ext cx="2286000" cy="538620"/>
          </a:xfrm>
          <a:prstGeom prst="rect">
            <a:avLst/>
          </a:prstGeom>
          <a:solidFill>
            <a:srgbClr val="0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i="1" spc="300" dirty="0">
                <a:latin typeface="Microsoft YaHei UI Light" panose="020B0502040204020203" pitchFamily="34" charset="-122"/>
                <a:ea typeface="Microsoft YaHei UI Light" panose="020B0502040204020203" pitchFamily="34" charset="-122"/>
              </a:rPr>
              <a:t>part one</a:t>
            </a:r>
            <a:endParaRPr lang="zh-CN" altLang="en-US" sz="2400" i="1" spc="300" dirty="0">
              <a:latin typeface="Microsoft YaHei UI Light" panose="020B0502040204020203" pitchFamily="34" charset="-122"/>
              <a:ea typeface="Microsoft YaHei UI Light" panose="020B0502040204020203" pitchFamily="34" charset="-122"/>
            </a:endParaRPr>
          </a:p>
        </p:txBody>
      </p:sp>
      <p:sp>
        <p:nvSpPr>
          <p:cNvPr id="5" name="文本框 4"/>
          <p:cNvSpPr txBox="1"/>
          <p:nvPr/>
        </p:nvSpPr>
        <p:spPr>
          <a:xfrm>
            <a:off x="1701916" y="2726396"/>
            <a:ext cx="1749198" cy="1569660"/>
          </a:xfrm>
          <a:prstGeom prst="rect">
            <a:avLst/>
          </a:prstGeom>
          <a:noFill/>
        </p:spPr>
        <p:txBody>
          <a:bodyPr wrap="none" rtlCol="0">
            <a:spAutoFit/>
          </a:bodyPr>
          <a:lstStyle/>
          <a:p>
            <a:pPr algn="ctr"/>
            <a:r>
              <a:rPr lang="en-US" altLang="zh-CN" sz="9600" spc="-300" dirty="0">
                <a:solidFill>
                  <a:schemeClr val="bg1"/>
                </a:solidFill>
                <a:latin typeface="Arial Black" panose="020B0A04020102020204" pitchFamily="34" charset="0"/>
              </a:rPr>
              <a:t>01</a:t>
            </a:r>
            <a:endParaRPr lang="zh-CN" altLang="en-US" sz="9600" spc="-300" dirty="0">
              <a:solidFill>
                <a:schemeClr val="bg1"/>
              </a:solidFill>
              <a:latin typeface="Arial Black" panose="020B0A04020102020204" pitchFamily="34" charset="0"/>
            </a:endParaRPr>
          </a:p>
        </p:txBody>
      </p:sp>
      <p:sp useBgFill="1">
        <p:nvSpPr>
          <p:cNvPr id="6" name="文本框 5"/>
          <p:cNvSpPr txBox="1"/>
          <p:nvPr/>
        </p:nvSpPr>
        <p:spPr>
          <a:xfrm>
            <a:off x="3882351" y="4242571"/>
            <a:ext cx="5686172" cy="646331"/>
          </a:xfrm>
          <a:prstGeom prst="rect">
            <a:avLst/>
          </a:prstGeom>
        </p:spPr>
        <p:txBody>
          <a:bodyPr wrap="none" rtlCol="0">
            <a:spAutoFit/>
          </a:bodyPr>
          <a:lstStyle/>
          <a:p>
            <a:r>
              <a:rPr lang="zh-CN" altLang="en-US" sz="3600" spc="300" dirty="0">
                <a:latin typeface="+mj-ea"/>
                <a:ea typeface="+mj-ea"/>
              </a:rPr>
              <a:t>在这里添加第一小节标题</a:t>
            </a:r>
          </a:p>
        </p:txBody>
      </p:sp>
    </p:spTree>
    <p:extLst>
      <p:ext uri="{BB962C8B-B14F-4D97-AF65-F5344CB8AC3E}">
        <p14:creationId xmlns:p14="http://schemas.microsoft.com/office/powerpoint/2010/main" val="407837544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占位符 13"/>
          <p:cNvPicPr>
            <a:picLocks noGrp="1" noChangeAspect="1"/>
          </p:cNvPicPr>
          <p:nvPr>
            <p:ph type="pic" sz="quarter" idx="12"/>
          </p:nvPr>
        </p:nvPicPr>
        <p:blipFill>
          <a:blip r:embed="rId2" cstate="screen">
            <a:extLst>
              <a:ext uri="{28A0092B-C50C-407E-A947-70E740481C1C}">
                <a14:useLocalDpi xmlns:a14="http://schemas.microsoft.com/office/drawing/2010/main"/>
              </a:ext>
            </a:extLst>
          </a:blip>
          <a:srcRect/>
          <a:stretch>
            <a:fillRect/>
          </a:stretch>
        </p:blipFill>
        <p:spPr>
          <a:xfrm>
            <a:off x="6919913" y="0"/>
            <a:ext cx="5272087" cy="6846888"/>
          </a:xfrm>
        </p:spPr>
      </p:pic>
      <p:sp>
        <p:nvSpPr>
          <p:cNvPr id="13" name="矩形 12"/>
          <p:cNvSpPr/>
          <p:nvPr/>
        </p:nvSpPr>
        <p:spPr>
          <a:xfrm flipH="1">
            <a:off x="6902450" y="0"/>
            <a:ext cx="5289549" cy="6858000"/>
          </a:xfrm>
          <a:prstGeom prst="rect">
            <a:avLst/>
          </a:prstGeom>
          <a:solidFill>
            <a:srgbClr val="00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占位符 1"/>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pic>
        <p:nvPicPr>
          <p:cNvPr id="3" name="图片占位符 2"/>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a:stretch>
            <a:fillRect/>
          </a:stretch>
        </p:blipFill>
        <p:spPr>
          <a:xfrm>
            <a:off x="3419999" y="3444714"/>
            <a:ext cx="3482449" cy="3402000"/>
          </a:xfrm>
        </p:spPr>
      </p:pic>
      <p:grpSp>
        <p:nvGrpSpPr>
          <p:cNvPr id="10" name="组合 9"/>
          <p:cNvGrpSpPr/>
          <p:nvPr/>
        </p:nvGrpSpPr>
        <p:grpSpPr>
          <a:xfrm>
            <a:off x="3194926" y="1490541"/>
            <a:ext cx="432483" cy="3865632"/>
            <a:chOff x="3057140" y="1490541"/>
            <a:chExt cx="707720" cy="3865632"/>
          </a:xfrm>
        </p:grpSpPr>
        <p:sp>
          <p:nvSpPr>
            <p:cNvPr id="8" name="等腰三角形 7"/>
            <p:cNvSpPr/>
            <p:nvPr/>
          </p:nvSpPr>
          <p:spPr>
            <a:xfrm rot="16200000" flipH="1">
              <a:off x="3028111" y="1519570"/>
              <a:ext cx="420918" cy="36286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5400000">
              <a:off x="3372971" y="4964284"/>
              <a:ext cx="420918" cy="36286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p:cNvSpPr txBox="1"/>
          <p:nvPr/>
        </p:nvSpPr>
        <p:spPr>
          <a:xfrm>
            <a:off x="3924764" y="1174701"/>
            <a:ext cx="2392472" cy="1052596"/>
          </a:xfrm>
          <a:prstGeom prst="rect">
            <a:avLst/>
          </a:prstGeom>
          <a:noFill/>
        </p:spPr>
        <p:txBody>
          <a:bodyPr wrap="square" rtlCol="0">
            <a:spAutoFit/>
          </a:bodyPr>
          <a:lstStyle/>
          <a:p>
            <a:pPr>
              <a:lnSpc>
                <a:spcPct val="130000"/>
              </a:lnSpc>
            </a:pPr>
            <a:r>
              <a:rPr lang="zh-CN" altLang="en-US" sz="1600" dirty="0">
                <a:latin typeface="阿里巴巴普惠体 R" panose="00020600040101010101" pitchFamily="18" charset="-122"/>
                <a:ea typeface="阿里巴巴普惠体 R" panose="00020600040101010101" pitchFamily="18" charset="-122"/>
              </a:rPr>
              <a:t>要点一</a:t>
            </a:r>
            <a:endParaRPr lang="en-US" altLang="zh-CN" sz="1600" dirty="0">
              <a:latin typeface="阿里巴巴普惠体 R" panose="00020600040101010101" pitchFamily="18" charset="-122"/>
              <a:ea typeface="阿里巴巴普惠体 R" panose="00020600040101010101" pitchFamily="18" charset="-122"/>
            </a:endParaRPr>
          </a:p>
          <a:p>
            <a:pPr>
              <a:lnSpc>
                <a:spcPct val="130000"/>
              </a:lnSpc>
            </a:pPr>
            <a:r>
              <a:rPr lang="en-US" altLang="zh-CN" sz="1600" dirty="0" err="1">
                <a:latin typeface="阿里巴巴普惠体 R" panose="00020600040101010101" pitchFamily="18" charset="-122"/>
                <a:ea typeface="阿里巴巴普惠体 R" panose="00020600040101010101" pitchFamily="18" charset="-122"/>
              </a:rPr>
              <a:t>ppt</a:t>
            </a:r>
            <a:r>
              <a:rPr lang="zh-CN" altLang="en-US" sz="1600" dirty="0">
                <a:latin typeface="阿里巴巴普惠体 R" panose="00020600040101010101" pitchFamily="18" charset="-122"/>
                <a:ea typeface="阿里巴巴普惠体 R" panose="00020600040101010101" pitchFamily="18" charset="-122"/>
              </a:rPr>
              <a:t>若没有逻辑，版面再精美也只是空有其表</a:t>
            </a:r>
          </a:p>
        </p:txBody>
      </p:sp>
      <p:sp>
        <p:nvSpPr>
          <p:cNvPr id="12" name="文本框 11"/>
          <p:cNvSpPr txBox="1"/>
          <p:nvPr/>
        </p:nvSpPr>
        <p:spPr>
          <a:xfrm>
            <a:off x="504764" y="4459372"/>
            <a:ext cx="2392472" cy="1372683"/>
          </a:xfrm>
          <a:prstGeom prst="rect">
            <a:avLst/>
          </a:prstGeom>
          <a:noFill/>
        </p:spPr>
        <p:txBody>
          <a:bodyPr wrap="square" rtlCol="0">
            <a:spAutoFit/>
          </a:bodyPr>
          <a:lstStyle/>
          <a:p>
            <a:pPr>
              <a:lnSpc>
                <a:spcPct val="130000"/>
              </a:lnSpc>
            </a:pPr>
            <a:r>
              <a:rPr lang="zh-CN" altLang="en-US" sz="1600" dirty="0">
                <a:latin typeface="阿里巴巴普惠体 R" panose="00020600040101010101" pitchFamily="18" charset="-122"/>
                <a:ea typeface="阿里巴巴普惠体 R" panose="00020600040101010101" pitchFamily="18" charset="-122"/>
              </a:rPr>
              <a:t>要点二</a:t>
            </a:r>
            <a:endParaRPr lang="en-US" altLang="zh-CN" sz="1600" dirty="0">
              <a:latin typeface="阿里巴巴普惠体 R" panose="00020600040101010101" pitchFamily="18" charset="-122"/>
              <a:ea typeface="阿里巴巴普惠体 R" panose="00020600040101010101" pitchFamily="18" charset="-122"/>
            </a:endParaRPr>
          </a:p>
          <a:p>
            <a:pPr>
              <a:lnSpc>
                <a:spcPct val="130000"/>
              </a:lnSpc>
            </a:pPr>
            <a:r>
              <a:rPr lang="zh-CN" altLang="en-US" sz="1600" dirty="0">
                <a:latin typeface="阿里巴巴普惠体 R" panose="00020600040101010101" pitchFamily="18" charset="-122"/>
                <a:ea typeface="阿里巴巴普惠体 R" panose="00020600040101010101" pitchFamily="18" charset="-122"/>
              </a:rPr>
              <a:t>逻辑可以简单理解成一种顺序，受众可以理解的顺序</a:t>
            </a:r>
          </a:p>
        </p:txBody>
      </p:sp>
      <p:sp>
        <p:nvSpPr>
          <p:cNvPr id="16" name="文本框 15"/>
          <p:cNvSpPr txBox="1"/>
          <p:nvPr/>
        </p:nvSpPr>
        <p:spPr>
          <a:xfrm>
            <a:off x="7425216" y="1492508"/>
            <a:ext cx="1223412" cy="461665"/>
          </a:xfrm>
          <a:prstGeom prst="rect">
            <a:avLst/>
          </a:prstGeom>
          <a:noFill/>
        </p:spPr>
        <p:txBody>
          <a:bodyPr wrap="none" rtlCol="0">
            <a:spAutoFit/>
          </a:bodyPr>
          <a:lstStyle/>
          <a:p>
            <a:r>
              <a:rPr lang="zh-CN" altLang="en-US" sz="2400" b="1" spc="300" dirty="0">
                <a:solidFill>
                  <a:schemeClr val="bg1"/>
                </a:solidFill>
                <a:latin typeface="阿里巴巴普惠体 R" panose="00020600040101010101" pitchFamily="18" charset="-122"/>
                <a:ea typeface="阿里巴巴普惠体 R" panose="00020600040101010101" pitchFamily="18" charset="-122"/>
              </a:rPr>
              <a:t>小标题</a:t>
            </a:r>
          </a:p>
        </p:txBody>
      </p:sp>
      <p:cxnSp>
        <p:nvCxnSpPr>
          <p:cNvPr id="18" name="直接连接符 17"/>
          <p:cNvCxnSpPr/>
          <p:nvPr/>
        </p:nvCxnSpPr>
        <p:spPr>
          <a:xfrm>
            <a:off x="7468758" y="2070285"/>
            <a:ext cx="1080000"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7406337" y="2349932"/>
            <a:ext cx="2284842" cy="2653034"/>
          </a:xfrm>
          <a:prstGeom prst="rect">
            <a:avLst/>
          </a:prstGeom>
          <a:noFill/>
        </p:spPr>
        <p:txBody>
          <a:bodyPr wrap="square" rtlCol="0">
            <a:spAutoFit/>
          </a:bodyPr>
          <a:lstStyle/>
          <a:p>
            <a:pPr>
              <a:lnSpc>
                <a:spcPct val="130000"/>
              </a:lnSpc>
            </a:pPr>
            <a:r>
              <a:rPr lang="zh-CN" altLang="en-US" sz="1600" dirty="0">
                <a:solidFill>
                  <a:schemeClr val="bg1"/>
                </a:solidFill>
                <a:latin typeface="阿里巴巴普惠体 R" panose="00020600040101010101" pitchFamily="18" charset="-122"/>
                <a:ea typeface="阿里巴巴普惠体 R" panose="00020600040101010101" pitchFamily="18" charset="-122"/>
              </a:rPr>
              <a:t>在演示中，真正的主角是你自己，而不是幻灯片。我们使用幻灯片的目的并不纯粹只是在上面写上一些东西代替我们的演讲，而是它能够补充你的演讲，使你演讲的内容更容易被记住。</a:t>
            </a:r>
          </a:p>
        </p:txBody>
      </p:sp>
      <p:sp>
        <p:nvSpPr>
          <p:cNvPr id="20" name="矩形 19"/>
          <p:cNvSpPr/>
          <p:nvPr/>
        </p:nvSpPr>
        <p:spPr>
          <a:xfrm>
            <a:off x="7512300" y="5145713"/>
            <a:ext cx="180000" cy="180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7512300" y="5471886"/>
            <a:ext cx="856343" cy="856343"/>
          </a:xfrm>
          <a:prstGeom prst="rect">
            <a:avLst/>
          </a:prstGeom>
          <a:no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7274807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348343" y="3429000"/>
            <a:ext cx="11509828" cy="3492000"/>
          </a:xfrm>
          <a:prstGeom prst="rect">
            <a:avLst/>
          </a:prstGeom>
          <a:noFill/>
          <a:ln w="9525">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占位符 6"/>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a:xfrm>
            <a:off x="1103313" y="1944688"/>
            <a:ext cx="1944687" cy="1944687"/>
          </a:xfrm>
        </p:spPr>
      </p:pic>
      <p:pic>
        <p:nvPicPr>
          <p:cNvPr id="24" name="图片占位符 23"/>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pic>
        <p:nvPicPr>
          <p:cNvPr id="25" name="图片占位符 24"/>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a:stretch>
            <a:fillRect/>
          </a:stretch>
        </p:blipFill>
        <p:spPr/>
      </p:pic>
      <p:pic>
        <p:nvPicPr>
          <p:cNvPr id="26" name="图片占位符 25"/>
          <p:cNvPicPr>
            <a:picLocks noGrp="1" noChangeAspect="1"/>
          </p:cNvPicPr>
          <p:nvPr>
            <p:ph type="pic" sz="quarter" idx="13"/>
          </p:nvPr>
        </p:nvPicPr>
        <p:blipFill>
          <a:blip r:embed="rId5" cstate="screen">
            <a:extLst>
              <a:ext uri="{28A0092B-C50C-407E-A947-70E740481C1C}">
                <a14:useLocalDpi xmlns:a14="http://schemas.microsoft.com/office/drawing/2010/main"/>
              </a:ext>
            </a:extLst>
          </a:blip>
          <a:srcRect/>
          <a:stretch>
            <a:fillRect/>
          </a:stretch>
        </p:blipFill>
        <p:spPr/>
      </p:pic>
      <p:sp>
        <p:nvSpPr>
          <p:cNvPr id="6" name="文本框 5"/>
          <p:cNvSpPr txBox="1"/>
          <p:nvPr/>
        </p:nvSpPr>
        <p:spPr>
          <a:xfrm>
            <a:off x="5138046" y="682169"/>
            <a:ext cx="1915910" cy="461665"/>
          </a:xfrm>
          <a:prstGeom prst="rect">
            <a:avLst/>
          </a:prstGeom>
          <a:noFill/>
        </p:spPr>
        <p:txBody>
          <a:bodyPr wrap="none" rtlCol="0">
            <a:spAutoFit/>
          </a:bodyPr>
          <a:lstStyle/>
          <a:p>
            <a:pPr algn="ctr"/>
            <a:r>
              <a:rPr lang="zh-CN" altLang="en-US" sz="2400" b="1" spc="300" dirty="0">
                <a:latin typeface="阿里巴巴普惠体 R" panose="00020600040101010101" pitchFamily="18" charset="-122"/>
                <a:ea typeface="阿里巴巴普惠体 R" panose="00020600040101010101" pitchFamily="18" charset="-122"/>
              </a:rPr>
              <a:t>列举型页面</a:t>
            </a:r>
          </a:p>
        </p:txBody>
      </p:sp>
      <p:cxnSp>
        <p:nvCxnSpPr>
          <p:cNvPr id="8" name="直接连接符 7"/>
          <p:cNvCxnSpPr/>
          <p:nvPr/>
        </p:nvCxnSpPr>
        <p:spPr>
          <a:xfrm>
            <a:off x="5566230" y="1291771"/>
            <a:ext cx="1059543" cy="0"/>
          </a:xfrm>
          <a:prstGeom prst="line">
            <a:avLst/>
          </a:prstGeom>
          <a:ln w="38100">
            <a:solidFill>
              <a:srgbClr val="008080"/>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1598602" y="4049488"/>
            <a:ext cx="954108" cy="400110"/>
          </a:xfrm>
          <a:prstGeom prst="rect">
            <a:avLst/>
          </a:prstGeom>
          <a:noFill/>
        </p:spPr>
        <p:txBody>
          <a:bodyPr wrap="none" rtlCol="0">
            <a:spAutoFit/>
          </a:bodyPr>
          <a:lstStyle/>
          <a:p>
            <a:pPr algn="ctr"/>
            <a:r>
              <a:rPr lang="zh-CN" altLang="en-US" sz="2000" b="1" dirty="0">
                <a:latin typeface="阿里巴巴普惠体 R" panose="00020600040101010101" pitchFamily="18" charset="-122"/>
                <a:ea typeface="阿里巴巴普惠体 R" panose="00020600040101010101" pitchFamily="18" charset="-122"/>
              </a:rPr>
              <a:t>标题一</a:t>
            </a:r>
          </a:p>
        </p:txBody>
      </p:sp>
      <p:sp>
        <p:nvSpPr>
          <p:cNvPr id="10" name="文本框 9"/>
          <p:cNvSpPr txBox="1"/>
          <p:nvPr/>
        </p:nvSpPr>
        <p:spPr>
          <a:xfrm>
            <a:off x="4283744" y="4049488"/>
            <a:ext cx="954108" cy="400110"/>
          </a:xfrm>
          <a:prstGeom prst="rect">
            <a:avLst/>
          </a:prstGeom>
          <a:noFill/>
        </p:spPr>
        <p:txBody>
          <a:bodyPr wrap="none" rtlCol="0">
            <a:spAutoFit/>
          </a:bodyPr>
          <a:lstStyle/>
          <a:p>
            <a:pPr algn="ctr"/>
            <a:r>
              <a:rPr lang="zh-CN" altLang="en-US" sz="2000" b="1" dirty="0">
                <a:latin typeface="阿里巴巴普惠体 R" panose="00020600040101010101" pitchFamily="18" charset="-122"/>
                <a:ea typeface="阿里巴巴普惠体 R" panose="00020600040101010101" pitchFamily="18" charset="-122"/>
              </a:rPr>
              <a:t>标题一</a:t>
            </a:r>
          </a:p>
        </p:txBody>
      </p:sp>
      <p:sp>
        <p:nvSpPr>
          <p:cNvPr id="11" name="文本框 10"/>
          <p:cNvSpPr txBox="1"/>
          <p:nvPr/>
        </p:nvSpPr>
        <p:spPr>
          <a:xfrm>
            <a:off x="6968886" y="4049488"/>
            <a:ext cx="954108" cy="400110"/>
          </a:xfrm>
          <a:prstGeom prst="rect">
            <a:avLst/>
          </a:prstGeom>
          <a:noFill/>
        </p:spPr>
        <p:txBody>
          <a:bodyPr wrap="none" rtlCol="0">
            <a:spAutoFit/>
          </a:bodyPr>
          <a:lstStyle/>
          <a:p>
            <a:pPr algn="ctr"/>
            <a:r>
              <a:rPr lang="zh-CN" altLang="en-US" sz="2000" b="1" dirty="0">
                <a:latin typeface="阿里巴巴普惠体 R" panose="00020600040101010101" pitchFamily="18" charset="-122"/>
                <a:ea typeface="阿里巴巴普惠体 R" panose="00020600040101010101" pitchFamily="18" charset="-122"/>
              </a:rPr>
              <a:t>标题一</a:t>
            </a:r>
          </a:p>
        </p:txBody>
      </p:sp>
      <p:sp>
        <p:nvSpPr>
          <p:cNvPr id="12" name="文本框 11"/>
          <p:cNvSpPr txBox="1"/>
          <p:nvPr/>
        </p:nvSpPr>
        <p:spPr>
          <a:xfrm>
            <a:off x="9654028" y="4049488"/>
            <a:ext cx="954108" cy="400110"/>
          </a:xfrm>
          <a:prstGeom prst="rect">
            <a:avLst/>
          </a:prstGeom>
          <a:noFill/>
        </p:spPr>
        <p:txBody>
          <a:bodyPr wrap="none" rtlCol="0">
            <a:spAutoFit/>
          </a:bodyPr>
          <a:lstStyle/>
          <a:p>
            <a:pPr algn="ctr"/>
            <a:r>
              <a:rPr lang="zh-CN" altLang="en-US" sz="2000" b="1" dirty="0">
                <a:latin typeface="阿里巴巴普惠体 R" panose="00020600040101010101" pitchFamily="18" charset="-122"/>
                <a:ea typeface="阿里巴巴普惠体 R" panose="00020600040101010101" pitchFamily="18" charset="-122"/>
              </a:rPr>
              <a:t>标题一</a:t>
            </a:r>
          </a:p>
        </p:txBody>
      </p:sp>
      <p:sp>
        <p:nvSpPr>
          <p:cNvPr id="13" name="文本框 12"/>
          <p:cNvSpPr txBox="1"/>
          <p:nvPr/>
        </p:nvSpPr>
        <p:spPr>
          <a:xfrm>
            <a:off x="1103313" y="4507654"/>
            <a:ext cx="1944687" cy="1052596"/>
          </a:xfrm>
          <a:prstGeom prst="rect">
            <a:avLst/>
          </a:prstGeom>
          <a:noFill/>
        </p:spPr>
        <p:txBody>
          <a:bodyPr wrap="square" rtlCol="0">
            <a:spAutoFit/>
          </a:bodyPr>
          <a:lstStyle/>
          <a:p>
            <a:pPr algn="ctr">
              <a:lnSpc>
                <a:spcPct val="130000"/>
              </a:lnSpc>
            </a:pPr>
            <a:r>
              <a:rPr lang="zh-CN" altLang="en-US" sz="1600" dirty="0">
                <a:latin typeface="阿里巴巴普惠体 R" panose="00020600040101010101" pitchFamily="18" charset="-122"/>
                <a:ea typeface="阿里巴巴普惠体 R" panose="00020600040101010101" pitchFamily="18" charset="-122"/>
              </a:rPr>
              <a:t>收起那些细点，只在幻灯片上强调最重要的东西</a:t>
            </a:r>
          </a:p>
        </p:txBody>
      </p:sp>
      <p:sp>
        <p:nvSpPr>
          <p:cNvPr id="14" name="矩形 13"/>
          <p:cNvSpPr/>
          <p:nvPr/>
        </p:nvSpPr>
        <p:spPr>
          <a:xfrm>
            <a:off x="2018170" y="6095996"/>
            <a:ext cx="108000" cy="108000"/>
          </a:xfrm>
          <a:prstGeom prst="rect">
            <a:avLst/>
          </a:prstGeom>
          <a:solidFill>
            <a:srgbClr val="0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3788455" y="4507654"/>
            <a:ext cx="1944687" cy="1052596"/>
          </a:xfrm>
          <a:prstGeom prst="rect">
            <a:avLst/>
          </a:prstGeom>
          <a:noFill/>
        </p:spPr>
        <p:txBody>
          <a:bodyPr wrap="square" rtlCol="0">
            <a:spAutoFit/>
          </a:bodyPr>
          <a:lstStyle/>
          <a:p>
            <a:pPr algn="ctr">
              <a:lnSpc>
                <a:spcPct val="130000"/>
              </a:lnSpc>
            </a:pPr>
            <a:r>
              <a:rPr lang="zh-CN" altLang="en-US" sz="1600" dirty="0">
                <a:latin typeface="阿里巴巴普惠体 R" panose="00020600040101010101" pitchFamily="18" charset="-122"/>
                <a:ea typeface="阿里巴巴普惠体 R" panose="00020600040101010101" pitchFamily="18" charset="-122"/>
              </a:rPr>
              <a:t>收起那些细点，只在幻灯片上强调最重要的东西</a:t>
            </a:r>
          </a:p>
        </p:txBody>
      </p:sp>
      <p:sp>
        <p:nvSpPr>
          <p:cNvPr id="16" name="矩形 15"/>
          <p:cNvSpPr/>
          <p:nvPr/>
        </p:nvSpPr>
        <p:spPr>
          <a:xfrm>
            <a:off x="4703312" y="6095996"/>
            <a:ext cx="108000" cy="108000"/>
          </a:xfrm>
          <a:prstGeom prst="rect">
            <a:avLst/>
          </a:prstGeom>
          <a:solidFill>
            <a:srgbClr val="0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6473597" y="4507654"/>
            <a:ext cx="1944687" cy="1052596"/>
          </a:xfrm>
          <a:prstGeom prst="rect">
            <a:avLst/>
          </a:prstGeom>
          <a:noFill/>
        </p:spPr>
        <p:txBody>
          <a:bodyPr wrap="square" rtlCol="0">
            <a:spAutoFit/>
          </a:bodyPr>
          <a:lstStyle/>
          <a:p>
            <a:pPr algn="ctr">
              <a:lnSpc>
                <a:spcPct val="130000"/>
              </a:lnSpc>
            </a:pPr>
            <a:r>
              <a:rPr lang="zh-CN" altLang="en-US" sz="1600" dirty="0">
                <a:latin typeface="阿里巴巴普惠体 R" panose="00020600040101010101" pitchFamily="18" charset="-122"/>
                <a:ea typeface="阿里巴巴普惠体 R" panose="00020600040101010101" pitchFamily="18" charset="-122"/>
              </a:rPr>
              <a:t>收起那些细点，只在幻灯片上强调最重要的东西</a:t>
            </a:r>
          </a:p>
        </p:txBody>
      </p:sp>
      <p:sp>
        <p:nvSpPr>
          <p:cNvPr id="18" name="矩形 17"/>
          <p:cNvSpPr/>
          <p:nvPr/>
        </p:nvSpPr>
        <p:spPr>
          <a:xfrm>
            <a:off x="7388454" y="6095996"/>
            <a:ext cx="108000" cy="108000"/>
          </a:xfrm>
          <a:prstGeom prst="rect">
            <a:avLst/>
          </a:prstGeom>
          <a:solidFill>
            <a:srgbClr val="0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9158739" y="4507654"/>
            <a:ext cx="1944687" cy="1052596"/>
          </a:xfrm>
          <a:prstGeom prst="rect">
            <a:avLst/>
          </a:prstGeom>
          <a:noFill/>
        </p:spPr>
        <p:txBody>
          <a:bodyPr wrap="square" rtlCol="0">
            <a:spAutoFit/>
          </a:bodyPr>
          <a:lstStyle/>
          <a:p>
            <a:pPr algn="ctr">
              <a:lnSpc>
                <a:spcPct val="130000"/>
              </a:lnSpc>
            </a:pPr>
            <a:r>
              <a:rPr lang="zh-CN" altLang="en-US" sz="1600" dirty="0">
                <a:latin typeface="阿里巴巴普惠体 R" panose="00020600040101010101" pitchFamily="18" charset="-122"/>
                <a:ea typeface="阿里巴巴普惠体 R" panose="00020600040101010101" pitchFamily="18" charset="-122"/>
              </a:rPr>
              <a:t>收起那些细点，只在幻灯片上强调最重要的东西</a:t>
            </a:r>
          </a:p>
        </p:txBody>
      </p:sp>
      <p:sp>
        <p:nvSpPr>
          <p:cNvPr id="20" name="矩形 19"/>
          <p:cNvSpPr/>
          <p:nvPr/>
        </p:nvSpPr>
        <p:spPr>
          <a:xfrm>
            <a:off x="10073596" y="6095996"/>
            <a:ext cx="108000" cy="108000"/>
          </a:xfrm>
          <a:prstGeom prst="rect">
            <a:avLst/>
          </a:prstGeom>
          <a:solidFill>
            <a:srgbClr val="0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2252499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阿里巴巴">
      <a:majorFont>
        <a:latin typeface="Arial"/>
        <a:ea typeface="阿里巴巴普惠体 B"/>
        <a:cs typeface=""/>
      </a:majorFont>
      <a:minorFont>
        <a:latin typeface="Arial"/>
        <a:ea typeface="阿里巴巴普惠体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01矩形篇" id="{23447A94-DF2D-4023-92EA-BB55B2DA62BF}" vid="{B41BD573-0ED6-488D-963A-6F528AFB77A0}"/>
    </a:ext>
  </a:extLst>
</a:theme>
</file>

<file path=ppt/theme/theme2.xml><?xml version="1.0" encoding="utf-8"?>
<a:theme xmlns:a="http://schemas.openxmlformats.org/drawingml/2006/main" name="1_Office 主题​​">
  <a:themeElements>
    <a:clrScheme name="理工大">
      <a:dk1>
        <a:sysClr val="windowText" lastClr="000000"/>
      </a:dk1>
      <a:lt1>
        <a:sysClr val="window" lastClr="FFFFFF"/>
      </a:lt1>
      <a:dk2>
        <a:srgbClr val="44546A"/>
      </a:dk2>
      <a:lt2>
        <a:srgbClr val="E7E6E6"/>
      </a:lt2>
      <a:accent1>
        <a:srgbClr val="005197"/>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Century Gothic"/>
        <a:ea typeface="微软雅黑"/>
        <a:cs typeface=""/>
      </a:majorFont>
      <a:minorFont>
        <a:latin typeface="Century Gothic"/>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商务风格主题9">
  <a:themeElements>
    <a:clrScheme name="自定义 3">
      <a:dk1>
        <a:sysClr val="windowText" lastClr="000000"/>
      </a:dk1>
      <a:lt1>
        <a:sysClr val="window" lastClr="FFFFFF"/>
      </a:lt1>
      <a:dk2>
        <a:srgbClr val="0F6FC6"/>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阿里巴巴">
      <a:majorFont>
        <a:latin typeface="阿里巴巴普惠体 R"/>
        <a:ea typeface="阿里巴巴普惠体 B"/>
        <a:cs typeface=""/>
      </a:majorFont>
      <a:minorFont>
        <a:latin typeface="阿里巴巴普惠体 R"/>
        <a:ea typeface="阿里巴巴普惠体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商务风格主题9" id="{51C8103F-64A3-468C-B394-2E5D0E24A314}" vid="{4ADD5288-7065-4209-A8A3-71A381D590C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01矩形篇模板</Template>
  <TotalTime>47</TotalTime>
  <Words>1729</Words>
  <Application>Microsoft Office PowerPoint</Application>
  <PresentationFormat>宽屏</PresentationFormat>
  <Paragraphs>114</Paragraphs>
  <Slides>23</Slides>
  <Notes>0</Notes>
  <HiddenSlides>0</HiddenSlides>
  <MMClips>0</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23</vt:i4>
      </vt:variant>
    </vt:vector>
  </HeadingPairs>
  <TitlesOfParts>
    <vt:vector size="35" baseType="lpstr">
      <vt:lpstr>Microsoft YaHei UI Light</vt:lpstr>
      <vt:lpstr>阿里巴巴普惠体 B</vt:lpstr>
      <vt:lpstr>阿里巴巴普惠体 H</vt:lpstr>
      <vt:lpstr>阿里巴巴普惠体 R</vt:lpstr>
      <vt:lpstr>宋体</vt:lpstr>
      <vt:lpstr>微软雅黑</vt:lpstr>
      <vt:lpstr>Arial</vt:lpstr>
      <vt:lpstr>Arial Black</vt:lpstr>
      <vt:lpstr>Calibri</vt:lpstr>
      <vt:lpstr>Office 主题​​</vt:lpstr>
      <vt:lpstr>1_Office 主题​​</vt:lpstr>
      <vt:lpstr>商务风格主题9</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王牌P计划</dc:creator>
  <cp:keywords>51PPT模板网</cp:keywords>
  <dc:description>www.51pptmoban.com</dc:description>
  <cp:lastModifiedBy>YANGs</cp:lastModifiedBy>
  <cp:revision>4</cp:revision>
  <dcterms:created xsi:type="dcterms:W3CDTF">2016-08-15T07:36:59Z</dcterms:created>
  <dcterms:modified xsi:type="dcterms:W3CDTF">2021-01-05T12:30:23Z</dcterms:modified>
</cp:coreProperties>
</file>