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164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66B57-99C3-4F3C-8C7F-7F4B0DEDB2FB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54F63-A21A-4B47-B19F-5132D8EC2A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90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46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69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>
                <a:solidFill>
                  <a:prstClr val="black"/>
                </a:solidFill>
              </a:rPr>
              <a:t>2021/1/6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5805095" y="1889912"/>
            <a:ext cx="1066297" cy="1117839"/>
            <a:chOff x="6187279" y="1867868"/>
            <a:chExt cx="783914" cy="821806"/>
          </a:xfrm>
        </p:grpSpPr>
        <p:sp>
          <p:nvSpPr>
            <p:cNvPr id="63" name="圆角矩形 62"/>
            <p:cNvSpPr/>
            <p:nvPr/>
          </p:nvSpPr>
          <p:spPr>
            <a:xfrm>
              <a:off x="6187279" y="1867868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297764" y="1875104"/>
              <a:ext cx="578524" cy="814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solidFill>
                    <a:srgbClr val="C30D2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C30D2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152936" y="1899754"/>
            <a:ext cx="1066297" cy="1131463"/>
            <a:chOff x="7449151" y="1867868"/>
            <a:chExt cx="783914" cy="831822"/>
          </a:xfrm>
        </p:grpSpPr>
        <p:sp>
          <p:nvSpPr>
            <p:cNvPr id="66" name="圆角矩形 65"/>
            <p:cNvSpPr/>
            <p:nvPr/>
          </p:nvSpPr>
          <p:spPr>
            <a:xfrm>
              <a:off x="7449151" y="1867868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551846" y="1885120"/>
              <a:ext cx="578524" cy="814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solidFill>
                    <a:srgbClr val="C30D2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0</a:t>
              </a:r>
              <a:endParaRPr lang="zh-CN" altLang="en-US" sz="6600" b="1" dirty="0">
                <a:solidFill>
                  <a:srgbClr val="C30D2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00777" y="1911487"/>
            <a:ext cx="1066297" cy="1131463"/>
            <a:chOff x="8711023" y="1867868"/>
            <a:chExt cx="783914" cy="831822"/>
          </a:xfrm>
        </p:grpSpPr>
        <p:sp>
          <p:nvSpPr>
            <p:cNvPr id="69" name="圆角矩形 68"/>
            <p:cNvSpPr/>
            <p:nvPr/>
          </p:nvSpPr>
          <p:spPr>
            <a:xfrm>
              <a:off x="8711023" y="1867868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821934" y="1885120"/>
              <a:ext cx="578524" cy="814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30D2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C30D2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848618" y="1911487"/>
            <a:ext cx="1066297" cy="1131463"/>
            <a:chOff x="9972895" y="1867868"/>
            <a:chExt cx="783914" cy="831822"/>
          </a:xfrm>
        </p:grpSpPr>
        <p:sp>
          <p:nvSpPr>
            <p:cNvPr id="72" name="圆角矩形 71"/>
            <p:cNvSpPr/>
            <p:nvPr/>
          </p:nvSpPr>
          <p:spPr>
            <a:xfrm>
              <a:off x="9972895" y="1867868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0092020" y="1885120"/>
              <a:ext cx="578524" cy="814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30D2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X</a:t>
              </a:r>
              <a:endParaRPr lang="zh-CN" altLang="en-US" sz="6600" b="1" dirty="0">
                <a:solidFill>
                  <a:srgbClr val="C30D2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5795467" y="3241406"/>
            <a:ext cx="5825033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solidFill>
                  <a:srgbClr val="C30D23"/>
                </a:solidFill>
                <a:cs typeface="+mn-ea"/>
                <a:sym typeface="+mn-lt"/>
              </a:rPr>
              <a:t>年终</a:t>
            </a:r>
            <a:r>
              <a:rPr lang="zh-CN" altLang="en-US" sz="4000" b="1" dirty="0" smtClean="0">
                <a:solidFill>
                  <a:srgbClr val="C30D23"/>
                </a:solidFill>
                <a:cs typeface="+mn-ea"/>
                <a:sym typeface="+mn-lt"/>
              </a:rPr>
              <a:t>工作总结</a:t>
            </a:r>
            <a:r>
              <a:rPr lang="en-US" altLang="zh-CN" sz="4000" b="1" dirty="0">
                <a:solidFill>
                  <a:srgbClr val="C30D23"/>
                </a:solidFill>
                <a:cs typeface="+mn-ea"/>
                <a:sym typeface="+mn-lt"/>
              </a:rPr>
              <a:t>/</a:t>
            </a:r>
            <a:r>
              <a:rPr lang="zh-CN" altLang="en-US" sz="4000" b="1" dirty="0">
                <a:solidFill>
                  <a:srgbClr val="C30D23"/>
                </a:solidFill>
                <a:cs typeface="+mn-ea"/>
                <a:sym typeface="+mn-lt"/>
              </a:rPr>
              <a:t>工作汇报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837076" y="4136398"/>
            <a:ext cx="2954000" cy="336828"/>
            <a:chOff x="3797499" y="5577300"/>
            <a:chExt cx="2906665" cy="449105"/>
          </a:xfrm>
        </p:grpSpPr>
        <p:sp>
          <p:nvSpPr>
            <p:cNvPr id="84" name="文本框 83"/>
            <p:cNvSpPr txBox="1"/>
            <p:nvPr/>
          </p:nvSpPr>
          <p:spPr>
            <a:xfrm>
              <a:off x="3797499" y="5577300"/>
              <a:ext cx="919890" cy="4237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65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465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：</a:t>
              </a:r>
              <a:endParaRPr lang="zh-CN" altLang="en-US" sz="146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968819" y="5602699"/>
              <a:ext cx="735345" cy="4237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65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时间</a:t>
              </a:r>
              <a:r>
                <a:rPr lang="zh-CN" altLang="en-US" sz="1465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：</a:t>
              </a:r>
              <a:endParaRPr lang="zh-CN" altLang="en-US" sz="1465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圆角矩形 4"/>
          <p:cNvSpPr/>
          <p:nvPr/>
        </p:nvSpPr>
        <p:spPr>
          <a:xfrm>
            <a:off x="411807" y="1307416"/>
            <a:ext cx="4946794" cy="4191523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5509" y="2074739"/>
            <a:ext cx="1256459" cy="1256460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05923" y="2362149"/>
            <a:ext cx="808594" cy="808594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20889" y="1365430"/>
            <a:ext cx="837172" cy="646583"/>
            <a:chOff x="5403365" y="465806"/>
            <a:chExt cx="1014984" cy="783914"/>
          </a:xfrm>
        </p:grpSpPr>
        <p:sp>
          <p:nvSpPr>
            <p:cNvPr id="51" name="圆角矩形 50"/>
            <p:cNvSpPr/>
            <p:nvPr/>
          </p:nvSpPr>
          <p:spPr>
            <a:xfrm>
              <a:off x="5403365" y="465806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403365" y="626930"/>
              <a:ext cx="1014984" cy="485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团结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099420" y="3576164"/>
            <a:ext cx="1001237" cy="946005"/>
            <a:chOff x="2346343" y="3146090"/>
            <a:chExt cx="1213895" cy="1146933"/>
          </a:xfrm>
        </p:grpSpPr>
        <p:sp>
          <p:nvSpPr>
            <p:cNvPr id="54" name="圆角矩形 53"/>
            <p:cNvSpPr/>
            <p:nvPr/>
          </p:nvSpPr>
          <p:spPr>
            <a:xfrm>
              <a:off x="2346343" y="3146090"/>
              <a:ext cx="1146933" cy="1146933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412318" y="3427168"/>
              <a:ext cx="1147920" cy="485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热血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20889" y="3667034"/>
            <a:ext cx="859798" cy="646583"/>
            <a:chOff x="5403365" y="3256261"/>
            <a:chExt cx="1042416" cy="783914"/>
          </a:xfrm>
        </p:grpSpPr>
        <p:sp>
          <p:nvSpPr>
            <p:cNvPr id="57" name="圆角矩形 56"/>
            <p:cNvSpPr/>
            <p:nvPr/>
          </p:nvSpPr>
          <p:spPr>
            <a:xfrm>
              <a:off x="5403365" y="3256261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430797" y="3417385"/>
              <a:ext cx="1014984" cy="485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奋斗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486929" y="4781226"/>
            <a:ext cx="857062" cy="646583"/>
            <a:chOff x="4028555" y="4607103"/>
            <a:chExt cx="1039099" cy="783914"/>
          </a:xfrm>
        </p:grpSpPr>
        <p:sp>
          <p:nvSpPr>
            <p:cNvPr id="60" name="圆角矩形 59"/>
            <p:cNvSpPr/>
            <p:nvPr/>
          </p:nvSpPr>
          <p:spPr>
            <a:xfrm>
              <a:off x="4028555" y="4607103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052670" y="4768227"/>
              <a:ext cx="1014984" cy="485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激情</a:t>
              </a: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341663" y="3799931"/>
            <a:ext cx="1654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30D2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LOGO</a:t>
            </a:r>
            <a:endParaRPr lang="zh-CN" altLang="en-US" sz="2000" b="1" dirty="0">
              <a:solidFill>
                <a:srgbClr val="C30D2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187246" y="4025474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486623" y="4984458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87615" y="5220737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877757" y="5498939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775725" y="2605138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29066" y="1555575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063821" y="2311367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64125" y="1187450"/>
            <a:ext cx="1825625" cy="2441575"/>
            <a:chOff x="2306638" y="1238250"/>
            <a:chExt cx="1825625" cy="2441575"/>
          </a:xfrm>
          <a:solidFill>
            <a:srgbClr val="C00000"/>
          </a:solidFill>
        </p:grpSpPr>
        <p:sp>
          <p:nvSpPr>
            <p:cNvPr id="18" name="任意多边形 17"/>
            <p:cNvSpPr/>
            <p:nvPr/>
          </p:nvSpPr>
          <p:spPr bwMode="auto">
            <a:xfrm rot="-4132475">
              <a:off x="1998663" y="1546225"/>
              <a:ext cx="2441575" cy="1825625"/>
            </a:xfrm>
            <a:custGeom>
              <a:avLst/>
              <a:gdLst>
                <a:gd name="T0" fmla="*/ 1578912 w 2211688"/>
                <a:gd name="T1" fmla="*/ 6424 h 1695217"/>
                <a:gd name="T2" fmla="*/ 2687857 w 2211688"/>
                <a:gd name="T3" fmla="*/ 876944 h 1695217"/>
                <a:gd name="T4" fmla="*/ 1924748 w 2211688"/>
                <a:gd name="T5" fmla="*/ 1954437 h 1695217"/>
                <a:gd name="T6" fmla="*/ 1849812 w 2211688"/>
                <a:gd name="T7" fmla="*/ 1966776 h 1695217"/>
                <a:gd name="T8" fmla="*/ 1887308 w 2211688"/>
                <a:gd name="T9" fmla="*/ 1871960 h 1695217"/>
                <a:gd name="T10" fmla="*/ 1916994 w 2211688"/>
                <a:gd name="T11" fmla="*/ 1480843 h 1695217"/>
                <a:gd name="T12" fmla="*/ 1009281 w 2211688"/>
                <a:gd name="T13" fmla="*/ 607761 h 1695217"/>
                <a:gd name="T14" fmla="*/ 994411 w 2211688"/>
                <a:gd name="T15" fmla="*/ 607195 h 1695217"/>
                <a:gd name="T16" fmla="*/ 869430 w 2211688"/>
                <a:gd name="T17" fmla="*/ 612073 h 1695217"/>
                <a:gd name="T18" fmla="*/ 95222 w 2211688"/>
                <a:gd name="T19" fmla="*/ 896701 h 1695217"/>
                <a:gd name="T20" fmla="*/ 0 w 2211688"/>
                <a:gd name="T21" fmla="*/ 985894 h 1695217"/>
                <a:gd name="T22" fmla="*/ 8516 w 2211688"/>
                <a:gd name="T23" fmla="*/ 954368 h 1695217"/>
                <a:gd name="T24" fmla="*/ 1000302 w 2211688"/>
                <a:gd name="T25" fmla="*/ 259785 h 1695217"/>
                <a:gd name="T26" fmla="*/ 1021743 w 2211688"/>
                <a:gd name="T27" fmla="*/ 261458 h 1695217"/>
                <a:gd name="T28" fmla="*/ 1030717 w 2211688"/>
                <a:gd name="T29" fmla="*/ 252327 h 1695217"/>
                <a:gd name="T30" fmla="*/ 1578912 w 2211688"/>
                <a:gd name="T31" fmla="*/ 6424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4"/>
            <p:cNvSpPr txBox="1">
              <a:spLocks noChangeArrowheads="1"/>
            </p:cNvSpPr>
            <p:nvPr/>
          </p:nvSpPr>
          <p:spPr bwMode="auto">
            <a:xfrm>
              <a:off x="2938463" y="1387475"/>
              <a:ext cx="814387" cy="5232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16613" y="2120681"/>
            <a:ext cx="2479675" cy="1825625"/>
            <a:chOff x="3159126" y="2171481"/>
            <a:chExt cx="2479675" cy="1825625"/>
          </a:xfrm>
          <a:solidFill>
            <a:srgbClr val="C00000"/>
          </a:solidFill>
        </p:grpSpPr>
        <p:sp>
          <p:nvSpPr>
            <p:cNvPr id="16" name="任意多边形 15"/>
            <p:cNvSpPr/>
            <p:nvPr/>
          </p:nvSpPr>
          <p:spPr bwMode="auto">
            <a:xfrm rot="407279">
              <a:off x="3159126" y="2171481"/>
              <a:ext cx="2441575" cy="1825625"/>
            </a:xfrm>
            <a:custGeom>
              <a:avLst/>
              <a:gdLst>
                <a:gd name="T0" fmla="*/ 1578912 w 2211688"/>
                <a:gd name="T1" fmla="*/ 6424 h 1695217"/>
                <a:gd name="T2" fmla="*/ 2687858 w 2211688"/>
                <a:gd name="T3" fmla="*/ 876944 h 1695217"/>
                <a:gd name="T4" fmla="*/ 1924749 w 2211688"/>
                <a:gd name="T5" fmla="*/ 1954437 h 1695217"/>
                <a:gd name="T6" fmla="*/ 1849814 w 2211688"/>
                <a:gd name="T7" fmla="*/ 1966776 h 1695217"/>
                <a:gd name="T8" fmla="*/ 1887308 w 2211688"/>
                <a:gd name="T9" fmla="*/ 1871960 h 1695217"/>
                <a:gd name="T10" fmla="*/ 1916994 w 2211688"/>
                <a:gd name="T11" fmla="*/ 1480843 h 1695217"/>
                <a:gd name="T12" fmla="*/ 1009281 w 2211688"/>
                <a:gd name="T13" fmla="*/ 607761 h 1695217"/>
                <a:gd name="T14" fmla="*/ 994411 w 2211688"/>
                <a:gd name="T15" fmla="*/ 607195 h 1695217"/>
                <a:gd name="T16" fmla="*/ 869430 w 2211688"/>
                <a:gd name="T17" fmla="*/ 612073 h 1695217"/>
                <a:gd name="T18" fmla="*/ 95222 w 2211688"/>
                <a:gd name="T19" fmla="*/ 896701 h 1695217"/>
                <a:gd name="T20" fmla="*/ 0 w 2211688"/>
                <a:gd name="T21" fmla="*/ 985894 h 1695217"/>
                <a:gd name="T22" fmla="*/ 8516 w 2211688"/>
                <a:gd name="T23" fmla="*/ 954368 h 1695217"/>
                <a:gd name="T24" fmla="*/ 1000302 w 2211688"/>
                <a:gd name="T25" fmla="*/ 259785 h 1695217"/>
                <a:gd name="T26" fmla="*/ 1021743 w 2211688"/>
                <a:gd name="T27" fmla="*/ 261458 h 1695217"/>
                <a:gd name="T28" fmla="*/ 1030717 w 2211688"/>
                <a:gd name="T29" fmla="*/ 252327 h 1695217"/>
                <a:gd name="T30" fmla="*/ 1578912 w 2211688"/>
                <a:gd name="T31" fmla="*/ 6424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4826001" y="2742981"/>
              <a:ext cx="812800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92812" y="3076575"/>
            <a:ext cx="1827213" cy="2441575"/>
            <a:chOff x="3235325" y="3127375"/>
            <a:chExt cx="1827213" cy="2441575"/>
          </a:xfrm>
          <a:solidFill>
            <a:srgbClr val="C00000"/>
          </a:solidFill>
        </p:grpSpPr>
        <p:sp>
          <p:nvSpPr>
            <p:cNvPr id="14" name="任意多边形 13"/>
            <p:cNvSpPr/>
            <p:nvPr/>
          </p:nvSpPr>
          <p:spPr bwMode="auto">
            <a:xfrm rot="5015132">
              <a:off x="2928144" y="3434556"/>
              <a:ext cx="2441575" cy="1827213"/>
            </a:xfrm>
            <a:custGeom>
              <a:avLst/>
              <a:gdLst>
                <a:gd name="T0" fmla="*/ 1578912 w 2211688"/>
                <a:gd name="T1" fmla="*/ 6429 h 1695217"/>
                <a:gd name="T2" fmla="*/ 2687857 w 2211688"/>
                <a:gd name="T3" fmla="*/ 877707 h 1695217"/>
                <a:gd name="T4" fmla="*/ 1924748 w 2211688"/>
                <a:gd name="T5" fmla="*/ 1956137 h 1695217"/>
                <a:gd name="T6" fmla="*/ 1849812 w 2211688"/>
                <a:gd name="T7" fmla="*/ 1968486 h 1695217"/>
                <a:gd name="T8" fmla="*/ 1887308 w 2211688"/>
                <a:gd name="T9" fmla="*/ 1873588 h 1695217"/>
                <a:gd name="T10" fmla="*/ 1916994 w 2211688"/>
                <a:gd name="T11" fmla="*/ 1482131 h 1695217"/>
                <a:gd name="T12" fmla="*/ 1009281 w 2211688"/>
                <a:gd name="T13" fmla="*/ 608289 h 1695217"/>
                <a:gd name="T14" fmla="*/ 994411 w 2211688"/>
                <a:gd name="T15" fmla="*/ 607723 h 1695217"/>
                <a:gd name="T16" fmla="*/ 869430 w 2211688"/>
                <a:gd name="T17" fmla="*/ 612605 h 1695217"/>
                <a:gd name="T18" fmla="*/ 95222 w 2211688"/>
                <a:gd name="T19" fmla="*/ 897481 h 1695217"/>
                <a:gd name="T20" fmla="*/ 0 w 2211688"/>
                <a:gd name="T21" fmla="*/ 986752 h 1695217"/>
                <a:gd name="T22" fmla="*/ 8516 w 2211688"/>
                <a:gd name="T23" fmla="*/ 955199 h 1695217"/>
                <a:gd name="T24" fmla="*/ 1000302 w 2211688"/>
                <a:gd name="T25" fmla="*/ 260011 h 1695217"/>
                <a:gd name="T26" fmla="*/ 1021743 w 2211688"/>
                <a:gd name="T27" fmla="*/ 261686 h 1695217"/>
                <a:gd name="T28" fmla="*/ 1030717 w 2211688"/>
                <a:gd name="T29" fmla="*/ 252547 h 1695217"/>
                <a:gd name="T30" fmla="*/ 1578912 w 2211688"/>
                <a:gd name="T31" fmla="*/ 6429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8"/>
            <p:cNvSpPr txBox="1">
              <a:spLocks noChangeArrowheads="1"/>
            </p:cNvSpPr>
            <p:nvPr/>
          </p:nvSpPr>
          <p:spPr bwMode="auto">
            <a:xfrm>
              <a:off x="4038600" y="4805363"/>
              <a:ext cx="814388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98962" y="3579813"/>
            <a:ext cx="2441575" cy="1827212"/>
            <a:chOff x="1641475" y="3630613"/>
            <a:chExt cx="2441575" cy="1827212"/>
          </a:xfrm>
          <a:solidFill>
            <a:srgbClr val="C00000"/>
          </a:solidFill>
        </p:grpSpPr>
        <p:sp>
          <p:nvSpPr>
            <p:cNvPr id="12" name="任意多边形 11"/>
            <p:cNvSpPr/>
            <p:nvPr/>
          </p:nvSpPr>
          <p:spPr bwMode="auto">
            <a:xfrm rot="8929173">
              <a:off x="1641475" y="3630613"/>
              <a:ext cx="2441575" cy="1827212"/>
            </a:xfrm>
            <a:custGeom>
              <a:avLst/>
              <a:gdLst>
                <a:gd name="T0" fmla="*/ 1578912 w 2211688"/>
                <a:gd name="T1" fmla="*/ 6429 h 1695217"/>
                <a:gd name="T2" fmla="*/ 2687858 w 2211688"/>
                <a:gd name="T3" fmla="*/ 877706 h 1695217"/>
                <a:gd name="T4" fmla="*/ 1924749 w 2211688"/>
                <a:gd name="T5" fmla="*/ 1956136 h 1695217"/>
                <a:gd name="T6" fmla="*/ 1849814 w 2211688"/>
                <a:gd name="T7" fmla="*/ 1968485 h 1695217"/>
                <a:gd name="T8" fmla="*/ 1887308 w 2211688"/>
                <a:gd name="T9" fmla="*/ 1873587 h 1695217"/>
                <a:gd name="T10" fmla="*/ 1916994 w 2211688"/>
                <a:gd name="T11" fmla="*/ 1482130 h 1695217"/>
                <a:gd name="T12" fmla="*/ 1009281 w 2211688"/>
                <a:gd name="T13" fmla="*/ 608289 h 1695217"/>
                <a:gd name="T14" fmla="*/ 994411 w 2211688"/>
                <a:gd name="T15" fmla="*/ 607723 h 1695217"/>
                <a:gd name="T16" fmla="*/ 869430 w 2211688"/>
                <a:gd name="T17" fmla="*/ 612605 h 1695217"/>
                <a:gd name="T18" fmla="*/ 95222 w 2211688"/>
                <a:gd name="T19" fmla="*/ 897481 h 1695217"/>
                <a:gd name="T20" fmla="*/ 0 w 2211688"/>
                <a:gd name="T21" fmla="*/ 986751 h 1695217"/>
                <a:gd name="T22" fmla="*/ 8516 w 2211688"/>
                <a:gd name="T23" fmla="*/ 955198 h 1695217"/>
                <a:gd name="T24" fmla="*/ 1000302 w 2211688"/>
                <a:gd name="T25" fmla="*/ 260011 h 1695217"/>
                <a:gd name="T26" fmla="*/ 1021743 w 2211688"/>
                <a:gd name="T27" fmla="*/ 261686 h 1695217"/>
                <a:gd name="T28" fmla="*/ 1030717 w 2211688"/>
                <a:gd name="T29" fmla="*/ 252547 h 1695217"/>
                <a:gd name="T30" fmla="*/ 1578912 w 2211688"/>
                <a:gd name="T31" fmla="*/ 6429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文本框 10"/>
            <p:cNvSpPr txBox="1">
              <a:spLocks noChangeArrowheads="1"/>
            </p:cNvSpPr>
            <p:nvPr/>
          </p:nvSpPr>
          <p:spPr bwMode="auto">
            <a:xfrm>
              <a:off x="2089150" y="4805363"/>
              <a:ext cx="814388" cy="5232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2800" dirty="0">
                  <a:solidFill>
                    <a:schemeClr val="bg1"/>
                  </a:solidFill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19525" y="2409825"/>
            <a:ext cx="2443162" cy="1825625"/>
            <a:chOff x="1062038" y="2460625"/>
            <a:chExt cx="2443162" cy="1825625"/>
          </a:xfrm>
          <a:solidFill>
            <a:srgbClr val="C00000"/>
          </a:solidFill>
        </p:grpSpPr>
        <p:sp>
          <p:nvSpPr>
            <p:cNvPr id="10" name="任意多边形 9"/>
            <p:cNvSpPr/>
            <p:nvPr/>
          </p:nvSpPr>
          <p:spPr bwMode="auto">
            <a:xfrm rot="-8529680">
              <a:off x="1062038" y="2460625"/>
              <a:ext cx="2443162" cy="1825625"/>
            </a:xfrm>
            <a:custGeom>
              <a:avLst/>
              <a:gdLst>
                <a:gd name="T0" fmla="*/ 1579938 w 2211688"/>
                <a:gd name="T1" fmla="*/ 6424 h 1695217"/>
                <a:gd name="T2" fmla="*/ 2689605 w 2211688"/>
                <a:gd name="T3" fmla="*/ 876944 h 1695217"/>
                <a:gd name="T4" fmla="*/ 1926000 w 2211688"/>
                <a:gd name="T5" fmla="*/ 1954437 h 1695217"/>
                <a:gd name="T6" fmla="*/ 1851016 w 2211688"/>
                <a:gd name="T7" fmla="*/ 1966776 h 1695217"/>
                <a:gd name="T8" fmla="*/ 1888535 w 2211688"/>
                <a:gd name="T9" fmla="*/ 1871960 h 1695217"/>
                <a:gd name="T10" fmla="*/ 1918240 w 2211688"/>
                <a:gd name="T11" fmla="*/ 1480843 h 1695217"/>
                <a:gd name="T12" fmla="*/ 1009937 w 2211688"/>
                <a:gd name="T13" fmla="*/ 607761 h 1695217"/>
                <a:gd name="T14" fmla="*/ 995057 w 2211688"/>
                <a:gd name="T15" fmla="*/ 607195 h 1695217"/>
                <a:gd name="T16" fmla="*/ 869996 w 2211688"/>
                <a:gd name="T17" fmla="*/ 612073 h 1695217"/>
                <a:gd name="T18" fmla="*/ 95284 w 2211688"/>
                <a:gd name="T19" fmla="*/ 896701 h 1695217"/>
                <a:gd name="T20" fmla="*/ 0 w 2211688"/>
                <a:gd name="T21" fmla="*/ 985894 h 1695217"/>
                <a:gd name="T22" fmla="*/ 8521 w 2211688"/>
                <a:gd name="T23" fmla="*/ 954368 h 1695217"/>
                <a:gd name="T24" fmla="*/ 1000952 w 2211688"/>
                <a:gd name="T25" fmla="*/ 259785 h 1695217"/>
                <a:gd name="T26" fmla="*/ 1022408 w 2211688"/>
                <a:gd name="T27" fmla="*/ 261458 h 1695217"/>
                <a:gd name="T28" fmla="*/ 1031387 w 2211688"/>
                <a:gd name="T29" fmla="*/ 252327 h 1695217"/>
                <a:gd name="T30" fmla="*/ 1579938 w 2211688"/>
                <a:gd name="T31" fmla="*/ 6424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1217613" y="2889250"/>
              <a:ext cx="812800" cy="5232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2800" dirty="0">
                  <a:solidFill>
                    <a:schemeClr val="bg1"/>
                  </a:solidFill>
                </a:rPr>
                <a:t>05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 Placeholder 2"/>
          <p:cNvSpPr txBox="1"/>
          <p:nvPr/>
        </p:nvSpPr>
        <p:spPr>
          <a:xfrm>
            <a:off x="849657" y="2423480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7258" y="2046935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4" name="Text Placeholder 2"/>
          <p:cNvSpPr txBox="1"/>
          <p:nvPr/>
        </p:nvSpPr>
        <p:spPr>
          <a:xfrm>
            <a:off x="1022459" y="4714901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0060" y="4338356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6" name="Text Placeholder 2"/>
          <p:cNvSpPr txBox="1"/>
          <p:nvPr/>
        </p:nvSpPr>
        <p:spPr>
          <a:xfrm>
            <a:off x="7953166" y="5259833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40767" y="4883288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8" name="Text Placeholder 2"/>
          <p:cNvSpPr txBox="1"/>
          <p:nvPr/>
        </p:nvSpPr>
        <p:spPr>
          <a:xfrm>
            <a:off x="8444869" y="3304227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32470" y="2927682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0" name="Text Placeholder 2"/>
          <p:cNvSpPr txBox="1"/>
          <p:nvPr/>
        </p:nvSpPr>
        <p:spPr>
          <a:xfrm>
            <a:off x="7502117" y="1353998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89718" y="977453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8"/>
          <p:cNvSpPr>
            <a:spLocks noChangeArrowheads="1"/>
          </p:cNvSpPr>
          <p:nvPr/>
        </p:nvSpPr>
        <p:spPr bwMode="auto">
          <a:xfrm>
            <a:off x="4803677" y="2358449"/>
            <a:ext cx="2880100" cy="28797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25400" cap="rnd">
            <a:solidFill>
              <a:srgbClr val="0070C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40" tIns="45720" rIns="91440" bIns="4572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val 53"/>
          <p:cNvSpPr>
            <a:spLocks noChangeArrowheads="1"/>
          </p:cNvSpPr>
          <p:nvPr/>
        </p:nvSpPr>
        <p:spPr bwMode="auto">
          <a:xfrm>
            <a:off x="4891549" y="2051848"/>
            <a:ext cx="1022367" cy="1022775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val 53"/>
          <p:cNvSpPr>
            <a:spLocks noChangeArrowheads="1"/>
          </p:cNvSpPr>
          <p:nvPr/>
        </p:nvSpPr>
        <p:spPr bwMode="auto">
          <a:xfrm>
            <a:off x="4340614" y="3358361"/>
            <a:ext cx="1022367" cy="1022773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val 53"/>
          <p:cNvSpPr>
            <a:spLocks noChangeArrowheads="1"/>
          </p:cNvSpPr>
          <p:nvPr/>
        </p:nvSpPr>
        <p:spPr bwMode="auto">
          <a:xfrm>
            <a:off x="4916953" y="4572797"/>
            <a:ext cx="1022367" cy="1022775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53"/>
          <p:cNvSpPr>
            <a:spLocks noChangeArrowheads="1"/>
          </p:cNvSpPr>
          <p:nvPr/>
        </p:nvSpPr>
        <p:spPr bwMode="auto">
          <a:xfrm>
            <a:off x="6428450" y="4572797"/>
            <a:ext cx="1022367" cy="1022775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53"/>
          <p:cNvSpPr>
            <a:spLocks noChangeArrowheads="1"/>
          </p:cNvSpPr>
          <p:nvPr/>
        </p:nvSpPr>
        <p:spPr bwMode="auto">
          <a:xfrm>
            <a:off x="7049242" y="3277397"/>
            <a:ext cx="1022367" cy="1022775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Oval 53"/>
          <p:cNvSpPr>
            <a:spLocks noChangeArrowheads="1"/>
          </p:cNvSpPr>
          <p:nvPr/>
        </p:nvSpPr>
        <p:spPr bwMode="auto">
          <a:xfrm>
            <a:off x="6437975" y="2008986"/>
            <a:ext cx="1022367" cy="1022773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reeform 34"/>
          <p:cNvSpPr>
            <a:spLocks noEditPoints="1"/>
          </p:cNvSpPr>
          <p:nvPr/>
        </p:nvSpPr>
        <p:spPr bwMode="auto">
          <a:xfrm>
            <a:off x="5238997" y="2389469"/>
            <a:ext cx="379463" cy="368300"/>
          </a:xfrm>
          <a:custGeom>
            <a:avLst/>
            <a:gdLst>
              <a:gd name="T0" fmla="*/ 353844 w 132"/>
              <a:gd name="T1" fmla="*/ 0 h 128"/>
              <a:gd name="T2" fmla="*/ 210801 w 132"/>
              <a:gd name="T3" fmla="*/ 101798 h 128"/>
              <a:gd name="T4" fmla="*/ 207036 w 132"/>
              <a:gd name="T5" fmla="*/ 101798 h 128"/>
              <a:gd name="T6" fmla="*/ 52700 w 132"/>
              <a:gd name="T7" fmla="*/ 260152 h 128"/>
              <a:gd name="T8" fmla="*/ 3764 w 132"/>
              <a:gd name="T9" fmla="*/ 414734 h 128"/>
              <a:gd name="T10" fmla="*/ 52700 w 132"/>
              <a:gd name="T11" fmla="*/ 482600 h 128"/>
              <a:gd name="T12" fmla="*/ 199508 w 132"/>
              <a:gd name="T13" fmla="*/ 444897 h 128"/>
              <a:gd name="T14" fmla="*/ 451715 w 132"/>
              <a:gd name="T15" fmla="*/ 199827 h 128"/>
              <a:gd name="T16" fmla="*/ 240915 w 132"/>
              <a:gd name="T17" fmla="*/ 358180 h 128"/>
              <a:gd name="T18" fmla="*/ 372665 w 132"/>
              <a:gd name="T19" fmla="*/ 177205 h 128"/>
              <a:gd name="T20" fmla="*/ 357608 w 132"/>
              <a:gd name="T21" fmla="*/ 252611 h 128"/>
              <a:gd name="T22" fmla="*/ 240915 w 132"/>
              <a:gd name="T23" fmla="*/ 369491 h 128"/>
              <a:gd name="T24" fmla="*/ 222093 w 132"/>
              <a:gd name="T25" fmla="*/ 305395 h 128"/>
              <a:gd name="T26" fmla="*/ 173158 w 132"/>
              <a:gd name="T27" fmla="*/ 256381 h 128"/>
              <a:gd name="T28" fmla="*/ 346315 w 132"/>
              <a:gd name="T29" fmla="*/ 135731 h 128"/>
              <a:gd name="T30" fmla="*/ 222093 w 132"/>
              <a:gd name="T31" fmla="*/ 305395 h 128"/>
              <a:gd name="T32" fmla="*/ 112929 w 132"/>
              <a:gd name="T33" fmla="*/ 241300 h 128"/>
              <a:gd name="T34" fmla="*/ 301144 w 132"/>
              <a:gd name="T35" fmla="*/ 109339 h 128"/>
              <a:gd name="T36" fmla="*/ 63993 w 132"/>
              <a:gd name="T37" fmla="*/ 448667 h 128"/>
              <a:gd name="T38" fmla="*/ 30114 w 132"/>
              <a:gd name="T39" fmla="*/ 429816 h 128"/>
              <a:gd name="T40" fmla="*/ 48936 w 132"/>
              <a:gd name="T41" fmla="*/ 361950 h 128"/>
              <a:gd name="T42" fmla="*/ 120457 w 132"/>
              <a:gd name="T43" fmla="*/ 437356 h 128"/>
              <a:gd name="T44" fmla="*/ 131750 w 132"/>
              <a:gd name="T45" fmla="*/ 433586 h 128"/>
              <a:gd name="T46" fmla="*/ 52700 w 132"/>
              <a:gd name="T47" fmla="*/ 346869 h 128"/>
              <a:gd name="T48" fmla="*/ 71522 w 132"/>
              <a:gd name="T49" fmla="*/ 282773 h 128"/>
              <a:gd name="T50" fmla="*/ 195743 w 132"/>
              <a:gd name="T51" fmla="*/ 414734 h 128"/>
              <a:gd name="T52" fmla="*/ 131750 w 132"/>
              <a:gd name="T53" fmla="*/ 433586 h 128"/>
              <a:gd name="T54" fmla="*/ 406544 w 132"/>
              <a:gd name="T55" fmla="*/ 203597 h 128"/>
              <a:gd name="T56" fmla="*/ 368901 w 132"/>
              <a:gd name="T57" fmla="*/ 113109 h 128"/>
              <a:gd name="T58" fmla="*/ 304908 w 132"/>
              <a:gd name="T59" fmla="*/ 49014 h 128"/>
              <a:gd name="T60" fmla="*/ 421601 w 132"/>
              <a:gd name="T61" fmla="*/ 60325 h 128"/>
              <a:gd name="T62" fmla="*/ 432894 w 132"/>
              <a:gd name="T63" fmla="*/ 177205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" name="Group 2"/>
          <p:cNvPicPr>
            <a:picLocks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4642019" y="3657881"/>
            <a:ext cx="427093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29" name="Group 22"/>
          <p:cNvPicPr>
            <a:picLocks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6688573" y="4873906"/>
            <a:ext cx="500127" cy="51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30" name="Group 25"/>
          <p:cNvPicPr>
            <a:picLocks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6785422" y="2362481"/>
            <a:ext cx="35723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31" name="Group 65"/>
          <p:cNvPicPr>
            <a:picLocks noChangeArrowheads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5180251" y="4924706"/>
            <a:ext cx="493776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32" name="Group 30"/>
          <p:cNvPicPr>
            <a:picLocks noChangeArrowheads="1"/>
          </p:cNvPicPr>
          <p:nvPr/>
        </p:nvPicPr>
        <p:blipFill>
          <a:blip r:embed="rId6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7325243" y="3559457"/>
            <a:ext cx="493777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grpSp>
        <p:nvGrpSpPr>
          <p:cNvPr id="36" name="组合 35"/>
          <p:cNvGrpSpPr/>
          <p:nvPr/>
        </p:nvGrpSpPr>
        <p:grpSpPr bwMode="auto">
          <a:xfrm>
            <a:off x="5426972" y="2971937"/>
            <a:ext cx="1674836" cy="1674298"/>
            <a:chOff x="10012420" y="-396754"/>
            <a:chExt cx="1425600" cy="1425600"/>
          </a:xfrm>
          <a:solidFill>
            <a:srgbClr val="C00000"/>
          </a:solidFill>
          <a:effectLst>
            <a:outerShdw blurRad="279400" dist="63500" dir="5400000" sx="102000" sy="102000" algn="t" rotWithShape="0">
              <a:prstClr val="black">
                <a:alpha val="28000"/>
              </a:prstClr>
            </a:outerShdw>
          </a:effectLst>
        </p:grpSpPr>
        <p:sp>
          <p:nvSpPr>
            <p:cNvPr id="42" name="Freeform 15"/>
            <p:cNvSpPr/>
            <p:nvPr/>
          </p:nvSpPr>
          <p:spPr bwMode="auto">
            <a:xfrm>
              <a:off x="10012420" y="-396754"/>
              <a:ext cx="1425600" cy="1425600"/>
            </a:xfrm>
            <a:custGeom>
              <a:avLst/>
              <a:gdLst>
                <a:gd name="T0" fmla="*/ 744 w 794"/>
                <a:gd name="T1" fmla="*/ 323 h 794"/>
                <a:gd name="T2" fmla="*/ 733 w 794"/>
                <a:gd name="T3" fmla="*/ 284 h 794"/>
                <a:gd name="T4" fmla="*/ 755 w 794"/>
                <a:gd name="T5" fmla="*/ 224 h 794"/>
                <a:gd name="T6" fmla="*/ 696 w 794"/>
                <a:gd name="T7" fmla="*/ 219 h 794"/>
                <a:gd name="T8" fmla="*/ 706 w 794"/>
                <a:gd name="T9" fmla="*/ 157 h 794"/>
                <a:gd name="T10" fmla="*/ 678 w 794"/>
                <a:gd name="T11" fmla="*/ 124 h 794"/>
                <a:gd name="T12" fmla="*/ 614 w 794"/>
                <a:gd name="T13" fmla="*/ 125 h 794"/>
                <a:gd name="T14" fmla="*/ 618 w 794"/>
                <a:gd name="T15" fmla="*/ 67 h 794"/>
                <a:gd name="T16" fmla="*/ 555 w 794"/>
                <a:gd name="T17" fmla="*/ 80 h 794"/>
                <a:gd name="T18" fmla="*/ 518 w 794"/>
                <a:gd name="T19" fmla="*/ 65 h 794"/>
                <a:gd name="T20" fmla="*/ 485 w 794"/>
                <a:gd name="T21" fmla="*/ 10 h 794"/>
                <a:gd name="T22" fmla="*/ 445 w 794"/>
                <a:gd name="T23" fmla="*/ 53 h 794"/>
                <a:gd name="T24" fmla="*/ 402 w 794"/>
                <a:gd name="T25" fmla="*/ 6 h 794"/>
                <a:gd name="T26" fmla="*/ 359 w 794"/>
                <a:gd name="T27" fmla="*/ 8 h 794"/>
                <a:gd name="T28" fmla="*/ 320 w 794"/>
                <a:gd name="T29" fmla="*/ 59 h 794"/>
                <a:gd name="T30" fmla="*/ 276 w 794"/>
                <a:gd name="T31" fmla="*/ 19 h 794"/>
                <a:gd name="T32" fmla="*/ 248 w 794"/>
                <a:gd name="T33" fmla="*/ 77 h 794"/>
                <a:gd name="T34" fmla="*/ 213 w 794"/>
                <a:gd name="T35" fmla="*/ 96 h 794"/>
                <a:gd name="T36" fmla="*/ 149 w 794"/>
                <a:gd name="T37" fmla="*/ 88 h 794"/>
                <a:gd name="T38" fmla="*/ 158 w 794"/>
                <a:gd name="T39" fmla="*/ 146 h 794"/>
                <a:gd name="T40" fmla="*/ 94 w 794"/>
                <a:gd name="T41" fmla="*/ 150 h 794"/>
                <a:gd name="T42" fmla="*/ 69 w 794"/>
                <a:gd name="T43" fmla="*/ 185 h 794"/>
                <a:gd name="T44" fmla="*/ 85 w 794"/>
                <a:gd name="T45" fmla="*/ 247 h 794"/>
                <a:gd name="T46" fmla="*/ 26 w 794"/>
                <a:gd name="T47" fmla="*/ 257 h 794"/>
                <a:gd name="T48" fmla="*/ 54 w 794"/>
                <a:gd name="T49" fmla="*/ 314 h 794"/>
                <a:gd name="T50" fmla="*/ 46 w 794"/>
                <a:gd name="T51" fmla="*/ 354 h 794"/>
                <a:gd name="T52" fmla="*/ 1 w 794"/>
                <a:gd name="T53" fmla="*/ 399 h 794"/>
                <a:gd name="T54" fmla="*/ 52 w 794"/>
                <a:gd name="T55" fmla="*/ 428 h 794"/>
                <a:gd name="T56" fmla="*/ 15 w 794"/>
                <a:gd name="T57" fmla="*/ 480 h 794"/>
                <a:gd name="T58" fmla="*/ 27 w 794"/>
                <a:gd name="T59" fmla="*/ 522 h 794"/>
                <a:gd name="T60" fmla="*/ 85 w 794"/>
                <a:gd name="T61" fmla="*/ 548 h 794"/>
                <a:gd name="T62" fmla="*/ 56 w 794"/>
                <a:gd name="T63" fmla="*/ 600 h 794"/>
                <a:gd name="T64" fmla="*/ 118 w 794"/>
                <a:gd name="T65" fmla="*/ 615 h 794"/>
                <a:gd name="T66" fmla="*/ 145 w 794"/>
                <a:gd name="T67" fmla="*/ 645 h 794"/>
                <a:gd name="T68" fmla="*/ 151 w 794"/>
                <a:gd name="T69" fmla="*/ 709 h 794"/>
                <a:gd name="T70" fmla="*/ 206 w 794"/>
                <a:gd name="T71" fmla="*/ 687 h 794"/>
                <a:gd name="T72" fmla="*/ 224 w 794"/>
                <a:gd name="T73" fmla="*/ 748 h 794"/>
                <a:gd name="T74" fmla="*/ 264 w 794"/>
                <a:gd name="T75" fmla="*/ 765 h 794"/>
                <a:gd name="T76" fmla="*/ 321 w 794"/>
                <a:gd name="T77" fmla="*/ 736 h 794"/>
                <a:gd name="T78" fmla="*/ 343 w 794"/>
                <a:gd name="T79" fmla="*/ 791 h 794"/>
                <a:gd name="T80" fmla="*/ 394 w 794"/>
                <a:gd name="T81" fmla="*/ 751 h 794"/>
                <a:gd name="T82" fmla="*/ 434 w 794"/>
                <a:gd name="T83" fmla="*/ 750 h 794"/>
                <a:gd name="T84" fmla="*/ 487 w 794"/>
                <a:gd name="T85" fmla="*/ 784 h 794"/>
                <a:gd name="T86" fmla="*/ 505 w 794"/>
                <a:gd name="T87" fmla="*/ 728 h 794"/>
                <a:gd name="T88" fmla="*/ 564 w 794"/>
                <a:gd name="T89" fmla="*/ 752 h 794"/>
                <a:gd name="T90" fmla="*/ 602 w 794"/>
                <a:gd name="T91" fmla="*/ 731 h 794"/>
                <a:gd name="T92" fmla="*/ 615 w 794"/>
                <a:gd name="T93" fmla="*/ 669 h 794"/>
                <a:gd name="T94" fmla="*/ 671 w 794"/>
                <a:gd name="T95" fmla="*/ 685 h 794"/>
                <a:gd name="T96" fmla="*/ 672 w 794"/>
                <a:gd name="T97" fmla="*/ 621 h 794"/>
                <a:gd name="T98" fmla="*/ 695 w 794"/>
                <a:gd name="T99" fmla="*/ 589 h 794"/>
                <a:gd name="T100" fmla="*/ 756 w 794"/>
                <a:gd name="T101" fmla="*/ 569 h 794"/>
                <a:gd name="T102" fmla="*/ 723 w 794"/>
                <a:gd name="T103" fmla="*/ 520 h 794"/>
                <a:gd name="T104" fmla="*/ 778 w 794"/>
                <a:gd name="T105" fmla="*/ 488 h 794"/>
                <a:gd name="T106" fmla="*/ 786 w 794"/>
                <a:gd name="T107" fmla="*/ 446 h 794"/>
                <a:gd name="T108" fmla="*/ 745 w 794"/>
                <a:gd name="T109" fmla="*/ 397 h 794"/>
                <a:gd name="T110" fmla="*/ 794 w 794"/>
                <a:gd name="T111" fmla="*/ 36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4" h="794">
                  <a:moveTo>
                    <a:pt x="790" y="337"/>
                  </a:moveTo>
                  <a:cubicBezTo>
                    <a:pt x="790" y="333"/>
                    <a:pt x="787" y="330"/>
                    <a:pt x="783" y="329"/>
                  </a:cubicBezTo>
                  <a:cubicBezTo>
                    <a:pt x="744" y="323"/>
                    <a:pt x="744" y="323"/>
                    <a:pt x="744" y="323"/>
                  </a:cubicBezTo>
                  <a:cubicBezTo>
                    <a:pt x="740" y="322"/>
                    <a:pt x="736" y="319"/>
                    <a:pt x="735" y="315"/>
                  </a:cubicBezTo>
                  <a:cubicBezTo>
                    <a:pt x="730" y="295"/>
                    <a:pt x="730" y="295"/>
                    <a:pt x="730" y="295"/>
                  </a:cubicBezTo>
                  <a:cubicBezTo>
                    <a:pt x="729" y="291"/>
                    <a:pt x="730" y="286"/>
                    <a:pt x="733" y="284"/>
                  </a:cubicBezTo>
                  <a:cubicBezTo>
                    <a:pt x="763" y="258"/>
                    <a:pt x="763" y="258"/>
                    <a:pt x="763" y="258"/>
                  </a:cubicBezTo>
                  <a:cubicBezTo>
                    <a:pt x="766" y="256"/>
                    <a:pt x="767" y="251"/>
                    <a:pt x="766" y="248"/>
                  </a:cubicBezTo>
                  <a:cubicBezTo>
                    <a:pt x="755" y="224"/>
                    <a:pt x="755" y="224"/>
                    <a:pt x="755" y="224"/>
                  </a:cubicBezTo>
                  <a:cubicBezTo>
                    <a:pt x="754" y="221"/>
                    <a:pt x="749" y="218"/>
                    <a:pt x="746" y="219"/>
                  </a:cubicBezTo>
                  <a:cubicBezTo>
                    <a:pt x="706" y="224"/>
                    <a:pt x="706" y="224"/>
                    <a:pt x="706" y="224"/>
                  </a:cubicBezTo>
                  <a:cubicBezTo>
                    <a:pt x="703" y="225"/>
                    <a:pt x="698" y="222"/>
                    <a:pt x="696" y="219"/>
                  </a:cubicBezTo>
                  <a:cubicBezTo>
                    <a:pt x="685" y="201"/>
                    <a:pt x="685" y="201"/>
                    <a:pt x="685" y="201"/>
                  </a:cubicBezTo>
                  <a:cubicBezTo>
                    <a:pt x="683" y="198"/>
                    <a:pt x="683" y="193"/>
                    <a:pt x="685" y="190"/>
                  </a:cubicBezTo>
                  <a:cubicBezTo>
                    <a:pt x="706" y="157"/>
                    <a:pt x="706" y="157"/>
                    <a:pt x="706" y="157"/>
                  </a:cubicBezTo>
                  <a:cubicBezTo>
                    <a:pt x="708" y="154"/>
                    <a:pt x="708" y="149"/>
                    <a:pt x="705" y="146"/>
                  </a:cubicBezTo>
                  <a:cubicBezTo>
                    <a:pt x="688" y="126"/>
                    <a:pt x="688" y="126"/>
                    <a:pt x="688" y="126"/>
                  </a:cubicBezTo>
                  <a:cubicBezTo>
                    <a:pt x="686" y="124"/>
                    <a:pt x="681" y="123"/>
                    <a:pt x="678" y="124"/>
                  </a:cubicBezTo>
                  <a:cubicBezTo>
                    <a:pt x="642" y="141"/>
                    <a:pt x="642" y="141"/>
                    <a:pt x="642" y="141"/>
                  </a:cubicBezTo>
                  <a:cubicBezTo>
                    <a:pt x="638" y="142"/>
                    <a:pt x="633" y="142"/>
                    <a:pt x="631" y="139"/>
                  </a:cubicBezTo>
                  <a:cubicBezTo>
                    <a:pt x="614" y="125"/>
                    <a:pt x="614" y="125"/>
                    <a:pt x="614" y="125"/>
                  </a:cubicBezTo>
                  <a:cubicBezTo>
                    <a:pt x="611" y="123"/>
                    <a:pt x="610" y="118"/>
                    <a:pt x="611" y="115"/>
                  </a:cubicBezTo>
                  <a:cubicBezTo>
                    <a:pt x="622" y="76"/>
                    <a:pt x="622" y="76"/>
                    <a:pt x="622" y="76"/>
                  </a:cubicBezTo>
                  <a:cubicBezTo>
                    <a:pt x="623" y="73"/>
                    <a:pt x="621" y="69"/>
                    <a:pt x="618" y="67"/>
                  </a:cubicBezTo>
                  <a:cubicBezTo>
                    <a:pt x="595" y="53"/>
                    <a:pt x="595" y="53"/>
                    <a:pt x="595" y="53"/>
                  </a:cubicBezTo>
                  <a:cubicBezTo>
                    <a:pt x="592" y="51"/>
                    <a:pt x="587" y="51"/>
                    <a:pt x="585" y="54"/>
                  </a:cubicBezTo>
                  <a:cubicBezTo>
                    <a:pt x="555" y="80"/>
                    <a:pt x="555" y="80"/>
                    <a:pt x="555" y="80"/>
                  </a:cubicBezTo>
                  <a:cubicBezTo>
                    <a:pt x="552" y="83"/>
                    <a:pt x="548" y="84"/>
                    <a:pt x="544" y="82"/>
                  </a:cubicBezTo>
                  <a:cubicBezTo>
                    <a:pt x="524" y="74"/>
                    <a:pt x="524" y="74"/>
                    <a:pt x="524" y="74"/>
                  </a:cubicBezTo>
                  <a:cubicBezTo>
                    <a:pt x="521" y="72"/>
                    <a:pt x="518" y="68"/>
                    <a:pt x="518" y="65"/>
                  </a:cubicBezTo>
                  <a:cubicBezTo>
                    <a:pt x="517" y="25"/>
                    <a:pt x="517" y="25"/>
                    <a:pt x="517" y="25"/>
                  </a:cubicBezTo>
                  <a:cubicBezTo>
                    <a:pt x="517" y="21"/>
                    <a:pt x="514" y="17"/>
                    <a:pt x="510" y="16"/>
                  </a:cubicBezTo>
                  <a:cubicBezTo>
                    <a:pt x="485" y="10"/>
                    <a:pt x="485" y="10"/>
                    <a:pt x="485" y="10"/>
                  </a:cubicBezTo>
                  <a:cubicBezTo>
                    <a:pt x="481" y="9"/>
                    <a:pt x="477" y="11"/>
                    <a:pt x="475" y="14"/>
                  </a:cubicBezTo>
                  <a:cubicBezTo>
                    <a:pt x="455" y="48"/>
                    <a:pt x="455" y="48"/>
                    <a:pt x="455" y="48"/>
                  </a:cubicBezTo>
                  <a:cubicBezTo>
                    <a:pt x="453" y="51"/>
                    <a:pt x="448" y="53"/>
                    <a:pt x="445" y="53"/>
                  </a:cubicBezTo>
                  <a:cubicBezTo>
                    <a:pt x="423" y="51"/>
                    <a:pt x="423" y="51"/>
                    <a:pt x="423" y="51"/>
                  </a:cubicBezTo>
                  <a:cubicBezTo>
                    <a:pt x="420" y="50"/>
                    <a:pt x="416" y="47"/>
                    <a:pt x="415" y="44"/>
                  </a:cubicBezTo>
                  <a:cubicBezTo>
                    <a:pt x="402" y="6"/>
                    <a:pt x="402" y="6"/>
                    <a:pt x="402" y="6"/>
                  </a:cubicBezTo>
                  <a:cubicBezTo>
                    <a:pt x="401" y="3"/>
                    <a:pt x="397" y="0"/>
                    <a:pt x="393" y="0"/>
                  </a:cubicBezTo>
                  <a:cubicBezTo>
                    <a:pt x="367" y="1"/>
                    <a:pt x="367" y="1"/>
                    <a:pt x="367" y="1"/>
                  </a:cubicBezTo>
                  <a:cubicBezTo>
                    <a:pt x="363" y="2"/>
                    <a:pt x="359" y="5"/>
                    <a:pt x="359" y="8"/>
                  </a:cubicBezTo>
                  <a:cubicBezTo>
                    <a:pt x="349" y="47"/>
                    <a:pt x="349" y="47"/>
                    <a:pt x="349" y="47"/>
                  </a:cubicBezTo>
                  <a:cubicBezTo>
                    <a:pt x="348" y="50"/>
                    <a:pt x="345" y="54"/>
                    <a:pt x="341" y="54"/>
                  </a:cubicBezTo>
                  <a:cubicBezTo>
                    <a:pt x="320" y="59"/>
                    <a:pt x="320" y="59"/>
                    <a:pt x="320" y="59"/>
                  </a:cubicBezTo>
                  <a:cubicBezTo>
                    <a:pt x="317" y="59"/>
                    <a:pt x="312" y="57"/>
                    <a:pt x="310" y="55"/>
                  </a:cubicBezTo>
                  <a:cubicBezTo>
                    <a:pt x="286" y="22"/>
                    <a:pt x="286" y="22"/>
                    <a:pt x="286" y="22"/>
                  </a:cubicBezTo>
                  <a:cubicBezTo>
                    <a:pt x="284" y="19"/>
                    <a:pt x="280" y="18"/>
                    <a:pt x="276" y="19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48" y="29"/>
                    <a:pt x="245" y="33"/>
                    <a:pt x="246" y="3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8" y="80"/>
                    <a:pt x="246" y="85"/>
                    <a:pt x="243" y="86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1" y="98"/>
                    <a:pt x="216" y="98"/>
                    <a:pt x="213" y="96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78" y="70"/>
                    <a:pt x="173" y="70"/>
                    <a:pt x="170" y="72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90"/>
                    <a:pt x="145" y="94"/>
                    <a:pt x="146" y="98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8"/>
                    <a:pt x="160" y="143"/>
                    <a:pt x="158" y="146"/>
                  </a:cubicBezTo>
                  <a:cubicBezTo>
                    <a:pt x="143" y="161"/>
                    <a:pt x="143" y="161"/>
                    <a:pt x="143" y="161"/>
                  </a:cubicBezTo>
                  <a:cubicBezTo>
                    <a:pt x="140" y="164"/>
                    <a:pt x="135" y="165"/>
                    <a:pt x="132" y="164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1" y="149"/>
                    <a:pt x="86" y="150"/>
                    <a:pt x="84" y="153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67" y="178"/>
                    <a:pt x="67" y="182"/>
                    <a:pt x="69" y="185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6" y="220"/>
                    <a:pt x="96" y="225"/>
                    <a:pt x="94" y="228"/>
                  </a:cubicBezTo>
                  <a:cubicBezTo>
                    <a:pt x="85" y="247"/>
                    <a:pt x="85" y="247"/>
                    <a:pt x="85" y="247"/>
                  </a:cubicBezTo>
                  <a:cubicBezTo>
                    <a:pt x="83" y="250"/>
                    <a:pt x="78" y="253"/>
                    <a:pt x="75" y="252"/>
                  </a:cubicBezTo>
                  <a:cubicBezTo>
                    <a:pt x="35" y="251"/>
                    <a:pt x="35" y="251"/>
                    <a:pt x="35" y="251"/>
                  </a:cubicBezTo>
                  <a:cubicBezTo>
                    <a:pt x="31" y="250"/>
                    <a:pt x="28" y="253"/>
                    <a:pt x="26" y="257"/>
                  </a:cubicBezTo>
                  <a:cubicBezTo>
                    <a:pt x="18" y="282"/>
                    <a:pt x="18" y="282"/>
                    <a:pt x="18" y="282"/>
                  </a:cubicBezTo>
                  <a:cubicBezTo>
                    <a:pt x="17" y="285"/>
                    <a:pt x="18" y="290"/>
                    <a:pt x="21" y="292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7" y="317"/>
                    <a:pt x="59" y="321"/>
                    <a:pt x="58" y="325"/>
                  </a:cubicBezTo>
                  <a:cubicBezTo>
                    <a:pt x="54" y="346"/>
                    <a:pt x="54" y="346"/>
                    <a:pt x="54" y="346"/>
                  </a:cubicBezTo>
                  <a:cubicBezTo>
                    <a:pt x="53" y="349"/>
                    <a:pt x="50" y="353"/>
                    <a:pt x="46" y="354"/>
                  </a:cubicBezTo>
                  <a:cubicBezTo>
                    <a:pt x="8" y="364"/>
                    <a:pt x="8" y="364"/>
                    <a:pt x="8" y="364"/>
                  </a:cubicBezTo>
                  <a:cubicBezTo>
                    <a:pt x="4" y="365"/>
                    <a:pt x="1" y="369"/>
                    <a:pt x="1" y="372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0" y="402"/>
                    <a:pt x="3" y="406"/>
                    <a:pt x="7" y="407"/>
                  </a:cubicBezTo>
                  <a:cubicBezTo>
                    <a:pt x="45" y="420"/>
                    <a:pt x="45" y="420"/>
                    <a:pt x="45" y="420"/>
                  </a:cubicBezTo>
                  <a:cubicBezTo>
                    <a:pt x="48" y="421"/>
                    <a:pt x="51" y="425"/>
                    <a:pt x="52" y="428"/>
                  </a:cubicBezTo>
                  <a:cubicBezTo>
                    <a:pt x="54" y="449"/>
                    <a:pt x="54" y="449"/>
                    <a:pt x="54" y="449"/>
                  </a:cubicBezTo>
                  <a:cubicBezTo>
                    <a:pt x="55" y="453"/>
                    <a:pt x="52" y="458"/>
                    <a:pt x="49" y="460"/>
                  </a:cubicBezTo>
                  <a:cubicBezTo>
                    <a:pt x="15" y="480"/>
                    <a:pt x="15" y="480"/>
                    <a:pt x="15" y="480"/>
                  </a:cubicBezTo>
                  <a:cubicBezTo>
                    <a:pt x="12" y="482"/>
                    <a:pt x="11" y="487"/>
                    <a:pt x="12" y="490"/>
                  </a:cubicBezTo>
                  <a:cubicBezTo>
                    <a:pt x="19" y="516"/>
                    <a:pt x="19" y="516"/>
                    <a:pt x="19" y="516"/>
                  </a:cubicBezTo>
                  <a:cubicBezTo>
                    <a:pt x="20" y="519"/>
                    <a:pt x="23" y="522"/>
                    <a:pt x="27" y="522"/>
                  </a:cubicBezTo>
                  <a:cubicBezTo>
                    <a:pt x="67" y="523"/>
                    <a:pt x="67" y="523"/>
                    <a:pt x="67" y="523"/>
                  </a:cubicBezTo>
                  <a:cubicBezTo>
                    <a:pt x="70" y="523"/>
                    <a:pt x="75" y="526"/>
                    <a:pt x="76" y="529"/>
                  </a:cubicBezTo>
                  <a:cubicBezTo>
                    <a:pt x="85" y="548"/>
                    <a:pt x="85" y="548"/>
                    <a:pt x="85" y="548"/>
                  </a:cubicBezTo>
                  <a:cubicBezTo>
                    <a:pt x="86" y="552"/>
                    <a:pt x="86" y="557"/>
                    <a:pt x="83" y="559"/>
                  </a:cubicBezTo>
                  <a:cubicBezTo>
                    <a:pt x="57" y="589"/>
                    <a:pt x="57" y="589"/>
                    <a:pt x="57" y="589"/>
                  </a:cubicBezTo>
                  <a:cubicBezTo>
                    <a:pt x="55" y="592"/>
                    <a:pt x="54" y="597"/>
                    <a:pt x="56" y="600"/>
                  </a:cubicBezTo>
                  <a:cubicBezTo>
                    <a:pt x="70" y="622"/>
                    <a:pt x="70" y="622"/>
                    <a:pt x="70" y="622"/>
                  </a:cubicBezTo>
                  <a:cubicBezTo>
                    <a:pt x="72" y="625"/>
                    <a:pt x="77" y="627"/>
                    <a:pt x="80" y="626"/>
                  </a:cubicBezTo>
                  <a:cubicBezTo>
                    <a:pt x="118" y="615"/>
                    <a:pt x="118" y="615"/>
                    <a:pt x="118" y="615"/>
                  </a:cubicBezTo>
                  <a:cubicBezTo>
                    <a:pt x="122" y="614"/>
                    <a:pt x="127" y="615"/>
                    <a:pt x="129" y="618"/>
                  </a:cubicBezTo>
                  <a:cubicBezTo>
                    <a:pt x="143" y="634"/>
                    <a:pt x="143" y="634"/>
                    <a:pt x="143" y="634"/>
                  </a:cubicBezTo>
                  <a:cubicBezTo>
                    <a:pt x="146" y="637"/>
                    <a:pt x="146" y="642"/>
                    <a:pt x="145" y="645"/>
                  </a:cubicBezTo>
                  <a:cubicBezTo>
                    <a:pt x="129" y="681"/>
                    <a:pt x="129" y="681"/>
                    <a:pt x="129" y="681"/>
                  </a:cubicBezTo>
                  <a:cubicBezTo>
                    <a:pt x="127" y="685"/>
                    <a:pt x="128" y="689"/>
                    <a:pt x="131" y="692"/>
                  </a:cubicBezTo>
                  <a:cubicBezTo>
                    <a:pt x="151" y="709"/>
                    <a:pt x="151" y="709"/>
                    <a:pt x="151" y="709"/>
                  </a:cubicBezTo>
                  <a:cubicBezTo>
                    <a:pt x="154" y="711"/>
                    <a:pt x="159" y="711"/>
                    <a:pt x="162" y="709"/>
                  </a:cubicBezTo>
                  <a:cubicBezTo>
                    <a:pt x="195" y="687"/>
                    <a:pt x="195" y="687"/>
                    <a:pt x="195" y="687"/>
                  </a:cubicBezTo>
                  <a:cubicBezTo>
                    <a:pt x="198" y="685"/>
                    <a:pt x="203" y="685"/>
                    <a:pt x="206" y="687"/>
                  </a:cubicBezTo>
                  <a:cubicBezTo>
                    <a:pt x="224" y="699"/>
                    <a:pt x="224" y="699"/>
                    <a:pt x="224" y="699"/>
                  </a:cubicBezTo>
                  <a:cubicBezTo>
                    <a:pt x="227" y="700"/>
                    <a:pt x="230" y="705"/>
                    <a:pt x="229" y="709"/>
                  </a:cubicBezTo>
                  <a:cubicBezTo>
                    <a:pt x="224" y="748"/>
                    <a:pt x="224" y="748"/>
                    <a:pt x="224" y="748"/>
                  </a:cubicBezTo>
                  <a:cubicBezTo>
                    <a:pt x="224" y="752"/>
                    <a:pt x="226" y="756"/>
                    <a:pt x="230" y="757"/>
                  </a:cubicBezTo>
                  <a:cubicBezTo>
                    <a:pt x="254" y="768"/>
                    <a:pt x="254" y="768"/>
                    <a:pt x="254" y="768"/>
                  </a:cubicBezTo>
                  <a:cubicBezTo>
                    <a:pt x="257" y="769"/>
                    <a:pt x="262" y="768"/>
                    <a:pt x="264" y="765"/>
                  </a:cubicBezTo>
                  <a:cubicBezTo>
                    <a:pt x="289" y="734"/>
                    <a:pt x="289" y="734"/>
                    <a:pt x="289" y="734"/>
                  </a:cubicBezTo>
                  <a:cubicBezTo>
                    <a:pt x="292" y="732"/>
                    <a:pt x="296" y="730"/>
                    <a:pt x="300" y="731"/>
                  </a:cubicBezTo>
                  <a:cubicBezTo>
                    <a:pt x="321" y="736"/>
                    <a:pt x="321" y="736"/>
                    <a:pt x="321" y="736"/>
                  </a:cubicBezTo>
                  <a:cubicBezTo>
                    <a:pt x="324" y="737"/>
                    <a:pt x="328" y="741"/>
                    <a:pt x="328" y="744"/>
                  </a:cubicBezTo>
                  <a:cubicBezTo>
                    <a:pt x="335" y="784"/>
                    <a:pt x="335" y="784"/>
                    <a:pt x="335" y="784"/>
                  </a:cubicBezTo>
                  <a:cubicBezTo>
                    <a:pt x="336" y="787"/>
                    <a:pt x="340" y="790"/>
                    <a:pt x="343" y="791"/>
                  </a:cubicBezTo>
                  <a:cubicBezTo>
                    <a:pt x="369" y="794"/>
                    <a:pt x="369" y="794"/>
                    <a:pt x="369" y="794"/>
                  </a:cubicBezTo>
                  <a:cubicBezTo>
                    <a:pt x="373" y="794"/>
                    <a:pt x="377" y="792"/>
                    <a:pt x="378" y="788"/>
                  </a:cubicBezTo>
                  <a:cubicBezTo>
                    <a:pt x="394" y="751"/>
                    <a:pt x="394" y="751"/>
                    <a:pt x="394" y="751"/>
                  </a:cubicBezTo>
                  <a:cubicBezTo>
                    <a:pt x="395" y="748"/>
                    <a:pt x="399" y="745"/>
                    <a:pt x="403" y="745"/>
                  </a:cubicBezTo>
                  <a:cubicBezTo>
                    <a:pt x="424" y="744"/>
                    <a:pt x="424" y="744"/>
                    <a:pt x="424" y="744"/>
                  </a:cubicBezTo>
                  <a:cubicBezTo>
                    <a:pt x="428" y="744"/>
                    <a:pt x="432" y="746"/>
                    <a:pt x="434" y="750"/>
                  </a:cubicBezTo>
                  <a:cubicBezTo>
                    <a:pt x="452" y="785"/>
                    <a:pt x="452" y="785"/>
                    <a:pt x="452" y="785"/>
                  </a:cubicBezTo>
                  <a:cubicBezTo>
                    <a:pt x="454" y="788"/>
                    <a:pt x="458" y="790"/>
                    <a:pt x="462" y="789"/>
                  </a:cubicBezTo>
                  <a:cubicBezTo>
                    <a:pt x="487" y="784"/>
                    <a:pt x="487" y="784"/>
                    <a:pt x="487" y="784"/>
                  </a:cubicBezTo>
                  <a:cubicBezTo>
                    <a:pt x="491" y="784"/>
                    <a:pt x="494" y="780"/>
                    <a:pt x="495" y="776"/>
                  </a:cubicBezTo>
                  <a:cubicBezTo>
                    <a:pt x="498" y="737"/>
                    <a:pt x="498" y="737"/>
                    <a:pt x="498" y="737"/>
                  </a:cubicBezTo>
                  <a:cubicBezTo>
                    <a:pt x="498" y="733"/>
                    <a:pt x="501" y="729"/>
                    <a:pt x="505" y="728"/>
                  </a:cubicBezTo>
                  <a:cubicBezTo>
                    <a:pt x="525" y="721"/>
                    <a:pt x="525" y="721"/>
                    <a:pt x="525" y="721"/>
                  </a:cubicBezTo>
                  <a:cubicBezTo>
                    <a:pt x="528" y="720"/>
                    <a:pt x="533" y="721"/>
                    <a:pt x="536" y="723"/>
                  </a:cubicBezTo>
                  <a:cubicBezTo>
                    <a:pt x="564" y="752"/>
                    <a:pt x="564" y="752"/>
                    <a:pt x="564" y="752"/>
                  </a:cubicBezTo>
                  <a:cubicBezTo>
                    <a:pt x="566" y="754"/>
                    <a:pt x="571" y="755"/>
                    <a:pt x="574" y="753"/>
                  </a:cubicBezTo>
                  <a:cubicBezTo>
                    <a:pt x="597" y="741"/>
                    <a:pt x="597" y="741"/>
                    <a:pt x="597" y="741"/>
                  </a:cubicBezTo>
                  <a:cubicBezTo>
                    <a:pt x="601" y="739"/>
                    <a:pt x="603" y="735"/>
                    <a:pt x="602" y="731"/>
                  </a:cubicBezTo>
                  <a:cubicBezTo>
                    <a:pt x="594" y="692"/>
                    <a:pt x="594" y="692"/>
                    <a:pt x="594" y="692"/>
                  </a:cubicBezTo>
                  <a:cubicBezTo>
                    <a:pt x="593" y="689"/>
                    <a:pt x="595" y="684"/>
                    <a:pt x="598" y="682"/>
                  </a:cubicBezTo>
                  <a:cubicBezTo>
                    <a:pt x="615" y="669"/>
                    <a:pt x="615" y="669"/>
                    <a:pt x="615" y="669"/>
                  </a:cubicBezTo>
                  <a:cubicBezTo>
                    <a:pt x="618" y="667"/>
                    <a:pt x="623" y="666"/>
                    <a:pt x="626" y="668"/>
                  </a:cubicBezTo>
                  <a:cubicBezTo>
                    <a:pt x="661" y="687"/>
                    <a:pt x="661" y="687"/>
                    <a:pt x="661" y="687"/>
                  </a:cubicBezTo>
                  <a:cubicBezTo>
                    <a:pt x="664" y="689"/>
                    <a:pt x="669" y="688"/>
                    <a:pt x="671" y="685"/>
                  </a:cubicBezTo>
                  <a:cubicBezTo>
                    <a:pt x="690" y="667"/>
                    <a:pt x="690" y="667"/>
                    <a:pt x="690" y="667"/>
                  </a:cubicBezTo>
                  <a:cubicBezTo>
                    <a:pt x="692" y="664"/>
                    <a:pt x="693" y="659"/>
                    <a:pt x="691" y="656"/>
                  </a:cubicBezTo>
                  <a:cubicBezTo>
                    <a:pt x="672" y="621"/>
                    <a:pt x="672" y="621"/>
                    <a:pt x="672" y="621"/>
                  </a:cubicBezTo>
                  <a:cubicBezTo>
                    <a:pt x="670" y="618"/>
                    <a:pt x="670" y="613"/>
                    <a:pt x="673" y="610"/>
                  </a:cubicBezTo>
                  <a:cubicBezTo>
                    <a:pt x="685" y="593"/>
                    <a:pt x="685" y="593"/>
                    <a:pt x="685" y="593"/>
                  </a:cubicBezTo>
                  <a:cubicBezTo>
                    <a:pt x="687" y="590"/>
                    <a:pt x="692" y="588"/>
                    <a:pt x="695" y="589"/>
                  </a:cubicBezTo>
                  <a:cubicBezTo>
                    <a:pt x="735" y="597"/>
                    <a:pt x="735" y="597"/>
                    <a:pt x="735" y="597"/>
                  </a:cubicBezTo>
                  <a:cubicBezTo>
                    <a:pt x="738" y="597"/>
                    <a:pt x="742" y="595"/>
                    <a:pt x="744" y="592"/>
                  </a:cubicBezTo>
                  <a:cubicBezTo>
                    <a:pt x="756" y="569"/>
                    <a:pt x="756" y="569"/>
                    <a:pt x="756" y="569"/>
                  </a:cubicBezTo>
                  <a:cubicBezTo>
                    <a:pt x="758" y="565"/>
                    <a:pt x="757" y="561"/>
                    <a:pt x="754" y="558"/>
                  </a:cubicBezTo>
                  <a:cubicBezTo>
                    <a:pt x="726" y="531"/>
                    <a:pt x="726" y="531"/>
                    <a:pt x="726" y="531"/>
                  </a:cubicBezTo>
                  <a:cubicBezTo>
                    <a:pt x="723" y="528"/>
                    <a:pt x="722" y="523"/>
                    <a:pt x="723" y="520"/>
                  </a:cubicBezTo>
                  <a:cubicBezTo>
                    <a:pt x="730" y="500"/>
                    <a:pt x="730" y="500"/>
                    <a:pt x="730" y="500"/>
                  </a:cubicBezTo>
                  <a:cubicBezTo>
                    <a:pt x="731" y="496"/>
                    <a:pt x="735" y="493"/>
                    <a:pt x="739" y="493"/>
                  </a:cubicBezTo>
                  <a:cubicBezTo>
                    <a:pt x="778" y="488"/>
                    <a:pt x="778" y="488"/>
                    <a:pt x="778" y="488"/>
                  </a:cubicBezTo>
                  <a:cubicBezTo>
                    <a:pt x="782" y="488"/>
                    <a:pt x="785" y="485"/>
                    <a:pt x="786" y="481"/>
                  </a:cubicBezTo>
                  <a:cubicBezTo>
                    <a:pt x="791" y="455"/>
                    <a:pt x="791" y="455"/>
                    <a:pt x="791" y="455"/>
                  </a:cubicBezTo>
                  <a:cubicBezTo>
                    <a:pt x="791" y="452"/>
                    <a:pt x="789" y="447"/>
                    <a:pt x="786" y="446"/>
                  </a:cubicBezTo>
                  <a:cubicBezTo>
                    <a:pt x="750" y="428"/>
                    <a:pt x="750" y="428"/>
                    <a:pt x="750" y="428"/>
                  </a:cubicBezTo>
                  <a:cubicBezTo>
                    <a:pt x="747" y="426"/>
                    <a:pt x="745" y="422"/>
                    <a:pt x="745" y="419"/>
                  </a:cubicBezTo>
                  <a:cubicBezTo>
                    <a:pt x="745" y="397"/>
                    <a:pt x="745" y="397"/>
                    <a:pt x="745" y="397"/>
                  </a:cubicBezTo>
                  <a:cubicBezTo>
                    <a:pt x="745" y="393"/>
                    <a:pt x="748" y="389"/>
                    <a:pt x="752" y="388"/>
                  </a:cubicBezTo>
                  <a:cubicBezTo>
                    <a:pt x="788" y="372"/>
                    <a:pt x="788" y="372"/>
                    <a:pt x="788" y="372"/>
                  </a:cubicBezTo>
                  <a:cubicBezTo>
                    <a:pt x="792" y="371"/>
                    <a:pt x="794" y="367"/>
                    <a:pt x="794" y="363"/>
                  </a:cubicBezTo>
                  <a:lnTo>
                    <a:pt x="790" y="3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243307" y="-165867"/>
              <a:ext cx="963827" cy="963827"/>
            </a:xfrm>
            <a:prstGeom prst="ellipse">
              <a:avLst/>
            </a:prstGeom>
            <a:grpFill/>
            <a:ln w="136525">
              <a:gradFill>
                <a:gsLst>
                  <a:gs pos="0">
                    <a:srgbClr val="C9C7C8"/>
                  </a:gs>
                  <a:gs pos="100000">
                    <a:srgbClr val="F9F9F8"/>
                  </a:gs>
                </a:gsLst>
                <a:lin ang="5400000" scaled="1"/>
              </a:gradFill>
            </a:ln>
            <a:effectLst>
              <a:innerShdw blurRad="215900" dist="88900" dir="162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5578103" y="3126609"/>
            <a:ext cx="1356835" cy="1351337"/>
            <a:chOff x="4603676" y="2372160"/>
            <a:chExt cx="3169927" cy="3155901"/>
          </a:xfrm>
        </p:grpSpPr>
        <p:grpSp>
          <p:nvGrpSpPr>
            <p:cNvPr id="38" name="椭圆 56"/>
            <p:cNvGrpSpPr/>
            <p:nvPr/>
          </p:nvGrpSpPr>
          <p:grpSpPr bwMode="auto">
            <a:xfrm>
              <a:off x="4603676" y="2372160"/>
              <a:ext cx="3169927" cy="3155901"/>
              <a:chOff x="5407152" y="2743200"/>
              <a:chExt cx="1377696" cy="1371600"/>
            </a:xfrm>
          </p:grpSpPr>
          <p:pic>
            <p:nvPicPr>
              <p:cNvPr id="40" name="椭圆 56"/>
              <p:cNvPicPr>
                <a:picLocks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5407152" y="2743200"/>
                <a:ext cx="1377696" cy="1371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" name="Text Box 109"/>
              <p:cNvSpPr txBox="1">
                <a:spLocks noChangeArrowheads="1"/>
              </p:cNvSpPr>
              <p:nvPr/>
            </p:nvSpPr>
            <p:spPr bwMode="auto">
              <a:xfrm rot="5400000">
                <a:off x="5613775" y="2946775"/>
                <a:ext cx="964451" cy="964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9" name="圆角矩形 38"/>
            <p:cNvSpPr>
              <a:spLocks noChangeArrowheads="1"/>
            </p:cNvSpPr>
            <p:nvPr/>
          </p:nvSpPr>
          <p:spPr bwMode="auto">
            <a:xfrm rot="2700000">
              <a:off x="5030747" y="2792218"/>
              <a:ext cx="2315789" cy="23157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8BBBC"/>
                </a:gs>
                <a:gs pos="100000">
                  <a:schemeClr val="bg1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100742" y="5026603"/>
            <a:ext cx="1033515" cy="3028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35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0" name="Text Placeholder 2"/>
          <p:cNvSpPr txBox="1"/>
          <p:nvPr/>
        </p:nvSpPr>
        <p:spPr>
          <a:xfrm>
            <a:off x="1444127" y="2185476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31728" y="1808931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2" name="Text Placeholder 2"/>
          <p:cNvSpPr txBox="1"/>
          <p:nvPr/>
        </p:nvSpPr>
        <p:spPr>
          <a:xfrm>
            <a:off x="1044614" y="3659503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32215" y="3282958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4" name="Text Placeholder 2"/>
          <p:cNvSpPr txBox="1"/>
          <p:nvPr/>
        </p:nvSpPr>
        <p:spPr>
          <a:xfrm>
            <a:off x="1605584" y="5101196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93185" y="4724651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6" name="Text Placeholder 2"/>
          <p:cNvSpPr txBox="1"/>
          <p:nvPr/>
        </p:nvSpPr>
        <p:spPr>
          <a:xfrm>
            <a:off x="7936389" y="2137040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823990" y="1760495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8" name="Text Placeholder 2"/>
          <p:cNvSpPr txBox="1"/>
          <p:nvPr/>
        </p:nvSpPr>
        <p:spPr>
          <a:xfrm>
            <a:off x="8331599" y="3638965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219200" y="3262420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0" name="Text Placeholder 2"/>
          <p:cNvSpPr txBox="1"/>
          <p:nvPr/>
        </p:nvSpPr>
        <p:spPr>
          <a:xfrm>
            <a:off x="7818319" y="5137068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05920" y="4760523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152320">
            <a:off x="5393403" y="5550429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1447680" flipV="1">
            <a:off x="5393403" y="4584093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152320">
            <a:off x="5393403" y="3617433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rot="1447680" flipV="1">
            <a:off x="5450845" y="2670882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0152320">
            <a:off x="5450845" y="1656637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6448456" y="948740"/>
            <a:ext cx="668855" cy="668612"/>
          </a:xfrm>
          <a:prstGeom prst="roundRect">
            <a:avLst>
              <a:gd name="adj" fmla="val 8667"/>
            </a:avLst>
          </a:prstGeom>
          <a:solidFill>
            <a:srgbClr val="C00000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6514923" y="1015183"/>
            <a:ext cx="535921" cy="535726"/>
          </a:xfrm>
          <a:prstGeom prst="roundRect">
            <a:avLst>
              <a:gd name="adj" fmla="val 8667"/>
            </a:avLst>
          </a:prstGeom>
          <a:gradFill flip="none" rotWithShape="1">
            <a:gsLst>
              <a:gs pos="1000">
                <a:schemeClr val="bg1">
                  <a:lumMod val="80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037001" y="1910744"/>
            <a:ext cx="668855" cy="668612"/>
            <a:chOff x="6474776" y="1019119"/>
            <a:chExt cx="668974" cy="668974"/>
          </a:xfrm>
        </p:grpSpPr>
        <p:sp>
          <p:nvSpPr>
            <p:cNvPr id="52" name="圆角矩形 51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1" name="文本框 2"/>
          <p:cNvSpPr txBox="1"/>
          <p:nvPr/>
        </p:nvSpPr>
        <p:spPr>
          <a:xfrm>
            <a:off x="5054258" y="2013085"/>
            <a:ext cx="6156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01</a:t>
            </a:r>
            <a:endParaRPr lang="zh-CN" altLang="en-US" sz="2400" b="1" dirty="0">
              <a:solidFill>
                <a:srgbClr val="C00000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448456" y="4813800"/>
            <a:ext cx="668855" cy="668612"/>
            <a:chOff x="6474776" y="1019119"/>
            <a:chExt cx="668974" cy="668974"/>
          </a:xfrm>
        </p:grpSpPr>
        <p:sp>
          <p:nvSpPr>
            <p:cNvPr id="48" name="圆角矩形 4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47" name="文本框 87"/>
          <p:cNvSpPr txBox="1"/>
          <p:nvPr/>
        </p:nvSpPr>
        <p:spPr>
          <a:xfrm>
            <a:off x="6463706" y="4907120"/>
            <a:ext cx="6156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04</a:t>
            </a:r>
            <a:endParaRPr lang="zh-CN" altLang="en-US" sz="2400" b="1" dirty="0">
              <a:solidFill>
                <a:srgbClr val="C00000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37001" y="3844860"/>
            <a:ext cx="668855" cy="668612"/>
            <a:chOff x="6474776" y="1019119"/>
            <a:chExt cx="668974" cy="668974"/>
          </a:xfrm>
        </p:grpSpPr>
        <p:sp>
          <p:nvSpPr>
            <p:cNvPr id="44" name="圆角矩形 43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43" name="文本框 88"/>
          <p:cNvSpPr txBox="1"/>
          <p:nvPr/>
        </p:nvSpPr>
        <p:spPr>
          <a:xfrm>
            <a:off x="5054258" y="3948789"/>
            <a:ext cx="6156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03</a:t>
            </a:r>
            <a:endParaRPr lang="zh-CN" altLang="en-US" sz="2400" b="1" dirty="0">
              <a:solidFill>
                <a:srgbClr val="C00000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448456" y="2870173"/>
            <a:ext cx="668855" cy="668612"/>
            <a:chOff x="6474776" y="1019119"/>
            <a:chExt cx="668974" cy="668974"/>
          </a:xfrm>
        </p:grpSpPr>
        <p:sp>
          <p:nvSpPr>
            <p:cNvPr id="40" name="圆角矩形 39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9" name="文本框 89"/>
          <p:cNvSpPr txBox="1"/>
          <p:nvPr/>
        </p:nvSpPr>
        <p:spPr>
          <a:xfrm>
            <a:off x="6463706" y="2977763"/>
            <a:ext cx="6156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02</a:t>
            </a:r>
            <a:endParaRPr lang="zh-CN" altLang="en-US" sz="2400" b="1" dirty="0">
              <a:solidFill>
                <a:srgbClr val="C00000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037001" y="5771053"/>
            <a:ext cx="668855" cy="668612"/>
            <a:chOff x="6474776" y="1019119"/>
            <a:chExt cx="668974" cy="668974"/>
          </a:xfrm>
        </p:grpSpPr>
        <p:sp>
          <p:nvSpPr>
            <p:cNvPr id="36" name="圆角矩形 35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355" b="1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5" name="文本框 90"/>
          <p:cNvSpPr txBox="1"/>
          <p:nvPr/>
        </p:nvSpPr>
        <p:spPr>
          <a:xfrm>
            <a:off x="5054258" y="5884492"/>
            <a:ext cx="6156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05</a:t>
            </a:r>
            <a:endParaRPr lang="zh-CN" altLang="en-US" sz="2400" b="1" dirty="0">
              <a:solidFill>
                <a:srgbClr val="C00000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8" name="Freeform 48"/>
          <p:cNvSpPr>
            <a:spLocks noEditPoints="1"/>
          </p:cNvSpPr>
          <p:nvPr/>
        </p:nvSpPr>
        <p:spPr bwMode="auto">
          <a:xfrm>
            <a:off x="6620644" y="1067438"/>
            <a:ext cx="373600" cy="406183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12" tIns="45705" rIns="91412" bIns="4570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defRPr/>
            </a:pPr>
            <a:endParaRPr lang="zh-CN" altLang="en-US" sz="1355" b="1">
              <a:solidFill>
                <a:srgbClr val="C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8" name="Text Placeholder 2"/>
          <p:cNvSpPr txBox="1"/>
          <p:nvPr/>
        </p:nvSpPr>
        <p:spPr>
          <a:xfrm>
            <a:off x="1772466" y="2353732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660067" y="1977187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0" name="Text Placeholder 2"/>
          <p:cNvSpPr txBox="1"/>
          <p:nvPr/>
        </p:nvSpPr>
        <p:spPr>
          <a:xfrm>
            <a:off x="1847027" y="4448283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748523" y="3911303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2" name="Text Placeholder 2"/>
          <p:cNvSpPr txBox="1"/>
          <p:nvPr/>
        </p:nvSpPr>
        <p:spPr>
          <a:xfrm>
            <a:off x="7328379" y="2330167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215980" y="1953622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4" name="Text Placeholder 2"/>
          <p:cNvSpPr txBox="1"/>
          <p:nvPr/>
        </p:nvSpPr>
        <p:spPr>
          <a:xfrm>
            <a:off x="7328379" y="3955070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215980" y="3578525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6" name="Text Placeholder 2"/>
          <p:cNvSpPr txBox="1"/>
          <p:nvPr/>
        </p:nvSpPr>
        <p:spPr>
          <a:xfrm>
            <a:off x="7309857" y="5542234"/>
            <a:ext cx="317595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197458" y="5165689"/>
            <a:ext cx="268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 flipV="1">
            <a:off x="2463266" y="3219394"/>
            <a:ext cx="1408545" cy="709342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5087755" y="3216462"/>
            <a:ext cx="1563291" cy="705023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7748173" y="3216462"/>
            <a:ext cx="1674742" cy="930376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692677" y="3277291"/>
            <a:ext cx="1540647" cy="1540647"/>
          </a:xfrm>
          <a:prstGeom prst="ellipse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00" b="1"/>
          </a:p>
        </p:txBody>
      </p:sp>
      <p:grpSp>
        <p:nvGrpSpPr>
          <p:cNvPr id="72" name="组合 71"/>
          <p:cNvGrpSpPr/>
          <p:nvPr/>
        </p:nvGrpSpPr>
        <p:grpSpPr>
          <a:xfrm>
            <a:off x="4221098" y="3682055"/>
            <a:ext cx="549588" cy="746427"/>
            <a:chOff x="4221097" y="3682055"/>
            <a:chExt cx="565561" cy="768121"/>
          </a:xfrm>
        </p:grpSpPr>
        <p:sp>
          <p:nvSpPr>
            <p:cNvPr id="58" name="Freeform 39"/>
            <p:cNvSpPr>
              <a:spLocks noEditPoints="1"/>
            </p:cNvSpPr>
            <p:nvPr/>
          </p:nvSpPr>
          <p:spPr bwMode="auto">
            <a:xfrm>
              <a:off x="4221097" y="3682055"/>
              <a:ext cx="460271" cy="766115"/>
            </a:xfrm>
            <a:custGeom>
              <a:avLst/>
              <a:gdLst>
                <a:gd name="T0" fmla="*/ 170 w 192"/>
                <a:gd name="T1" fmla="*/ 0 h 320"/>
                <a:gd name="T2" fmla="*/ 23 w 192"/>
                <a:gd name="T3" fmla="*/ 0 h 320"/>
                <a:gd name="T4" fmla="*/ 0 w 192"/>
                <a:gd name="T5" fmla="*/ 21 h 320"/>
                <a:gd name="T6" fmla="*/ 0 w 192"/>
                <a:gd name="T7" fmla="*/ 299 h 320"/>
                <a:gd name="T8" fmla="*/ 23 w 192"/>
                <a:gd name="T9" fmla="*/ 320 h 320"/>
                <a:gd name="T10" fmla="*/ 170 w 192"/>
                <a:gd name="T11" fmla="*/ 320 h 320"/>
                <a:gd name="T12" fmla="*/ 192 w 192"/>
                <a:gd name="T13" fmla="*/ 299 h 320"/>
                <a:gd name="T14" fmla="*/ 192 w 192"/>
                <a:gd name="T15" fmla="*/ 21 h 320"/>
                <a:gd name="T16" fmla="*/ 170 w 192"/>
                <a:gd name="T17" fmla="*/ 0 h 320"/>
                <a:gd name="T18" fmla="*/ 62 w 192"/>
                <a:gd name="T19" fmla="*/ 297 h 320"/>
                <a:gd name="T20" fmla="*/ 18 w 192"/>
                <a:gd name="T21" fmla="*/ 297 h 320"/>
                <a:gd name="T22" fmla="*/ 18 w 192"/>
                <a:gd name="T23" fmla="*/ 280 h 320"/>
                <a:gd name="T24" fmla="*/ 62 w 192"/>
                <a:gd name="T25" fmla="*/ 280 h 320"/>
                <a:gd name="T26" fmla="*/ 62 w 192"/>
                <a:gd name="T27" fmla="*/ 297 h 320"/>
                <a:gd name="T28" fmla="*/ 175 w 192"/>
                <a:gd name="T29" fmla="*/ 297 h 320"/>
                <a:gd name="T30" fmla="*/ 130 w 192"/>
                <a:gd name="T31" fmla="*/ 297 h 320"/>
                <a:gd name="T32" fmla="*/ 130 w 192"/>
                <a:gd name="T33" fmla="*/ 280 h 320"/>
                <a:gd name="T34" fmla="*/ 175 w 192"/>
                <a:gd name="T35" fmla="*/ 280 h 320"/>
                <a:gd name="T36" fmla="*/ 175 w 192"/>
                <a:gd name="T37" fmla="*/ 297 h 320"/>
                <a:gd name="T38" fmla="*/ 175 w 192"/>
                <a:gd name="T39" fmla="*/ 252 h 320"/>
                <a:gd name="T40" fmla="*/ 18 w 192"/>
                <a:gd name="T41" fmla="*/ 252 h 320"/>
                <a:gd name="T42" fmla="*/ 18 w 192"/>
                <a:gd name="T43" fmla="*/ 29 h 320"/>
                <a:gd name="T44" fmla="*/ 175 w 192"/>
                <a:gd name="T45" fmla="*/ 29 h 320"/>
                <a:gd name="T46" fmla="*/ 175 w 192"/>
                <a:gd name="T47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320">
                  <a:moveTo>
                    <a:pt x="17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1"/>
                    <a:pt x="11" y="320"/>
                    <a:pt x="23" y="320"/>
                  </a:cubicBezTo>
                  <a:cubicBezTo>
                    <a:pt x="170" y="320"/>
                    <a:pt x="170" y="320"/>
                    <a:pt x="170" y="320"/>
                  </a:cubicBezTo>
                  <a:cubicBezTo>
                    <a:pt x="182" y="320"/>
                    <a:pt x="192" y="311"/>
                    <a:pt x="192" y="299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10"/>
                    <a:pt x="182" y="0"/>
                    <a:pt x="170" y="0"/>
                  </a:cubicBezTo>
                  <a:close/>
                  <a:moveTo>
                    <a:pt x="62" y="297"/>
                  </a:moveTo>
                  <a:cubicBezTo>
                    <a:pt x="18" y="297"/>
                    <a:pt x="18" y="297"/>
                    <a:pt x="18" y="297"/>
                  </a:cubicBezTo>
                  <a:cubicBezTo>
                    <a:pt x="18" y="280"/>
                    <a:pt x="18" y="280"/>
                    <a:pt x="18" y="280"/>
                  </a:cubicBezTo>
                  <a:cubicBezTo>
                    <a:pt x="62" y="280"/>
                    <a:pt x="62" y="280"/>
                    <a:pt x="62" y="280"/>
                  </a:cubicBezTo>
                  <a:lnTo>
                    <a:pt x="62" y="297"/>
                  </a:lnTo>
                  <a:close/>
                  <a:moveTo>
                    <a:pt x="175" y="297"/>
                  </a:moveTo>
                  <a:cubicBezTo>
                    <a:pt x="130" y="297"/>
                    <a:pt x="130" y="297"/>
                    <a:pt x="130" y="297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75" y="280"/>
                    <a:pt x="175" y="280"/>
                    <a:pt x="175" y="280"/>
                  </a:cubicBezTo>
                  <a:lnTo>
                    <a:pt x="175" y="297"/>
                  </a:lnTo>
                  <a:close/>
                  <a:moveTo>
                    <a:pt x="175" y="252"/>
                  </a:moveTo>
                  <a:cubicBezTo>
                    <a:pt x="18" y="252"/>
                    <a:pt x="18" y="252"/>
                    <a:pt x="18" y="25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5" y="29"/>
                    <a:pt x="175" y="29"/>
                    <a:pt x="175" y="29"/>
                  </a:cubicBezTo>
                  <a:lnTo>
                    <a:pt x="17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9" name="Freeform 40"/>
            <p:cNvSpPr/>
            <p:nvPr/>
          </p:nvSpPr>
          <p:spPr bwMode="auto">
            <a:xfrm>
              <a:off x="4726492" y="3845507"/>
              <a:ext cx="60166" cy="67186"/>
            </a:xfrm>
            <a:custGeom>
              <a:avLst/>
              <a:gdLst>
                <a:gd name="T0" fmla="*/ 24 w 25"/>
                <a:gd name="T1" fmla="*/ 12 h 28"/>
                <a:gd name="T2" fmla="*/ 13 w 25"/>
                <a:gd name="T3" fmla="*/ 0 h 28"/>
                <a:gd name="T4" fmla="*/ 1 w 25"/>
                <a:gd name="T5" fmla="*/ 12 h 28"/>
                <a:gd name="T6" fmla="*/ 0 w 25"/>
                <a:gd name="T7" fmla="*/ 16 h 28"/>
                <a:gd name="T8" fmla="*/ 0 w 25"/>
                <a:gd name="T9" fmla="*/ 28 h 28"/>
                <a:gd name="T10" fmla="*/ 25 w 25"/>
                <a:gd name="T11" fmla="*/ 28 h 28"/>
                <a:gd name="T12" fmla="*/ 25 w 25"/>
                <a:gd name="T13" fmla="*/ 16 h 28"/>
                <a:gd name="T14" fmla="*/ 24 w 25"/>
                <a:gd name="T1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12"/>
                  </a:moveTo>
                  <a:cubicBezTo>
                    <a:pt x="22" y="2"/>
                    <a:pt x="18" y="0"/>
                    <a:pt x="13" y="0"/>
                  </a:cubicBezTo>
                  <a:cubicBezTo>
                    <a:pt x="7" y="0"/>
                    <a:pt x="3" y="2"/>
                    <a:pt x="1" y="12"/>
                  </a:cubicBezTo>
                  <a:cubicBezTo>
                    <a:pt x="1" y="14"/>
                    <a:pt x="0" y="14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5" y="14"/>
                    <a:pt x="24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0" name="Freeform 41"/>
            <p:cNvSpPr/>
            <p:nvPr/>
          </p:nvSpPr>
          <p:spPr bwMode="auto">
            <a:xfrm>
              <a:off x="4726492" y="4158371"/>
              <a:ext cx="60166" cy="215596"/>
            </a:xfrm>
            <a:custGeom>
              <a:avLst/>
              <a:gdLst>
                <a:gd name="T0" fmla="*/ 0 w 25"/>
                <a:gd name="T1" fmla="*/ 76 h 90"/>
                <a:gd name="T2" fmla="*/ 2 w 25"/>
                <a:gd name="T3" fmla="*/ 84 h 90"/>
                <a:gd name="T4" fmla="*/ 2 w 25"/>
                <a:gd name="T5" fmla="*/ 84 h 90"/>
                <a:gd name="T6" fmla="*/ 3 w 25"/>
                <a:gd name="T7" fmla="*/ 90 h 90"/>
                <a:gd name="T8" fmla="*/ 22 w 25"/>
                <a:gd name="T9" fmla="*/ 90 h 90"/>
                <a:gd name="T10" fmla="*/ 24 w 25"/>
                <a:gd name="T11" fmla="*/ 84 h 90"/>
                <a:gd name="T12" fmla="*/ 24 w 25"/>
                <a:gd name="T13" fmla="*/ 84 h 90"/>
                <a:gd name="T14" fmla="*/ 25 w 25"/>
                <a:gd name="T15" fmla="*/ 76 h 90"/>
                <a:gd name="T16" fmla="*/ 25 w 25"/>
                <a:gd name="T17" fmla="*/ 0 h 90"/>
                <a:gd name="T18" fmla="*/ 0 w 25"/>
                <a:gd name="T19" fmla="*/ 0 h 90"/>
                <a:gd name="T20" fmla="*/ 0 w 25"/>
                <a:gd name="T21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90">
                  <a:moveTo>
                    <a:pt x="0" y="76"/>
                  </a:moveTo>
                  <a:cubicBezTo>
                    <a:pt x="0" y="79"/>
                    <a:pt x="1" y="82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2"/>
                    <a:pt x="25" y="79"/>
                    <a:pt x="25" y="7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1" name="Rectangle 42"/>
            <p:cNvSpPr>
              <a:spLocks noChangeArrowheads="1"/>
            </p:cNvSpPr>
            <p:nvPr/>
          </p:nvSpPr>
          <p:spPr bwMode="auto">
            <a:xfrm>
              <a:off x="4726492" y="3928736"/>
              <a:ext cx="60166" cy="213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2" name="Freeform 43"/>
            <p:cNvSpPr/>
            <p:nvPr/>
          </p:nvSpPr>
          <p:spPr bwMode="auto">
            <a:xfrm>
              <a:off x="4738525" y="4388004"/>
              <a:ext cx="38105" cy="62172"/>
            </a:xfrm>
            <a:custGeom>
              <a:avLst/>
              <a:gdLst>
                <a:gd name="T0" fmla="*/ 6 w 16"/>
                <a:gd name="T1" fmla="*/ 24 h 26"/>
                <a:gd name="T2" fmla="*/ 9 w 16"/>
                <a:gd name="T3" fmla="*/ 24 h 26"/>
                <a:gd name="T4" fmla="*/ 16 w 16"/>
                <a:gd name="T5" fmla="*/ 0 h 26"/>
                <a:gd name="T6" fmla="*/ 0 w 16"/>
                <a:gd name="T7" fmla="*/ 0 h 26"/>
                <a:gd name="T8" fmla="*/ 6 w 1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6" y="24"/>
                  </a:moveTo>
                  <a:cubicBezTo>
                    <a:pt x="6" y="25"/>
                    <a:pt x="8" y="26"/>
                    <a:pt x="9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3" name="Freeform 44"/>
            <p:cNvSpPr/>
            <p:nvPr/>
          </p:nvSpPr>
          <p:spPr bwMode="auto">
            <a:xfrm>
              <a:off x="4317363" y="4099207"/>
              <a:ext cx="69191" cy="95263"/>
            </a:xfrm>
            <a:custGeom>
              <a:avLst/>
              <a:gdLst>
                <a:gd name="T0" fmla="*/ 3 w 29"/>
                <a:gd name="T1" fmla="*/ 40 h 40"/>
                <a:gd name="T2" fmla="*/ 26 w 29"/>
                <a:gd name="T3" fmla="*/ 40 h 40"/>
                <a:gd name="T4" fmla="*/ 29 w 29"/>
                <a:gd name="T5" fmla="*/ 37 h 40"/>
                <a:gd name="T6" fmla="*/ 29 w 29"/>
                <a:gd name="T7" fmla="*/ 3 h 40"/>
                <a:gd name="T8" fmla="*/ 26 w 29"/>
                <a:gd name="T9" fmla="*/ 0 h 40"/>
                <a:gd name="T10" fmla="*/ 3 w 29"/>
                <a:gd name="T11" fmla="*/ 0 h 40"/>
                <a:gd name="T12" fmla="*/ 0 w 29"/>
                <a:gd name="T13" fmla="*/ 3 h 40"/>
                <a:gd name="T14" fmla="*/ 0 w 29"/>
                <a:gd name="T15" fmla="*/ 37 h 40"/>
                <a:gd name="T16" fmla="*/ 3 w 2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3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8" y="40"/>
                    <a:pt x="29" y="39"/>
                    <a:pt x="29" y="3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4" name="Freeform 45"/>
            <p:cNvSpPr/>
            <p:nvPr/>
          </p:nvSpPr>
          <p:spPr bwMode="auto">
            <a:xfrm>
              <a:off x="4417639" y="4072132"/>
              <a:ext cx="67186" cy="122338"/>
            </a:xfrm>
            <a:custGeom>
              <a:avLst/>
              <a:gdLst>
                <a:gd name="T0" fmla="*/ 2 w 28"/>
                <a:gd name="T1" fmla="*/ 51 h 51"/>
                <a:gd name="T2" fmla="*/ 26 w 28"/>
                <a:gd name="T3" fmla="*/ 51 h 51"/>
                <a:gd name="T4" fmla="*/ 28 w 28"/>
                <a:gd name="T5" fmla="*/ 48 h 51"/>
                <a:gd name="T6" fmla="*/ 28 w 28"/>
                <a:gd name="T7" fmla="*/ 2 h 51"/>
                <a:gd name="T8" fmla="*/ 26 w 28"/>
                <a:gd name="T9" fmla="*/ 0 h 51"/>
                <a:gd name="T10" fmla="*/ 2 w 28"/>
                <a:gd name="T11" fmla="*/ 0 h 51"/>
                <a:gd name="T12" fmla="*/ 0 w 28"/>
                <a:gd name="T13" fmla="*/ 2 h 51"/>
                <a:gd name="T14" fmla="*/ 0 w 28"/>
                <a:gd name="T15" fmla="*/ 48 h 51"/>
                <a:gd name="T16" fmla="*/ 2 w 2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1">
                  <a:moveTo>
                    <a:pt x="2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8" y="50"/>
                    <a:pt x="28" y="4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5" name="Freeform 46"/>
            <p:cNvSpPr/>
            <p:nvPr/>
          </p:nvSpPr>
          <p:spPr bwMode="auto">
            <a:xfrm>
              <a:off x="4515911" y="4012969"/>
              <a:ext cx="69191" cy="181501"/>
            </a:xfrm>
            <a:custGeom>
              <a:avLst/>
              <a:gdLst>
                <a:gd name="T0" fmla="*/ 3 w 29"/>
                <a:gd name="T1" fmla="*/ 76 h 76"/>
                <a:gd name="T2" fmla="*/ 26 w 29"/>
                <a:gd name="T3" fmla="*/ 76 h 76"/>
                <a:gd name="T4" fmla="*/ 29 w 29"/>
                <a:gd name="T5" fmla="*/ 73 h 76"/>
                <a:gd name="T6" fmla="*/ 29 w 29"/>
                <a:gd name="T7" fmla="*/ 2 h 76"/>
                <a:gd name="T8" fmla="*/ 26 w 29"/>
                <a:gd name="T9" fmla="*/ 0 h 76"/>
                <a:gd name="T10" fmla="*/ 3 w 29"/>
                <a:gd name="T11" fmla="*/ 0 h 76"/>
                <a:gd name="T12" fmla="*/ 0 w 29"/>
                <a:gd name="T13" fmla="*/ 2 h 76"/>
                <a:gd name="T14" fmla="*/ 0 w 29"/>
                <a:gd name="T15" fmla="*/ 73 h 76"/>
                <a:gd name="T16" fmla="*/ 3 w 29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6">
                  <a:moveTo>
                    <a:pt x="3" y="76"/>
                  </a:moveTo>
                  <a:cubicBezTo>
                    <a:pt x="26" y="76"/>
                    <a:pt x="26" y="76"/>
                    <a:pt x="26" y="76"/>
                  </a:cubicBezTo>
                  <a:cubicBezTo>
                    <a:pt x="28" y="76"/>
                    <a:pt x="29" y="75"/>
                    <a:pt x="29" y="7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1" y="76"/>
                    <a:pt x="3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6" name="Freeform 47"/>
            <p:cNvSpPr/>
            <p:nvPr/>
          </p:nvSpPr>
          <p:spPr bwMode="auto">
            <a:xfrm>
              <a:off x="4317363" y="3857540"/>
              <a:ext cx="284786" cy="212587"/>
            </a:xfrm>
            <a:custGeom>
              <a:avLst/>
              <a:gdLst>
                <a:gd name="T0" fmla="*/ 114 w 119"/>
                <a:gd name="T1" fmla="*/ 8 h 89"/>
                <a:gd name="T2" fmla="*/ 112 w 119"/>
                <a:gd name="T3" fmla="*/ 0 h 89"/>
                <a:gd name="T4" fmla="*/ 104 w 119"/>
                <a:gd name="T5" fmla="*/ 3 h 89"/>
                <a:gd name="T6" fmla="*/ 69 w 119"/>
                <a:gd name="T7" fmla="*/ 17 h 89"/>
                <a:gd name="T8" fmla="*/ 74 w 119"/>
                <a:gd name="T9" fmla="*/ 30 h 89"/>
                <a:gd name="T10" fmla="*/ 90 w 119"/>
                <a:gd name="T11" fmla="*/ 23 h 89"/>
                <a:gd name="T12" fmla="*/ 73 w 119"/>
                <a:gd name="T13" fmla="*/ 48 h 89"/>
                <a:gd name="T14" fmla="*/ 36 w 119"/>
                <a:gd name="T15" fmla="*/ 71 h 89"/>
                <a:gd name="T16" fmla="*/ 5 w 119"/>
                <a:gd name="T17" fmla="*/ 75 h 89"/>
                <a:gd name="T18" fmla="*/ 1 w 119"/>
                <a:gd name="T19" fmla="*/ 75 h 89"/>
                <a:gd name="T20" fmla="*/ 0 w 119"/>
                <a:gd name="T21" fmla="*/ 75 h 89"/>
                <a:gd name="T22" fmla="*/ 0 w 119"/>
                <a:gd name="T23" fmla="*/ 75 h 89"/>
                <a:gd name="T24" fmla="*/ 0 w 119"/>
                <a:gd name="T25" fmla="*/ 88 h 89"/>
                <a:gd name="T26" fmla="*/ 5 w 119"/>
                <a:gd name="T27" fmla="*/ 89 h 89"/>
                <a:gd name="T28" fmla="*/ 54 w 119"/>
                <a:gd name="T29" fmla="*/ 78 h 89"/>
                <a:gd name="T30" fmla="*/ 83 w 119"/>
                <a:gd name="T31" fmla="*/ 58 h 89"/>
                <a:gd name="T32" fmla="*/ 103 w 119"/>
                <a:gd name="T33" fmla="*/ 29 h 89"/>
                <a:gd name="T34" fmla="*/ 106 w 119"/>
                <a:gd name="T35" fmla="*/ 46 h 89"/>
                <a:gd name="T36" fmla="*/ 119 w 119"/>
                <a:gd name="T37" fmla="*/ 44 h 89"/>
                <a:gd name="T38" fmla="*/ 114 w 119"/>
                <a:gd name="T3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89">
                  <a:moveTo>
                    <a:pt x="114" y="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93" y="8"/>
                    <a:pt x="81" y="12"/>
                    <a:pt x="69" y="17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0" y="27"/>
                    <a:pt x="85" y="25"/>
                    <a:pt x="90" y="23"/>
                  </a:cubicBezTo>
                  <a:cubicBezTo>
                    <a:pt x="86" y="33"/>
                    <a:pt x="80" y="42"/>
                    <a:pt x="73" y="48"/>
                  </a:cubicBezTo>
                  <a:cubicBezTo>
                    <a:pt x="62" y="60"/>
                    <a:pt x="48" y="67"/>
                    <a:pt x="36" y="71"/>
                  </a:cubicBezTo>
                  <a:cubicBezTo>
                    <a:pt x="23" y="74"/>
                    <a:pt x="12" y="75"/>
                    <a:pt x="5" y="75"/>
                  </a:cubicBezTo>
                  <a:cubicBezTo>
                    <a:pt x="4" y="75"/>
                    <a:pt x="2" y="75"/>
                    <a:pt x="1" y="75"/>
                  </a:cubicBezTo>
                  <a:cubicBezTo>
                    <a:pt x="1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15" y="89"/>
                    <a:pt x="34" y="87"/>
                    <a:pt x="54" y="78"/>
                  </a:cubicBezTo>
                  <a:cubicBezTo>
                    <a:pt x="64" y="74"/>
                    <a:pt x="74" y="67"/>
                    <a:pt x="83" y="58"/>
                  </a:cubicBezTo>
                  <a:cubicBezTo>
                    <a:pt x="91" y="50"/>
                    <a:pt x="98" y="40"/>
                    <a:pt x="103" y="29"/>
                  </a:cubicBezTo>
                  <a:cubicBezTo>
                    <a:pt x="104" y="34"/>
                    <a:pt x="105" y="40"/>
                    <a:pt x="106" y="4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7" y="32"/>
                    <a:pt x="116" y="20"/>
                    <a:pt x="11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67" name="Freeform 48"/>
            <p:cNvSpPr/>
            <p:nvPr/>
          </p:nvSpPr>
          <p:spPr bwMode="auto">
            <a:xfrm>
              <a:off x="4559030" y="39026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193522" y="2049718"/>
            <a:ext cx="1540647" cy="1540647"/>
          </a:xfrm>
          <a:prstGeom prst="ellipse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00" b="1"/>
          </a:p>
        </p:txBody>
      </p:sp>
      <p:grpSp>
        <p:nvGrpSpPr>
          <p:cNvPr id="50" name="组合 49"/>
          <p:cNvGrpSpPr/>
          <p:nvPr/>
        </p:nvGrpSpPr>
        <p:grpSpPr>
          <a:xfrm>
            <a:off x="1642824" y="2484725"/>
            <a:ext cx="666327" cy="628015"/>
            <a:chOff x="5461000" y="2828925"/>
            <a:chExt cx="1270000" cy="1196975"/>
          </a:xfrm>
          <a:solidFill>
            <a:schemeClr val="bg1"/>
          </a:solidFill>
        </p:grpSpPr>
        <p:sp>
          <p:nvSpPr>
            <p:cNvPr id="51" name="Freeform 5"/>
            <p:cNvSpPr/>
            <p:nvPr/>
          </p:nvSpPr>
          <p:spPr bwMode="auto">
            <a:xfrm>
              <a:off x="5926138" y="3643313"/>
              <a:ext cx="449263" cy="268288"/>
            </a:xfrm>
            <a:custGeom>
              <a:avLst/>
              <a:gdLst>
                <a:gd name="T0" fmla="*/ 109 w 119"/>
                <a:gd name="T1" fmla="*/ 12 h 71"/>
                <a:gd name="T2" fmla="*/ 79 w 119"/>
                <a:gd name="T3" fmla="*/ 1 h 71"/>
                <a:gd name="T4" fmla="*/ 78 w 119"/>
                <a:gd name="T5" fmla="*/ 1 h 71"/>
                <a:gd name="T6" fmla="*/ 78 w 119"/>
                <a:gd name="T7" fmla="*/ 0 h 71"/>
                <a:gd name="T8" fmla="*/ 69 w 119"/>
                <a:gd name="T9" fmla="*/ 45 h 71"/>
                <a:gd name="T10" fmla="*/ 63 w 119"/>
                <a:gd name="T11" fmla="*/ 15 h 71"/>
                <a:gd name="T12" fmla="*/ 67 w 119"/>
                <a:gd name="T13" fmla="*/ 8 h 71"/>
                <a:gd name="T14" fmla="*/ 62 w 119"/>
                <a:gd name="T15" fmla="*/ 3 h 71"/>
                <a:gd name="T16" fmla="*/ 60 w 119"/>
                <a:gd name="T17" fmla="*/ 3 h 71"/>
                <a:gd name="T18" fmla="*/ 60 w 119"/>
                <a:gd name="T19" fmla="*/ 3 h 71"/>
                <a:gd name="T20" fmla="*/ 58 w 119"/>
                <a:gd name="T21" fmla="*/ 3 h 71"/>
                <a:gd name="T22" fmla="*/ 53 w 119"/>
                <a:gd name="T23" fmla="*/ 8 h 71"/>
                <a:gd name="T24" fmla="*/ 56 w 119"/>
                <a:gd name="T25" fmla="*/ 15 h 71"/>
                <a:gd name="T26" fmla="*/ 51 w 119"/>
                <a:gd name="T27" fmla="*/ 45 h 71"/>
                <a:gd name="T28" fmla="*/ 41 w 119"/>
                <a:gd name="T29" fmla="*/ 0 h 71"/>
                <a:gd name="T30" fmla="*/ 41 w 119"/>
                <a:gd name="T31" fmla="*/ 1 h 71"/>
                <a:gd name="T32" fmla="*/ 41 w 119"/>
                <a:gd name="T33" fmla="*/ 1 h 71"/>
                <a:gd name="T34" fmla="*/ 10 w 119"/>
                <a:gd name="T35" fmla="*/ 12 h 71"/>
                <a:gd name="T36" fmla="*/ 1 w 119"/>
                <a:gd name="T37" fmla="*/ 39 h 71"/>
                <a:gd name="T38" fmla="*/ 0 w 119"/>
                <a:gd name="T39" fmla="*/ 67 h 71"/>
                <a:gd name="T40" fmla="*/ 21 w 119"/>
                <a:gd name="T41" fmla="*/ 69 h 71"/>
                <a:gd name="T42" fmla="*/ 21 w 119"/>
                <a:gd name="T43" fmla="*/ 45 h 71"/>
                <a:gd name="T44" fmla="*/ 24 w 119"/>
                <a:gd name="T45" fmla="*/ 36 h 71"/>
                <a:gd name="T46" fmla="*/ 24 w 119"/>
                <a:gd name="T47" fmla="*/ 70 h 71"/>
                <a:gd name="T48" fmla="*/ 60 w 119"/>
                <a:gd name="T49" fmla="*/ 71 h 71"/>
                <a:gd name="T50" fmla="*/ 95 w 119"/>
                <a:gd name="T51" fmla="*/ 70 h 71"/>
                <a:gd name="T52" fmla="*/ 95 w 119"/>
                <a:gd name="T53" fmla="*/ 36 h 71"/>
                <a:gd name="T54" fmla="*/ 97 w 119"/>
                <a:gd name="T55" fmla="*/ 45 h 71"/>
                <a:gd name="T56" fmla="*/ 97 w 119"/>
                <a:gd name="T57" fmla="*/ 69 h 71"/>
                <a:gd name="T58" fmla="*/ 119 w 119"/>
                <a:gd name="T59" fmla="*/ 67 h 71"/>
                <a:gd name="T60" fmla="*/ 119 w 119"/>
                <a:gd name="T61" fmla="*/ 39 h 71"/>
                <a:gd name="T62" fmla="*/ 109 w 119"/>
                <a:gd name="T63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9" h="71">
                  <a:moveTo>
                    <a:pt x="109" y="12"/>
                  </a:moveTo>
                  <a:cubicBezTo>
                    <a:pt x="101" y="8"/>
                    <a:pt x="85" y="3"/>
                    <a:pt x="79" y="1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0"/>
                    <a:pt x="78" y="0"/>
                  </a:cubicBezTo>
                  <a:cubicBezTo>
                    <a:pt x="77" y="7"/>
                    <a:pt x="69" y="45"/>
                    <a:pt x="69" y="45"/>
                  </a:cubicBezTo>
                  <a:cubicBezTo>
                    <a:pt x="69" y="45"/>
                    <a:pt x="64" y="15"/>
                    <a:pt x="63" y="15"/>
                  </a:cubicBezTo>
                  <a:cubicBezTo>
                    <a:pt x="63" y="15"/>
                    <a:pt x="67" y="8"/>
                    <a:pt x="67" y="8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42" y="7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5" y="3"/>
                    <a:pt x="18" y="8"/>
                    <a:pt x="10" y="12"/>
                  </a:cubicBezTo>
                  <a:cubicBezTo>
                    <a:pt x="8" y="15"/>
                    <a:pt x="2" y="20"/>
                    <a:pt x="1" y="39"/>
                  </a:cubicBezTo>
                  <a:cubicBezTo>
                    <a:pt x="0" y="40"/>
                    <a:pt x="0" y="55"/>
                    <a:pt x="0" y="67"/>
                  </a:cubicBezTo>
                  <a:cubicBezTo>
                    <a:pt x="7" y="68"/>
                    <a:pt x="13" y="69"/>
                    <a:pt x="21" y="69"/>
                  </a:cubicBezTo>
                  <a:cubicBezTo>
                    <a:pt x="21" y="61"/>
                    <a:pt x="21" y="48"/>
                    <a:pt x="21" y="45"/>
                  </a:cubicBezTo>
                  <a:cubicBezTo>
                    <a:pt x="21" y="41"/>
                    <a:pt x="23" y="38"/>
                    <a:pt x="24" y="3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35" y="70"/>
                    <a:pt x="48" y="71"/>
                    <a:pt x="60" y="71"/>
                  </a:cubicBezTo>
                  <a:cubicBezTo>
                    <a:pt x="71" y="71"/>
                    <a:pt x="84" y="70"/>
                    <a:pt x="95" y="7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8"/>
                    <a:pt x="97" y="41"/>
                    <a:pt x="97" y="45"/>
                  </a:cubicBezTo>
                  <a:cubicBezTo>
                    <a:pt x="97" y="48"/>
                    <a:pt x="97" y="61"/>
                    <a:pt x="97" y="69"/>
                  </a:cubicBezTo>
                  <a:cubicBezTo>
                    <a:pt x="106" y="68"/>
                    <a:pt x="112" y="68"/>
                    <a:pt x="119" y="67"/>
                  </a:cubicBezTo>
                  <a:cubicBezTo>
                    <a:pt x="119" y="55"/>
                    <a:pt x="119" y="40"/>
                    <a:pt x="119" y="39"/>
                  </a:cubicBezTo>
                  <a:cubicBezTo>
                    <a:pt x="117" y="20"/>
                    <a:pt x="112" y="15"/>
                    <a:pt x="10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6035675" y="3359150"/>
              <a:ext cx="230188" cy="268288"/>
            </a:xfrm>
            <a:custGeom>
              <a:avLst/>
              <a:gdLst>
                <a:gd name="T0" fmla="*/ 7 w 61"/>
                <a:gd name="T1" fmla="*/ 46 h 71"/>
                <a:gd name="T2" fmla="*/ 31 w 61"/>
                <a:gd name="T3" fmla="*/ 71 h 71"/>
                <a:gd name="T4" fmla="*/ 55 w 61"/>
                <a:gd name="T5" fmla="*/ 46 h 71"/>
                <a:gd name="T6" fmla="*/ 61 w 61"/>
                <a:gd name="T7" fmla="*/ 34 h 71"/>
                <a:gd name="T8" fmla="*/ 57 w 61"/>
                <a:gd name="T9" fmla="*/ 29 h 71"/>
                <a:gd name="T10" fmla="*/ 31 w 61"/>
                <a:gd name="T11" fmla="*/ 0 h 71"/>
                <a:gd name="T12" fmla="*/ 5 w 61"/>
                <a:gd name="T13" fmla="*/ 29 h 71"/>
                <a:gd name="T14" fmla="*/ 1 w 61"/>
                <a:gd name="T15" fmla="*/ 34 h 71"/>
                <a:gd name="T16" fmla="*/ 7 w 61"/>
                <a:gd name="T17" fmla="*/ 4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1">
                  <a:moveTo>
                    <a:pt x="7" y="46"/>
                  </a:moveTo>
                  <a:cubicBezTo>
                    <a:pt x="10" y="59"/>
                    <a:pt x="18" y="71"/>
                    <a:pt x="31" y="71"/>
                  </a:cubicBezTo>
                  <a:cubicBezTo>
                    <a:pt x="44" y="71"/>
                    <a:pt x="52" y="59"/>
                    <a:pt x="55" y="46"/>
                  </a:cubicBezTo>
                  <a:cubicBezTo>
                    <a:pt x="59" y="44"/>
                    <a:pt x="61" y="39"/>
                    <a:pt x="61" y="34"/>
                  </a:cubicBezTo>
                  <a:cubicBezTo>
                    <a:pt x="60" y="32"/>
                    <a:pt x="59" y="30"/>
                    <a:pt x="57" y="29"/>
                  </a:cubicBezTo>
                  <a:cubicBezTo>
                    <a:pt x="56" y="13"/>
                    <a:pt x="46" y="0"/>
                    <a:pt x="31" y="0"/>
                  </a:cubicBezTo>
                  <a:cubicBezTo>
                    <a:pt x="16" y="0"/>
                    <a:pt x="6" y="13"/>
                    <a:pt x="5" y="29"/>
                  </a:cubicBezTo>
                  <a:cubicBezTo>
                    <a:pt x="3" y="30"/>
                    <a:pt x="1" y="31"/>
                    <a:pt x="1" y="34"/>
                  </a:cubicBezTo>
                  <a:cubicBezTo>
                    <a:pt x="0" y="39"/>
                    <a:pt x="3" y="45"/>
                    <a:pt x="7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6043613" y="3063875"/>
              <a:ext cx="260350" cy="49213"/>
            </a:xfrm>
            <a:custGeom>
              <a:avLst/>
              <a:gdLst>
                <a:gd name="T0" fmla="*/ 6 w 69"/>
                <a:gd name="T1" fmla="*/ 13 h 13"/>
                <a:gd name="T2" fmla="*/ 63 w 69"/>
                <a:gd name="T3" fmla="*/ 13 h 13"/>
                <a:gd name="T4" fmla="*/ 69 w 69"/>
                <a:gd name="T5" fmla="*/ 6 h 13"/>
                <a:gd name="T6" fmla="*/ 63 w 69"/>
                <a:gd name="T7" fmla="*/ 0 h 13"/>
                <a:gd name="T8" fmla="*/ 6 w 69"/>
                <a:gd name="T9" fmla="*/ 0 h 13"/>
                <a:gd name="T10" fmla="*/ 0 w 69"/>
                <a:gd name="T11" fmla="*/ 6 h 13"/>
                <a:gd name="T12" fmla="*/ 6 w 6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">
                  <a:moveTo>
                    <a:pt x="6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6" y="13"/>
                    <a:pt x="69" y="10"/>
                    <a:pt x="69" y="6"/>
                  </a:cubicBezTo>
                  <a:cubicBezTo>
                    <a:pt x="69" y="3"/>
                    <a:pt x="66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6043613" y="3162300"/>
              <a:ext cx="487363" cy="44450"/>
            </a:xfrm>
            <a:custGeom>
              <a:avLst/>
              <a:gdLst>
                <a:gd name="T0" fmla="*/ 122 w 129"/>
                <a:gd name="T1" fmla="*/ 0 h 12"/>
                <a:gd name="T2" fmla="*/ 6 w 129"/>
                <a:gd name="T3" fmla="*/ 0 h 12"/>
                <a:gd name="T4" fmla="*/ 0 w 129"/>
                <a:gd name="T5" fmla="*/ 6 h 12"/>
                <a:gd name="T6" fmla="*/ 6 w 129"/>
                <a:gd name="T7" fmla="*/ 12 h 12"/>
                <a:gd name="T8" fmla="*/ 122 w 129"/>
                <a:gd name="T9" fmla="*/ 12 h 12"/>
                <a:gd name="T10" fmla="*/ 129 w 129"/>
                <a:gd name="T11" fmla="*/ 6 h 12"/>
                <a:gd name="T12" fmla="*/ 122 w 12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">
                  <a:moveTo>
                    <a:pt x="1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6" y="12"/>
                    <a:pt x="129" y="10"/>
                    <a:pt x="129" y="6"/>
                  </a:cubicBezTo>
                  <a:cubicBezTo>
                    <a:pt x="129" y="3"/>
                    <a:pt x="126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5461000" y="2828925"/>
              <a:ext cx="1270000" cy="1196975"/>
            </a:xfrm>
            <a:custGeom>
              <a:avLst/>
              <a:gdLst>
                <a:gd name="T0" fmla="*/ 315 w 336"/>
                <a:gd name="T1" fmla="*/ 80 h 316"/>
                <a:gd name="T2" fmla="*/ 315 w 336"/>
                <a:gd name="T3" fmla="*/ 79 h 316"/>
                <a:gd name="T4" fmla="*/ 312 w 336"/>
                <a:gd name="T5" fmla="*/ 72 h 316"/>
                <a:gd name="T6" fmla="*/ 264 w 336"/>
                <a:gd name="T7" fmla="*/ 20 h 316"/>
                <a:gd name="T8" fmla="*/ 243 w 336"/>
                <a:gd name="T9" fmla="*/ 3 h 316"/>
                <a:gd name="T10" fmla="*/ 236 w 336"/>
                <a:gd name="T11" fmla="*/ 0 h 316"/>
                <a:gd name="T12" fmla="*/ 236 w 336"/>
                <a:gd name="T13" fmla="*/ 0 h 316"/>
                <a:gd name="T14" fmla="*/ 123 w 336"/>
                <a:gd name="T15" fmla="*/ 26 h 316"/>
                <a:gd name="T16" fmla="*/ 83 w 336"/>
                <a:gd name="T17" fmla="*/ 107 h 316"/>
                <a:gd name="T18" fmla="*/ 38 w 336"/>
                <a:gd name="T19" fmla="*/ 273 h 316"/>
                <a:gd name="T20" fmla="*/ 27 w 336"/>
                <a:gd name="T21" fmla="*/ 298 h 316"/>
                <a:gd name="T22" fmla="*/ 14 w 336"/>
                <a:gd name="T23" fmla="*/ 73 h 316"/>
                <a:gd name="T24" fmla="*/ 112 w 336"/>
                <a:gd name="T25" fmla="*/ 56 h 316"/>
                <a:gd name="T26" fmla="*/ 31 w 336"/>
                <a:gd name="T27" fmla="*/ 42 h 316"/>
                <a:gd name="T28" fmla="*/ 0 w 336"/>
                <a:gd name="T29" fmla="*/ 73 h 316"/>
                <a:gd name="T30" fmla="*/ 9 w 336"/>
                <a:gd name="T31" fmla="*/ 306 h 316"/>
                <a:gd name="T32" fmla="*/ 31 w 336"/>
                <a:gd name="T33" fmla="*/ 316 h 316"/>
                <a:gd name="T34" fmla="*/ 321 w 336"/>
                <a:gd name="T35" fmla="*/ 285 h 316"/>
                <a:gd name="T36" fmla="*/ 315 w 336"/>
                <a:gd name="T37" fmla="*/ 108 h 316"/>
                <a:gd name="T38" fmla="*/ 279 w 336"/>
                <a:gd name="T39" fmla="*/ 53 h 316"/>
                <a:gd name="T40" fmla="*/ 297 w 336"/>
                <a:gd name="T41" fmla="*/ 73 h 316"/>
                <a:gd name="T42" fmla="*/ 242 w 336"/>
                <a:gd name="T43" fmla="*/ 61 h 316"/>
                <a:gd name="T44" fmla="*/ 134 w 336"/>
                <a:gd name="T45" fmla="*/ 26 h 316"/>
                <a:gd name="T46" fmla="*/ 231 w 336"/>
                <a:gd name="T47" fmla="*/ 11 h 316"/>
                <a:gd name="T48" fmla="*/ 254 w 336"/>
                <a:gd name="T49" fmla="*/ 83 h 316"/>
                <a:gd name="T50" fmla="*/ 303 w 336"/>
                <a:gd name="T51" fmla="*/ 107 h 316"/>
                <a:gd name="T52" fmla="*/ 134 w 336"/>
                <a:gd name="T53" fmla="*/ 26 h 316"/>
                <a:gd name="T54" fmla="*/ 304 w 336"/>
                <a:gd name="T55" fmla="*/ 297 h 316"/>
                <a:gd name="T56" fmla="*/ 46 w 336"/>
                <a:gd name="T57" fmla="*/ 301 h 316"/>
                <a:gd name="T58" fmla="*/ 66 w 336"/>
                <a:gd name="T59" fmla="*/ 134 h 316"/>
                <a:gd name="T60" fmla="*/ 79 w 336"/>
                <a:gd name="T61" fmla="*/ 122 h 316"/>
                <a:gd name="T62" fmla="*/ 319 w 336"/>
                <a:gd name="T63" fmla="*/ 125 h 316"/>
                <a:gd name="T64" fmla="*/ 308 w 336"/>
                <a:gd name="T65" fmla="*/ 28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6" h="316">
                  <a:moveTo>
                    <a:pt x="315" y="108"/>
                  </a:moveTo>
                  <a:cubicBezTo>
                    <a:pt x="315" y="80"/>
                    <a:pt x="315" y="80"/>
                    <a:pt x="315" y="80"/>
                  </a:cubicBezTo>
                  <a:cubicBezTo>
                    <a:pt x="315" y="80"/>
                    <a:pt x="315" y="80"/>
                    <a:pt x="315" y="80"/>
                  </a:cubicBezTo>
                  <a:cubicBezTo>
                    <a:pt x="315" y="79"/>
                    <a:pt x="315" y="79"/>
                    <a:pt x="315" y="79"/>
                  </a:cubicBezTo>
                  <a:cubicBezTo>
                    <a:pt x="315" y="77"/>
                    <a:pt x="315" y="77"/>
                    <a:pt x="314" y="76"/>
                  </a:cubicBezTo>
                  <a:cubicBezTo>
                    <a:pt x="314" y="74"/>
                    <a:pt x="313" y="73"/>
                    <a:pt x="312" y="72"/>
                  </a:cubicBezTo>
                  <a:cubicBezTo>
                    <a:pt x="310" y="67"/>
                    <a:pt x="304" y="61"/>
                    <a:pt x="298" y="54"/>
                  </a:cubicBezTo>
                  <a:cubicBezTo>
                    <a:pt x="288" y="43"/>
                    <a:pt x="275" y="30"/>
                    <a:pt x="264" y="20"/>
                  </a:cubicBezTo>
                  <a:cubicBezTo>
                    <a:pt x="258" y="14"/>
                    <a:pt x="253" y="10"/>
                    <a:pt x="249" y="7"/>
                  </a:cubicBezTo>
                  <a:cubicBezTo>
                    <a:pt x="247" y="5"/>
                    <a:pt x="245" y="4"/>
                    <a:pt x="243" y="3"/>
                  </a:cubicBezTo>
                  <a:cubicBezTo>
                    <a:pt x="242" y="2"/>
                    <a:pt x="241" y="2"/>
                    <a:pt x="240" y="1"/>
                  </a:cubicBezTo>
                  <a:cubicBezTo>
                    <a:pt x="239" y="1"/>
                    <a:pt x="238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34" y="0"/>
                    <a:pt x="123" y="12"/>
                    <a:pt x="123" y="26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66" y="107"/>
                    <a:pt x="53" y="120"/>
                    <a:pt x="53" y="137"/>
                  </a:cubicBezTo>
                  <a:cubicBezTo>
                    <a:pt x="38" y="273"/>
                    <a:pt x="38" y="273"/>
                    <a:pt x="38" y="273"/>
                  </a:cubicBezTo>
                  <a:cubicBezTo>
                    <a:pt x="36" y="284"/>
                    <a:pt x="36" y="288"/>
                    <a:pt x="34" y="292"/>
                  </a:cubicBezTo>
                  <a:cubicBezTo>
                    <a:pt x="32" y="294"/>
                    <a:pt x="29" y="297"/>
                    <a:pt x="27" y="298"/>
                  </a:cubicBezTo>
                  <a:cubicBezTo>
                    <a:pt x="15" y="298"/>
                    <a:pt x="14" y="286"/>
                    <a:pt x="14" y="28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9"/>
                    <a:pt x="19" y="56"/>
                    <a:pt x="31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2" y="42"/>
                    <a:pt x="15" y="45"/>
                    <a:pt x="9" y="51"/>
                  </a:cubicBezTo>
                  <a:cubicBezTo>
                    <a:pt x="4" y="57"/>
                    <a:pt x="0" y="64"/>
                    <a:pt x="0" y="73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3"/>
                    <a:pt x="4" y="301"/>
                    <a:pt x="9" y="306"/>
                  </a:cubicBezTo>
                  <a:cubicBezTo>
                    <a:pt x="14" y="312"/>
                    <a:pt x="22" y="315"/>
                    <a:pt x="30" y="316"/>
                  </a:cubicBezTo>
                  <a:cubicBezTo>
                    <a:pt x="30" y="316"/>
                    <a:pt x="30" y="316"/>
                    <a:pt x="31" y="316"/>
                  </a:cubicBezTo>
                  <a:cubicBezTo>
                    <a:pt x="291" y="316"/>
                    <a:pt x="291" y="316"/>
                    <a:pt x="291" y="316"/>
                  </a:cubicBezTo>
                  <a:cubicBezTo>
                    <a:pt x="308" y="316"/>
                    <a:pt x="321" y="302"/>
                    <a:pt x="321" y="285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24"/>
                    <a:pt x="327" y="112"/>
                    <a:pt x="315" y="108"/>
                  </a:cubicBezTo>
                  <a:close/>
                  <a:moveTo>
                    <a:pt x="242" y="18"/>
                  </a:moveTo>
                  <a:cubicBezTo>
                    <a:pt x="252" y="26"/>
                    <a:pt x="266" y="40"/>
                    <a:pt x="279" y="53"/>
                  </a:cubicBezTo>
                  <a:cubicBezTo>
                    <a:pt x="285" y="60"/>
                    <a:pt x="292" y="66"/>
                    <a:pt x="296" y="72"/>
                  </a:cubicBezTo>
                  <a:cubicBezTo>
                    <a:pt x="296" y="72"/>
                    <a:pt x="297" y="73"/>
                    <a:pt x="297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48" y="73"/>
                    <a:pt x="242" y="68"/>
                    <a:pt x="242" y="61"/>
                  </a:cubicBezTo>
                  <a:lnTo>
                    <a:pt x="242" y="18"/>
                  </a:lnTo>
                  <a:close/>
                  <a:moveTo>
                    <a:pt x="134" y="26"/>
                  </a:moveTo>
                  <a:cubicBezTo>
                    <a:pt x="134" y="19"/>
                    <a:pt x="141" y="11"/>
                    <a:pt x="148" y="11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231" y="61"/>
                    <a:pt x="231" y="61"/>
                    <a:pt x="231" y="61"/>
                  </a:cubicBezTo>
                  <a:cubicBezTo>
                    <a:pt x="231" y="75"/>
                    <a:pt x="240" y="83"/>
                    <a:pt x="254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134" y="107"/>
                    <a:pt x="134" y="107"/>
                    <a:pt x="134" y="107"/>
                  </a:cubicBezTo>
                  <a:lnTo>
                    <a:pt x="134" y="26"/>
                  </a:lnTo>
                  <a:close/>
                  <a:moveTo>
                    <a:pt x="308" y="288"/>
                  </a:moveTo>
                  <a:cubicBezTo>
                    <a:pt x="308" y="292"/>
                    <a:pt x="307" y="295"/>
                    <a:pt x="304" y="297"/>
                  </a:cubicBezTo>
                  <a:cubicBezTo>
                    <a:pt x="302" y="299"/>
                    <a:pt x="299" y="301"/>
                    <a:pt x="295" y="301"/>
                  </a:cubicBezTo>
                  <a:cubicBezTo>
                    <a:pt x="46" y="301"/>
                    <a:pt x="46" y="301"/>
                    <a:pt x="46" y="301"/>
                  </a:cubicBezTo>
                  <a:cubicBezTo>
                    <a:pt x="49" y="294"/>
                    <a:pt x="51" y="286"/>
                    <a:pt x="51" y="276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1"/>
                    <a:pt x="68" y="128"/>
                    <a:pt x="70" y="125"/>
                  </a:cubicBezTo>
                  <a:cubicBezTo>
                    <a:pt x="72" y="123"/>
                    <a:pt x="76" y="122"/>
                    <a:pt x="79" y="122"/>
                  </a:cubicBezTo>
                  <a:cubicBezTo>
                    <a:pt x="311" y="122"/>
                    <a:pt x="311" y="122"/>
                    <a:pt x="311" y="122"/>
                  </a:cubicBezTo>
                  <a:cubicBezTo>
                    <a:pt x="314" y="122"/>
                    <a:pt x="317" y="123"/>
                    <a:pt x="319" y="125"/>
                  </a:cubicBezTo>
                  <a:cubicBezTo>
                    <a:pt x="322" y="128"/>
                    <a:pt x="323" y="131"/>
                    <a:pt x="323" y="134"/>
                  </a:cubicBezTo>
                  <a:lnTo>
                    <a:pt x="308" y="2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9102796" y="3590365"/>
            <a:ext cx="1540647" cy="1540647"/>
          </a:xfrm>
          <a:prstGeom prst="ellipse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00" b="1"/>
          </a:p>
        </p:txBody>
      </p:sp>
      <p:grpSp>
        <p:nvGrpSpPr>
          <p:cNvPr id="36" name="组合 35"/>
          <p:cNvGrpSpPr/>
          <p:nvPr/>
        </p:nvGrpSpPr>
        <p:grpSpPr>
          <a:xfrm>
            <a:off x="9422915" y="4000843"/>
            <a:ext cx="873612" cy="746247"/>
            <a:chOff x="5322888" y="2767013"/>
            <a:chExt cx="1546225" cy="1320801"/>
          </a:xfrm>
          <a:solidFill>
            <a:schemeClr val="bg1"/>
          </a:solidFill>
        </p:grpSpPr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6092826" y="3098801"/>
              <a:ext cx="71438" cy="390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5899151" y="4041776"/>
              <a:ext cx="457200" cy="460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5322888" y="2871788"/>
              <a:ext cx="739775" cy="723900"/>
            </a:xfrm>
            <a:custGeom>
              <a:avLst/>
              <a:gdLst>
                <a:gd name="T0" fmla="*/ 125 w 196"/>
                <a:gd name="T1" fmla="*/ 165 h 191"/>
                <a:gd name="T2" fmla="*/ 125 w 196"/>
                <a:gd name="T3" fmla="*/ 165 h 191"/>
                <a:gd name="T4" fmla="*/ 125 w 196"/>
                <a:gd name="T5" fmla="*/ 163 h 191"/>
                <a:gd name="T6" fmla="*/ 68 w 196"/>
                <a:gd name="T7" fmla="*/ 24 h 191"/>
                <a:gd name="T8" fmla="*/ 68 w 196"/>
                <a:gd name="T9" fmla="*/ 22 h 191"/>
                <a:gd name="T10" fmla="*/ 80 w 196"/>
                <a:gd name="T11" fmla="*/ 17 h 191"/>
                <a:gd name="T12" fmla="*/ 196 w 196"/>
                <a:gd name="T13" fmla="*/ 37 h 191"/>
                <a:gd name="T14" fmla="*/ 196 w 196"/>
                <a:gd name="T15" fmla="*/ 14 h 191"/>
                <a:gd name="T16" fmla="*/ 78 w 196"/>
                <a:gd name="T17" fmla="*/ 8 h 191"/>
                <a:gd name="T18" fmla="*/ 68 w 196"/>
                <a:gd name="T19" fmla="*/ 15 h 191"/>
                <a:gd name="T20" fmla="*/ 68 w 196"/>
                <a:gd name="T21" fmla="*/ 14 h 191"/>
                <a:gd name="T22" fmla="*/ 64 w 196"/>
                <a:gd name="T23" fmla="*/ 11 h 191"/>
                <a:gd name="T24" fmla="*/ 61 w 196"/>
                <a:gd name="T25" fmla="*/ 14 h 191"/>
                <a:gd name="T26" fmla="*/ 55 w 196"/>
                <a:gd name="T27" fmla="*/ 3 h 191"/>
                <a:gd name="T28" fmla="*/ 51 w 196"/>
                <a:gd name="T29" fmla="*/ 3 h 191"/>
                <a:gd name="T30" fmla="*/ 61 w 196"/>
                <a:gd name="T31" fmla="*/ 21 h 191"/>
                <a:gd name="T32" fmla="*/ 61 w 196"/>
                <a:gd name="T33" fmla="*/ 24 h 191"/>
                <a:gd name="T34" fmla="*/ 4 w 196"/>
                <a:gd name="T35" fmla="*/ 163 h 191"/>
                <a:gd name="T36" fmla="*/ 4 w 196"/>
                <a:gd name="T37" fmla="*/ 165 h 191"/>
                <a:gd name="T38" fmla="*/ 4 w 196"/>
                <a:gd name="T39" fmla="*/ 165 h 191"/>
                <a:gd name="T40" fmla="*/ 2 w 196"/>
                <a:gd name="T41" fmla="*/ 168 h 191"/>
                <a:gd name="T42" fmla="*/ 20 w 196"/>
                <a:gd name="T43" fmla="*/ 186 h 191"/>
                <a:gd name="T44" fmla="*/ 65 w 196"/>
                <a:gd name="T45" fmla="*/ 191 h 191"/>
                <a:gd name="T46" fmla="*/ 109 w 196"/>
                <a:gd name="T47" fmla="*/ 186 h 191"/>
                <a:gd name="T48" fmla="*/ 127 w 196"/>
                <a:gd name="T49" fmla="*/ 168 h 191"/>
                <a:gd name="T50" fmla="*/ 125 w 196"/>
                <a:gd name="T51" fmla="*/ 165 h 191"/>
                <a:gd name="T52" fmla="*/ 71 w 196"/>
                <a:gd name="T53" fmla="*/ 165 h 191"/>
                <a:gd name="T54" fmla="*/ 64 w 196"/>
                <a:gd name="T55" fmla="*/ 165 h 191"/>
                <a:gd name="T56" fmla="*/ 58 w 196"/>
                <a:gd name="T57" fmla="*/ 165 h 191"/>
                <a:gd name="T58" fmla="*/ 11 w 196"/>
                <a:gd name="T59" fmla="*/ 165 h 191"/>
                <a:gd name="T60" fmla="*/ 64 w 196"/>
                <a:gd name="T61" fmla="*/ 36 h 191"/>
                <a:gd name="T62" fmla="*/ 64 w 196"/>
                <a:gd name="T63" fmla="*/ 36 h 191"/>
                <a:gd name="T64" fmla="*/ 65 w 196"/>
                <a:gd name="T65" fmla="*/ 36 h 191"/>
                <a:gd name="T66" fmla="*/ 118 w 196"/>
                <a:gd name="T67" fmla="*/ 165 h 191"/>
                <a:gd name="T68" fmla="*/ 71 w 196"/>
                <a:gd name="T69" fmla="*/ 16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91">
                  <a:moveTo>
                    <a:pt x="125" y="165"/>
                  </a:moveTo>
                  <a:cubicBezTo>
                    <a:pt x="125" y="165"/>
                    <a:pt x="125" y="165"/>
                    <a:pt x="125" y="165"/>
                  </a:cubicBezTo>
                  <a:cubicBezTo>
                    <a:pt x="125" y="164"/>
                    <a:pt x="125" y="163"/>
                    <a:pt x="125" y="1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6" y="22"/>
                    <a:pt x="80" y="17"/>
                    <a:pt x="80" y="17"/>
                  </a:cubicBezTo>
                  <a:cubicBezTo>
                    <a:pt x="80" y="17"/>
                    <a:pt x="94" y="6"/>
                    <a:pt x="196" y="3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72" y="8"/>
                    <a:pt x="127" y="1"/>
                    <a:pt x="78" y="8"/>
                  </a:cubicBezTo>
                  <a:cubicBezTo>
                    <a:pt x="78" y="8"/>
                    <a:pt x="74" y="14"/>
                    <a:pt x="68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2"/>
                    <a:pt x="66" y="11"/>
                    <a:pt x="64" y="11"/>
                  </a:cubicBezTo>
                  <a:cubicBezTo>
                    <a:pt x="62" y="11"/>
                    <a:pt x="61" y="12"/>
                    <a:pt x="61" y="14"/>
                  </a:cubicBezTo>
                  <a:cubicBezTo>
                    <a:pt x="52" y="11"/>
                    <a:pt x="55" y="3"/>
                    <a:pt x="55" y="3"/>
                  </a:cubicBezTo>
                  <a:cubicBezTo>
                    <a:pt x="55" y="3"/>
                    <a:pt x="52" y="0"/>
                    <a:pt x="51" y="3"/>
                  </a:cubicBezTo>
                  <a:cubicBezTo>
                    <a:pt x="50" y="5"/>
                    <a:pt x="49" y="17"/>
                    <a:pt x="61" y="21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163"/>
                    <a:pt x="4" y="164"/>
                    <a:pt x="4" y="165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1" y="165"/>
                    <a:pt x="0" y="167"/>
                    <a:pt x="2" y="168"/>
                  </a:cubicBezTo>
                  <a:cubicBezTo>
                    <a:pt x="2" y="168"/>
                    <a:pt x="18" y="184"/>
                    <a:pt x="20" y="186"/>
                  </a:cubicBezTo>
                  <a:cubicBezTo>
                    <a:pt x="20" y="186"/>
                    <a:pt x="25" y="191"/>
                    <a:pt x="65" y="191"/>
                  </a:cubicBezTo>
                  <a:cubicBezTo>
                    <a:pt x="104" y="191"/>
                    <a:pt x="109" y="186"/>
                    <a:pt x="109" y="186"/>
                  </a:cubicBezTo>
                  <a:cubicBezTo>
                    <a:pt x="111" y="184"/>
                    <a:pt x="127" y="168"/>
                    <a:pt x="127" y="168"/>
                  </a:cubicBezTo>
                  <a:cubicBezTo>
                    <a:pt x="129" y="167"/>
                    <a:pt x="128" y="165"/>
                    <a:pt x="125" y="165"/>
                  </a:cubicBezTo>
                  <a:close/>
                  <a:moveTo>
                    <a:pt x="71" y="165"/>
                  </a:moveTo>
                  <a:cubicBezTo>
                    <a:pt x="68" y="165"/>
                    <a:pt x="65" y="165"/>
                    <a:pt x="64" y="165"/>
                  </a:cubicBezTo>
                  <a:cubicBezTo>
                    <a:pt x="64" y="165"/>
                    <a:pt x="61" y="165"/>
                    <a:pt x="58" y="165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118" y="165"/>
                    <a:pt x="118" y="165"/>
                    <a:pt x="118" y="165"/>
                  </a:cubicBezTo>
                  <a:lnTo>
                    <a:pt x="71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6073776" y="2906713"/>
              <a:ext cx="109538" cy="177800"/>
            </a:xfrm>
            <a:custGeom>
              <a:avLst/>
              <a:gdLst>
                <a:gd name="T0" fmla="*/ 29 w 29"/>
                <a:gd name="T1" fmla="*/ 0 h 47"/>
                <a:gd name="T2" fmla="*/ 0 w 29"/>
                <a:gd name="T3" fmla="*/ 0 h 47"/>
                <a:gd name="T4" fmla="*/ 0 w 29"/>
                <a:gd name="T5" fmla="*/ 47 h 47"/>
                <a:gd name="T6" fmla="*/ 29 w 29"/>
                <a:gd name="T7" fmla="*/ 47 h 47"/>
                <a:gd name="T8" fmla="*/ 29 w 29"/>
                <a:gd name="T9" fmla="*/ 0 h 47"/>
                <a:gd name="T10" fmla="*/ 14 w 29"/>
                <a:gd name="T11" fmla="*/ 28 h 47"/>
                <a:gd name="T12" fmla="*/ 8 w 29"/>
                <a:gd name="T13" fmla="*/ 21 h 47"/>
                <a:gd name="T14" fmla="*/ 14 w 29"/>
                <a:gd name="T15" fmla="*/ 14 h 47"/>
                <a:gd name="T16" fmla="*/ 21 w 29"/>
                <a:gd name="T17" fmla="*/ 21 h 47"/>
                <a:gd name="T18" fmla="*/ 14 w 29"/>
                <a:gd name="T1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9" y="47"/>
                    <a:pt x="29" y="47"/>
                    <a:pt x="29" y="47"/>
                  </a:cubicBezTo>
                  <a:lnTo>
                    <a:pt x="29" y="0"/>
                  </a:lnTo>
                  <a:close/>
                  <a:moveTo>
                    <a:pt x="14" y="28"/>
                  </a:moveTo>
                  <a:cubicBezTo>
                    <a:pt x="11" y="28"/>
                    <a:pt x="8" y="25"/>
                    <a:pt x="8" y="21"/>
                  </a:cubicBezTo>
                  <a:cubicBezTo>
                    <a:pt x="8" y="17"/>
                    <a:pt x="11" y="14"/>
                    <a:pt x="14" y="14"/>
                  </a:cubicBezTo>
                  <a:cubicBezTo>
                    <a:pt x="18" y="14"/>
                    <a:pt x="21" y="17"/>
                    <a:pt x="21" y="21"/>
                  </a:cubicBezTo>
                  <a:cubicBezTo>
                    <a:pt x="21" y="25"/>
                    <a:pt x="18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5959476" y="3917951"/>
              <a:ext cx="336550" cy="101600"/>
            </a:xfrm>
            <a:custGeom>
              <a:avLst/>
              <a:gdLst>
                <a:gd name="T0" fmla="*/ 0 w 89"/>
                <a:gd name="T1" fmla="*/ 27 h 27"/>
                <a:gd name="T2" fmla="*/ 89 w 89"/>
                <a:gd name="T3" fmla="*/ 27 h 27"/>
                <a:gd name="T4" fmla="*/ 89 w 89"/>
                <a:gd name="T5" fmla="*/ 19 h 27"/>
                <a:gd name="T6" fmla="*/ 58 w 89"/>
                <a:gd name="T7" fmla="*/ 0 h 27"/>
                <a:gd name="T8" fmla="*/ 31 w 89"/>
                <a:gd name="T9" fmla="*/ 0 h 27"/>
                <a:gd name="T10" fmla="*/ 0 w 89"/>
                <a:gd name="T11" fmla="*/ 19 h 27"/>
                <a:gd name="T12" fmla="*/ 0 w 8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7">
                  <a:moveTo>
                    <a:pt x="0" y="27"/>
                  </a:moveTo>
                  <a:cubicBezTo>
                    <a:pt x="89" y="27"/>
                    <a:pt x="89" y="27"/>
                    <a:pt x="89" y="27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73" y="12"/>
                    <a:pt x="5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12"/>
                    <a:pt x="0" y="19"/>
                    <a:pt x="0" y="19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6076951" y="3508376"/>
              <a:ext cx="101600" cy="390525"/>
            </a:xfrm>
            <a:custGeom>
              <a:avLst/>
              <a:gdLst>
                <a:gd name="T0" fmla="*/ 0 w 27"/>
                <a:gd name="T1" fmla="*/ 9 h 103"/>
                <a:gd name="T2" fmla="*/ 0 w 27"/>
                <a:gd name="T3" fmla="*/ 11 h 103"/>
                <a:gd name="T4" fmla="*/ 0 w 27"/>
                <a:gd name="T5" fmla="*/ 11 h 103"/>
                <a:gd name="T6" fmla="*/ 2 w 27"/>
                <a:gd name="T7" fmla="*/ 103 h 103"/>
                <a:gd name="T8" fmla="*/ 25 w 27"/>
                <a:gd name="T9" fmla="*/ 103 h 103"/>
                <a:gd name="T10" fmla="*/ 27 w 27"/>
                <a:gd name="T11" fmla="*/ 11 h 103"/>
                <a:gd name="T12" fmla="*/ 27 w 27"/>
                <a:gd name="T13" fmla="*/ 11 h 103"/>
                <a:gd name="T14" fmla="*/ 27 w 27"/>
                <a:gd name="T15" fmla="*/ 9 h 103"/>
                <a:gd name="T16" fmla="*/ 24 w 27"/>
                <a:gd name="T17" fmla="*/ 0 h 103"/>
                <a:gd name="T18" fmla="*/ 3 w 27"/>
                <a:gd name="T19" fmla="*/ 0 h 103"/>
                <a:gd name="T20" fmla="*/ 0 w 27"/>
                <a:gd name="T21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03">
                  <a:moveTo>
                    <a:pt x="0" y="9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5"/>
                    <a:pt x="2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6076951" y="2767013"/>
              <a:ext cx="98425" cy="120650"/>
            </a:xfrm>
            <a:custGeom>
              <a:avLst/>
              <a:gdLst>
                <a:gd name="T0" fmla="*/ 5 w 26"/>
                <a:gd name="T1" fmla="*/ 32 h 32"/>
                <a:gd name="T2" fmla="*/ 12 w 26"/>
                <a:gd name="T3" fmla="*/ 32 h 32"/>
                <a:gd name="T4" fmla="*/ 13 w 26"/>
                <a:gd name="T5" fmla="*/ 32 h 32"/>
                <a:gd name="T6" fmla="*/ 21 w 26"/>
                <a:gd name="T7" fmla="*/ 32 h 32"/>
                <a:gd name="T8" fmla="*/ 26 w 26"/>
                <a:gd name="T9" fmla="*/ 10 h 32"/>
                <a:gd name="T10" fmla="*/ 26 w 26"/>
                <a:gd name="T11" fmla="*/ 4 h 32"/>
                <a:gd name="T12" fmla="*/ 26 w 26"/>
                <a:gd name="T13" fmla="*/ 4 h 32"/>
                <a:gd name="T14" fmla="*/ 19 w 26"/>
                <a:gd name="T15" fmla="*/ 0 h 32"/>
                <a:gd name="T16" fmla="*/ 13 w 26"/>
                <a:gd name="T17" fmla="*/ 0 h 32"/>
                <a:gd name="T18" fmla="*/ 12 w 26"/>
                <a:gd name="T19" fmla="*/ 0 h 32"/>
                <a:gd name="T20" fmla="*/ 7 w 26"/>
                <a:gd name="T21" fmla="*/ 0 h 32"/>
                <a:gd name="T22" fmla="*/ 0 w 26"/>
                <a:gd name="T23" fmla="*/ 4 h 32"/>
                <a:gd name="T24" fmla="*/ 0 w 26"/>
                <a:gd name="T25" fmla="*/ 4 h 32"/>
                <a:gd name="T26" fmla="*/ 0 w 26"/>
                <a:gd name="T27" fmla="*/ 10 h 32"/>
                <a:gd name="T28" fmla="*/ 5 w 26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2">
                  <a:moveTo>
                    <a:pt x="5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13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13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Freeform 31"/>
            <p:cNvSpPr/>
            <p:nvPr/>
          </p:nvSpPr>
          <p:spPr bwMode="auto">
            <a:xfrm>
              <a:off x="6556376" y="3538538"/>
              <a:ext cx="142875" cy="30163"/>
            </a:xfrm>
            <a:custGeom>
              <a:avLst/>
              <a:gdLst>
                <a:gd name="T0" fmla="*/ 35 w 38"/>
                <a:gd name="T1" fmla="*/ 8 h 8"/>
                <a:gd name="T2" fmla="*/ 38 w 38"/>
                <a:gd name="T3" fmla="*/ 4 h 8"/>
                <a:gd name="T4" fmla="*/ 35 w 38"/>
                <a:gd name="T5" fmla="*/ 0 h 8"/>
                <a:gd name="T6" fmla="*/ 4 w 38"/>
                <a:gd name="T7" fmla="*/ 0 h 8"/>
                <a:gd name="T8" fmla="*/ 0 w 38"/>
                <a:gd name="T9" fmla="*/ 4 h 8"/>
                <a:gd name="T10" fmla="*/ 4 w 38"/>
                <a:gd name="T11" fmla="*/ 8 h 8"/>
                <a:gd name="T12" fmla="*/ 35 w 3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5" y="8"/>
                  </a:moveTo>
                  <a:cubicBezTo>
                    <a:pt x="36" y="8"/>
                    <a:pt x="38" y="6"/>
                    <a:pt x="38" y="4"/>
                  </a:cubicBezTo>
                  <a:cubicBezTo>
                    <a:pt x="38" y="2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5" name="Freeform 32"/>
            <p:cNvSpPr/>
            <p:nvPr/>
          </p:nvSpPr>
          <p:spPr bwMode="auto">
            <a:xfrm>
              <a:off x="6503988" y="3417887"/>
              <a:ext cx="260350" cy="106363"/>
            </a:xfrm>
            <a:custGeom>
              <a:avLst/>
              <a:gdLst>
                <a:gd name="T0" fmla="*/ 40 w 69"/>
                <a:gd name="T1" fmla="*/ 18 h 28"/>
                <a:gd name="T2" fmla="*/ 44 w 69"/>
                <a:gd name="T3" fmla="*/ 3 h 28"/>
                <a:gd name="T4" fmla="*/ 33 w 69"/>
                <a:gd name="T5" fmla="*/ 0 h 28"/>
                <a:gd name="T6" fmla="*/ 23 w 69"/>
                <a:gd name="T7" fmla="*/ 3 h 28"/>
                <a:gd name="T8" fmla="*/ 27 w 69"/>
                <a:gd name="T9" fmla="*/ 18 h 28"/>
                <a:gd name="T10" fmla="*/ 18 w 69"/>
                <a:gd name="T11" fmla="*/ 5 h 28"/>
                <a:gd name="T12" fmla="*/ 7 w 69"/>
                <a:gd name="T13" fmla="*/ 7 h 28"/>
                <a:gd name="T14" fmla="*/ 16 w 69"/>
                <a:gd name="T15" fmla="*/ 28 h 28"/>
                <a:gd name="T16" fmla="*/ 33 w 69"/>
                <a:gd name="T17" fmla="*/ 28 h 28"/>
                <a:gd name="T18" fmla="*/ 34 w 69"/>
                <a:gd name="T19" fmla="*/ 28 h 28"/>
                <a:gd name="T20" fmla="*/ 51 w 69"/>
                <a:gd name="T21" fmla="*/ 28 h 28"/>
                <a:gd name="T22" fmla="*/ 59 w 69"/>
                <a:gd name="T23" fmla="*/ 7 h 28"/>
                <a:gd name="T24" fmla="*/ 49 w 69"/>
                <a:gd name="T25" fmla="*/ 5 h 28"/>
                <a:gd name="T26" fmla="*/ 40 w 69"/>
                <a:gd name="T2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28">
                  <a:moveTo>
                    <a:pt x="40" y="18"/>
                  </a:moveTo>
                  <a:cubicBezTo>
                    <a:pt x="40" y="15"/>
                    <a:pt x="46" y="6"/>
                    <a:pt x="44" y="3"/>
                  </a:cubicBezTo>
                  <a:cubicBezTo>
                    <a:pt x="42" y="0"/>
                    <a:pt x="35" y="0"/>
                    <a:pt x="33" y="0"/>
                  </a:cubicBezTo>
                  <a:cubicBezTo>
                    <a:pt x="32" y="0"/>
                    <a:pt x="24" y="0"/>
                    <a:pt x="23" y="3"/>
                  </a:cubicBezTo>
                  <a:cubicBezTo>
                    <a:pt x="21" y="6"/>
                    <a:pt x="27" y="15"/>
                    <a:pt x="27" y="18"/>
                  </a:cubicBezTo>
                  <a:cubicBezTo>
                    <a:pt x="22" y="17"/>
                    <a:pt x="20" y="7"/>
                    <a:pt x="18" y="5"/>
                  </a:cubicBezTo>
                  <a:cubicBezTo>
                    <a:pt x="16" y="3"/>
                    <a:pt x="10" y="5"/>
                    <a:pt x="7" y="7"/>
                  </a:cubicBezTo>
                  <a:cubicBezTo>
                    <a:pt x="0" y="16"/>
                    <a:pt x="11" y="10"/>
                    <a:pt x="1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6" y="10"/>
                    <a:pt x="69" y="12"/>
                    <a:pt x="59" y="7"/>
                  </a:cubicBezTo>
                  <a:cubicBezTo>
                    <a:pt x="57" y="6"/>
                    <a:pt x="51" y="3"/>
                    <a:pt x="49" y="5"/>
                  </a:cubicBezTo>
                  <a:cubicBezTo>
                    <a:pt x="47" y="7"/>
                    <a:pt x="45" y="17"/>
                    <a:pt x="4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6432551" y="3579813"/>
              <a:ext cx="395288" cy="250825"/>
            </a:xfrm>
            <a:custGeom>
              <a:avLst/>
              <a:gdLst>
                <a:gd name="T0" fmla="*/ 0 w 105"/>
                <a:gd name="T1" fmla="*/ 66 h 66"/>
                <a:gd name="T2" fmla="*/ 44 w 105"/>
                <a:gd name="T3" fmla="*/ 66 h 66"/>
                <a:gd name="T4" fmla="*/ 52 w 105"/>
                <a:gd name="T5" fmla="*/ 66 h 66"/>
                <a:gd name="T6" fmla="*/ 60 w 105"/>
                <a:gd name="T7" fmla="*/ 66 h 66"/>
                <a:gd name="T8" fmla="*/ 104 w 105"/>
                <a:gd name="T9" fmla="*/ 66 h 66"/>
                <a:gd name="T10" fmla="*/ 104 w 105"/>
                <a:gd name="T11" fmla="*/ 62 h 66"/>
                <a:gd name="T12" fmla="*/ 70 w 105"/>
                <a:gd name="T13" fmla="*/ 0 h 66"/>
                <a:gd name="T14" fmla="*/ 53 w 105"/>
                <a:gd name="T15" fmla="*/ 0 h 66"/>
                <a:gd name="T16" fmla="*/ 51 w 105"/>
                <a:gd name="T17" fmla="*/ 0 h 66"/>
                <a:gd name="T18" fmla="*/ 34 w 105"/>
                <a:gd name="T19" fmla="*/ 0 h 66"/>
                <a:gd name="T20" fmla="*/ 0 w 105"/>
                <a:gd name="T21" fmla="*/ 62 h 66"/>
                <a:gd name="T22" fmla="*/ 0 w 105"/>
                <a:gd name="T23" fmla="*/ 66 h 66"/>
                <a:gd name="T24" fmla="*/ 60 w 105"/>
                <a:gd name="T25" fmla="*/ 44 h 66"/>
                <a:gd name="T26" fmla="*/ 56 w 105"/>
                <a:gd name="T27" fmla="*/ 41 h 66"/>
                <a:gd name="T28" fmla="*/ 54 w 105"/>
                <a:gd name="T29" fmla="*/ 41 h 66"/>
                <a:gd name="T30" fmla="*/ 40 w 105"/>
                <a:gd name="T31" fmla="*/ 35 h 66"/>
                <a:gd name="T32" fmla="*/ 35 w 105"/>
                <a:gd name="T33" fmla="*/ 30 h 66"/>
                <a:gd name="T34" fmla="*/ 38 w 105"/>
                <a:gd name="T35" fmla="*/ 17 h 66"/>
                <a:gd name="T36" fmla="*/ 47 w 105"/>
                <a:gd name="T37" fmla="*/ 13 h 66"/>
                <a:gd name="T38" fmla="*/ 47 w 105"/>
                <a:gd name="T39" fmla="*/ 9 h 66"/>
                <a:gd name="T40" fmla="*/ 49 w 105"/>
                <a:gd name="T41" fmla="*/ 8 h 66"/>
                <a:gd name="T42" fmla="*/ 54 w 105"/>
                <a:gd name="T43" fmla="*/ 8 h 66"/>
                <a:gd name="T44" fmla="*/ 55 w 105"/>
                <a:gd name="T45" fmla="*/ 9 h 66"/>
                <a:gd name="T46" fmla="*/ 55 w 105"/>
                <a:gd name="T47" fmla="*/ 13 h 66"/>
                <a:gd name="T48" fmla="*/ 58 w 105"/>
                <a:gd name="T49" fmla="*/ 13 h 66"/>
                <a:gd name="T50" fmla="*/ 69 w 105"/>
                <a:gd name="T51" fmla="*/ 19 h 66"/>
                <a:gd name="T52" fmla="*/ 68 w 105"/>
                <a:gd name="T53" fmla="*/ 22 h 66"/>
                <a:gd name="T54" fmla="*/ 64 w 105"/>
                <a:gd name="T55" fmla="*/ 25 h 66"/>
                <a:gd name="T56" fmla="*/ 61 w 105"/>
                <a:gd name="T57" fmla="*/ 24 h 66"/>
                <a:gd name="T58" fmla="*/ 61 w 105"/>
                <a:gd name="T59" fmla="*/ 23 h 66"/>
                <a:gd name="T60" fmla="*/ 61 w 105"/>
                <a:gd name="T61" fmla="*/ 23 h 66"/>
                <a:gd name="T62" fmla="*/ 60 w 105"/>
                <a:gd name="T63" fmla="*/ 23 h 66"/>
                <a:gd name="T64" fmla="*/ 56 w 105"/>
                <a:gd name="T65" fmla="*/ 20 h 66"/>
                <a:gd name="T66" fmla="*/ 51 w 105"/>
                <a:gd name="T67" fmla="*/ 20 h 66"/>
                <a:gd name="T68" fmla="*/ 45 w 105"/>
                <a:gd name="T69" fmla="*/ 22 h 66"/>
                <a:gd name="T70" fmla="*/ 44 w 105"/>
                <a:gd name="T71" fmla="*/ 27 h 66"/>
                <a:gd name="T72" fmla="*/ 48 w 105"/>
                <a:gd name="T73" fmla="*/ 30 h 66"/>
                <a:gd name="T74" fmla="*/ 48 w 105"/>
                <a:gd name="T75" fmla="*/ 30 h 66"/>
                <a:gd name="T76" fmla="*/ 54 w 105"/>
                <a:gd name="T77" fmla="*/ 32 h 66"/>
                <a:gd name="T78" fmla="*/ 55 w 105"/>
                <a:gd name="T79" fmla="*/ 32 h 66"/>
                <a:gd name="T80" fmla="*/ 70 w 105"/>
                <a:gd name="T81" fmla="*/ 42 h 66"/>
                <a:gd name="T82" fmla="*/ 66 w 105"/>
                <a:gd name="T83" fmla="*/ 54 h 66"/>
                <a:gd name="T84" fmla="*/ 55 w 105"/>
                <a:gd name="T85" fmla="*/ 58 h 66"/>
                <a:gd name="T86" fmla="*/ 55 w 105"/>
                <a:gd name="T87" fmla="*/ 62 h 66"/>
                <a:gd name="T88" fmla="*/ 54 w 105"/>
                <a:gd name="T89" fmla="*/ 63 h 66"/>
                <a:gd name="T90" fmla="*/ 49 w 105"/>
                <a:gd name="T91" fmla="*/ 63 h 66"/>
                <a:gd name="T92" fmla="*/ 47 w 105"/>
                <a:gd name="T93" fmla="*/ 62 h 66"/>
                <a:gd name="T94" fmla="*/ 47 w 105"/>
                <a:gd name="T95" fmla="*/ 57 h 66"/>
                <a:gd name="T96" fmla="*/ 33 w 105"/>
                <a:gd name="T97" fmla="*/ 51 h 66"/>
                <a:gd name="T98" fmla="*/ 33 w 105"/>
                <a:gd name="T99" fmla="*/ 48 h 66"/>
                <a:gd name="T100" fmla="*/ 38 w 105"/>
                <a:gd name="T101" fmla="*/ 45 h 66"/>
                <a:gd name="T102" fmla="*/ 41 w 105"/>
                <a:gd name="T103" fmla="*/ 46 h 66"/>
                <a:gd name="T104" fmla="*/ 41 w 105"/>
                <a:gd name="T105" fmla="*/ 47 h 66"/>
                <a:gd name="T106" fmla="*/ 41 w 105"/>
                <a:gd name="T107" fmla="*/ 47 h 66"/>
                <a:gd name="T108" fmla="*/ 41 w 105"/>
                <a:gd name="T109" fmla="*/ 47 h 66"/>
                <a:gd name="T110" fmla="*/ 42 w 105"/>
                <a:gd name="T111" fmla="*/ 47 h 66"/>
                <a:gd name="T112" fmla="*/ 46 w 105"/>
                <a:gd name="T113" fmla="*/ 49 h 66"/>
                <a:gd name="T114" fmla="*/ 53 w 105"/>
                <a:gd name="T115" fmla="*/ 51 h 66"/>
                <a:gd name="T116" fmla="*/ 59 w 105"/>
                <a:gd name="T117" fmla="*/ 49 h 66"/>
                <a:gd name="T118" fmla="*/ 60 w 105"/>
                <a:gd name="T119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" h="66">
                  <a:moveTo>
                    <a:pt x="0" y="6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8" y="66"/>
                    <a:pt x="51" y="66"/>
                    <a:pt x="52" y="66"/>
                  </a:cubicBezTo>
                  <a:cubicBezTo>
                    <a:pt x="53" y="66"/>
                    <a:pt x="57" y="66"/>
                    <a:pt x="60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5"/>
                    <a:pt x="104" y="63"/>
                    <a:pt x="104" y="62"/>
                  </a:cubicBezTo>
                  <a:cubicBezTo>
                    <a:pt x="105" y="27"/>
                    <a:pt x="75" y="12"/>
                    <a:pt x="7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2"/>
                    <a:pt x="0" y="27"/>
                    <a:pt x="0" y="62"/>
                  </a:cubicBezTo>
                  <a:cubicBezTo>
                    <a:pt x="0" y="63"/>
                    <a:pt x="0" y="65"/>
                    <a:pt x="0" y="66"/>
                  </a:cubicBezTo>
                  <a:close/>
                  <a:moveTo>
                    <a:pt x="60" y="44"/>
                  </a:moveTo>
                  <a:cubicBezTo>
                    <a:pt x="59" y="43"/>
                    <a:pt x="58" y="42"/>
                    <a:pt x="56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0" y="39"/>
                    <a:pt x="42" y="36"/>
                    <a:pt x="40" y="35"/>
                  </a:cubicBezTo>
                  <a:cubicBezTo>
                    <a:pt x="38" y="34"/>
                    <a:pt x="36" y="32"/>
                    <a:pt x="35" y="30"/>
                  </a:cubicBezTo>
                  <a:cubicBezTo>
                    <a:pt x="32" y="26"/>
                    <a:pt x="33" y="20"/>
                    <a:pt x="38" y="17"/>
                  </a:cubicBezTo>
                  <a:cubicBezTo>
                    <a:pt x="40" y="15"/>
                    <a:pt x="43" y="13"/>
                    <a:pt x="47" y="13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8" y="8"/>
                    <a:pt x="49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5" y="8"/>
                    <a:pt x="55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7" y="13"/>
                    <a:pt x="58" y="13"/>
                  </a:cubicBezTo>
                  <a:cubicBezTo>
                    <a:pt x="62" y="14"/>
                    <a:pt x="66" y="16"/>
                    <a:pt x="69" y="19"/>
                  </a:cubicBezTo>
                  <a:cubicBezTo>
                    <a:pt x="69" y="20"/>
                    <a:pt x="69" y="21"/>
                    <a:pt x="68" y="22"/>
                  </a:cubicBezTo>
                  <a:cubicBezTo>
                    <a:pt x="68" y="24"/>
                    <a:pt x="66" y="25"/>
                    <a:pt x="64" y="25"/>
                  </a:cubicBezTo>
                  <a:cubicBezTo>
                    <a:pt x="63" y="25"/>
                    <a:pt x="62" y="25"/>
                    <a:pt x="61" y="24"/>
                  </a:cubicBezTo>
                  <a:cubicBezTo>
                    <a:pt x="61" y="24"/>
                    <a:pt x="61" y="24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0" y="23"/>
                    <a:pt x="60" y="23"/>
                  </a:cubicBezTo>
                  <a:cubicBezTo>
                    <a:pt x="59" y="22"/>
                    <a:pt x="57" y="21"/>
                    <a:pt x="56" y="20"/>
                  </a:cubicBezTo>
                  <a:cubicBezTo>
                    <a:pt x="54" y="20"/>
                    <a:pt x="53" y="20"/>
                    <a:pt x="51" y="20"/>
                  </a:cubicBezTo>
                  <a:cubicBezTo>
                    <a:pt x="49" y="20"/>
                    <a:pt x="47" y="20"/>
                    <a:pt x="45" y="22"/>
                  </a:cubicBezTo>
                  <a:cubicBezTo>
                    <a:pt x="43" y="23"/>
                    <a:pt x="43" y="25"/>
                    <a:pt x="44" y="27"/>
                  </a:cubicBezTo>
                  <a:cubicBezTo>
                    <a:pt x="45" y="28"/>
                    <a:pt x="46" y="29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2" y="31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60" y="34"/>
                    <a:pt x="68" y="37"/>
                    <a:pt x="70" y="42"/>
                  </a:cubicBezTo>
                  <a:cubicBezTo>
                    <a:pt x="72" y="46"/>
                    <a:pt x="70" y="51"/>
                    <a:pt x="66" y="54"/>
                  </a:cubicBezTo>
                  <a:cubicBezTo>
                    <a:pt x="63" y="56"/>
                    <a:pt x="59" y="57"/>
                    <a:pt x="55" y="58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4" y="63"/>
                    <a:pt x="54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3"/>
                    <a:pt x="47" y="62"/>
                    <a:pt x="47" y="6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2" y="57"/>
                    <a:pt x="36" y="55"/>
                    <a:pt x="33" y="51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6"/>
                    <a:pt x="36" y="45"/>
                    <a:pt x="38" y="45"/>
                  </a:cubicBezTo>
                  <a:cubicBezTo>
                    <a:pt x="39" y="45"/>
                    <a:pt x="40" y="46"/>
                    <a:pt x="41" y="46"/>
                  </a:cubicBezTo>
                  <a:cubicBezTo>
                    <a:pt x="41" y="46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3" y="48"/>
                    <a:pt x="45" y="49"/>
                    <a:pt x="46" y="49"/>
                  </a:cubicBezTo>
                  <a:cubicBezTo>
                    <a:pt x="48" y="50"/>
                    <a:pt x="51" y="51"/>
                    <a:pt x="53" y="51"/>
                  </a:cubicBezTo>
                  <a:cubicBezTo>
                    <a:pt x="55" y="51"/>
                    <a:pt x="57" y="50"/>
                    <a:pt x="59" y="49"/>
                  </a:cubicBezTo>
                  <a:cubicBezTo>
                    <a:pt x="60" y="48"/>
                    <a:pt x="61" y="46"/>
                    <a:pt x="6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7" name="Freeform 34"/>
            <p:cNvSpPr/>
            <p:nvPr/>
          </p:nvSpPr>
          <p:spPr bwMode="auto">
            <a:xfrm>
              <a:off x="6386513" y="3841751"/>
              <a:ext cx="482600" cy="101600"/>
            </a:xfrm>
            <a:custGeom>
              <a:avLst/>
              <a:gdLst>
                <a:gd name="T0" fmla="*/ 125 w 128"/>
                <a:gd name="T1" fmla="*/ 0 h 27"/>
                <a:gd name="T2" fmla="*/ 70 w 128"/>
                <a:gd name="T3" fmla="*/ 0 h 27"/>
                <a:gd name="T4" fmla="*/ 64 w 128"/>
                <a:gd name="T5" fmla="*/ 0 h 27"/>
                <a:gd name="T6" fmla="*/ 58 w 128"/>
                <a:gd name="T7" fmla="*/ 0 h 27"/>
                <a:gd name="T8" fmla="*/ 3 w 128"/>
                <a:gd name="T9" fmla="*/ 0 h 27"/>
                <a:gd name="T10" fmla="*/ 2 w 128"/>
                <a:gd name="T11" fmla="*/ 4 h 27"/>
                <a:gd name="T12" fmla="*/ 19 w 128"/>
                <a:gd name="T13" fmla="*/ 21 h 27"/>
                <a:gd name="T14" fmla="*/ 64 w 128"/>
                <a:gd name="T15" fmla="*/ 27 h 27"/>
                <a:gd name="T16" fmla="*/ 109 w 128"/>
                <a:gd name="T17" fmla="*/ 21 h 27"/>
                <a:gd name="T18" fmla="*/ 126 w 128"/>
                <a:gd name="T19" fmla="*/ 4 h 27"/>
                <a:gd name="T20" fmla="*/ 125 w 128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7">
                  <a:moveTo>
                    <a:pt x="12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5" y="0"/>
                    <a:pt x="64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" y="4"/>
                    <a:pt x="17" y="19"/>
                    <a:pt x="19" y="21"/>
                  </a:cubicBezTo>
                  <a:cubicBezTo>
                    <a:pt x="19" y="21"/>
                    <a:pt x="24" y="27"/>
                    <a:pt x="64" y="27"/>
                  </a:cubicBezTo>
                  <a:cubicBezTo>
                    <a:pt x="103" y="27"/>
                    <a:pt x="109" y="21"/>
                    <a:pt x="109" y="21"/>
                  </a:cubicBezTo>
                  <a:cubicBezTo>
                    <a:pt x="111" y="19"/>
                    <a:pt x="126" y="4"/>
                    <a:pt x="126" y="4"/>
                  </a:cubicBezTo>
                  <a:cubicBezTo>
                    <a:pt x="128" y="2"/>
                    <a:pt x="127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8" name="Freeform 35"/>
            <p:cNvSpPr/>
            <p:nvPr/>
          </p:nvSpPr>
          <p:spPr bwMode="auto">
            <a:xfrm>
              <a:off x="6194426" y="2967038"/>
              <a:ext cx="498475" cy="458788"/>
            </a:xfrm>
            <a:custGeom>
              <a:avLst/>
              <a:gdLst>
                <a:gd name="T0" fmla="*/ 99 w 132"/>
                <a:gd name="T1" fmla="*/ 72 h 121"/>
                <a:gd name="T2" fmla="*/ 110 w 132"/>
                <a:gd name="T3" fmla="*/ 86 h 121"/>
                <a:gd name="T4" fmla="*/ 111 w 132"/>
                <a:gd name="T5" fmla="*/ 87 h 121"/>
                <a:gd name="T6" fmla="*/ 111 w 132"/>
                <a:gd name="T7" fmla="*/ 90 h 121"/>
                <a:gd name="T8" fmla="*/ 99 w 132"/>
                <a:gd name="T9" fmla="*/ 120 h 121"/>
                <a:gd name="T10" fmla="*/ 100 w 132"/>
                <a:gd name="T11" fmla="*/ 120 h 121"/>
                <a:gd name="T12" fmla="*/ 101 w 132"/>
                <a:gd name="T13" fmla="*/ 121 h 121"/>
                <a:gd name="T14" fmla="*/ 102 w 132"/>
                <a:gd name="T15" fmla="*/ 120 h 121"/>
                <a:gd name="T16" fmla="*/ 108 w 132"/>
                <a:gd name="T17" fmla="*/ 117 h 121"/>
                <a:gd name="T18" fmla="*/ 114 w 132"/>
                <a:gd name="T19" fmla="*/ 102 h 121"/>
                <a:gd name="T20" fmla="*/ 115 w 132"/>
                <a:gd name="T21" fmla="*/ 102 h 121"/>
                <a:gd name="T22" fmla="*/ 116 w 132"/>
                <a:gd name="T23" fmla="*/ 102 h 121"/>
                <a:gd name="T24" fmla="*/ 121 w 132"/>
                <a:gd name="T25" fmla="*/ 114 h 121"/>
                <a:gd name="T26" fmla="*/ 123 w 132"/>
                <a:gd name="T27" fmla="*/ 117 h 121"/>
                <a:gd name="T28" fmla="*/ 128 w 132"/>
                <a:gd name="T29" fmla="*/ 120 h 121"/>
                <a:gd name="T30" fmla="*/ 130 w 132"/>
                <a:gd name="T31" fmla="*/ 121 h 121"/>
                <a:gd name="T32" fmla="*/ 131 w 132"/>
                <a:gd name="T33" fmla="*/ 121 h 121"/>
                <a:gd name="T34" fmla="*/ 132 w 132"/>
                <a:gd name="T35" fmla="*/ 120 h 121"/>
                <a:gd name="T36" fmla="*/ 128 w 132"/>
                <a:gd name="T37" fmla="*/ 111 h 121"/>
                <a:gd name="T38" fmla="*/ 119 w 132"/>
                <a:gd name="T39" fmla="*/ 90 h 121"/>
                <a:gd name="T40" fmla="*/ 119 w 132"/>
                <a:gd name="T41" fmla="*/ 88 h 121"/>
                <a:gd name="T42" fmla="*/ 131 w 132"/>
                <a:gd name="T43" fmla="*/ 78 h 121"/>
                <a:gd name="T44" fmla="*/ 128 w 132"/>
                <a:gd name="T45" fmla="*/ 76 h 121"/>
                <a:gd name="T46" fmla="*/ 119 w 132"/>
                <a:gd name="T47" fmla="*/ 82 h 121"/>
                <a:gd name="T48" fmla="*/ 119 w 132"/>
                <a:gd name="T49" fmla="*/ 81 h 121"/>
                <a:gd name="T50" fmla="*/ 115 w 132"/>
                <a:gd name="T51" fmla="*/ 77 h 121"/>
                <a:gd name="T52" fmla="*/ 112 w 132"/>
                <a:gd name="T53" fmla="*/ 80 h 121"/>
                <a:gd name="T54" fmla="*/ 106 w 132"/>
                <a:gd name="T55" fmla="*/ 66 h 121"/>
                <a:gd name="T56" fmla="*/ 0 w 132"/>
                <a:gd name="T57" fmla="*/ 0 h 121"/>
                <a:gd name="T58" fmla="*/ 0 w 132"/>
                <a:gd name="T59" fmla="*/ 23 h 121"/>
                <a:gd name="T60" fmla="*/ 99 w 132"/>
                <a:gd name="T6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21">
                  <a:moveTo>
                    <a:pt x="99" y="72"/>
                  </a:moveTo>
                  <a:cubicBezTo>
                    <a:pt x="99" y="72"/>
                    <a:pt x="100" y="81"/>
                    <a:pt x="110" y="86"/>
                  </a:cubicBezTo>
                  <a:cubicBezTo>
                    <a:pt x="110" y="86"/>
                    <a:pt x="111" y="86"/>
                    <a:pt x="111" y="8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07" y="100"/>
                    <a:pt x="103" y="110"/>
                    <a:pt x="99" y="120"/>
                  </a:cubicBezTo>
                  <a:cubicBezTo>
                    <a:pt x="99" y="120"/>
                    <a:pt x="100" y="120"/>
                    <a:pt x="100" y="120"/>
                  </a:cubicBezTo>
                  <a:cubicBezTo>
                    <a:pt x="100" y="121"/>
                    <a:pt x="101" y="121"/>
                    <a:pt x="101" y="121"/>
                  </a:cubicBezTo>
                  <a:cubicBezTo>
                    <a:pt x="101" y="121"/>
                    <a:pt x="102" y="120"/>
                    <a:pt x="102" y="120"/>
                  </a:cubicBezTo>
                  <a:cubicBezTo>
                    <a:pt x="103" y="119"/>
                    <a:pt x="104" y="117"/>
                    <a:pt x="108" y="117"/>
                  </a:cubicBezTo>
                  <a:cubicBezTo>
                    <a:pt x="110" y="112"/>
                    <a:pt x="112" y="107"/>
                    <a:pt x="114" y="102"/>
                  </a:cubicBezTo>
                  <a:cubicBezTo>
                    <a:pt x="114" y="102"/>
                    <a:pt x="115" y="102"/>
                    <a:pt x="115" y="102"/>
                  </a:cubicBezTo>
                  <a:cubicBezTo>
                    <a:pt x="115" y="102"/>
                    <a:pt x="116" y="102"/>
                    <a:pt x="116" y="102"/>
                  </a:cubicBezTo>
                  <a:cubicBezTo>
                    <a:pt x="118" y="106"/>
                    <a:pt x="120" y="110"/>
                    <a:pt x="121" y="114"/>
                  </a:cubicBezTo>
                  <a:cubicBezTo>
                    <a:pt x="122" y="115"/>
                    <a:pt x="122" y="116"/>
                    <a:pt x="123" y="117"/>
                  </a:cubicBezTo>
                  <a:cubicBezTo>
                    <a:pt x="127" y="117"/>
                    <a:pt x="128" y="119"/>
                    <a:pt x="128" y="120"/>
                  </a:cubicBezTo>
                  <a:cubicBezTo>
                    <a:pt x="129" y="120"/>
                    <a:pt x="129" y="121"/>
                    <a:pt x="130" y="121"/>
                  </a:cubicBezTo>
                  <a:cubicBezTo>
                    <a:pt x="130" y="121"/>
                    <a:pt x="130" y="121"/>
                    <a:pt x="131" y="121"/>
                  </a:cubicBezTo>
                  <a:cubicBezTo>
                    <a:pt x="131" y="120"/>
                    <a:pt x="132" y="120"/>
                    <a:pt x="132" y="120"/>
                  </a:cubicBezTo>
                  <a:cubicBezTo>
                    <a:pt x="131" y="117"/>
                    <a:pt x="129" y="114"/>
                    <a:pt x="128" y="111"/>
                  </a:cubicBezTo>
                  <a:cubicBezTo>
                    <a:pt x="124" y="102"/>
                    <a:pt x="120" y="94"/>
                    <a:pt x="119" y="90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7" y="87"/>
                    <a:pt x="131" y="80"/>
                    <a:pt x="131" y="78"/>
                  </a:cubicBezTo>
                  <a:cubicBezTo>
                    <a:pt x="132" y="75"/>
                    <a:pt x="128" y="76"/>
                    <a:pt x="128" y="76"/>
                  </a:cubicBezTo>
                  <a:cubicBezTo>
                    <a:pt x="128" y="76"/>
                    <a:pt x="126" y="82"/>
                    <a:pt x="119" y="82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9" y="79"/>
                    <a:pt x="117" y="77"/>
                    <a:pt x="115" y="77"/>
                  </a:cubicBezTo>
                  <a:cubicBezTo>
                    <a:pt x="113" y="77"/>
                    <a:pt x="112" y="78"/>
                    <a:pt x="112" y="80"/>
                  </a:cubicBezTo>
                  <a:cubicBezTo>
                    <a:pt x="105" y="75"/>
                    <a:pt x="106" y="66"/>
                    <a:pt x="106" y="66"/>
                  </a:cubicBezTo>
                  <a:cubicBezTo>
                    <a:pt x="67" y="28"/>
                    <a:pt x="21" y="8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4" y="56"/>
                    <a:pt x="99" y="72"/>
                    <a:pt x="9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6503835" y="2246408"/>
            <a:ext cx="1540647" cy="1540647"/>
          </a:xfrm>
          <a:prstGeom prst="ellipse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00" b="1"/>
          </a:p>
        </p:txBody>
      </p:sp>
      <p:grpSp>
        <p:nvGrpSpPr>
          <p:cNvPr id="26" name="组合 25"/>
          <p:cNvGrpSpPr/>
          <p:nvPr/>
        </p:nvGrpSpPr>
        <p:grpSpPr>
          <a:xfrm>
            <a:off x="6956584" y="2556437"/>
            <a:ext cx="689978" cy="872564"/>
            <a:chOff x="5527675" y="2708275"/>
            <a:chExt cx="1139825" cy="1441450"/>
          </a:xfrm>
          <a:solidFill>
            <a:schemeClr val="bg1"/>
          </a:solidFill>
        </p:grpSpPr>
        <p:sp>
          <p:nvSpPr>
            <p:cNvPr id="27" name="Freeform 13"/>
            <p:cNvSpPr/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4" tIns="45707" rIns="91414" bIns="45707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3290126" y="1765132"/>
            <a:ext cx="3092024" cy="1558407"/>
            <a:chOff x="600653" y="4079443"/>
            <a:chExt cx="3092024" cy="1558407"/>
          </a:xfrm>
        </p:grpSpPr>
        <p:sp>
          <p:nvSpPr>
            <p:cNvPr id="7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8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00653" y="4079443"/>
            <a:ext cx="3092024" cy="1558407"/>
            <a:chOff x="600653" y="4079443"/>
            <a:chExt cx="3092024" cy="1558407"/>
          </a:xfrm>
        </p:grpSpPr>
        <p:sp>
          <p:nvSpPr>
            <p:cNvPr id="8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2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340064" y="4674908"/>
            <a:ext cx="3092024" cy="1558407"/>
            <a:chOff x="600653" y="4079443"/>
            <a:chExt cx="3092024" cy="1558407"/>
          </a:xfrm>
        </p:grpSpPr>
        <p:sp>
          <p:nvSpPr>
            <p:cNvPr id="89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90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13319" y="1674789"/>
            <a:ext cx="3092024" cy="1558407"/>
            <a:chOff x="600653" y="4079443"/>
            <a:chExt cx="3092024" cy="1558407"/>
          </a:xfrm>
        </p:grpSpPr>
        <p:sp>
          <p:nvSpPr>
            <p:cNvPr id="93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94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628555" y="2887903"/>
            <a:ext cx="6934889" cy="1322311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solidFill>
            <a:srgbClr val="C00000"/>
          </a:soli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2747823" y="3008181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59" name="Group 41"/>
          <p:cNvGrpSpPr>
            <a:grpSpLocks noChangeAspect="1"/>
          </p:cNvGrpSpPr>
          <p:nvPr/>
        </p:nvGrpSpPr>
        <p:grpSpPr bwMode="auto">
          <a:xfrm>
            <a:off x="3078388" y="3287673"/>
            <a:ext cx="446933" cy="546905"/>
            <a:chOff x="3783" y="2089"/>
            <a:chExt cx="116" cy="142"/>
          </a:xfrm>
          <a:solidFill>
            <a:srgbClr val="C00000"/>
          </a:solidFill>
          <a:effectLst/>
        </p:grpSpPr>
        <p:sp>
          <p:nvSpPr>
            <p:cNvPr id="60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1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2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3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4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5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6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7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6500816" y="2985313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50" name="Group 52"/>
          <p:cNvGrpSpPr>
            <a:grpSpLocks noChangeAspect="1"/>
          </p:cNvGrpSpPr>
          <p:nvPr/>
        </p:nvGrpSpPr>
        <p:grpSpPr bwMode="auto">
          <a:xfrm>
            <a:off x="6771237" y="3258080"/>
            <a:ext cx="567086" cy="561993"/>
            <a:chOff x="3783" y="2102"/>
            <a:chExt cx="116" cy="115"/>
          </a:xfrm>
          <a:solidFill>
            <a:srgbClr val="C00000"/>
          </a:solidFill>
          <a:effectLst/>
        </p:grpSpPr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4602204" y="2999494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45" name="Group 62"/>
          <p:cNvGrpSpPr>
            <a:grpSpLocks noChangeAspect="1"/>
          </p:cNvGrpSpPr>
          <p:nvPr/>
        </p:nvGrpSpPr>
        <p:grpSpPr bwMode="auto">
          <a:xfrm>
            <a:off x="4881295" y="3333865"/>
            <a:ext cx="549747" cy="438787"/>
            <a:chOff x="3775" y="2110"/>
            <a:chExt cx="129" cy="103"/>
          </a:xfrm>
          <a:solidFill>
            <a:srgbClr val="C00000"/>
          </a:solidFill>
          <a:effectLst/>
        </p:grpSpPr>
        <p:sp>
          <p:nvSpPr>
            <p:cNvPr id="46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7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8360155" y="2995294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36" name="Group 68"/>
          <p:cNvGrpSpPr>
            <a:grpSpLocks noChangeAspect="1"/>
          </p:cNvGrpSpPr>
          <p:nvPr/>
        </p:nvGrpSpPr>
        <p:grpSpPr bwMode="auto">
          <a:xfrm>
            <a:off x="8644402" y="3289279"/>
            <a:ext cx="539434" cy="519560"/>
            <a:chOff x="3770" y="2095"/>
            <a:chExt cx="137" cy="132"/>
          </a:xfrm>
          <a:solidFill>
            <a:srgbClr val="C00000"/>
          </a:solidFill>
          <a:effectLst/>
        </p:grpSpPr>
        <p:sp>
          <p:nvSpPr>
            <p:cNvPr id="37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2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3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1678785" y="4579054"/>
            <a:ext cx="4031348" cy="1558407"/>
            <a:chOff x="600653" y="4079443"/>
            <a:chExt cx="3092024" cy="1558407"/>
          </a:xfrm>
        </p:grpSpPr>
        <p:sp>
          <p:nvSpPr>
            <p:cNvPr id="7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2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203160" y="4579054"/>
            <a:ext cx="4031348" cy="1558407"/>
            <a:chOff x="600653" y="4079443"/>
            <a:chExt cx="3092024" cy="1558407"/>
          </a:xfrm>
        </p:grpSpPr>
        <p:sp>
          <p:nvSpPr>
            <p:cNvPr id="75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6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621405" y="1504184"/>
            <a:ext cx="4031348" cy="1558407"/>
            <a:chOff x="600653" y="4079443"/>
            <a:chExt cx="3092024" cy="1558407"/>
          </a:xfrm>
        </p:grpSpPr>
        <p:sp>
          <p:nvSpPr>
            <p:cNvPr id="79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0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956777" y="1504184"/>
            <a:ext cx="4031348" cy="1558407"/>
            <a:chOff x="600653" y="4079443"/>
            <a:chExt cx="3092024" cy="1558407"/>
          </a:xfrm>
        </p:grpSpPr>
        <p:sp>
          <p:nvSpPr>
            <p:cNvPr id="83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4" name="Text Placeholder 2"/>
            <p:cNvSpPr txBox="1"/>
            <p:nvPr/>
          </p:nvSpPr>
          <p:spPr>
            <a:xfrm>
              <a:off x="862903" y="4455988"/>
              <a:ext cx="2829774" cy="1181862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to this directly.</a:t>
              </a:r>
            </a:p>
            <a:p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440140" y="3429000"/>
            <a:ext cx="1499696" cy="396309"/>
            <a:chOff x="1424694" y="3437117"/>
            <a:chExt cx="1499779" cy="396331"/>
          </a:xfrm>
          <a:solidFill>
            <a:srgbClr val="C00000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3008621" y="3575621"/>
            <a:ext cx="1499696" cy="385307"/>
            <a:chOff x="2993261" y="3583747"/>
            <a:chExt cx="1499779" cy="385328"/>
          </a:xfrm>
          <a:solidFill>
            <a:srgbClr val="C00000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7100" y="3429000"/>
            <a:ext cx="1499696" cy="396308"/>
            <a:chOff x="4561827" y="3437117"/>
            <a:chExt cx="1499779" cy="396330"/>
          </a:xfrm>
          <a:solidFill>
            <a:srgbClr val="C00000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145581" y="3575621"/>
            <a:ext cx="1499696" cy="385307"/>
            <a:chOff x="6130393" y="3583747"/>
            <a:chExt cx="1499779" cy="385328"/>
          </a:xfrm>
          <a:solidFill>
            <a:srgbClr val="C00000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282541" y="3575622"/>
            <a:ext cx="1499696" cy="385306"/>
            <a:chOff x="9267526" y="3583748"/>
            <a:chExt cx="1499779" cy="385327"/>
          </a:xfrm>
          <a:solidFill>
            <a:srgbClr val="C0000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714062" y="3429000"/>
            <a:ext cx="1499696" cy="396309"/>
            <a:chOff x="7698960" y="3437117"/>
            <a:chExt cx="1499779" cy="396331"/>
          </a:xfrm>
          <a:solidFill>
            <a:srgbClr val="C00000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9800229" y="4046594"/>
            <a:ext cx="464319" cy="465112"/>
            <a:chOff x="9145588" y="4435475"/>
            <a:chExt cx="464344" cy="465138"/>
          </a:xfrm>
          <a:solidFill>
            <a:srgbClr val="C00000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300532" y="2894153"/>
            <a:ext cx="464319" cy="464319"/>
            <a:chOff x="7287419" y="2577307"/>
            <a:chExt cx="464344" cy="464344"/>
          </a:xfrm>
          <a:solidFill>
            <a:srgbClr val="C00000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3453594" y="4037167"/>
            <a:ext cx="465112" cy="46431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algn="ctr" defTabSz="240665" hangingPunct="0">
              <a:lnSpc>
                <a:spcPct val="130000"/>
              </a:lnSpc>
            </a:pP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63175" y="2887723"/>
            <a:ext cx="465112" cy="391298"/>
            <a:chOff x="5368132" y="2625725"/>
            <a:chExt cx="465138" cy="391319"/>
          </a:xfrm>
          <a:solidFill>
            <a:srgbClr val="C00000"/>
          </a:solidFill>
        </p:grpSpPr>
        <p:sp>
          <p:nvSpPr>
            <p:cNvPr id="11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957829" y="2893758"/>
            <a:ext cx="464319" cy="362725"/>
            <a:chOff x="2581275" y="1710532"/>
            <a:chExt cx="464344" cy="362744"/>
          </a:xfrm>
          <a:solidFill>
            <a:srgbClr val="C00000"/>
          </a:solidFill>
        </p:grpSpPr>
        <p:sp>
          <p:nvSpPr>
            <p:cNvPr id="11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736595" y="4037167"/>
            <a:ext cx="319071" cy="465112"/>
            <a:chOff x="5441157" y="4440238"/>
            <a:chExt cx="319088" cy="465138"/>
          </a:xfrm>
          <a:solidFill>
            <a:srgbClr val="C00000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712660" y="30609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1055775" y="1747495"/>
            <a:ext cx="3007995" cy="952793"/>
            <a:chOff x="600653" y="4079443"/>
            <a:chExt cx="3092024" cy="952793"/>
          </a:xfrm>
        </p:grpSpPr>
        <p:sp>
          <p:nvSpPr>
            <p:cNvPr id="7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8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671061" y="1747495"/>
            <a:ext cx="3007995" cy="952793"/>
            <a:chOff x="600653" y="4079443"/>
            <a:chExt cx="3092024" cy="952793"/>
          </a:xfrm>
        </p:grpSpPr>
        <p:sp>
          <p:nvSpPr>
            <p:cNvPr id="8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2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286347" y="1747495"/>
            <a:ext cx="3007995" cy="952793"/>
            <a:chOff x="600653" y="4079443"/>
            <a:chExt cx="3092024" cy="952793"/>
          </a:xfrm>
        </p:grpSpPr>
        <p:sp>
          <p:nvSpPr>
            <p:cNvPr id="85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6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055775" y="4769107"/>
            <a:ext cx="3007995" cy="952793"/>
            <a:chOff x="600653" y="4079443"/>
            <a:chExt cx="3092024" cy="952793"/>
          </a:xfrm>
        </p:grpSpPr>
        <p:sp>
          <p:nvSpPr>
            <p:cNvPr id="143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144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671061" y="4769107"/>
            <a:ext cx="3007995" cy="952793"/>
            <a:chOff x="600653" y="4079443"/>
            <a:chExt cx="3092024" cy="952793"/>
          </a:xfrm>
        </p:grpSpPr>
        <p:sp>
          <p:nvSpPr>
            <p:cNvPr id="14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148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286347" y="4769107"/>
            <a:ext cx="3007995" cy="952793"/>
            <a:chOff x="600653" y="4079443"/>
            <a:chExt cx="3092024" cy="952793"/>
          </a:xfrm>
        </p:grpSpPr>
        <p:sp>
          <p:nvSpPr>
            <p:cNvPr id="15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152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176155" y="1755785"/>
            <a:ext cx="1874970" cy="1683755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rgbClr val="C30D23"/>
          </a:solidFill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962046" y="1568263"/>
            <a:ext cx="2303188" cy="2068301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2150" y="4060990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Arrow 64"/>
          <p:cNvSpPr/>
          <p:nvPr/>
        </p:nvSpPr>
        <p:spPr>
          <a:xfrm>
            <a:off x="5823945" y="1355426"/>
            <a:ext cx="493980" cy="5502573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705" dirty="0"/>
          </a:p>
        </p:txBody>
      </p:sp>
      <p:sp>
        <p:nvSpPr>
          <p:cNvPr id="3" name="Bent Arrow 65"/>
          <p:cNvSpPr/>
          <p:nvPr/>
        </p:nvSpPr>
        <p:spPr>
          <a:xfrm>
            <a:off x="5946010" y="2311626"/>
            <a:ext cx="3116263" cy="454637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705" dirty="0">
              <a:solidFill>
                <a:schemeClr val="tx1"/>
              </a:solidFill>
            </a:endParaRPr>
          </a:p>
        </p:txBody>
      </p:sp>
      <p:sp>
        <p:nvSpPr>
          <p:cNvPr id="4" name="Bent Arrow 53"/>
          <p:cNvSpPr/>
          <p:nvPr/>
        </p:nvSpPr>
        <p:spPr>
          <a:xfrm flipH="1">
            <a:off x="3108521" y="3225976"/>
            <a:ext cx="3116263" cy="363202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705" dirty="0">
              <a:solidFill>
                <a:schemeClr val="tx1"/>
              </a:solidFill>
            </a:endParaRPr>
          </a:p>
        </p:txBody>
      </p:sp>
      <p:sp>
        <p:nvSpPr>
          <p:cNvPr id="5" name="Bent Arrow 50"/>
          <p:cNvSpPr/>
          <p:nvPr/>
        </p:nvSpPr>
        <p:spPr>
          <a:xfrm>
            <a:off x="5947506" y="3733948"/>
            <a:ext cx="2764984" cy="312405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705" dirty="0">
              <a:solidFill>
                <a:schemeClr val="tx1"/>
              </a:solidFill>
            </a:endParaRPr>
          </a:p>
        </p:txBody>
      </p:sp>
      <p:sp>
        <p:nvSpPr>
          <p:cNvPr id="6" name="Bent Arrow 56"/>
          <p:cNvSpPr/>
          <p:nvPr/>
        </p:nvSpPr>
        <p:spPr>
          <a:xfrm flipH="1">
            <a:off x="3849207" y="4527774"/>
            <a:ext cx="2375578" cy="233022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705" dirty="0">
              <a:solidFill>
                <a:schemeClr val="tx1"/>
              </a:solidFill>
            </a:endParaRPr>
          </a:p>
        </p:txBody>
      </p:sp>
      <p:sp>
        <p:nvSpPr>
          <p:cNvPr id="10" name="Freeform 245"/>
          <p:cNvSpPr/>
          <p:nvPr/>
        </p:nvSpPr>
        <p:spPr bwMode="auto">
          <a:xfrm>
            <a:off x="5168013" y="5135617"/>
            <a:ext cx="442125" cy="44212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6420707" y="1662647"/>
            <a:ext cx="493799" cy="49379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/>
          </a:p>
        </p:txBody>
      </p:sp>
      <p:sp>
        <p:nvSpPr>
          <p:cNvPr id="12" name="Freeform 217"/>
          <p:cNvSpPr>
            <a:spLocks noEditPoints="1"/>
          </p:cNvSpPr>
          <p:nvPr/>
        </p:nvSpPr>
        <p:spPr bwMode="auto">
          <a:xfrm>
            <a:off x="5236684" y="3863059"/>
            <a:ext cx="505146" cy="3788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/>
          </a:p>
        </p:txBody>
      </p:sp>
      <p:sp>
        <p:nvSpPr>
          <p:cNvPr id="13" name="Freeform 216"/>
          <p:cNvSpPr>
            <a:spLocks noEditPoints="1"/>
          </p:cNvSpPr>
          <p:nvPr/>
        </p:nvSpPr>
        <p:spPr bwMode="auto">
          <a:xfrm>
            <a:off x="6437270" y="4339902"/>
            <a:ext cx="452101" cy="45517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/>
          </a:p>
        </p:txBody>
      </p:sp>
      <p:sp>
        <p:nvSpPr>
          <p:cNvPr id="14" name="Freeform 135"/>
          <p:cNvSpPr>
            <a:spLocks noEditPoints="1"/>
          </p:cNvSpPr>
          <p:nvPr/>
        </p:nvSpPr>
        <p:spPr bwMode="auto">
          <a:xfrm>
            <a:off x="6390988" y="2948710"/>
            <a:ext cx="404459" cy="3788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/>
          </a:p>
        </p:txBody>
      </p:sp>
      <p:sp>
        <p:nvSpPr>
          <p:cNvPr id="15" name="矩形 14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27200" y="2098681"/>
            <a:ext cx="3007995" cy="952793"/>
            <a:chOff x="600653" y="4079443"/>
            <a:chExt cx="3092024" cy="952793"/>
          </a:xfrm>
        </p:grpSpPr>
        <p:sp>
          <p:nvSpPr>
            <p:cNvPr id="1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19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9090" y="3933599"/>
            <a:ext cx="3007995" cy="952793"/>
            <a:chOff x="600653" y="4079443"/>
            <a:chExt cx="3092024" cy="952793"/>
          </a:xfrm>
        </p:grpSpPr>
        <p:sp>
          <p:nvSpPr>
            <p:cNvPr id="2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3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58882" y="2851173"/>
            <a:ext cx="3007995" cy="952793"/>
            <a:chOff x="600653" y="4079443"/>
            <a:chExt cx="3092024" cy="952793"/>
          </a:xfrm>
        </p:grpSpPr>
        <p:sp>
          <p:nvSpPr>
            <p:cNvPr id="26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7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10007" y="4565591"/>
            <a:ext cx="3007995" cy="952793"/>
            <a:chOff x="600653" y="4079443"/>
            <a:chExt cx="3092024" cy="952793"/>
          </a:xfrm>
        </p:grpSpPr>
        <p:sp>
          <p:nvSpPr>
            <p:cNvPr id="30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31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78328" y="1134482"/>
            <a:ext cx="3007995" cy="952793"/>
            <a:chOff x="600653" y="4079443"/>
            <a:chExt cx="3092024" cy="952793"/>
          </a:xfrm>
        </p:grpSpPr>
        <p:sp>
          <p:nvSpPr>
            <p:cNvPr id="3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35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78"/>
          <p:cNvGrpSpPr/>
          <p:nvPr/>
        </p:nvGrpSpPr>
        <p:grpSpPr>
          <a:xfrm rot="21316916">
            <a:off x="1345947" y="2928938"/>
            <a:ext cx="999490" cy="1000125"/>
            <a:chOff x="5013110" y="5059616"/>
            <a:chExt cx="3378533" cy="3379413"/>
          </a:xfrm>
        </p:grpSpPr>
        <p:sp>
          <p:nvSpPr>
            <p:cNvPr id="221" name="Oval 81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  <p:sp>
          <p:nvSpPr>
            <p:cNvPr id="222" name="Oval 82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</p:grpSp>
      <p:sp>
        <p:nvSpPr>
          <p:cNvPr id="220" name="Freeform 3"/>
          <p:cNvSpPr>
            <a:spLocks noChangeArrowheads="1"/>
          </p:cNvSpPr>
          <p:nvPr/>
        </p:nvSpPr>
        <p:spPr bwMode="auto">
          <a:xfrm>
            <a:off x="1654329" y="3251875"/>
            <a:ext cx="402284" cy="324085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>
              <a:latin typeface="Calibri Light" panose="020F0302020204030204"/>
            </a:endParaRPr>
          </a:p>
        </p:txBody>
      </p:sp>
      <p:grpSp>
        <p:nvGrpSpPr>
          <p:cNvPr id="215" name="Group 74"/>
          <p:cNvGrpSpPr/>
          <p:nvPr/>
        </p:nvGrpSpPr>
        <p:grpSpPr>
          <a:xfrm rot="21316916">
            <a:off x="7636383" y="2908328"/>
            <a:ext cx="999490" cy="1000125"/>
            <a:chOff x="5013110" y="5059616"/>
            <a:chExt cx="3378533" cy="3379413"/>
          </a:xfrm>
        </p:grpSpPr>
        <p:sp>
          <p:nvSpPr>
            <p:cNvPr id="217" name="Oval 76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  <p:sp>
          <p:nvSpPr>
            <p:cNvPr id="218" name="Oval 77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</p:grpSp>
      <p:sp>
        <p:nvSpPr>
          <p:cNvPr id="216" name="Freeform 22"/>
          <p:cNvSpPr>
            <a:spLocks noChangeArrowheads="1"/>
          </p:cNvSpPr>
          <p:nvPr/>
        </p:nvSpPr>
        <p:spPr bwMode="auto">
          <a:xfrm>
            <a:off x="7962506" y="3211346"/>
            <a:ext cx="373804" cy="373947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>
              <a:latin typeface="Calibri Light" panose="020F0302020204030204"/>
            </a:endParaRPr>
          </a:p>
        </p:txBody>
      </p:sp>
      <p:grpSp>
        <p:nvGrpSpPr>
          <p:cNvPr id="211" name="Group 61"/>
          <p:cNvGrpSpPr/>
          <p:nvPr/>
        </p:nvGrpSpPr>
        <p:grpSpPr>
          <a:xfrm rot="21316916">
            <a:off x="5550006" y="2908328"/>
            <a:ext cx="999490" cy="1000125"/>
            <a:chOff x="5013110" y="5059616"/>
            <a:chExt cx="3378533" cy="3379413"/>
          </a:xfrm>
        </p:grpSpPr>
        <p:sp>
          <p:nvSpPr>
            <p:cNvPr id="213" name="Oval 63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  <p:sp>
          <p:nvSpPr>
            <p:cNvPr id="214" name="Oval 73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</p:grpSp>
      <p:sp>
        <p:nvSpPr>
          <p:cNvPr id="212" name="Freeform 101"/>
          <p:cNvSpPr>
            <a:spLocks noChangeArrowheads="1"/>
          </p:cNvSpPr>
          <p:nvPr/>
        </p:nvSpPr>
        <p:spPr bwMode="auto">
          <a:xfrm>
            <a:off x="5888248" y="3237800"/>
            <a:ext cx="402284" cy="309839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>
              <a:latin typeface="Calibri Light" panose="020F0302020204030204"/>
            </a:endParaRPr>
          </a:p>
        </p:txBody>
      </p:sp>
      <p:grpSp>
        <p:nvGrpSpPr>
          <p:cNvPr id="207" name="Group 57"/>
          <p:cNvGrpSpPr/>
          <p:nvPr/>
        </p:nvGrpSpPr>
        <p:grpSpPr>
          <a:xfrm rot="21316916">
            <a:off x="3447976" y="2920681"/>
            <a:ext cx="999490" cy="1000125"/>
            <a:chOff x="5013110" y="5059616"/>
            <a:chExt cx="3378533" cy="3379413"/>
          </a:xfrm>
        </p:grpSpPr>
        <p:sp>
          <p:nvSpPr>
            <p:cNvPr id="209" name="Oval 59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  <p:sp>
          <p:nvSpPr>
            <p:cNvPr id="210" name="Oval 60"/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</p:grpSp>
      <p:sp>
        <p:nvSpPr>
          <p:cNvPr id="208" name="Freeform 104"/>
          <p:cNvSpPr>
            <a:spLocks noChangeArrowheads="1"/>
          </p:cNvSpPr>
          <p:nvPr/>
        </p:nvSpPr>
        <p:spPr bwMode="auto">
          <a:xfrm>
            <a:off x="3758144" y="3257225"/>
            <a:ext cx="402287" cy="270665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>
              <a:latin typeface="Calibri Light" panose="020F0302020204030204"/>
            </a:endParaRPr>
          </a:p>
        </p:txBody>
      </p:sp>
      <p:grpSp>
        <p:nvGrpSpPr>
          <p:cNvPr id="199" name="Group 108"/>
          <p:cNvGrpSpPr/>
          <p:nvPr/>
        </p:nvGrpSpPr>
        <p:grpSpPr>
          <a:xfrm rot="21316916">
            <a:off x="9684171" y="2908328"/>
            <a:ext cx="999490" cy="1000125"/>
            <a:chOff x="5013110" y="5059616"/>
            <a:chExt cx="3378533" cy="3379413"/>
          </a:xfrm>
        </p:grpSpPr>
        <p:sp>
          <p:nvSpPr>
            <p:cNvPr id="201" name="Oval 110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  <p:sp>
          <p:nvSpPr>
            <p:cNvPr id="202" name="Oval 111"/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705">
                <a:latin typeface="Calibri Light" panose="020F0302020204030204"/>
              </a:endParaRPr>
            </a:p>
          </p:txBody>
        </p:sp>
      </p:grpSp>
      <p:sp>
        <p:nvSpPr>
          <p:cNvPr id="200" name="Freeform 104"/>
          <p:cNvSpPr>
            <a:spLocks noChangeArrowheads="1"/>
          </p:cNvSpPr>
          <p:nvPr/>
        </p:nvSpPr>
        <p:spPr bwMode="auto">
          <a:xfrm>
            <a:off x="9994339" y="3244872"/>
            <a:ext cx="402287" cy="270665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05" dirty="0">
              <a:latin typeface="Calibri Light" panose="020F0302020204030204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1122184" y="2849659"/>
            <a:ext cx="2184487" cy="1142166"/>
            <a:chOff x="1221773" y="2878206"/>
            <a:chExt cx="2184487" cy="1142166"/>
          </a:xfrm>
        </p:grpSpPr>
        <p:cxnSp>
          <p:nvCxnSpPr>
            <p:cNvPr id="226" name="直接连接符 225"/>
            <p:cNvCxnSpPr/>
            <p:nvPr/>
          </p:nvCxnSpPr>
          <p:spPr>
            <a:xfrm>
              <a:off x="2458726" y="3465167"/>
              <a:ext cx="947534" cy="1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27" name="弧形 226"/>
            <p:cNvSpPr/>
            <p:nvPr/>
          </p:nvSpPr>
          <p:spPr>
            <a:xfrm rot="16200000">
              <a:off x="1273872" y="2826107"/>
              <a:ext cx="1142166" cy="124636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00">
                <a:latin typeface="Calibri Light" panose="020F0302020204030204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3194844" y="2849659"/>
            <a:ext cx="2184487" cy="1142166"/>
            <a:chOff x="1221773" y="2878206"/>
            <a:chExt cx="2184487" cy="1142166"/>
          </a:xfrm>
        </p:grpSpPr>
        <p:cxnSp>
          <p:nvCxnSpPr>
            <p:cNvPr id="231" name="直接连接符 230"/>
            <p:cNvCxnSpPr/>
            <p:nvPr/>
          </p:nvCxnSpPr>
          <p:spPr>
            <a:xfrm>
              <a:off x="2458726" y="3465167"/>
              <a:ext cx="947534" cy="1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2" name="弧形 231"/>
            <p:cNvSpPr/>
            <p:nvPr/>
          </p:nvSpPr>
          <p:spPr>
            <a:xfrm rot="16200000">
              <a:off x="1273872" y="2826107"/>
              <a:ext cx="1142166" cy="124636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00">
                <a:latin typeface="Calibri Light" panose="020F0302020204030204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5321822" y="2849659"/>
            <a:ext cx="2184487" cy="1142166"/>
            <a:chOff x="1221773" y="2878206"/>
            <a:chExt cx="2184487" cy="1142166"/>
          </a:xfrm>
        </p:grpSpPr>
        <p:cxnSp>
          <p:nvCxnSpPr>
            <p:cNvPr id="234" name="直接连接符 233"/>
            <p:cNvCxnSpPr/>
            <p:nvPr/>
          </p:nvCxnSpPr>
          <p:spPr>
            <a:xfrm>
              <a:off x="2458726" y="3465167"/>
              <a:ext cx="947534" cy="1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5" name="弧形 234"/>
            <p:cNvSpPr/>
            <p:nvPr/>
          </p:nvSpPr>
          <p:spPr>
            <a:xfrm rot="16200000">
              <a:off x="1273872" y="2826107"/>
              <a:ext cx="1142166" cy="124636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00">
                <a:latin typeface="Calibri Light" panose="020F0302020204030204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421649" y="2839173"/>
            <a:ext cx="2184487" cy="1142166"/>
            <a:chOff x="1221773" y="2878206"/>
            <a:chExt cx="2184487" cy="1142166"/>
          </a:xfrm>
        </p:grpSpPr>
        <p:cxnSp>
          <p:nvCxnSpPr>
            <p:cNvPr id="237" name="直接连接符 236"/>
            <p:cNvCxnSpPr/>
            <p:nvPr/>
          </p:nvCxnSpPr>
          <p:spPr>
            <a:xfrm>
              <a:off x="2458726" y="3465167"/>
              <a:ext cx="947534" cy="1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8" name="弧形 237"/>
            <p:cNvSpPr/>
            <p:nvPr/>
          </p:nvSpPr>
          <p:spPr>
            <a:xfrm rot="16200000">
              <a:off x="1273872" y="2826107"/>
              <a:ext cx="1142166" cy="124636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00">
                <a:latin typeface="Calibri Light" panose="020F0302020204030204"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377505" y="4173762"/>
            <a:ext cx="3007995" cy="952793"/>
            <a:chOff x="600653" y="4079443"/>
            <a:chExt cx="3092024" cy="952793"/>
          </a:xfrm>
        </p:grpSpPr>
        <p:sp>
          <p:nvSpPr>
            <p:cNvPr id="243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44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5" name="文本框 244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3408537" y="1794221"/>
            <a:ext cx="3007995" cy="952793"/>
            <a:chOff x="600653" y="4079443"/>
            <a:chExt cx="3092024" cy="952793"/>
          </a:xfrm>
        </p:grpSpPr>
        <p:sp>
          <p:nvSpPr>
            <p:cNvPr id="24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48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9" name="文本框 24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4866643" y="4164749"/>
            <a:ext cx="3007995" cy="952793"/>
            <a:chOff x="600653" y="4079443"/>
            <a:chExt cx="3092024" cy="952793"/>
          </a:xfrm>
        </p:grpSpPr>
        <p:sp>
          <p:nvSpPr>
            <p:cNvPr id="25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52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3" name="文本框 25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7506309" y="1794221"/>
            <a:ext cx="3007995" cy="952793"/>
            <a:chOff x="600653" y="4079443"/>
            <a:chExt cx="3092024" cy="952793"/>
          </a:xfrm>
        </p:grpSpPr>
        <p:sp>
          <p:nvSpPr>
            <p:cNvPr id="255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56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7" name="文本框 256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8336310" y="4162012"/>
            <a:ext cx="3007995" cy="952793"/>
            <a:chOff x="600653" y="4079443"/>
            <a:chExt cx="3092024" cy="952793"/>
          </a:xfrm>
        </p:grpSpPr>
        <p:sp>
          <p:nvSpPr>
            <p:cNvPr id="259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60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1" name="文本框 26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sp>
        <p:nvSpPr>
          <p:cNvPr id="262" name="矩形 26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文本框 26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5" name="任意多边形 4"/>
          <p:cNvSpPr/>
          <p:nvPr/>
        </p:nvSpPr>
        <p:spPr>
          <a:xfrm rot="19188192" flipH="1">
            <a:off x="3135122" y="1036176"/>
            <a:ext cx="5908219" cy="5165892"/>
          </a:xfrm>
          <a:custGeom>
            <a:avLst/>
            <a:gdLst>
              <a:gd name="connsiteX0" fmla="*/ 7803102 w 9728199"/>
              <a:gd name="connsiteY0" fmla="*/ 0 h 8508998"/>
              <a:gd name="connsiteX1" fmla="*/ 9526046 w 9728199"/>
              <a:gd name="connsiteY1" fmla="*/ 0 h 8508998"/>
              <a:gd name="connsiteX2" fmla="*/ 9728199 w 9728199"/>
              <a:gd name="connsiteY2" fmla="*/ 202153 h 8508998"/>
              <a:gd name="connsiteX3" fmla="*/ 9728199 w 9728199"/>
              <a:gd name="connsiteY3" fmla="*/ 1925097 h 8508998"/>
              <a:gd name="connsiteX4" fmla="*/ 9526046 w 9728199"/>
              <a:gd name="connsiteY4" fmla="*/ 2127250 h 8508998"/>
              <a:gd name="connsiteX5" fmla="*/ 8825335 w 9728199"/>
              <a:gd name="connsiteY5" fmla="*/ 2127250 h 8508998"/>
              <a:gd name="connsiteX6" fmla="*/ 8825310 w 9728199"/>
              <a:gd name="connsiteY6" fmla="*/ 2127249 h 8508998"/>
              <a:gd name="connsiteX7" fmla="*/ 8066282 w 9728199"/>
              <a:gd name="connsiteY7" fmla="*/ 2127249 h 8508998"/>
              <a:gd name="connsiteX8" fmla="*/ 7188793 w 9728199"/>
              <a:gd name="connsiteY8" fmla="*/ 3004738 h 8508998"/>
              <a:gd name="connsiteX9" fmla="*/ 7188793 w 9728199"/>
              <a:gd name="connsiteY9" fmla="*/ 3763766 h 8508998"/>
              <a:gd name="connsiteX10" fmla="*/ 7193323 w 9728199"/>
              <a:gd name="connsiteY10" fmla="*/ 3853484 h 8508998"/>
              <a:gd name="connsiteX11" fmla="*/ 7194549 w 9728199"/>
              <a:gd name="connsiteY11" fmla="*/ 3861515 h 8508998"/>
              <a:gd name="connsiteX12" fmla="*/ 7194549 w 9728199"/>
              <a:gd name="connsiteY12" fmla="*/ 4052346 h 8508998"/>
              <a:gd name="connsiteX13" fmla="*/ 6992396 w 9728199"/>
              <a:gd name="connsiteY13" fmla="*/ 4254499 h 8508998"/>
              <a:gd name="connsiteX14" fmla="*/ 6288052 w 9728199"/>
              <a:gd name="connsiteY14" fmla="*/ 4254499 h 8508998"/>
              <a:gd name="connsiteX15" fmla="*/ 5698372 w 9728199"/>
              <a:gd name="connsiteY15" fmla="*/ 4254499 h 8508998"/>
              <a:gd name="connsiteX16" fmla="*/ 5529024 w 9728199"/>
              <a:gd name="connsiteY16" fmla="*/ 4254499 h 8508998"/>
              <a:gd name="connsiteX17" fmla="*/ 4651535 w 9728199"/>
              <a:gd name="connsiteY17" fmla="*/ 5131987 h 8508998"/>
              <a:gd name="connsiteX18" fmla="*/ 4651535 w 9728199"/>
              <a:gd name="connsiteY18" fmla="*/ 5891015 h 8508998"/>
              <a:gd name="connsiteX19" fmla="*/ 4656066 w 9728199"/>
              <a:gd name="connsiteY19" fmla="*/ 5980733 h 8508998"/>
              <a:gd name="connsiteX20" fmla="*/ 4660899 w 9728199"/>
              <a:gd name="connsiteY20" fmla="*/ 6012404 h 8508998"/>
              <a:gd name="connsiteX21" fmla="*/ 4660899 w 9728199"/>
              <a:gd name="connsiteY21" fmla="*/ 6179595 h 8508998"/>
              <a:gd name="connsiteX22" fmla="*/ 4458746 w 9728199"/>
              <a:gd name="connsiteY22" fmla="*/ 6381748 h 8508998"/>
              <a:gd name="connsiteX23" fmla="*/ 3763766 w 9728199"/>
              <a:gd name="connsiteY23" fmla="*/ 6381748 h 8508998"/>
              <a:gd name="connsiteX24" fmla="*/ 3067965 w 9728199"/>
              <a:gd name="connsiteY24" fmla="*/ 6381748 h 8508998"/>
              <a:gd name="connsiteX25" fmla="*/ 3004738 w 9728199"/>
              <a:gd name="connsiteY25" fmla="*/ 6381748 h 8508998"/>
              <a:gd name="connsiteX26" fmla="*/ 2127250 w 9728199"/>
              <a:gd name="connsiteY26" fmla="*/ 7259237 h 8508998"/>
              <a:gd name="connsiteX27" fmla="*/ 2127250 w 9728199"/>
              <a:gd name="connsiteY27" fmla="*/ 7322464 h 8508998"/>
              <a:gd name="connsiteX28" fmla="*/ 2127250 w 9728199"/>
              <a:gd name="connsiteY28" fmla="*/ 8018265 h 8508998"/>
              <a:gd name="connsiteX29" fmla="*/ 2127250 w 9728199"/>
              <a:gd name="connsiteY29" fmla="*/ 8306845 h 8508998"/>
              <a:gd name="connsiteX30" fmla="*/ 1925097 w 9728199"/>
              <a:gd name="connsiteY30" fmla="*/ 8508998 h 8508998"/>
              <a:gd name="connsiteX31" fmla="*/ 202153 w 9728199"/>
              <a:gd name="connsiteY31" fmla="*/ 8508998 h 8508998"/>
              <a:gd name="connsiteX32" fmla="*/ 0 w 9728199"/>
              <a:gd name="connsiteY32" fmla="*/ 8306845 h 8508998"/>
              <a:gd name="connsiteX33" fmla="*/ 0 w 9728199"/>
              <a:gd name="connsiteY33" fmla="*/ 6583901 h 8508998"/>
              <a:gd name="connsiteX34" fmla="*/ 202153 w 9728199"/>
              <a:gd name="connsiteY34" fmla="*/ 6381748 h 8508998"/>
              <a:gd name="connsiteX35" fmla="*/ 897132 w 9728199"/>
              <a:gd name="connsiteY35" fmla="*/ 6381748 h 8508998"/>
              <a:gd name="connsiteX36" fmla="*/ 1360196 w 9728199"/>
              <a:gd name="connsiteY36" fmla="*/ 6381748 h 8508998"/>
              <a:gd name="connsiteX37" fmla="*/ 1656160 w 9728199"/>
              <a:gd name="connsiteY37" fmla="*/ 6381748 h 8508998"/>
              <a:gd name="connsiteX38" fmla="*/ 2533649 w 9728199"/>
              <a:gd name="connsiteY38" fmla="*/ 5504259 h 8508998"/>
              <a:gd name="connsiteX39" fmla="*/ 2533649 w 9728199"/>
              <a:gd name="connsiteY39" fmla="*/ 5208293 h 8508998"/>
              <a:gd name="connsiteX40" fmla="*/ 2533649 w 9728199"/>
              <a:gd name="connsiteY40" fmla="*/ 4745231 h 8508998"/>
              <a:gd name="connsiteX41" fmla="*/ 2533649 w 9728199"/>
              <a:gd name="connsiteY41" fmla="*/ 4456651 h 8508998"/>
              <a:gd name="connsiteX42" fmla="*/ 2735802 w 9728199"/>
              <a:gd name="connsiteY42" fmla="*/ 4254499 h 8508998"/>
              <a:gd name="connsiteX43" fmla="*/ 3276315 w 9728199"/>
              <a:gd name="connsiteY43" fmla="*/ 4254499 h 8508998"/>
              <a:gd name="connsiteX44" fmla="*/ 3336812 w 9728199"/>
              <a:gd name="connsiteY44" fmla="*/ 4263732 h 8508998"/>
              <a:gd name="connsiteX45" fmla="*/ 3426530 w 9728199"/>
              <a:gd name="connsiteY45" fmla="*/ 4268262 h 8508998"/>
              <a:gd name="connsiteX46" fmla="*/ 4185558 w 9728199"/>
              <a:gd name="connsiteY46" fmla="*/ 4268262 h 8508998"/>
              <a:gd name="connsiteX47" fmla="*/ 5063047 w 9728199"/>
              <a:gd name="connsiteY47" fmla="*/ 3390773 h 8508998"/>
              <a:gd name="connsiteX48" fmla="*/ 5063047 w 9728199"/>
              <a:gd name="connsiteY48" fmla="*/ 3182054 h 8508998"/>
              <a:gd name="connsiteX49" fmla="*/ 5067299 w 9728199"/>
              <a:gd name="connsiteY49" fmla="*/ 3177802 h 8508998"/>
              <a:gd name="connsiteX50" fmla="*/ 5067299 w 9728199"/>
              <a:gd name="connsiteY50" fmla="*/ 2329402 h 8508998"/>
              <a:gd name="connsiteX51" fmla="*/ 5269452 w 9728199"/>
              <a:gd name="connsiteY51" fmla="*/ 2127250 h 8508998"/>
              <a:gd name="connsiteX52" fmla="*/ 6365590 w 9728199"/>
              <a:gd name="connsiteY52" fmla="*/ 2127250 h 8508998"/>
              <a:gd name="connsiteX53" fmla="*/ 6365592 w 9728199"/>
              <a:gd name="connsiteY53" fmla="*/ 2127249 h 8508998"/>
              <a:gd name="connsiteX54" fmla="*/ 6723587 w 9728199"/>
              <a:gd name="connsiteY54" fmla="*/ 2127249 h 8508998"/>
              <a:gd name="connsiteX55" fmla="*/ 7601076 w 9728199"/>
              <a:gd name="connsiteY55" fmla="*/ 1249760 h 8508998"/>
              <a:gd name="connsiteX56" fmla="*/ 7601076 w 9728199"/>
              <a:gd name="connsiteY56" fmla="*/ 490731 h 8508998"/>
              <a:gd name="connsiteX57" fmla="*/ 7600949 w 9728199"/>
              <a:gd name="connsiteY57" fmla="*/ 488217 h 8508998"/>
              <a:gd name="connsiteX58" fmla="*/ 7600949 w 9728199"/>
              <a:gd name="connsiteY58" fmla="*/ 202153 h 8508998"/>
              <a:gd name="connsiteX59" fmla="*/ 7803102 w 9728199"/>
              <a:gd name="connsiteY59" fmla="*/ 0 h 85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28199" h="8508998">
                <a:moveTo>
                  <a:pt x="7803102" y="0"/>
                </a:moveTo>
                <a:lnTo>
                  <a:pt x="9526046" y="0"/>
                </a:lnTo>
                <a:cubicBezTo>
                  <a:pt x="9637692" y="0"/>
                  <a:pt x="9728199" y="90507"/>
                  <a:pt x="9728199" y="202153"/>
                </a:cubicBezTo>
                <a:lnTo>
                  <a:pt x="9728199" y="1925097"/>
                </a:lnTo>
                <a:cubicBezTo>
                  <a:pt x="9728199" y="2036743"/>
                  <a:pt x="9637692" y="2127250"/>
                  <a:pt x="9526046" y="2127250"/>
                </a:cubicBezTo>
                <a:lnTo>
                  <a:pt x="8825335" y="2127250"/>
                </a:lnTo>
                <a:lnTo>
                  <a:pt x="8825310" y="2127249"/>
                </a:lnTo>
                <a:lnTo>
                  <a:pt x="8066282" y="2127249"/>
                </a:lnTo>
                <a:cubicBezTo>
                  <a:pt x="7581658" y="2127249"/>
                  <a:pt x="7188793" y="2520114"/>
                  <a:pt x="7188793" y="3004738"/>
                </a:cubicBezTo>
                <a:lnTo>
                  <a:pt x="7188793" y="3763766"/>
                </a:lnTo>
                <a:cubicBezTo>
                  <a:pt x="7188793" y="3794055"/>
                  <a:pt x="7190328" y="3823985"/>
                  <a:pt x="7193323" y="3853484"/>
                </a:cubicBezTo>
                <a:lnTo>
                  <a:pt x="7194549" y="3861515"/>
                </a:lnTo>
                <a:lnTo>
                  <a:pt x="7194549" y="4052346"/>
                </a:lnTo>
                <a:cubicBezTo>
                  <a:pt x="7194549" y="4163992"/>
                  <a:pt x="7104042" y="4254499"/>
                  <a:pt x="6992396" y="4254499"/>
                </a:cubicBezTo>
                <a:lnTo>
                  <a:pt x="6288052" y="4254499"/>
                </a:lnTo>
                <a:lnTo>
                  <a:pt x="5698372" y="4254499"/>
                </a:lnTo>
                <a:lnTo>
                  <a:pt x="5529024" y="4254499"/>
                </a:lnTo>
                <a:cubicBezTo>
                  <a:pt x="5044400" y="4254499"/>
                  <a:pt x="4651535" y="4647363"/>
                  <a:pt x="4651535" y="5131987"/>
                </a:cubicBezTo>
                <a:lnTo>
                  <a:pt x="4651535" y="5891015"/>
                </a:lnTo>
                <a:cubicBezTo>
                  <a:pt x="4651535" y="5921304"/>
                  <a:pt x="4653070" y="5951235"/>
                  <a:pt x="4656066" y="5980733"/>
                </a:cubicBezTo>
                <a:lnTo>
                  <a:pt x="4660899" y="6012404"/>
                </a:lnTo>
                <a:lnTo>
                  <a:pt x="4660899" y="6179595"/>
                </a:lnTo>
                <a:cubicBezTo>
                  <a:pt x="4660899" y="6291241"/>
                  <a:pt x="4570392" y="6381748"/>
                  <a:pt x="4458746" y="6381748"/>
                </a:cubicBezTo>
                <a:lnTo>
                  <a:pt x="3763766" y="6381748"/>
                </a:lnTo>
                <a:lnTo>
                  <a:pt x="3067965" y="6381748"/>
                </a:lnTo>
                <a:lnTo>
                  <a:pt x="3004738" y="6381748"/>
                </a:lnTo>
                <a:cubicBezTo>
                  <a:pt x="2520114" y="6381748"/>
                  <a:pt x="2127250" y="6774613"/>
                  <a:pt x="2127250" y="7259237"/>
                </a:cubicBezTo>
                <a:lnTo>
                  <a:pt x="2127250" y="7322464"/>
                </a:lnTo>
                <a:lnTo>
                  <a:pt x="2127250" y="8018265"/>
                </a:lnTo>
                <a:lnTo>
                  <a:pt x="2127250" y="8306845"/>
                </a:lnTo>
                <a:cubicBezTo>
                  <a:pt x="2127250" y="8418491"/>
                  <a:pt x="2036743" y="8508998"/>
                  <a:pt x="1925097" y="8508998"/>
                </a:cubicBezTo>
                <a:lnTo>
                  <a:pt x="202153" y="8508998"/>
                </a:lnTo>
                <a:cubicBezTo>
                  <a:pt x="90507" y="8508998"/>
                  <a:pt x="0" y="8418491"/>
                  <a:pt x="0" y="8306845"/>
                </a:cubicBezTo>
                <a:lnTo>
                  <a:pt x="0" y="6583901"/>
                </a:lnTo>
                <a:cubicBezTo>
                  <a:pt x="0" y="6472255"/>
                  <a:pt x="90507" y="6381748"/>
                  <a:pt x="202153" y="6381748"/>
                </a:cubicBezTo>
                <a:lnTo>
                  <a:pt x="897132" y="6381748"/>
                </a:lnTo>
                <a:lnTo>
                  <a:pt x="1360196" y="6381748"/>
                </a:lnTo>
                <a:lnTo>
                  <a:pt x="1656160" y="6381748"/>
                </a:lnTo>
                <a:cubicBezTo>
                  <a:pt x="2140784" y="6381748"/>
                  <a:pt x="2533649" y="5988883"/>
                  <a:pt x="2533649" y="5504259"/>
                </a:cubicBezTo>
                <a:lnTo>
                  <a:pt x="2533649" y="5208293"/>
                </a:lnTo>
                <a:lnTo>
                  <a:pt x="2533649" y="4745231"/>
                </a:lnTo>
                <a:lnTo>
                  <a:pt x="2533649" y="4456651"/>
                </a:lnTo>
                <a:cubicBezTo>
                  <a:pt x="2533649" y="4345005"/>
                  <a:pt x="2624156" y="4254499"/>
                  <a:pt x="2735802" y="4254499"/>
                </a:cubicBezTo>
                <a:lnTo>
                  <a:pt x="3276315" y="4254499"/>
                </a:lnTo>
                <a:lnTo>
                  <a:pt x="3336812" y="4263732"/>
                </a:lnTo>
                <a:cubicBezTo>
                  <a:pt x="3366311" y="4266727"/>
                  <a:pt x="3396241" y="4268262"/>
                  <a:pt x="3426530" y="4268262"/>
                </a:cubicBezTo>
                <a:lnTo>
                  <a:pt x="4185558" y="4268262"/>
                </a:lnTo>
                <a:cubicBezTo>
                  <a:pt x="4670182" y="4268262"/>
                  <a:pt x="5063047" y="3875397"/>
                  <a:pt x="5063047" y="3390773"/>
                </a:cubicBezTo>
                <a:lnTo>
                  <a:pt x="5063047" y="3182054"/>
                </a:lnTo>
                <a:lnTo>
                  <a:pt x="5067299" y="3177802"/>
                </a:lnTo>
                <a:lnTo>
                  <a:pt x="5067299" y="2329402"/>
                </a:lnTo>
                <a:cubicBezTo>
                  <a:pt x="5067299" y="2217756"/>
                  <a:pt x="5157806" y="2127250"/>
                  <a:pt x="5269452" y="2127250"/>
                </a:cubicBezTo>
                <a:lnTo>
                  <a:pt x="6365590" y="2127250"/>
                </a:lnTo>
                <a:lnTo>
                  <a:pt x="6365592" y="2127249"/>
                </a:lnTo>
                <a:lnTo>
                  <a:pt x="6723587" y="2127249"/>
                </a:lnTo>
                <a:cubicBezTo>
                  <a:pt x="7208211" y="2127249"/>
                  <a:pt x="7601076" y="1734383"/>
                  <a:pt x="7601076" y="1249760"/>
                </a:cubicBezTo>
                <a:lnTo>
                  <a:pt x="7601076" y="490731"/>
                </a:lnTo>
                <a:lnTo>
                  <a:pt x="7600949" y="488217"/>
                </a:lnTo>
                <a:lnTo>
                  <a:pt x="7600949" y="202153"/>
                </a:lnTo>
                <a:cubicBezTo>
                  <a:pt x="7600949" y="90507"/>
                  <a:pt x="7691456" y="0"/>
                  <a:pt x="78031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 rot="19178164">
            <a:off x="2533064" y="3075047"/>
            <a:ext cx="1107930" cy="1107530"/>
          </a:xfrm>
          <a:prstGeom prst="roundRect">
            <a:avLst>
              <a:gd name="adj" fmla="val 9103"/>
            </a:avLst>
          </a:prstGeom>
          <a:solidFill>
            <a:srgbClr val="C00000"/>
          </a:solidFill>
          <a:ln w="2222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 rot="19178164">
            <a:off x="4532696" y="3065525"/>
            <a:ext cx="1107930" cy="1107530"/>
          </a:xfrm>
          <a:prstGeom prst="roundRect">
            <a:avLst>
              <a:gd name="adj" fmla="val 9103"/>
            </a:avLst>
          </a:prstGeom>
          <a:solidFill>
            <a:srgbClr val="C00000"/>
          </a:solidFill>
          <a:ln w="2222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 rot="19178164">
            <a:off x="6551373" y="3052193"/>
            <a:ext cx="1107930" cy="1107530"/>
          </a:xfrm>
          <a:prstGeom prst="roundRect">
            <a:avLst>
              <a:gd name="adj" fmla="val 9103"/>
            </a:avLst>
          </a:prstGeom>
          <a:solidFill>
            <a:srgbClr val="C00000"/>
          </a:solidFill>
          <a:ln w="2222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 rot="19178164">
            <a:off x="8551006" y="3052192"/>
            <a:ext cx="1107930" cy="1107530"/>
          </a:xfrm>
          <a:prstGeom prst="roundRect">
            <a:avLst>
              <a:gd name="adj" fmla="val 9103"/>
            </a:avLst>
          </a:prstGeom>
          <a:solidFill>
            <a:srgbClr val="C00000"/>
          </a:solidFill>
          <a:ln w="2222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>
              <a:defRPr/>
            </a:pPr>
            <a:endParaRPr lang="zh-CN" altLang="en-US" sz="1335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09364" y="3322474"/>
            <a:ext cx="555330" cy="599540"/>
            <a:chOff x="79836" y="1653714"/>
            <a:chExt cx="555501" cy="599725"/>
          </a:xfrm>
          <a:solidFill>
            <a:schemeClr val="bg1"/>
          </a:solidFill>
        </p:grpSpPr>
        <p:sp>
          <p:nvSpPr>
            <p:cNvPr id="53" name="Freeform 46"/>
            <p:cNvSpPr/>
            <p:nvPr/>
          </p:nvSpPr>
          <p:spPr bwMode="auto">
            <a:xfrm>
              <a:off x="199123" y="1924935"/>
              <a:ext cx="129812" cy="146132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4" name="Freeform 47"/>
            <p:cNvSpPr/>
            <p:nvPr/>
          </p:nvSpPr>
          <p:spPr bwMode="auto">
            <a:xfrm>
              <a:off x="79836" y="1996247"/>
              <a:ext cx="320437" cy="257191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5" name="Freeform 48"/>
            <p:cNvSpPr/>
            <p:nvPr/>
          </p:nvSpPr>
          <p:spPr bwMode="auto">
            <a:xfrm>
              <a:off x="298528" y="2251101"/>
              <a:ext cx="0" cy="2338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6" name="Freeform 49"/>
            <p:cNvSpPr/>
            <p:nvPr/>
          </p:nvSpPr>
          <p:spPr bwMode="auto">
            <a:xfrm>
              <a:off x="276308" y="2074573"/>
              <a:ext cx="19882" cy="40917"/>
            </a:xfrm>
            <a:custGeom>
              <a:avLst/>
              <a:gdLst>
                <a:gd name="T0" fmla="*/ 12 w 17"/>
                <a:gd name="T1" fmla="*/ 0 h 35"/>
                <a:gd name="T2" fmla="*/ 17 w 17"/>
                <a:gd name="T3" fmla="*/ 21 h 35"/>
                <a:gd name="T4" fmla="*/ 9 w 17"/>
                <a:gd name="T5" fmla="*/ 35 h 35"/>
                <a:gd name="T6" fmla="*/ 0 w 17"/>
                <a:gd name="T7" fmla="*/ 21 h 35"/>
                <a:gd name="T8" fmla="*/ 2 w 17"/>
                <a:gd name="T9" fmla="*/ 0 h 35"/>
                <a:gd name="T10" fmla="*/ 12 w 1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5">
                  <a:moveTo>
                    <a:pt x="12" y="0"/>
                  </a:moveTo>
                  <a:lnTo>
                    <a:pt x="17" y="21"/>
                  </a:lnTo>
                  <a:lnTo>
                    <a:pt x="9" y="35"/>
                  </a:lnTo>
                  <a:lnTo>
                    <a:pt x="0" y="21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7" name="Freeform 50"/>
            <p:cNvSpPr/>
            <p:nvPr/>
          </p:nvSpPr>
          <p:spPr bwMode="auto">
            <a:xfrm>
              <a:off x="278647" y="2101462"/>
              <a:ext cx="30406" cy="151977"/>
            </a:xfrm>
            <a:custGeom>
              <a:avLst/>
              <a:gdLst>
                <a:gd name="T0" fmla="*/ 12 w 26"/>
                <a:gd name="T1" fmla="*/ 0 h 130"/>
                <a:gd name="T2" fmla="*/ 26 w 26"/>
                <a:gd name="T3" fmla="*/ 128 h 130"/>
                <a:gd name="T4" fmla="*/ 17 w 26"/>
                <a:gd name="T5" fmla="*/ 130 h 130"/>
                <a:gd name="T6" fmla="*/ 7 w 26"/>
                <a:gd name="T7" fmla="*/ 130 h 130"/>
                <a:gd name="T8" fmla="*/ 0 w 26"/>
                <a:gd name="T9" fmla="*/ 0 h 130"/>
                <a:gd name="T10" fmla="*/ 12 w 26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0">
                  <a:moveTo>
                    <a:pt x="12" y="0"/>
                  </a:moveTo>
                  <a:lnTo>
                    <a:pt x="26" y="128"/>
                  </a:lnTo>
                  <a:lnTo>
                    <a:pt x="17" y="130"/>
                  </a:lnTo>
                  <a:lnTo>
                    <a:pt x="7" y="130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8" name="Freeform 51"/>
            <p:cNvSpPr/>
            <p:nvPr/>
          </p:nvSpPr>
          <p:spPr bwMode="auto">
            <a:xfrm>
              <a:off x="378052" y="1809198"/>
              <a:ext cx="97067" cy="192894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9" name="Rectangle 52"/>
            <p:cNvSpPr>
              <a:spLocks noChangeArrowheads="1"/>
            </p:cNvSpPr>
            <p:nvPr/>
          </p:nvSpPr>
          <p:spPr bwMode="auto">
            <a:xfrm>
              <a:off x="367527" y="2046516"/>
              <a:ext cx="111100" cy="3624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309053" y="1756592"/>
              <a:ext cx="230387" cy="275897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387409" y="2087434"/>
              <a:ext cx="71338" cy="22212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2" name="Rectangle 55"/>
            <p:cNvSpPr>
              <a:spLocks noChangeArrowheads="1"/>
            </p:cNvSpPr>
            <p:nvPr/>
          </p:nvSpPr>
          <p:spPr bwMode="auto">
            <a:xfrm>
              <a:off x="361680" y="2044179"/>
              <a:ext cx="121626" cy="818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3" name="Rectangle 56"/>
            <p:cNvSpPr>
              <a:spLocks noChangeArrowheads="1"/>
            </p:cNvSpPr>
            <p:nvPr/>
          </p:nvSpPr>
          <p:spPr bwMode="auto">
            <a:xfrm>
              <a:off x="361680" y="2060544"/>
              <a:ext cx="121626" cy="1052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4" name="Freeform 57"/>
            <p:cNvSpPr/>
            <p:nvPr/>
          </p:nvSpPr>
          <p:spPr bwMode="auto">
            <a:xfrm>
              <a:off x="361680" y="2079250"/>
              <a:ext cx="121626" cy="22212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5" name="Freeform 58"/>
            <p:cNvSpPr/>
            <p:nvPr/>
          </p:nvSpPr>
          <p:spPr bwMode="auto">
            <a:xfrm>
              <a:off x="417814" y="1653714"/>
              <a:ext cx="24559" cy="63129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6" name="Freeform 59"/>
            <p:cNvSpPr/>
            <p:nvPr/>
          </p:nvSpPr>
          <p:spPr bwMode="auto">
            <a:xfrm>
              <a:off x="314901" y="1675926"/>
              <a:ext cx="46779" cy="60791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7" name="Freeform 60"/>
            <p:cNvSpPr/>
            <p:nvPr/>
          </p:nvSpPr>
          <p:spPr bwMode="auto">
            <a:xfrm>
              <a:off x="240054" y="1748408"/>
              <a:ext cx="60813" cy="4325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8" name="Freeform 61"/>
            <p:cNvSpPr/>
            <p:nvPr/>
          </p:nvSpPr>
          <p:spPr bwMode="auto">
            <a:xfrm>
              <a:off x="213157" y="1847777"/>
              <a:ext cx="60813" cy="24550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9" name="Freeform 62"/>
            <p:cNvSpPr/>
            <p:nvPr/>
          </p:nvSpPr>
          <p:spPr bwMode="auto">
            <a:xfrm>
              <a:off x="544118" y="1938963"/>
              <a:ext cx="64321" cy="44424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0" name="Freeform 63"/>
            <p:cNvSpPr/>
            <p:nvPr/>
          </p:nvSpPr>
          <p:spPr bwMode="auto">
            <a:xfrm>
              <a:off x="572185" y="1860637"/>
              <a:ext cx="63152" cy="22212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552305" y="1758928"/>
              <a:ext cx="60813" cy="44424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2" name="Freeform 65"/>
            <p:cNvSpPr/>
            <p:nvPr/>
          </p:nvSpPr>
          <p:spPr bwMode="auto">
            <a:xfrm>
              <a:off x="495001" y="1681772"/>
              <a:ext cx="46779" cy="60791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38807" y="3400776"/>
            <a:ext cx="495706" cy="502538"/>
            <a:chOff x="112581" y="2716334"/>
            <a:chExt cx="495859" cy="502693"/>
          </a:xfrm>
          <a:solidFill>
            <a:schemeClr val="bg1"/>
          </a:solidFill>
        </p:grpSpPr>
        <p:sp>
          <p:nvSpPr>
            <p:cNvPr id="37" name="Freeform 83"/>
            <p:cNvSpPr>
              <a:spLocks noEditPoints="1"/>
            </p:cNvSpPr>
            <p:nvPr/>
          </p:nvSpPr>
          <p:spPr bwMode="auto">
            <a:xfrm>
              <a:off x="138310" y="2735039"/>
              <a:ext cx="444401" cy="232642"/>
            </a:xfrm>
            <a:custGeom>
              <a:avLst/>
              <a:gdLst>
                <a:gd name="T0" fmla="*/ 380 w 380"/>
                <a:gd name="T1" fmla="*/ 199 h 199"/>
                <a:gd name="T2" fmla="*/ 0 w 380"/>
                <a:gd name="T3" fmla="*/ 199 h 199"/>
                <a:gd name="T4" fmla="*/ 0 w 380"/>
                <a:gd name="T5" fmla="*/ 0 h 199"/>
                <a:gd name="T6" fmla="*/ 380 w 380"/>
                <a:gd name="T7" fmla="*/ 0 h 199"/>
                <a:gd name="T8" fmla="*/ 380 w 380"/>
                <a:gd name="T9" fmla="*/ 199 h 199"/>
                <a:gd name="T10" fmla="*/ 380 w 380"/>
                <a:gd name="T11" fmla="*/ 199 h 199"/>
                <a:gd name="T12" fmla="*/ 14 w 380"/>
                <a:gd name="T13" fmla="*/ 187 h 199"/>
                <a:gd name="T14" fmla="*/ 369 w 380"/>
                <a:gd name="T15" fmla="*/ 187 h 199"/>
                <a:gd name="T16" fmla="*/ 369 w 380"/>
                <a:gd name="T17" fmla="*/ 12 h 199"/>
                <a:gd name="T18" fmla="*/ 14 w 380"/>
                <a:gd name="T19" fmla="*/ 12 h 199"/>
                <a:gd name="T20" fmla="*/ 14 w 380"/>
                <a:gd name="T21" fmla="*/ 187 h 199"/>
                <a:gd name="T22" fmla="*/ 14 w 380"/>
                <a:gd name="T23" fmla="*/ 18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" h="199">
                  <a:moveTo>
                    <a:pt x="380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380" y="0"/>
                  </a:lnTo>
                  <a:lnTo>
                    <a:pt x="380" y="199"/>
                  </a:lnTo>
                  <a:lnTo>
                    <a:pt x="380" y="199"/>
                  </a:lnTo>
                  <a:close/>
                  <a:moveTo>
                    <a:pt x="14" y="187"/>
                  </a:moveTo>
                  <a:lnTo>
                    <a:pt x="369" y="187"/>
                  </a:lnTo>
                  <a:lnTo>
                    <a:pt x="369" y="12"/>
                  </a:lnTo>
                  <a:lnTo>
                    <a:pt x="14" y="12"/>
                  </a:lnTo>
                  <a:lnTo>
                    <a:pt x="14" y="187"/>
                  </a:lnTo>
                  <a:lnTo>
                    <a:pt x="14" y="1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Rectangle 84"/>
            <p:cNvSpPr>
              <a:spLocks noChangeArrowheads="1"/>
            </p:cNvSpPr>
            <p:nvPr/>
          </p:nvSpPr>
          <p:spPr bwMode="auto">
            <a:xfrm>
              <a:off x="112581" y="2716334"/>
              <a:ext cx="495859" cy="549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Freeform 85"/>
            <p:cNvSpPr>
              <a:spLocks noEditPoints="1"/>
            </p:cNvSpPr>
            <p:nvPr/>
          </p:nvSpPr>
          <p:spPr bwMode="auto">
            <a:xfrm>
              <a:off x="306715" y="2837916"/>
              <a:ext cx="254946" cy="198739"/>
            </a:xfrm>
            <a:custGeom>
              <a:avLst/>
              <a:gdLst>
                <a:gd name="T0" fmla="*/ 91 w 92"/>
                <a:gd name="T1" fmla="*/ 40 h 72"/>
                <a:gd name="T2" fmla="*/ 91 w 92"/>
                <a:gd name="T3" fmla="*/ 40 h 72"/>
                <a:gd name="T4" fmla="*/ 91 w 92"/>
                <a:gd name="T5" fmla="*/ 40 h 72"/>
                <a:gd name="T6" fmla="*/ 91 w 92"/>
                <a:gd name="T7" fmla="*/ 40 h 72"/>
                <a:gd name="T8" fmla="*/ 90 w 92"/>
                <a:gd name="T9" fmla="*/ 40 h 72"/>
                <a:gd name="T10" fmla="*/ 89 w 92"/>
                <a:gd name="T11" fmla="*/ 37 h 72"/>
                <a:gd name="T12" fmla="*/ 75 w 92"/>
                <a:gd name="T13" fmla="*/ 17 h 72"/>
                <a:gd name="T14" fmla="*/ 71 w 92"/>
                <a:gd name="T15" fmla="*/ 14 h 72"/>
                <a:gd name="T16" fmla="*/ 65 w 92"/>
                <a:gd name="T17" fmla="*/ 14 h 72"/>
                <a:gd name="T18" fmla="*/ 65 w 92"/>
                <a:gd name="T19" fmla="*/ 14 h 72"/>
                <a:gd name="T20" fmla="*/ 70 w 92"/>
                <a:gd name="T21" fmla="*/ 18 h 72"/>
                <a:gd name="T22" fmla="*/ 64 w 92"/>
                <a:gd name="T23" fmla="*/ 21 h 72"/>
                <a:gd name="T24" fmla="*/ 67 w 92"/>
                <a:gd name="T25" fmla="*/ 25 h 72"/>
                <a:gd name="T26" fmla="*/ 57 w 92"/>
                <a:gd name="T27" fmla="*/ 49 h 72"/>
                <a:gd name="T28" fmla="*/ 57 w 92"/>
                <a:gd name="T29" fmla="*/ 49 h 72"/>
                <a:gd name="T30" fmla="*/ 57 w 92"/>
                <a:gd name="T31" fmla="*/ 49 h 72"/>
                <a:gd name="T32" fmla="*/ 57 w 92"/>
                <a:gd name="T33" fmla="*/ 49 h 72"/>
                <a:gd name="T34" fmla="*/ 57 w 92"/>
                <a:gd name="T35" fmla="*/ 49 h 72"/>
                <a:gd name="T36" fmla="*/ 46 w 92"/>
                <a:gd name="T37" fmla="*/ 26 h 72"/>
                <a:gd name="T38" fmla="*/ 48 w 92"/>
                <a:gd name="T39" fmla="*/ 21 h 72"/>
                <a:gd name="T40" fmla="*/ 43 w 92"/>
                <a:gd name="T41" fmla="*/ 19 h 72"/>
                <a:gd name="T42" fmla="*/ 47 w 92"/>
                <a:gd name="T43" fmla="*/ 15 h 72"/>
                <a:gd name="T44" fmla="*/ 47 w 92"/>
                <a:gd name="T45" fmla="*/ 15 h 72"/>
                <a:gd name="T46" fmla="*/ 42 w 92"/>
                <a:gd name="T47" fmla="*/ 15 h 72"/>
                <a:gd name="T48" fmla="*/ 29 w 92"/>
                <a:gd name="T49" fmla="*/ 14 h 72"/>
                <a:gd name="T50" fmla="*/ 26 w 92"/>
                <a:gd name="T51" fmla="*/ 12 h 72"/>
                <a:gd name="T52" fmla="*/ 8 w 92"/>
                <a:gd name="T53" fmla="*/ 0 h 72"/>
                <a:gd name="T54" fmla="*/ 0 w 92"/>
                <a:gd name="T55" fmla="*/ 12 h 72"/>
                <a:gd name="T56" fmla="*/ 19 w 92"/>
                <a:gd name="T57" fmla="*/ 23 h 72"/>
                <a:gd name="T58" fmla="*/ 38 w 92"/>
                <a:gd name="T59" fmla="*/ 27 h 72"/>
                <a:gd name="T60" fmla="*/ 38 w 92"/>
                <a:gd name="T61" fmla="*/ 72 h 72"/>
                <a:gd name="T62" fmla="*/ 38 w 92"/>
                <a:gd name="T63" fmla="*/ 72 h 72"/>
                <a:gd name="T64" fmla="*/ 78 w 92"/>
                <a:gd name="T65" fmla="*/ 71 h 72"/>
                <a:gd name="T66" fmla="*/ 78 w 92"/>
                <a:gd name="T67" fmla="*/ 70 h 72"/>
                <a:gd name="T68" fmla="*/ 78 w 92"/>
                <a:gd name="T69" fmla="*/ 63 h 72"/>
                <a:gd name="T70" fmla="*/ 82 w 92"/>
                <a:gd name="T71" fmla="*/ 66 h 72"/>
                <a:gd name="T72" fmla="*/ 91 w 92"/>
                <a:gd name="T73" fmla="*/ 48 h 72"/>
                <a:gd name="T74" fmla="*/ 91 w 92"/>
                <a:gd name="T75" fmla="*/ 47 h 72"/>
                <a:gd name="T76" fmla="*/ 91 w 92"/>
                <a:gd name="T77" fmla="*/ 47 h 72"/>
                <a:gd name="T78" fmla="*/ 91 w 92"/>
                <a:gd name="T79" fmla="*/ 40 h 72"/>
                <a:gd name="T80" fmla="*/ 77 w 92"/>
                <a:gd name="T81" fmla="*/ 45 h 72"/>
                <a:gd name="T82" fmla="*/ 77 w 92"/>
                <a:gd name="T83" fmla="*/ 43 h 72"/>
                <a:gd name="T84" fmla="*/ 77 w 92"/>
                <a:gd name="T85" fmla="*/ 44 h 72"/>
                <a:gd name="T86" fmla="*/ 77 w 92"/>
                <a:gd name="T87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72"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2" y="14"/>
                    <a:pt x="71" y="14"/>
                  </a:cubicBezTo>
                  <a:cubicBezTo>
                    <a:pt x="69" y="14"/>
                    <a:pt x="67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5" y="15"/>
                    <a:pt x="44" y="15"/>
                    <a:pt x="42" y="15"/>
                  </a:cubicBezTo>
                  <a:cubicBezTo>
                    <a:pt x="42" y="15"/>
                    <a:pt x="30" y="14"/>
                    <a:pt x="29" y="1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4"/>
                    <a:pt x="2" y="8"/>
                    <a:pt x="0" y="1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42"/>
                    <a:pt x="38" y="57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2" y="72"/>
                    <a:pt x="65" y="71"/>
                    <a:pt x="78" y="71"/>
                  </a:cubicBezTo>
                  <a:cubicBezTo>
                    <a:pt x="78" y="71"/>
                    <a:pt x="78" y="71"/>
                    <a:pt x="78" y="70"/>
                  </a:cubicBezTo>
                  <a:cubicBezTo>
                    <a:pt x="78" y="68"/>
                    <a:pt x="78" y="66"/>
                    <a:pt x="78" y="63"/>
                  </a:cubicBezTo>
                  <a:cubicBezTo>
                    <a:pt x="79" y="64"/>
                    <a:pt x="81" y="65"/>
                    <a:pt x="82" y="66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4"/>
                    <a:pt x="92" y="54"/>
                    <a:pt x="91" y="40"/>
                  </a:cubicBezTo>
                  <a:close/>
                  <a:moveTo>
                    <a:pt x="77" y="45"/>
                  </a:moveTo>
                  <a:cubicBezTo>
                    <a:pt x="77" y="44"/>
                    <a:pt x="77" y="44"/>
                    <a:pt x="77" y="43"/>
                  </a:cubicBezTo>
                  <a:cubicBezTo>
                    <a:pt x="77" y="44"/>
                    <a:pt x="77" y="44"/>
                    <a:pt x="77" y="44"/>
                  </a:cubicBezTo>
                  <a:lnTo>
                    <a:pt x="77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Rectangle 86"/>
            <p:cNvSpPr>
              <a:spLocks noChangeArrowheads="1"/>
            </p:cNvSpPr>
            <p:nvPr/>
          </p:nvSpPr>
          <p:spPr bwMode="auto">
            <a:xfrm>
              <a:off x="464594" y="2973526"/>
              <a:ext cx="1169" cy="11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Freeform 87"/>
            <p:cNvSpPr/>
            <p:nvPr/>
          </p:nvSpPr>
          <p:spPr bwMode="auto">
            <a:xfrm>
              <a:off x="452899" y="2876494"/>
              <a:ext cx="19882" cy="22212"/>
            </a:xfrm>
            <a:custGeom>
              <a:avLst/>
              <a:gdLst>
                <a:gd name="T0" fmla="*/ 3 w 17"/>
                <a:gd name="T1" fmla="*/ 0 h 19"/>
                <a:gd name="T2" fmla="*/ 0 w 17"/>
                <a:gd name="T3" fmla="*/ 12 h 19"/>
                <a:gd name="T4" fmla="*/ 7 w 17"/>
                <a:gd name="T5" fmla="*/ 19 h 19"/>
                <a:gd name="T6" fmla="*/ 17 w 17"/>
                <a:gd name="T7" fmla="*/ 12 h 19"/>
                <a:gd name="T8" fmla="*/ 12 w 17"/>
                <a:gd name="T9" fmla="*/ 0 h 19"/>
                <a:gd name="T10" fmla="*/ 3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3" y="0"/>
                  </a:moveTo>
                  <a:lnTo>
                    <a:pt x="0" y="12"/>
                  </a:lnTo>
                  <a:lnTo>
                    <a:pt x="7" y="19"/>
                  </a:lnTo>
                  <a:lnTo>
                    <a:pt x="17" y="12"/>
                  </a:lnTo>
                  <a:lnTo>
                    <a:pt x="1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2" name="Freeform 88"/>
            <p:cNvSpPr/>
            <p:nvPr/>
          </p:nvSpPr>
          <p:spPr bwMode="auto">
            <a:xfrm>
              <a:off x="452899" y="2890523"/>
              <a:ext cx="22220" cy="91186"/>
            </a:xfrm>
            <a:custGeom>
              <a:avLst/>
              <a:gdLst>
                <a:gd name="T0" fmla="*/ 3 w 19"/>
                <a:gd name="T1" fmla="*/ 0 h 78"/>
                <a:gd name="T2" fmla="*/ 0 w 19"/>
                <a:gd name="T3" fmla="*/ 71 h 78"/>
                <a:gd name="T4" fmla="*/ 10 w 19"/>
                <a:gd name="T5" fmla="*/ 78 h 78"/>
                <a:gd name="T6" fmla="*/ 19 w 19"/>
                <a:gd name="T7" fmla="*/ 71 h 78"/>
                <a:gd name="T8" fmla="*/ 15 w 19"/>
                <a:gd name="T9" fmla="*/ 0 h 78"/>
                <a:gd name="T10" fmla="*/ 3 w 19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78">
                  <a:moveTo>
                    <a:pt x="3" y="0"/>
                  </a:moveTo>
                  <a:lnTo>
                    <a:pt x="0" y="71"/>
                  </a:lnTo>
                  <a:lnTo>
                    <a:pt x="10" y="78"/>
                  </a:lnTo>
                  <a:lnTo>
                    <a:pt x="19" y="71"/>
                  </a:lnTo>
                  <a:lnTo>
                    <a:pt x="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3" name="Freeform 89"/>
            <p:cNvSpPr/>
            <p:nvPr/>
          </p:nvSpPr>
          <p:spPr bwMode="auto">
            <a:xfrm>
              <a:off x="430679" y="2789984"/>
              <a:ext cx="70168" cy="80664"/>
            </a:xfrm>
            <a:custGeom>
              <a:avLst/>
              <a:gdLst>
                <a:gd name="T0" fmla="*/ 2 w 25"/>
                <a:gd name="T1" fmla="*/ 11 h 29"/>
                <a:gd name="T2" fmla="*/ 8 w 25"/>
                <a:gd name="T3" fmla="*/ 27 h 29"/>
                <a:gd name="T4" fmla="*/ 23 w 25"/>
                <a:gd name="T5" fmla="*/ 18 h 29"/>
                <a:gd name="T6" fmla="*/ 17 w 25"/>
                <a:gd name="T7" fmla="*/ 2 h 29"/>
                <a:gd name="T8" fmla="*/ 2 w 25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9">
                  <a:moveTo>
                    <a:pt x="2" y="11"/>
                  </a:moveTo>
                  <a:cubicBezTo>
                    <a:pt x="0" y="18"/>
                    <a:pt x="3" y="25"/>
                    <a:pt x="8" y="27"/>
                  </a:cubicBezTo>
                  <a:cubicBezTo>
                    <a:pt x="14" y="29"/>
                    <a:pt x="20" y="25"/>
                    <a:pt x="23" y="18"/>
                  </a:cubicBezTo>
                  <a:cubicBezTo>
                    <a:pt x="25" y="11"/>
                    <a:pt x="22" y="4"/>
                    <a:pt x="17" y="2"/>
                  </a:cubicBezTo>
                  <a:cubicBezTo>
                    <a:pt x="11" y="0"/>
                    <a:pt x="5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Oval 90"/>
            <p:cNvSpPr>
              <a:spLocks noChangeArrowheads="1"/>
            </p:cNvSpPr>
            <p:nvPr/>
          </p:nvSpPr>
          <p:spPr bwMode="auto">
            <a:xfrm>
              <a:off x="160530" y="3047176"/>
              <a:ext cx="57304" cy="7248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5" name="Freeform 91"/>
            <p:cNvSpPr/>
            <p:nvPr/>
          </p:nvSpPr>
          <p:spPr bwMode="auto">
            <a:xfrm>
              <a:off x="124276" y="3125503"/>
              <a:ext cx="129812" cy="93524"/>
            </a:xfrm>
            <a:custGeom>
              <a:avLst/>
              <a:gdLst>
                <a:gd name="T0" fmla="*/ 38 w 47"/>
                <a:gd name="T1" fmla="*/ 2 h 34"/>
                <a:gd name="T2" fmla="*/ 38 w 47"/>
                <a:gd name="T3" fmla="*/ 2 h 34"/>
                <a:gd name="T4" fmla="*/ 9 w 47"/>
                <a:gd name="T5" fmla="*/ 2 h 34"/>
                <a:gd name="T6" fmla="*/ 9 w 47"/>
                <a:gd name="T7" fmla="*/ 2 h 34"/>
                <a:gd name="T8" fmla="*/ 9 w 47"/>
                <a:gd name="T9" fmla="*/ 2 h 34"/>
                <a:gd name="T10" fmla="*/ 2 w 47"/>
                <a:gd name="T11" fmla="*/ 8 h 34"/>
                <a:gd name="T12" fmla="*/ 0 w 47"/>
                <a:gd name="T13" fmla="*/ 34 h 34"/>
                <a:gd name="T14" fmla="*/ 47 w 47"/>
                <a:gd name="T15" fmla="*/ 34 h 34"/>
                <a:gd name="T16" fmla="*/ 45 w 47"/>
                <a:gd name="T17" fmla="*/ 8 h 34"/>
                <a:gd name="T18" fmla="*/ 39 w 47"/>
                <a:gd name="T19" fmla="*/ 2 h 34"/>
                <a:gd name="T20" fmla="*/ 38 w 47"/>
                <a:gd name="T21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34">
                  <a:moveTo>
                    <a:pt x="38" y="2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28" y="0"/>
                    <a:pt x="19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2"/>
                    <a:pt x="39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6" name="Oval 92"/>
            <p:cNvSpPr>
              <a:spLocks noChangeArrowheads="1"/>
            </p:cNvSpPr>
            <p:nvPr/>
          </p:nvSpPr>
          <p:spPr bwMode="auto">
            <a:xfrm>
              <a:off x="309053" y="3047176"/>
              <a:ext cx="58474" cy="7248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276308" y="3125503"/>
              <a:ext cx="127473" cy="93524"/>
            </a:xfrm>
            <a:custGeom>
              <a:avLst/>
              <a:gdLst>
                <a:gd name="T0" fmla="*/ 38 w 46"/>
                <a:gd name="T1" fmla="*/ 2 h 34"/>
                <a:gd name="T2" fmla="*/ 37 w 46"/>
                <a:gd name="T3" fmla="*/ 2 h 34"/>
                <a:gd name="T4" fmla="*/ 9 w 46"/>
                <a:gd name="T5" fmla="*/ 2 h 34"/>
                <a:gd name="T6" fmla="*/ 8 w 46"/>
                <a:gd name="T7" fmla="*/ 2 h 34"/>
                <a:gd name="T8" fmla="*/ 8 w 46"/>
                <a:gd name="T9" fmla="*/ 2 h 34"/>
                <a:gd name="T10" fmla="*/ 2 w 46"/>
                <a:gd name="T11" fmla="*/ 8 h 34"/>
                <a:gd name="T12" fmla="*/ 0 w 46"/>
                <a:gd name="T13" fmla="*/ 34 h 34"/>
                <a:gd name="T14" fmla="*/ 46 w 46"/>
                <a:gd name="T15" fmla="*/ 34 h 34"/>
                <a:gd name="T16" fmla="*/ 44 w 46"/>
                <a:gd name="T17" fmla="*/ 8 h 34"/>
                <a:gd name="T18" fmla="*/ 38 w 46"/>
                <a:gd name="T19" fmla="*/ 2 h 34"/>
                <a:gd name="T20" fmla="*/ 38 w 46"/>
                <a:gd name="T21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34"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27" y="0"/>
                    <a:pt x="18" y="0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2"/>
                    <a:pt x="2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1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Oval 94"/>
            <p:cNvSpPr>
              <a:spLocks noChangeArrowheads="1"/>
            </p:cNvSpPr>
            <p:nvPr/>
          </p:nvSpPr>
          <p:spPr bwMode="auto">
            <a:xfrm>
              <a:off x="461085" y="3047176"/>
              <a:ext cx="58474" cy="7248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9" name="Freeform 95"/>
            <p:cNvSpPr/>
            <p:nvPr/>
          </p:nvSpPr>
          <p:spPr bwMode="auto">
            <a:xfrm>
              <a:off x="426002" y="3125503"/>
              <a:ext cx="129812" cy="93524"/>
            </a:xfrm>
            <a:custGeom>
              <a:avLst/>
              <a:gdLst>
                <a:gd name="T0" fmla="*/ 38 w 47"/>
                <a:gd name="T1" fmla="*/ 2 h 34"/>
                <a:gd name="T2" fmla="*/ 37 w 47"/>
                <a:gd name="T3" fmla="*/ 2 h 34"/>
                <a:gd name="T4" fmla="*/ 9 w 47"/>
                <a:gd name="T5" fmla="*/ 2 h 34"/>
                <a:gd name="T6" fmla="*/ 8 w 47"/>
                <a:gd name="T7" fmla="*/ 2 h 34"/>
                <a:gd name="T8" fmla="*/ 8 w 47"/>
                <a:gd name="T9" fmla="*/ 2 h 34"/>
                <a:gd name="T10" fmla="*/ 2 w 47"/>
                <a:gd name="T11" fmla="*/ 8 h 34"/>
                <a:gd name="T12" fmla="*/ 0 w 47"/>
                <a:gd name="T13" fmla="*/ 34 h 34"/>
                <a:gd name="T14" fmla="*/ 47 w 47"/>
                <a:gd name="T15" fmla="*/ 34 h 34"/>
                <a:gd name="T16" fmla="*/ 44 w 47"/>
                <a:gd name="T17" fmla="*/ 8 h 34"/>
                <a:gd name="T18" fmla="*/ 38 w 47"/>
                <a:gd name="T19" fmla="*/ 2 h 34"/>
                <a:gd name="T20" fmla="*/ 38 w 47"/>
                <a:gd name="T21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34">
                  <a:moveTo>
                    <a:pt x="38" y="2"/>
                  </a:moveTo>
                  <a:cubicBezTo>
                    <a:pt x="38" y="2"/>
                    <a:pt x="37" y="2"/>
                    <a:pt x="37" y="2"/>
                  </a:cubicBezTo>
                  <a:cubicBezTo>
                    <a:pt x="28" y="0"/>
                    <a:pt x="19" y="0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2"/>
                    <a:pt x="2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1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0" name="Rectangle 96"/>
            <p:cNvSpPr>
              <a:spLocks noChangeArrowheads="1"/>
            </p:cNvSpPr>
            <p:nvPr/>
          </p:nvSpPr>
          <p:spPr bwMode="auto">
            <a:xfrm>
              <a:off x="221343" y="2868311"/>
              <a:ext cx="32745" cy="549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1" name="Rectangle 97"/>
            <p:cNvSpPr>
              <a:spLocks noChangeArrowheads="1"/>
            </p:cNvSpPr>
            <p:nvPr/>
          </p:nvSpPr>
          <p:spPr bwMode="auto">
            <a:xfrm>
              <a:off x="179241" y="2848438"/>
              <a:ext cx="30406" cy="7482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Rectangle 98"/>
            <p:cNvSpPr>
              <a:spLocks noChangeArrowheads="1"/>
            </p:cNvSpPr>
            <p:nvPr/>
          </p:nvSpPr>
          <p:spPr bwMode="auto">
            <a:xfrm>
              <a:off x="265782" y="2812197"/>
              <a:ext cx="30406" cy="1110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70219" y="3269299"/>
            <a:ext cx="508564" cy="532923"/>
            <a:chOff x="140649" y="3641210"/>
            <a:chExt cx="508721" cy="533088"/>
          </a:xfrm>
          <a:solidFill>
            <a:schemeClr val="bg1"/>
          </a:solidFill>
        </p:grpSpPr>
        <p:sp>
          <p:nvSpPr>
            <p:cNvPr id="19" name="Freeform 272"/>
            <p:cNvSpPr>
              <a:spLocks noEditPoints="1"/>
            </p:cNvSpPr>
            <p:nvPr/>
          </p:nvSpPr>
          <p:spPr bwMode="auto">
            <a:xfrm>
              <a:off x="140649" y="3872682"/>
              <a:ext cx="406978" cy="246670"/>
            </a:xfrm>
            <a:custGeom>
              <a:avLst/>
              <a:gdLst>
                <a:gd name="T0" fmla="*/ 130 w 147"/>
                <a:gd name="T1" fmla="*/ 17 h 89"/>
                <a:gd name="T2" fmla="*/ 130 w 147"/>
                <a:gd name="T3" fmla="*/ 50 h 89"/>
                <a:gd name="T4" fmla="*/ 107 w 147"/>
                <a:gd name="T5" fmla="*/ 73 h 89"/>
                <a:gd name="T6" fmla="*/ 39 w 147"/>
                <a:gd name="T7" fmla="*/ 73 h 89"/>
                <a:gd name="T8" fmla="*/ 16 w 147"/>
                <a:gd name="T9" fmla="*/ 50 h 89"/>
                <a:gd name="T10" fmla="*/ 16 w 147"/>
                <a:gd name="T11" fmla="*/ 17 h 89"/>
                <a:gd name="T12" fmla="*/ 130 w 147"/>
                <a:gd name="T13" fmla="*/ 17 h 89"/>
                <a:gd name="T14" fmla="*/ 147 w 147"/>
                <a:gd name="T15" fmla="*/ 0 h 89"/>
                <a:gd name="T16" fmla="*/ 0 w 147"/>
                <a:gd name="T17" fmla="*/ 0 h 89"/>
                <a:gd name="T18" fmla="*/ 0 w 147"/>
                <a:gd name="T19" fmla="*/ 50 h 89"/>
                <a:gd name="T20" fmla="*/ 39 w 147"/>
                <a:gd name="T21" fmla="*/ 89 h 89"/>
                <a:gd name="T22" fmla="*/ 107 w 147"/>
                <a:gd name="T23" fmla="*/ 89 h 89"/>
                <a:gd name="T24" fmla="*/ 147 w 147"/>
                <a:gd name="T25" fmla="*/ 50 h 89"/>
                <a:gd name="T26" fmla="*/ 147 w 147"/>
                <a:gd name="T2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89">
                  <a:moveTo>
                    <a:pt x="130" y="17"/>
                  </a:moveTo>
                  <a:cubicBezTo>
                    <a:pt x="130" y="50"/>
                    <a:pt x="130" y="50"/>
                    <a:pt x="130" y="50"/>
                  </a:cubicBezTo>
                  <a:cubicBezTo>
                    <a:pt x="130" y="62"/>
                    <a:pt x="120" y="73"/>
                    <a:pt x="107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26" y="73"/>
                    <a:pt x="16" y="62"/>
                    <a:pt x="16" y="5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30" y="17"/>
                    <a:pt x="130" y="17"/>
                    <a:pt x="130" y="17"/>
                  </a:cubicBezTo>
                  <a:close/>
                  <a:moveTo>
                    <a:pt x="1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1"/>
                    <a:pt x="17" y="89"/>
                    <a:pt x="39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29" y="89"/>
                    <a:pt x="147" y="71"/>
                    <a:pt x="147" y="50"/>
                  </a:cubicBezTo>
                  <a:cubicBezTo>
                    <a:pt x="147" y="0"/>
                    <a:pt x="147" y="0"/>
                    <a:pt x="1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Freeform 273"/>
            <p:cNvSpPr/>
            <p:nvPr/>
          </p:nvSpPr>
          <p:spPr bwMode="auto">
            <a:xfrm>
              <a:off x="140649" y="4135719"/>
              <a:ext cx="406978" cy="38579"/>
            </a:xfrm>
            <a:custGeom>
              <a:avLst/>
              <a:gdLst>
                <a:gd name="T0" fmla="*/ 0 w 147"/>
                <a:gd name="T1" fmla="*/ 0 h 14"/>
                <a:gd name="T2" fmla="*/ 0 w 147"/>
                <a:gd name="T3" fmla="*/ 8 h 14"/>
                <a:gd name="T4" fmla="*/ 39 w 147"/>
                <a:gd name="T5" fmla="*/ 14 h 14"/>
                <a:gd name="T6" fmla="*/ 107 w 147"/>
                <a:gd name="T7" fmla="*/ 14 h 14"/>
                <a:gd name="T8" fmla="*/ 147 w 147"/>
                <a:gd name="T9" fmla="*/ 8 h 14"/>
                <a:gd name="T10" fmla="*/ 147 w 147"/>
                <a:gd name="T11" fmla="*/ 0 h 14"/>
                <a:gd name="T12" fmla="*/ 0 w 14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4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17" y="14"/>
                    <a:pt x="39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29" y="14"/>
                    <a:pt x="147" y="11"/>
                    <a:pt x="147" y="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Freeform 274"/>
            <p:cNvSpPr>
              <a:spLocks noEditPoints="1"/>
            </p:cNvSpPr>
            <p:nvPr/>
          </p:nvSpPr>
          <p:spPr bwMode="auto">
            <a:xfrm>
              <a:off x="500847" y="3903078"/>
              <a:ext cx="148523" cy="147301"/>
            </a:xfrm>
            <a:custGeom>
              <a:avLst/>
              <a:gdLst>
                <a:gd name="T0" fmla="*/ 27 w 54"/>
                <a:gd name="T1" fmla="*/ 53 h 53"/>
                <a:gd name="T2" fmla="*/ 0 w 54"/>
                <a:gd name="T3" fmla="*/ 27 h 53"/>
                <a:gd name="T4" fmla="*/ 27 w 54"/>
                <a:gd name="T5" fmla="*/ 0 h 53"/>
                <a:gd name="T6" fmla="*/ 54 w 54"/>
                <a:gd name="T7" fmla="*/ 27 h 53"/>
                <a:gd name="T8" fmla="*/ 27 w 54"/>
                <a:gd name="T9" fmla="*/ 53 h 53"/>
                <a:gd name="T10" fmla="*/ 27 w 54"/>
                <a:gd name="T11" fmla="*/ 12 h 53"/>
                <a:gd name="T12" fmla="*/ 13 w 54"/>
                <a:gd name="T13" fmla="*/ 27 h 53"/>
                <a:gd name="T14" fmla="*/ 27 w 54"/>
                <a:gd name="T15" fmla="*/ 41 h 53"/>
                <a:gd name="T16" fmla="*/ 41 w 54"/>
                <a:gd name="T17" fmla="*/ 27 h 53"/>
                <a:gd name="T18" fmla="*/ 27 w 54"/>
                <a:gd name="T1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3">
                  <a:moveTo>
                    <a:pt x="27" y="53"/>
                  </a:moveTo>
                  <a:cubicBezTo>
                    <a:pt x="12" y="53"/>
                    <a:pt x="0" y="41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  <a:cubicBezTo>
                    <a:pt x="54" y="41"/>
                    <a:pt x="42" y="53"/>
                    <a:pt x="27" y="53"/>
                  </a:cubicBezTo>
                  <a:close/>
                  <a:moveTo>
                    <a:pt x="27" y="12"/>
                  </a:moveTo>
                  <a:cubicBezTo>
                    <a:pt x="19" y="12"/>
                    <a:pt x="13" y="19"/>
                    <a:pt x="13" y="27"/>
                  </a:cubicBezTo>
                  <a:cubicBezTo>
                    <a:pt x="13" y="34"/>
                    <a:pt x="19" y="41"/>
                    <a:pt x="27" y="41"/>
                  </a:cubicBezTo>
                  <a:cubicBezTo>
                    <a:pt x="35" y="41"/>
                    <a:pt x="41" y="34"/>
                    <a:pt x="41" y="27"/>
                  </a:cubicBezTo>
                  <a:cubicBezTo>
                    <a:pt x="41" y="19"/>
                    <a:pt x="35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Freeform 275"/>
            <p:cNvSpPr/>
            <p:nvPr/>
          </p:nvSpPr>
          <p:spPr bwMode="auto">
            <a:xfrm>
              <a:off x="365189" y="3690311"/>
              <a:ext cx="2339" cy="233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" name="Rectangle 276"/>
            <p:cNvSpPr>
              <a:spLocks noChangeArrowheads="1"/>
            </p:cNvSpPr>
            <p:nvPr/>
          </p:nvSpPr>
          <p:spPr bwMode="auto">
            <a:xfrm>
              <a:off x="367527" y="3692648"/>
              <a:ext cx="1169" cy="11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Freeform 277"/>
            <p:cNvSpPr/>
            <p:nvPr/>
          </p:nvSpPr>
          <p:spPr bwMode="auto">
            <a:xfrm>
              <a:off x="367527" y="3692648"/>
              <a:ext cx="2339" cy="350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Freeform 278"/>
            <p:cNvSpPr/>
            <p:nvPr/>
          </p:nvSpPr>
          <p:spPr bwMode="auto">
            <a:xfrm>
              <a:off x="367527" y="36926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6" name="Freeform 279"/>
            <p:cNvSpPr/>
            <p:nvPr/>
          </p:nvSpPr>
          <p:spPr bwMode="auto">
            <a:xfrm>
              <a:off x="365188" y="3684465"/>
              <a:ext cx="24559" cy="19874"/>
            </a:xfrm>
            <a:custGeom>
              <a:avLst/>
              <a:gdLst>
                <a:gd name="T0" fmla="*/ 7 w 9"/>
                <a:gd name="T1" fmla="*/ 5 h 7"/>
                <a:gd name="T2" fmla="*/ 9 w 9"/>
                <a:gd name="T3" fmla="*/ 6 h 7"/>
                <a:gd name="T4" fmla="*/ 5 w 9"/>
                <a:gd name="T5" fmla="*/ 3 h 7"/>
                <a:gd name="T6" fmla="*/ 1 w 9"/>
                <a:gd name="T7" fmla="*/ 1 h 7"/>
                <a:gd name="T8" fmla="*/ 0 w 9"/>
                <a:gd name="T9" fmla="*/ 0 h 7"/>
                <a:gd name="T10" fmla="*/ 1 w 9"/>
                <a:gd name="T11" fmla="*/ 1 h 7"/>
                <a:gd name="T12" fmla="*/ 4 w 9"/>
                <a:gd name="T13" fmla="*/ 2 h 7"/>
                <a:gd name="T14" fmla="*/ 4 w 9"/>
                <a:gd name="T15" fmla="*/ 3 h 7"/>
                <a:gd name="T16" fmla="*/ 6 w 9"/>
                <a:gd name="T17" fmla="*/ 4 h 7"/>
                <a:gd name="T18" fmla="*/ 7 w 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cubicBezTo>
                    <a:pt x="7" y="5"/>
                    <a:pt x="9" y="7"/>
                    <a:pt x="9" y="6"/>
                  </a:cubicBezTo>
                  <a:cubicBezTo>
                    <a:pt x="7" y="4"/>
                    <a:pt x="7" y="4"/>
                    <a:pt x="5" y="3"/>
                  </a:cubicBezTo>
                  <a:cubicBezTo>
                    <a:pt x="4" y="2"/>
                    <a:pt x="3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4"/>
                    <a:pt x="6" y="5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Freeform 280"/>
            <p:cNvSpPr/>
            <p:nvPr/>
          </p:nvSpPr>
          <p:spPr bwMode="auto">
            <a:xfrm>
              <a:off x="345307" y="3679789"/>
              <a:ext cx="8186" cy="4676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Rectangle 281"/>
            <p:cNvSpPr>
              <a:spLocks noChangeArrowheads="1"/>
            </p:cNvSpPr>
            <p:nvPr/>
          </p:nvSpPr>
          <p:spPr bwMode="auto">
            <a:xfrm>
              <a:off x="345307" y="3679789"/>
              <a:ext cx="2339" cy="11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Freeform 282"/>
            <p:cNvSpPr>
              <a:spLocks noEditPoints="1"/>
            </p:cNvSpPr>
            <p:nvPr/>
          </p:nvSpPr>
          <p:spPr bwMode="auto">
            <a:xfrm>
              <a:off x="292680" y="3698494"/>
              <a:ext cx="97067" cy="157822"/>
            </a:xfrm>
            <a:custGeom>
              <a:avLst/>
              <a:gdLst>
                <a:gd name="T0" fmla="*/ 34 w 35"/>
                <a:gd name="T1" fmla="*/ 11 h 57"/>
                <a:gd name="T2" fmla="*/ 35 w 35"/>
                <a:gd name="T3" fmla="*/ 9 h 57"/>
                <a:gd name="T4" fmla="*/ 35 w 35"/>
                <a:gd name="T5" fmla="*/ 8 h 57"/>
                <a:gd name="T6" fmla="*/ 35 w 35"/>
                <a:gd name="T7" fmla="*/ 6 h 57"/>
                <a:gd name="T8" fmla="*/ 35 w 35"/>
                <a:gd name="T9" fmla="*/ 5 h 57"/>
                <a:gd name="T10" fmla="*/ 35 w 35"/>
                <a:gd name="T11" fmla="*/ 4 h 57"/>
                <a:gd name="T12" fmla="*/ 35 w 35"/>
                <a:gd name="T13" fmla="*/ 3 h 57"/>
                <a:gd name="T14" fmla="*/ 32 w 35"/>
                <a:gd name="T15" fmla="*/ 0 h 57"/>
                <a:gd name="T16" fmla="*/ 32 w 35"/>
                <a:gd name="T17" fmla="*/ 0 h 57"/>
                <a:gd name="T18" fmla="*/ 32 w 35"/>
                <a:gd name="T19" fmla="*/ 2 h 57"/>
                <a:gd name="T20" fmla="*/ 33 w 35"/>
                <a:gd name="T21" fmla="*/ 2 h 57"/>
                <a:gd name="T22" fmla="*/ 33 w 35"/>
                <a:gd name="T23" fmla="*/ 2 h 57"/>
                <a:gd name="T24" fmla="*/ 32 w 35"/>
                <a:gd name="T25" fmla="*/ 1 h 57"/>
                <a:gd name="T26" fmla="*/ 31 w 35"/>
                <a:gd name="T27" fmla="*/ 0 h 57"/>
                <a:gd name="T28" fmla="*/ 32 w 35"/>
                <a:gd name="T29" fmla="*/ 0 h 57"/>
                <a:gd name="T30" fmla="*/ 31 w 35"/>
                <a:gd name="T31" fmla="*/ 0 h 57"/>
                <a:gd name="T32" fmla="*/ 31 w 35"/>
                <a:gd name="T33" fmla="*/ 1 h 57"/>
                <a:gd name="T34" fmla="*/ 33 w 35"/>
                <a:gd name="T35" fmla="*/ 6 h 57"/>
                <a:gd name="T36" fmla="*/ 33 w 35"/>
                <a:gd name="T37" fmla="*/ 6 h 57"/>
                <a:gd name="T38" fmla="*/ 32 w 35"/>
                <a:gd name="T39" fmla="*/ 7 h 57"/>
                <a:gd name="T40" fmla="*/ 32 w 35"/>
                <a:gd name="T41" fmla="*/ 7 h 57"/>
                <a:gd name="T42" fmla="*/ 32 w 35"/>
                <a:gd name="T43" fmla="*/ 7 h 57"/>
                <a:gd name="T44" fmla="*/ 32 w 35"/>
                <a:gd name="T45" fmla="*/ 7 h 57"/>
                <a:gd name="T46" fmla="*/ 32 w 35"/>
                <a:gd name="T47" fmla="*/ 8 h 57"/>
                <a:gd name="T48" fmla="*/ 32 w 35"/>
                <a:gd name="T49" fmla="*/ 8 h 57"/>
                <a:gd name="T50" fmla="*/ 32 w 35"/>
                <a:gd name="T51" fmla="*/ 8 h 57"/>
                <a:gd name="T52" fmla="*/ 32 w 35"/>
                <a:gd name="T53" fmla="*/ 8 h 57"/>
                <a:gd name="T54" fmla="*/ 32 w 35"/>
                <a:gd name="T55" fmla="*/ 8 h 57"/>
                <a:gd name="T56" fmla="*/ 32 w 35"/>
                <a:gd name="T57" fmla="*/ 7 h 57"/>
                <a:gd name="T58" fmla="*/ 32 w 35"/>
                <a:gd name="T59" fmla="*/ 7 h 57"/>
                <a:gd name="T60" fmla="*/ 31 w 35"/>
                <a:gd name="T61" fmla="*/ 9 h 57"/>
                <a:gd name="T62" fmla="*/ 31 w 35"/>
                <a:gd name="T63" fmla="*/ 9 h 57"/>
                <a:gd name="T64" fmla="*/ 31 w 35"/>
                <a:gd name="T65" fmla="*/ 10 h 57"/>
                <a:gd name="T66" fmla="*/ 31 w 35"/>
                <a:gd name="T67" fmla="*/ 10 h 57"/>
                <a:gd name="T68" fmla="*/ 31 w 35"/>
                <a:gd name="T69" fmla="*/ 10 h 57"/>
                <a:gd name="T70" fmla="*/ 31 w 35"/>
                <a:gd name="T71" fmla="*/ 10 h 57"/>
                <a:gd name="T72" fmla="*/ 30 w 35"/>
                <a:gd name="T73" fmla="*/ 11 h 57"/>
                <a:gd name="T74" fmla="*/ 28 w 35"/>
                <a:gd name="T75" fmla="*/ 13 h 57"/>
                <a:gd name="T76" fmla="*/ 14 w 35"/>
                <a:gd name="T77" fmla="*/ 26 h 57"/>
                <a:gd name="T78" fmla="*/ 6 w 35"/>
                <a:gd name="T79" fmla="*/ 32 h 57"/>
                <a:gd name="T80" fmla="*/ 6 w 35"/>
                <a:gd name="T81" fmla="*/ 51 h 57"/>
                <a:gd name="T82" fmla="*/ 16 w 35"/>
                <a:gd name="T83" fmla="*/ 57 h 57"/>
                <a:gd name="T84" fmla="*/ 20 w 35"/>
                <a:gd name="T85" fmla="*/ 54 h 57"/>
                <a:gd name="T86" fmla="*/ 15 w 35"/>
                <a:gd name="T87" fmla="*/ 49 h 57"/>
                <a:gd name="T88" fmla="*/ 11 w 35"/>
                <a:gd name="T89" fmla="*/ 46 h 57"/>
                <a:gd name="T90" fmla="*/ 11 w 35"/>
                <a:gd name="T91" fmla="*/ 37 h 57"/>
                <a:gd name="T92" fmla="*/ 13 w 35"/>
                <a:gd name="T93" fmla="*/ 35 h 57"/>
                <a:gd name="T94" fmla="*/ 28 w 35"/>
                <a:gd name="T95" fmla="*/ 20 h 57"/>
                <a:gd name="T96" fmla="*/ 31 w 35"/>
                <a:gd name="T97" fmla="*/ 16 h 57"/>
                <a:gd name="T98" fmla="*/ 34 w 35"/>
                <a:gd name="T99" fmla="*/ 13 h 57"/>
                <a:gd name="T100" fmla="*/ 35 w 35"/>
                <a:gd name="T101" fmla="*/ 9 h 57"/>
                <a:gd name="T102" fmla="*/ 34 w 35"/>
                <a:gd name="T103" fmla="*/ 13 h 57"/>
                <a:gd name="T104" fmla="*/ 33 w 35"/>
                <a:gd name="T105" fmla="*/ 11 h 57"/>
                <a:gd name="T106" fmla="*/ 34 w 35"/>
                <a:gd name="T107" fmla="*/ 11 h 57"/>
                <a:gd name="T108" fmla="*/ 28 w 35"/>
                <a:gd name="T109" fmla="*/ 14 h 57"/>
                <a:gd name="T110" fmla="*/ 29 w 35"/>
                <a:gd name="T111" fmla="*/ 13 h 57"/>
                <a:gd name="T112" fmla="*/ 28 w 35"/>
                <a:gd name="T113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57">
                  <a:moveTo>
                    <a:pt x="34" y="11"/>
                  </a:moveTo>
                  <a:cubicBezTo>
                    <a:pt x="35" y="10"/>
                    <a:pt x="34" y="9"/>
                    <a:pt x="35" y="9"/>
                  </a:cubicBezTo>
                  <a:cubicBezTo>
                    <a:pt x="34" y="8"/>
                    <a:pt x="35" y="8"/>
                    <a:pt x="35" y="8"/>
                  </a:cubicBezTo>
                  <a:cubicBezTo>
                    <a:pt x="35" y="7"/>
                    <a:pt x="34" y="6"/>
                    <a:pt x="35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3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3" y="1"/>
                    <a:pt x="32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1"/>
                    <a:pt x="32" y="1"/>
                  </a:cubicBezTo>
                  <a:cubicBezTo>
                    <a:pt x="32" y="1"/>
                    <a:pt x="31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32" y="3"/>
                    <a:pt x="33" y="4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4" y="18"/>
                    <a:pt x="19" y="21"/>
                    <a:pt x="14" y="26"/>
                  </a:cubicBezTo>
                  <a:cubicBezTo>
                    <a:pt x="12" y="28"/>
                    <a:pt x="9" y="30"/>
                    <a:pt x="6" y="32"/>
                  </a:cubicBezTo>
                  <a:cubicBezTo>
                    <a:pt x="0" y="37"/>
                    <a:pt x="1" y="45"/>
                    <a:pt x="6" y="51"/>
                  </a:cubicBezTo>
                  <a:cubicBezTo>
                    <a:pt x="8" y="53"/>
                    <a:pt x="13" y="56"/>
                    <a:pt x="16" y="57"/>
                  </a:cubicBezTo>
                  <a:cubicBezTo>
                    <a:pt x="21" y="57"/>
                    <a:pt x="20" y="54"/>
                    <a:pt x="20" y="54"/>
                  </a:cubicBezTo>
                  <a:cubicBezTo>
                    <a:pt x="20" y="52"/>
                    <a:pt x="17" y="52"/>
                    <a:pt x="15" y="49"/>
                  </a:cubicBezTo>
                  <a:cubicBezTo>
                    <a:pt x="16" y="51"/>
                    <a:pt x="11" y="49"/>
                    <a:pt x="11" y="46"/>
                  </a:cubicBezTo>
                  <a:cubicBezTo>
                    <a:pt x="12" y="43"/>
                    <a:pt x="9" y="41"/>
                    <a:pt x="11" y="37"/>
                  </a:cubicBezTo>
                  <a:cubicBezTo>
                    <a:pt x="12" y="37"/>
                    <a:pt x="12" y="36"/>
                    <a:pt x="13" y="35"/>
                  </a:cubicBezTo>
                  <a:cubicBezTo>
                    <a:pt x="18" y="31"/>
                    <a:pt x="23" y="26"/>
                    <a:pt x="28" y="20"/>
                  </a:cubicBezTo>
                  <a:cubicBezTo>
                    <a:pt x="30" y="19"/>
                    <a:pt x="30" y="17"/>
                    <a:pt x="31" y="16"/>
                  </a:cubicBezTo>
                  <a:cubicBezTo>
                    <a:pt x="32" y="15"/>
                    <a:pt x="33" y="14"/>
                    <a:pt x="34" y="13"/>
                  </a:cubicBezTo>
                  <a:cubicBezTo>
                    <a:pt x="35" y="12"/>
                    <a:pt x="35" y="10"/>
                    <a:pt x="35" y="9"/>
                  </a:cubicBezTo>
                  <a:cubicBezTo>
                    <a:pt x="35" y="11"/>
                    <a:pt x="34" y="12"/>
                    <a:pt x="34" y="13"/>
                  </a:cubicBezTo>
                  <a:cubicBezTo>
                    <a:pt x="33" y="14"/>
                    <a:pt x="33" y="12"/>
                    <a:pt x="33" y="11"/>
                  </a:cubicBezTo>
                  <a:cubicBezTo>
                    <a:pt x="33" y="11"/>
                    <a:pt x="34" y="11"/>
                    <a:pt x="34" y="11"/>
                  </a:cubicBezTo>
                  <a:close/>
                  <a:moveTo>
                    <a:pt x="28" y="14"/>
                  </a:move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29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Freeform 283"/>
            <p:cNvSpPr/>
            <p:nvPr/>
          </p:nvSpPr>
          <p:spPr bwMode="auto">
            <a:xfrm>
              <a:off x="306714" y="3649393"/>
              <a:ext cx="2339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" name="Freeform 284"/>
            <p:cNvSpPr/>
            <p:nvPr/>
          </p:nvSpPr>
          <p:spPr bwMode="auto">
            <a:xfrm>
              <a:off x="312562" y="3649393"/>
              <a:ext cx="2339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2" name="Freeform 285"/>
            <p:cNvSpPr/>
            <p:nvPr/>
          </p:nvSpPr>
          <p:spPr bwMode="auto">
            <a:xfrm>
              <a:off x="314901" y="36493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3" name="Freeform 286"/>
            <p:cNvSpPr/>
            <p:nvPr/>
          </p:nvSpPr>
          <p:spPr bwMode="auto">
            <a:xfrm>
              <a:off x="304375" y="3643548"/>
              <a:ext cx="38593" cy="5846"/>
            </a:xfrm>
            <a:custGeom>
              <a:avLst/>
              <a:gdLst>
                <a:gd name="T0" fmla="*/ 5 w 14"/>
                <a:gd name="T1" fmla="*/ 1 h 2"/>
                <a:gd name="T2" fmla="*/ 6 w 14"/>
                <a:gd name="T3" fmla="*/ 1 h 2"/>
                <a:gd name="T4" fmla="*/ 9 w 14"/>
                <a:gd name="T5" fmla="*/ 1 h 2"/>
                <a:gd name="T6" fmla="*/ 10 w 14"/>
                <a:gd name="T7" fmla="*/ 2 h 2"/>
                <a:gd name="T8" fmla="*/ 12 w 14"/>
                <a:gd name="T9" fmla="*/ 2 h 2"/>
                <a:gd name="T10" fmla="*/ 6 w 14"/>
                <a:gd name="T11" fmla="*/ 1 h 2"/>
                <a:gd name="T12" fmla="*/ 1 w 14"/>
                <a:gd name="T13" fmla="*/ 0 h 2"/>
                <a:gd name="T14" fmla="*/ 0 w 14"/>
                <a:gd name="T15" fmla="*/ 0 h 2"/>
                <a:gd name="T16" fmla="*/ 2 w 14"/>
                <a:gd name="T17" fmla="*/ 0 h 2"/>
                <a:gd name="T18" fmla="*/ 5 w 14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">
                  <a:moveTo>
                    <a:pt x="5" y="1"/>
                  </a:move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1" y="2"/>
                    <a:pt x="14" y="2"/>
                    <a:pt x="12" y="2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" name="Freeform 287"/>
            <p:cNvSpPr/>
            <p:nvPr/>
          </p:nvSpPr>
          <p:spPr bwMode="auto">
            <a:xfrm>
              <a:off x="282156" y="3641210"/>
              <a:ext cx="10525" cy="2338"/>
            </a:xfrm>
            <a:custGeom>
              <a:avLst/>
              <a:gdLst>
                <a:gd name="T0" fmla="*/ 3 w 4"/>
                <a:gd name="T1" fmla="*/ 1 h 1"/>
                <a:gd name="T2" fmla="*/ 0 w 4"/>
                <a:gd name="T3" fmla="*/ 0 h 1"/>
                <a:gd name="T4" fmla="*/ 0 w 4"/>
                <a:gd name="T5" fmla="*/ 1 h 1"/>
                <a:gd name="T6" fmla="*/ 1 w 4"/>
                <a:gd name="T7" fmla="*/ 1 h 1"/>
                <a:gd name="T8" fmla="*/ 4 w 4"/>
                <a:gd name="T9" fmla="*/ 1 h 1"/>
                <a:gd name="T10" fmla="*/ 3 w 4"/>
                <a:gd name="T11" fmla="*/ 1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" name="Rectangle 288"/>
            <p:cNvSpPr>
              <a:spLocks noChangeArrowheads="1"/>
            </p:cNvSpPr>
            <p:nvPr/>
          </p:nvSpPr>
          <p:spPr bwMode="auto">
            <a:xfrm>
              <a:off x="278647" y="3641210"/>
              <a:ext cx="3508" cy="11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Freeform 289"/>
            <p:cNvSpPr>
              <a:spLocks noEditPoints="1"/>
            </p:cNvSpPr>
            <p:nvPr/>
          </p:nvSpPr>
          <p:spPr bwMode="auto">
            <a:xfrm>
              <a:off x="326596" y="3649393"/>
              <a:ext cx="140337" cy="168344"/>
            </a:xfrm>
            <a:custGeom>
              <a:avLst/>
              <a:gdLst>
                <a:gd name="T0" fmla="*/ 33 w 51"/>
                <a:gd name="T1" fmla="*/ 10 h 61"/>
                <a:gd name="T2" fmla="*/ 26 w 51"/>
                <a:gd name="T3" fmla="*/ 7 h 61"/>
                <a:gd name="T4" fmla="*/ 21 w 51"/>
                <a:gd name="T5" fmla="*/ 5 h 61"/>
                <a:gd name="T6" fmla="*/ 16 w 51"/>
                <a:gd name="T7" fmla="*/ 3 h 61"/>
                <a:gd name="T8" fmla="*/ 21 w 51"/>
                <a:gd name="T9" fmla="*/ 5 h 61"/>
                <a:gd name="T10" fmla="*/ 19 w 51"/>
                <a:gd name="T11" fmla="*/ 5 h 61"/>
                <a:gd name="T12" fmla="*/ 18 w 51"/>
                <a:gd name="T13" fmla="*/ 4 h 61"/>
                <a:gd name="T14" fmla="*/ 15 w 51"/>
                <a:gd name="T15" fmla="*/ 3 h 61"/>
                <a:gd name="T16" fmla="*/ 14 w 51"/>
                <a:gd name="T17" fmla="*/ 3 h 61"/>
                <a:gd name="T18" fmla="*/ 11 w 51"/>
                <a:gd name="T19" fmla="*/ 2 h 61"/>
                <a:gd name="T20" fmla="*/ 9 w 51"/>
                <a:gd name="T21" fmla="*/ 2 h 61"/>
                <a:gd name="T22" fmla="*/ 8 w 51"/>
                <a:gd name="T23" fmla="*/ 1 h 61"/>
                <a:gd name="T24" fmla="*/ 7 w 51"/>
                <a:gd name="T25" fmla="*/ 1 h 61"/>
                <a:gd name="T26" fmla="*/ 1 w 51"/>
                <a:gd name="T27" fmla="*/ 0 h 61"/>
                <a:gd name="T28" fmla="*/ 1 w 51"/>
                <a:gd name="T29" fmla="*/ 0 h 61"/>
                <a:gd name="T30" fmla="*/ 4 w 51"/>
                <a:gd name="T31" fmla="*/ 1 h 61"/>
                <a:gd name="T32" fmla="*/ 5 w 51"/>
                <a:gd name="T33" fmla="*/ 1 h 61"/>
                <a:gd name="T34" fmla="*/ 5 w 51"/>
                <a:gd name="T35" fmla="*/ 2 h 61"/>
                <a:gd name="T36" fmla="*/ 2 w 51"/>
                <a:gd name="T37" fmla="*/ 1 h 61"/>
                <a:gd name="T38" fmla="*/ 1 w 51"/>
                <a:gd name="T39" fmla="*/ 1 h 61"/>
                <a:gd name="T40" fmla="*/ 1 w 51"/>
                <a:gd name="T41" fmla="*/ 0 h 61"/>
                <a:gd name="T42" fmla="*/ 0 w 51"/>
                <a:gd name="T43" fmla="*/ 0 h 61"/>
                <a:gd name="T44" fmla="*/ 2 w 51"/>
                <a:gd name="T45" fmla="*/ 1 h 61"/>
                <a:gd name="T46" fmla="*/ 10 w 51"/>
                <a:gd name="T47" fmla="*/ 4 h 61"/>
                <a:gd name="T48" fmla="*/ 11 w 51"/>
                <a:gd name="T49" fmla="*/ 4 h 61"/>
                <a:gd name="T50" fmla="*/ 11 w 51"/>
                <a:gd name="T51" fmla="*/ 4 h 61"/>
                <a:gd name="T52" fmla="*/ 12 w 51"/>
                <a:gd name="T53" fmla="*/ 4 h 61"/>
                <a:gd name="T54" fmla="*/ 13 w 51"/>
                <a:gd name="T55" fmla="*/ 4 h 61"/>
                <a:gd name="T56" fmla="*/ 12 w 51"/>
                <a:gd name="T57" fmla="*/ 4 h 61"/>
                <a:gd name="T58" fmla="*/ 15 w 51"/>
                <a:gd name="T59" fmla="*/ 5 h 61"/>
                <a:gd name="T60" fmla="*/ 15 w 51"/>
                <a:gd name="T61" fmla="*/ 6 h 61"/>
                <a:gd name="T62" fmla="*/ 17 w 51"/>
                <a:gd name="T63" fmla="*/ 6 h 61"/>
                <a:gd name="T64" fmla="*/ 17 w 51"/>
                <a:gd name="T65" fmla="*/ 6 h 61"/>
                <a:gd name="T66" fmla="*/ 17 w 51"/>
                <a:gd name="T67" fmla="*/ 6 h 61"/>
                <a:gd name="T68" fmla="*/ 17 w 51"/>
                <a:gd name="T69" fmla="*/ 6 h 61"/>
                <a:gd name="T70" fmla="*/ 19 w 51"/>
                <a:gd name="T71" fmla="*/ 7 h 61"/>
                <a:gd name="T72" fmla="*/ 22 w 51"/>
                <a:gd name="T73" fmla="*/ 9 h 61"/>
                <a:gd name="T74" fmla="*/ 40 w 51"/>
                <a:gd name="T75" fmla="*/ 22 h 61"/>
                <a:gd name="T76" fmla="*/ 41 w 51"/>
                <a:gd name="T77" fmla="*/ 31 h 61"/>
                <a:gd name="T78" fmla="*/ 26 w 51"/>
                <a:gd name="T79" fmla="*/ 46 h 61"/>
                <a:gd name="T80" fmla="*/ 26 w 51"/>
                <a:gd name="T81" fmla="*/ 59 h 61"/>
                <a:gd name="T82" fmla="*/ 31 w 51"/>
                <a:gd name="T83" fmla="*/ 58 h 61"/>
                <a:gd name="T84" fmla="*/ 31 w 51"/>
                <a:gd name="T85" fmla="*/ 51 h 61"/>
                <a:gd name="T86" fmla="*/ 33 w 51"/>
                <a:gd name="T87" fmla="*/ 47 h 61"/>
                <a:gd name="T88" fmla="*/ 46 w 51"/>
                <a:gd name="T89" fmla="*/ 36 h 61"/>
                <a:gd name="T90" fmla="*/ 48 w 51"/>
                <a:gd name="T91" fmla="*/ 31 h 61"/>
                <a:gd name="T92" fmla="*/ 33 w 51"/>
                <a:gd name="T93" fmla="*/ 10 h 61"/>
                <a:gd name="T94" fmla="*/ 13 w 51"/>
                <a:gd name="T95" fmla="*/ 4 h 61"/>
                <a:gd name="T96" fmla="*/ 13 w 51"/>
                <a:gd name="T97" fmla="*/ 5 h 61"/>
                <a:gd name="T98" fmla="*/ 13 w 51"/>
                <a:gd name="T99" fmla="*/ 4 h 61"/>
                <a:gd name="T100" fmla="*/ 13 w 51"/>
                <a:gd name="T101" fmla="*/ 4 h 61"/>
                <a:gd name="T102" fmla="*/ 21 w 51"/>
                <a:gd name="T103" fmla="*/ 8 h 61"/>
                <a:gd name="T104" fmla="*/ 23 w 51"/>
                <a:gd name="T105" fmla="*/ 9 h 61"/>
                <a:gd name="T106" fmla="*/ 21 w 51"/>
                <a:gd name="T107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1">
                  <a:moveTo>
                    <a:pt x="33" y="10"/>
                  </a:moveTo>
                  <a:cubicBezTo>
                    <a:pt x="31" y="9"/>
                    <a:pt x="28" y="8"/>
                    <a:pt x="26" y="7"/>
                  </a:cubicBezTo>
                  <a:cubicBezTo>
                    <a:pt x="24" y="6"/>
                    <a:pt x="23" y="5"/>
                    <a:pt x="21" y="5"/>
                  </a:cubicBezTo>
                  <a:cubicBezTo>
                    <a:pt x="19" y="4"/>
                    <a:pt x="17" y="4"/>
                    <a:pt x="16" y="3"/>
                  </a:cubicBezTo>
                  <a:cubicBezTo>
                    <a:pt x="17" y="4"/>
                    <a:pt x="19" y="4"/>
                    <a:pt x="21" y="5"/>
                  </a:cubicBezTo>
                  <a:cubicBezTo>
                    <a:pt x="23" y="6"/>
                    <a:pt x="20" y="5"/>
                    <a:pt x="19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7" y="4"/>
                    <a:pt x="16" y="4"/>
                    <a:pt x="15" y="3"/>
                  </a:cubicBezTo>
                  <a:cubicBezTo>
                    <a:pt x="14" y="3"/>
                    <a:pt x="15" y="3"/>
                    <a:pt x="14" y="3"/>
                  </a:cubicBezTo>
                  <a:cubicBezTo>
                    <a:pt x="13" y="2"/>
                    <a:pt x="11" y="3"/>
                    <a:pt x="11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5" y="2"/>
                    <a:pt x="7" y="3"/>
                    <a:pt x="10" y="4"/>
                  </a:cubicBezTo>
                  <a:cubicBezTo>
                    <a:pt x="10" y="4"/>
                    <a:pt x="10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9" y="12"/>
                    <a:pt x="36" y="16"/>
                    <a:pt x="40" y="22"/>
                  </a:cubicBezTo>
                  <a:cubicBezTo>
                    <a:pt x="42" y="25"/>
                    <a:pt x="42" y="28"/>
                    <a:pt x="41" y="31"/>
                  </a:cubicBezTo>
                  <a:cubicBezTo>
                    <a:pt x="39" y="36"/>
                    <a:pt x="32" y="40"/>
                    <a:pt x="26" y="46"/>
                  </a:cubicBezTo>
                  <a:cubicBezTo>
                    <a:pt x="24" y="48"/>
                    <a:pt x="21" y="55"/>
                    <a:pt x="26" y="59"/>
                  </a:cubicBezTo>
                  <a:cubicBezTo>
                    <a:pt x="33" y="61"/>
                    <a:pt x="31" y="57"/>
                    <a:pt x="31" y="58"/>
                  </a:cubicBezTo>
                  <a:cubicBezTo>
                    <a:pt x="31" y="55"/>
                    <a:pt x="29" y="55"/>
                    <a:pt x="31" y="51"/>
                  </a:cubicBezTo>
                  <a:cubicBezTo>
                    <a:pt x="29" y="53"/>
                    <a:pt x="30" y="49"/>
                    <a:pt x="33" y="47"/>
                  </a:cubicBezTo>
                  <a:cubicBezTo>
                    <a:pt x="38" y="45"/>
                    <a:pt x="41" y="41"/>
                    <a:pt x="46" y="36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51" y="22"/>
                    <a:pt x="41" y="15"/>
                    <a:pt x="33" y="10"/>
                  </a:cubicBezTo>
                  <a:close/>
                  <a:moveTo>
                    <a:pt x="13" y="4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lose/>
                  <a:moveTo>
                    <a:pt x="21" y="8"/>
                  </a:moveTo>
                  <a:cubicBezTo>
                    <a:pt x="22" y="8"/>
                    <a:pt x="22" y="8"/>
                    <a:pt x="23" y="9"/>
                  </a:cubicBezTo>
                  <a:cubicBezTo>
                    <a:pt x="22" y="9"/>
                    <a:pt x="22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55148" y="3269867"/>
            <a:ext cx="500381" cy="615902"/>
            <a:chOff x="110242" y="4666624"/>
            <a:chExt cx="500535" cy="616092"/>
          </a:xfrm>
          <a:solidFill>
            <a:schemeClr val="bg1"/>
          </a:solidFill>
        </p:grpSpPr>
        <p:sp>
          <p:nvSpPr>
            <p:cNvPr id="14" name="Freeform 343"/>
            <p:cNvSpPr/>
            <p:nvPr/>
          </p:nvSpPr>
          <p:spPr bwMode="auto">
            <a:xfrm>
              <a:off x="265783" y="4815094"/>
              <a:ext cx="81864" cy="94693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Freeform 344"/>
            <p:cNvSpPr/>
            <p:nvPr/>
          </p:nvSpPr>
          <p:spPr bwMode="auto">
            <a:xfrm>
              <a:off x="555812" y="4826784"/>
              <a:ext cx="54965" cy="26888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Freeform 345"/>
            <p:cNvSpPr/>
            <p:nvPr/>
          </p:nvSpPr>
          <p:spPr bwMode="auto">
            <a:xfrm>
              <a:off x="547627" y="4740274"/>
              <a:ext cx="57304" cy="36241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" name="Freeform 346"/>
            <p:cNvSpPr/>
            <p:nvPr/>
          </p:nvSpPr>
          <p:spPr bwMode="auto">
            <a:xfrm>
              <a:off x="509033" y="4666624"/>
              <a:ext cx="43271" cy="49101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Freeform 347"/>
            <p:cNvSpPr>
              <a:spLocks noEditPoints="1"/>
            </p:cNvSpPr>
            <p:nvPr/>
          </p:nvSpPr>
          <p:spPr bwMode="auto">
            <a:xfrm>
              <a:off x="110242" y="4682992"/>
              <a:ext cx="442063" cy="599724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>
                <a:defRPr/>
              </a:pPr>
              <a:endParaRPr lang="zh-CN" altLang="en-US" sz="133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171025" y="4763637"/>
            <a:ext cx="3007995" cy="952793"/>
            <a:chOff x="600653" y="4079443"/>
            <a:chExt cx="3092024" cy="952793"/>
          </a:xfrm>
        </p:grpSpPr>
        <p:sp>
          <p:nvSpPr>
            <p:cNvPr id="7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5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675022" y="1454442"/>
            <a:ext cx="3007995" cy="952793"/>
            <a:chOff x="600653" y="4079443"/>
            <a:chExt cx="3092024" cy="952793"/>
          </a:xfrm>
        </p:grpSpPr>
        <p:sp>
          <p:nvSpPr>
            <p:cNvPr id="7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9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886249" y="4804680"/>
            <a:ext cx="3007995" cy="952793"/>
            <a:chOff x="600653" y="4079443"/>
            <a:chExt cx="3092024" cy="952793"/>
          </a:xfrm>
        </p:grpSpPr>
        <p:sp>
          <p:nvSpPr>
            <p:cNvPr id="8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3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013814" y="1500097"/>
            <a:ext cx="3007995" cy="952793"/>
            <a:chOff x="600653" y="4079443"/>
            <a:chExt cx="3092024" cy="952793"/>
          </a:xfrm>
        </p:grpSpPr>
        <p:sp>
          <p:nvSpPr>
            <p:cNvPr id="86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7" name="Text Placeholder 2"/>
            <p:cNvSpPr txBox="1"/>
            <p:nvPr/>
          </p:nvSpPr>
          <p:spPr>
            <a:xfrm>
              <a:off x="862903" y="4455988"/>
              <a:ext cx="2829774" cy="576248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5514" y="-342903"/>
            <a:ext cx="2658751" cy="2387603"/>
            <a:chOff x="4766625" y="-1219201"/>
            <a:chExt cx="2658750" cy="2387602"/>
          </a:xfrm>
          <a:solidFill>
            <a:srgbClr val="C30D23"/>
          </a:solidFill>
        </p:grpSpPr>
        <p:sp>
          <p:nvSpPr>
            <p:cNvPr id="5" name="任意多边形 4"/>
            <p:cNvSpPr/>
            <p:nvPr/>
          </p:nvSpPr>
          <p:spPr>
            <a:xfrm>
              <a:off x="4766625" y="-1219201"/>
              <a:ext cx="2658750" cy="2387602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pFill/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83BB48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67390" y="-571156"/>
              <a:ext cx="1877436" cy="1107996"/>
            </a:xfrm>
            <a:prstGeom prst="rect">
              <a:avLst/>
            </a:prstGeom>
            <a:noFill/>
            <a:ln>
              <a:solidFill>
                <a:srgbClr val="C30D23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>
                  <a:solidFill>
                    <a:prstClr val="white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67211" y="3568025"/>
            <a:ext cx="1310635" cy="1176972"/>
            <a:chOff x="1080871" y="2435772"/>
            <a:chExt cx="1825543" cy="1639368"/>
          </a:xfrm>
        </p:grpSpPr>
        <p:sp>
          <p:nvSpPr>
            <p:cNvPr id="16" name="任意多边形 15"/>
            <p:cNvSpPr/>
            <p:nvPr/>
          </p:nvSpPr>
          <p:spPr>
            <a:xfrm>
              <a:off x="1250577" y="2584405"/>
              <a:ext cx="1486131" cy="133457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rgbClr val="C30D23"/>
            </a:solidFill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prstClr val="white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80871" y="2435772"/>
              <a:ext cx="1825543" cy="163936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4401650" y="-633739"/>
            <a:ext cx="3306481" cy="2969277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01650" y="3568025"/>
            <a:ext cx="1310635" cy="1176972"/>
            <a:chOff x="1080871" y="2435772"/>
            <a:chExt cx="1825543" cy="1639368"/>
          </a:xfrm>
        </p:grpSpPr>
        <p:sp>
          <p:nvSpPr>
            <p:cNvPr id="36" name="任意多边形 35"/>
            <p:cNvSpPr/>
            <p:nvPr/>
          </p:nvSpPr>
          <p:spPr>
            <a:xfrm>
              <a:off x="1250577" y="2584405"/>
              <a:ext cx="1486131" cy="133457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rgbClr val="C30D23"/>
            </a:solidFill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080871" y="2435772"/>
              <a:ext cx="1825543" cy="163936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36089" y="3568025"/>
            <a:ext cx="1310635" cy="1176972"/>
            <a:chOff x="1080871" y="2435772"/>
            <a:chExt cx="1825543" cy="1639368"/>
          </a:xfrm>
        </p:grpSpPr>
        <p:sp>
          <p:nvSpPr>
            <p:cNvPr id="39" name="任意多边形 38"/>
            <p:cNvSpPr/>
            <p:nvPr/>
          </p:nvSpPr>
          <p:spPr>
            <a:xfrm>
              <a:off x="1250577" y="2584405"/>
              <a:ext cx="1486131" cy="133457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rgbClr val="C30D23"/>
            </a:solidFill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080871" y="2435772"/>
              <a:ext cx="1825543" cy="163936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870528" y="3568025"/>
            <a:ext cx="1310635" cy="1176972"/>
            <a:chOff x="1080871" y="2435772"/>
            <a:chExt cx="1825543" cy="1639368"/>
          </a:xfrm>
        </p:grpSpPr>
        <p:sp>
          <p:nvSpPr>
            <p:cNvPr id="42" name="任意多边形 41"/>
            <p:cNvSpPr/>
            <p:nvPr/>
          </p:nvSpPr>
          <p:spPr>
            <a:xfrm>
              <a:off x="1250577" y="2584405"/>
              <a:ext cx="1486131" cy="133457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rgbClr val="C30D23"/>
            </a:solidFill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prstClr val="white"/>
                  </a:solidFill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080871" y="2435772"/>
              <a:ext cx="1825543" cy="163936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C30D23"/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804166" y="49853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30D23"/>
                </a:solidFill>
                <a:cs typeface="+mn-ea"/>
                <a:sym typeface="+mn-lt"/>
              </a:rPr>
              <a:t>年终工作</a:t>
            </a:r>
            <a:r>
              <a:rPr lang="zh-CN" altLang="en-US" sz="2400" b="1" dirty="0">
                <a:solidFill>
                  <a:srgbClr val="C30D23"/>
                </a:solidFill>
                <a:cs typeface="+mn-ea"/>
                <a:sym typeface="+mn-lt"/>
              </a:rPr>
              <a:t>概述</a:t>
            </a:r>
          </a:p>
        </p:txBody>
      </p:sp>
      <p:sp>
        <p:nvSpPr>
          <p:cNvPr id="48" name="矩形 47"/>
          <p:cNvSpPr/>
          <p:nvPr/>
        </p:nvSpPr>
        <p:spPr>
          <a:xfrm>
            <a:off x="4051490" y="498545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  <a:endParaRPr lang="zh-CN" altLang="en-US" sz="24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71048" y="49932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  <a:endParaRPr lang="zh-CN" altLang="en-US" sz="24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690606" y="499326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  <a:endParaRPr lang="zh-CN" altLang="en-US" sz="24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5710" y="1310654"/>
            <a:ext cx="15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4" name="Group 10"/>
          <p:cNvGrpSpPr/>
          <p:nvPr/>
        </p:nvGrpSpPr>
        <p:grpSpPr bwMode="auto">
          <a:xfrm>
            <a:off x="1613261" y="2395524"/>
            <a:ext cx="1230237" cy="1232400"/>
            <a:chOff x="3692577" y="1742633"/>
            <a:chExt cx="2790379" cy="2796023"/>
          </a:xfrm>
        </p:grpSpPr>
        <p:grpSp>
          <p:nvGrpSpPr>
            <p:cNvPr id="23" name="组合 22"/>
            <p:cNvGrpSpPr/>
            <p:nvPr/>
          </p:nvGrpSpPr>
          <p:grpSpPr bwMode="auto">
            <a:xfrm>
              <a:off x="3692577" y="1742633"/>
              <a:ext cx="2790379" cy="2796023"/>
              <a:chOff x="6379730" y="2488773"/>
              <a:chExt cx="2513016" cy="2513016"/>
            </a:xfrm>
          </p:grpSpPr>
          <p:sp>
            <p:nvSpPr>
              <p:cNvPr id="25" name="任意多边形 24"/>
              <p:cNvSpPr/>
              <p:nvPr/>
            </p:nvSpPr>
            <p:spPr>
              <a:xfrm rot="3738964">
                <a:off x="6379730" y="2488773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 bwMode="auto">
            <a:xfrm>
              <a:off x="4101618" y="2137562"/>
              <a:ext cx="2016471" cy="2020558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solidFill>
                <a:srgbClr val="C00000"/>
              </a:solidFill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400" b="1" kern="0" dirty="0" smtClean="0">
                  <a:solidFill>
                    <a:srgbClr val="FFFFFF"/>
                  </a:solidFill>
                </a:rPr>
                <a:t>1</a:t>
              </a:r>
              <a:endParaRPr lang="zh-CN" altLang="en-US" sz="4400" b="1" kern="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0"/>
          <p:cNvGrpSpPr/>
          <p:nvPr/>
        </p:nvGrpSpPr>
        <p:grpSpPr bwMode="auto">
          <a:xfrm>
            <a:off x="4138656" y="2395524"/>
            <a:ext cx="1230237" cy="1232400"/>
            <a:chOff x="3692577" y="1742633"/>
            <a:chExt cx="2790379" cy="2796023"/>
          </a:xfrm>
        </p:grpSpPr>
        <p:grpSp>
          <p:nvGrpSpPr>
            <p:cNvPr id="19" name="组合 18"/>
            <p:cNvGrpSpPr/>
            <p:nvPr/>
          </p:nvGrpSpPr>
          <p:grpSpPr bwMode="auto">
            <a:xfrm>
              <a:off x="3692577" y="1742633"/>
              <a:ext cx="2790379" cy="2796023"/>
              <a:chOff x="6379730" y="2488773"/>
              <a:chExt cx="2513016" cy="2513016"/>
            </a:xfrm>
          </p:grpSpPr>
          <p:sp>
            <p:nvSpPr>
              <p:cNvPr id="21" name="任意多边形 20"/>
              <p:cNvSpPr/>
              <p:nvPr/>
            </p:nvSpPr>
            <p:spPr>
              <a:xfrm rot="3738964">
                <a:off x="6379730" y="2488773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 bwMode="auto">
            <a:xfrm>
              <a:off x="4101618" y="2137562"/>
              <a:ext cx="2016471" cy="2020558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400" b="1" kern="0" dirty="0" smtClean="0">
                  <a:solidFill>
                    <a:srgbClr val="FFFFFF"/>
                  </a:solidFill>
                </a:rPr>
                <a:t>2</a:t>
              </a:r>
              <a:endParaRPr lang="zh-CN" altLang="en-US" sz="4400" b="1" kern="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10"/>
          <p:cNvGrpSpPr/>
          <p:nvPr/>
        </p:nvGrpSpPr>
        <p:grpSpPr bwMode="auto">
          <a:xfrm>
            <a:off x="6662781" y="2395524"/>
            <a:ext cx="1230237" cy="1232400"/>
            <a:chOff x="3692577" y="1742633"/>
            <a:chExt cx="2790379" cy="2796023"/>
          </a:xfrm>
        </p:grpSpPr>
        <p:grpSp>
          <p:nvGrpSpPr>
            <p:cNvPr id="15" name="组合 14"/>
            <p:cNvGrpSpPr/>
            <p:nvPr/>
          </p:nvGrpSpPr>
          <p:grpSpPr bwMode="auto">
            <a:xfrm>
              <a:off x="3692577" y="1742633"/>
              <a:ext cx="2790379" cy="2796023"/>
              <a:chOff x="6379730" y="2488773"/>
              <a:chExt cx="2513016" cy="2513016"/>
            </a:xfrm>
          </p:grpSpPr>
          <p:sp>
            <p:nvSpPr>
              <p:cNvPr id="17" name="任意多边形 16"/>
              <p:cNvSpPr/>
              <p:nvPr/>
            </p:nvSpPr>
            <p:spPr>
              <a:xfrm rot="3738964">
                <a:off x="6379730" y="2488773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 bwMode="auto">
            <a:xfrm>
              <a:off x="4101618" y="2137562"/>
              <a:ext cx="2016471" cy="2020558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400" b="1" kern="0" dirty="0" smtClean="0">
                  <a:solidFill>
                    <a:srgbClr val="FFFFFF"/>
                  </a:solidFill>
                </a:rPr>
                <a:t>3</a:t>
              </a:r>
              <a:endParaRPr lang="zh-CN" altLang="en-US" sz="4400" b="1" kern="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10"/>
          <p:cNvGrpSpPr/>
          <p:nvPr/>
        </p:nvGrpSpPr>
        <p:grpSpPr bwMode="auto">
          <a:xfrm>
            <a:off x="9188811" y="2395524"/>
            <a:ext cx="1230237" cy="1232400"/>
            <a:chOff x="3692577" y="1742633"/>
            <a:chExt cx="2790379" cy="2796023"/>
          </a:xfrm>
        </p:grpSpPr>
        <p:grpSp>
          <p:nvGrpSpPr>
            <p:cNvPr id="11" name="组合 10"/>
            <p:cNvGrpSpPr/>
            <p:nvPr/>
          </p:nvGrpSpPr>
          <p:grpSpPr bwMode="auto">
            <a:xfrm>
              <a:off x="3692577" y="1742633"/>
              <a:ext cx="2790379" cy="2796023"/>
              <a:chOff x="6379730" y="2488773"/>
              <a:chExt cx="2513016" cy="2513016"/>
            </a:xfrm>
          </p:grpSpPr>
          <p:sp>
            <p:nvSpPr>
              <p:cNvPr id="13" name="任意多边形 12"/>
              <p:cNvSpPr/>
              <p:nvPr/>
            </p:nvSpPr>
            <p:spPr>
              <a:xfrm rot="3738964">
                <a:off x="6379730" y="2488773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6377237">
                <a:off x="6409518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4400" b="1" kern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 bwMode="auto">
            <a:xfrm>
              <a:off x="4101618" y="2137562"/>
              <a:ext cx="2016471" cy="2020558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400" b="1" kern="0" dirty="0" smtClean="0">
                  <a:solidFill>
                    <a:srgbClr val="FFFFFF"/>
                  </a:solidFill>
                </a:rPr>
                <a:t>4</a:t>
              </a:r>
              <a:endParaRPr lang="zh-CN" altLang="en-US" sz="4400" b="1" kern="0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3514753" y="3011724"/>
            <a:ext cx="105990" cy="208735"/>
          </a:xfrm>
          <a:custGeom>
            <a:avLst/>
            <a:gdLst>
              <a:gd name="connsiteX0" fmla="*/ 6006 w 455949"/>
              <a:gd name="connsiteY0" fmla="*/ 0 h 899886"/>
              <a:gd name="connsiteX1" fmla="*/ 455949 w 455949"/>
              <a:gd name="connsiteY1" fmla="*/ 449943 h 899886"/>
              <a:gd name="connsiteX2" fmla="*/ 6006 w 455949"/>
              <a:gd name="connsiteY2" fmla="*/ 899886 h 899886"/>
              <a:gd name="connsiteX3" fmla="*/ 6006 w 455949"/>
              <a:gd name="connsiteY3" fmla="*/ 674915 h 899886"/>
              <a:gd name="connsiteX4" fmla="*/ 0 w 455949"/>
              <a:gd name="connsiteY4" fmla="*/ 674915 h 899886"/>
              <a:gd name="connsiteX5" fmla="*/ 224972 w 455949"/>
              <a:gd name="connsiteY5" fmla="*/ 449943 h 899886"/>
              <a:gd name="connsiteX6" fmla="*/ 1 w 455949"/>
              <a:gd name="connsiteY6" fmla="*/ 224972 h 899886"/>
              <a:gd name="connsiteX7" fmla="*/ 6006 w 455949"/>
              <a:gd name="connsiteY7" fmla="*/ 224972 h 8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949" h="899886">
                <a:moveTo>
                  <a:pt x="6006" y="0"/>
                </a:moveTo>
                <a:lnTo>
                  <a:pt x="455949" y="449943"/>
                </a:lnTo>
                <a:lnTo>
                  <a:pt x="6006" y="899886"/>
                </a:lnTo>
                <a:lnTo>
                  <a:pt x="6006" y="674915"/>
                </a:lnTo>
                <a:lnTo>
                  <a:pt x="0" y="674915"/>
                </a:lnTo>
                <a:lnTo>
                  <a:pt x="224972" y="449943"/>
                </a:lnTo>
                <a:lnTo>
                  <a:pt x="1" y="224972"/>
                </a:lnTo>
                <a:lnTo>
                  <a:pt x="6006" y="224972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solidFill>
              <a:srgbClr val="C00000"/>
            </a:solidFill>
            <a:prstDash val="solid"/>
          </a:ln>
          <a:effectLst>
            <a:softEdge rad="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 sz="4400" b="1" ker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71691" y="3030098"/>
            <a:ext cx="105990" cy="208735"/>
          </a:xfrm>
          <a:custGeom>
            <a:avLst/>
            <a:gdLst>
              <a:gd name="connsiteX0" fmla="*/ 6006 w 455949"/>
              <a:gd name="connsiteY0" fmla="*/ 0 h 899886"/>
              <a:gd name="connsiteX1" fmla="*/ 455949 w 455949"/>
              <a:gd name="connsiteY1" fmla="*/ 449943 h 899886"/>
              <a:gd name="connsiteX2" fmla="*/ 6006 w 455949"/>
              <a:gd name="connsiteY2" fmla="*/ 899886 h 899886"/>
              <a:gd name="connsiteX3" fmla="*/ 6006 w 455949"/>
              <a:gd name="connsiteY3" fmla="*/ 674915 h 899886"/>
              <a:gd name="connsiteX4" fmla="*/ 0 w 455949"/>
              <a:gd name="connsiteY4" fmla="*/ 674915 h 899886"/>
              <a:gd name="connsiteX5" fmla="*/ 224972 w 455949"/>
              <a:gd name="connsiteY5" fmla="*/ 449943 h 899886"/>
              <a:gd name="connsiteX6" fmla="*/ 1 w 455949"/>
              <a:gd name="connsiteY6" fmla="*/ 224972 h 899886"/>
              <a:gd name="connsiteX7" fmla="*/ 6006 w 455949"/>
              <a:gd name="connsiteY7" fmla="*/ 224972 h 8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949" h="899886">
                <a:moveTo>
                  <a:pt x="6006" y="0"/>
                </a:moveTo>
                <a:lnTo>
                  <a:pt x="455949" y="449943"/>
                </a:lnTo>
                <a:lnTo>
                  <a:pt x="6006" y="899886"/>
                </a:lnTo>
                <a:lnTo>
                  <a:pt x="6006" y="674915"/>
                </a:lnTo>
                <a:lnTo>
                  <a:pt x="0" y="674915"/>
                </a:lnTo>
                <a:lnTo>
                  <a:pt x="224972" y="449943"/>
                </a:lnTo>
                <a:lnTo>
                  <a:pt x="1" y="224972"/>
                </a:lnTo>
                <a:lnTo>
                  <a:pt x="6006" y="224972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solidFill>
              <a:srgbClr val="C00000"/>
            </a:solidFill>
            <a:prstDash val="solid"/>
          </a:ln>
          <a:effectLst>
            <a:softEdge rad="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 sz="4400" b="1" ker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596213" y="3030098"/>
            <a:ext cx="105990" cy="208735"/>
          </a:xfrm>
          <a:custGeom>
            <a:avLst/>
            <a:gdLst>
              <a:gd name="connsiteX0" fmla="*/ 6006 w 455949"/>
              <a:gd name="connsiteY0" fmla="*/ 0 h 899886"/>
              <a:gd name="connsiteX1" fmla="*/ 455949 w 455949"/>
              <a:gd name="connsiteY1" fmla="*/ 449943 h 899886"/>
              <a:gd name="connsiteX2" fmla="*/ 6006 w 455949"/>
              <a:gd name="connsiteY2" fmla="*/ 899886 h 899886"/>
              <a:gd name="connsiteX3" fmla="*/ 6006 w 455949"/>
              <a:gd name="connsiteY3" fmla="*/ 674915 h 899886"/>
              <a:gd name="connsiteX4" fmla="*/ 0 w 455949"/>
              <a:gd name="connsiteY4" fmla="*/ 674915 h 899886"/>
              <a:gd name="connsiteX5" fmla="*/ 224972 w 455949"/>
              <a:gd name="connsiteY5" fmla="*/ 449943 h 899886"/>
              <a:gd name="connsiteX6" fmla="*/ 1 w 455949"/>
              <a:gd name="connsiteY6" fmla="*/ 224972 h 899886"/>
              <a:gd name="connsiteX7" fmla="*/ 6006 w 455949"/>
              <a:gd name="connsiteY7" fmla="*/ 224972 h 8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949" h="899886">
                <a:moveTo>
                  <a:pt x="6006" y="0"/>
                </a:moveTo>
                <a:lnTo>
                  <a:pt x="455949" y="449943"/>
                </a:lnTo>
                <a:lnTo>
                  <a:pt x="6006" y="899886"/>
                </a:lnTo>
                <a:lnTo>
                  <a:pt x="6006" y="674915"/>
                </a:lnTo>
                <a:lnTo>
                  <a:pt x="0" y="674915"/>
                </a:lnTo>
                <a:lnTo>
                  <a:pt x="224972" y="449943"/>
                </a:lnTo>
                <a:lnTo>
                  <a:pt x="1" y="224972"/>
                </a:lnTo>
                <a:lnTo>
                  <a:pt x="6006" y="224972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solidFill>
              <a:srgbClr val="C00000"/>
            </a:solidFill>
            <a:prstDash val="solid"/>
          </a:ln>
          <a:effectLst>
            <a:softEdge rad="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 sz="4400" b="1" ker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02542" y="4036849"/>
            <a:ext cx="2471149" cy="1115209"/>
            <a:chOff x="600653" y="4079443"/>
            <a:chExt cx="2540181" cy="1115209"/>
          </a:xfrm>
        </p:grpSpPr>
        <p:sp>
          <p:nvSpPr>
            <p:cNvPr id="2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9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00542" y="4036849"/>
            <a:ext cx="2471149" cy="1115209"/>
            <a:chOff x="600653" y="4079443"/>
            <a:chExt cx="2540181" cy="1115209"/>
          </a:xfrm>
        </p:grpSpPr>
        <p:sp>
          <p:nvSpPr>
            <p:cNvPr id="4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45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198542" y="4036849"/>
            <a:ext cx="2471149" cy="1115209"/>
            <a:chOff x="600653" y="4079443"/>
            <a:chExt cx="2540181" cy="1115209"/>
          </a:xfrm>
        </p:grpSpPr>
        <p:sp>
          <p:nvSpPr>
            <p:cNvPr id="4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49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796542" y="4036849"/>
            <a:ext cx="2471149" cy="1115209"/>
            <a:chOff x="600653" y="4079443"/>
            <a:chExt cx="2540181" cy="1115209"/>
          </a:xfrm>
        </p:grpSpPr>
        <p:sp>
          <p:nvSpPr>
            <p:cNvPr id="5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53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33" name="Rectangle 43"/>
          <p:cNvSpPr/>
          <p:nvPr/>
        </p:nvSpPr>
        <p:spPr>
          <a:xfrm>
            <a:off x="66392" y="3908652"/>
            <a:ext cx="12059216" cy="67922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grpSp>
        <p:nvGrpSpPr>
          <p:cNvPr id="34" name="Group 22"/>
          <p:cNvGrpSpPr/>
          <p:nvPr/>
        </p:nvGrpSpPr>
        <p:grpSpPr bwMode="auto">
          <a:xfrm>
            <a:off x="1567372" y="3594324"/>
            <a:ext cx="646112" cy="647700"/>
            <a:chOff x="2495600" y="3102417"/>
            <a:chExt cx="646764" cy="648072"/>
          </a:xfrm>
        </p:grpSpPr>
        <p:grpSp>
          <p:nvGrpSpPr>
            <p:cNvPr id="58" name="组合 57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60" name="任意多边形 59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Group 23"/>
          <p:cNvGrpSpPr/>
          <p:nvPr/>
        </p:nvGrpSpPr>
        <p:grpSpPr bwMode="auto">
          <a:xfrm>
            <a:off x="4307397" y="3594324"/>
            <a:ext cx="646112" cy="647700"/>
            <a:chOff x="2495600" y="3102417"/>
            <a:chExt cx="646764" cy="648072"/>
          </a:xfrm>
        </p:grpSpPr>
        <p:grpSp>
          <p:nvGrpSpPr>
            <p:cNvPr id="54" name="组合 53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56" name="任意多边形 55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5" name="椭圆 54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Group 28"/>
          <p:cNvGrpSpPr/>
          <p:nvPr/>
        </p:nvGrpSpPr>
        <p:grpSpPr bwMode="auto">
          <a:xfrm>
            <a:off x="7285548" y="3583211"/>
            <a:ext cx="647700" cy="647700"/>
            <a:chOff x="2495600" y="3102417"/>
            <a:chExt cx="646764" cy="648072"/>
          </a:xfrm>
        </p:grpSpPr>
        <p:grpSp>
          <p:nvGrpSpPr>
            <p:cNvPr id="50" name="组合 49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52" name="任意多边形 51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Group 33"/>
          <p:cNvGrpSpPr/>
          <p:nvPr/>
        </p:nvGrpSpPr>
        <p:grpSpPr bwMode="auto">
          <a:xfrm>
            <a:off x="10197022" y="3570511"/>
            <a:ext cx="646112" cy="649288"/>
            <a:chOff x="2495600" y="3102417"/>
            <a:chExt cx="646764" cy="648072"/>
          </a:xfrm>
        </p:grpSpPr>
        <p:grpSp>
          <p:nvGrpSpPr>
            <p:cNvPr id="46" name="组合 45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48" name="任意多边形 47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" name="Teardrop 44"/>
          <p:cNvSpPr/>
          <p:nvPr/>
        </p:nvSpPr>
        <p:spPr>
          <a:xfrm rot="8228570">
            <a:off x="1321310" y="2114776"/>
            <a:ext cx="1138239" cy="1176337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39" name="Teardrop 45"/>
          <p:cNvSpPr/>
          <p:nvPr/>
        </p:nvSpPr>
        <p:spPr>
          <a:xfrm rot="8228570">
            <a:off x="4061335" y="2114776"/>
            <a:ext cx="1138239" cy="1176337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40" name="Teardrop 46"/>
          <p:cNvSpPr/>
          <p:nvPr/>
        </p:nvSpPr>
        <p:spPr>
          <a:xfrm rot="8228570">
            <a:off x="7039486" y="2113186"/>
            <a:ext cx="1139825" cy="117633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41" name="Teardrop 47"/>
          <p:cNvSpPr/>
          <p:nvPr/>
        </p:nvSpPr>
        <p:spPr>
          <a:xfrm rot="8228570">
            <a:off x="9950961" y="2114776"/>
            <a:ext cx="1139825" cy="1176337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597843" y="2524263"/>
            <a:ext cx="63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01</a:t>
            </a:r>
            <a:endParaRPr lang="zh-CN" altLang="en-US" sz="2800" b="1" dirty="0"/>
          </a:p>
        </p:txBody>
      </p:sp>
      <p:sp>
        <p:nvSpPr>
          <p:cNvPr id="63" name="文本框 62"/>
          <p:cNvSpPr txBox="1"/>
          <p:nvPr/>
        </p:nvSpPr>
        <p:spPr>
          <a:xfrm>
            <a:off x="4364087" y="2521754"/>
            <a:ext cx="63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02</a:t>
            </a:r>
            <a:endParaRPr lang="zh-CN" altLang="en-US" sz="2800" b="1" dirty="0"/>
          </a:p>
        </p:txBody>
      </p:sp>
      <p:sp>
        <p:nvSpPr>
          <p:cNvPr id="64" name="文本框 63"/>
          <p:cNvSpPr txBox="1"/>
          <p:nvPr/>
        </p:nvSpPr>
        <p:spPr>
          <a:xfrm>
            <a:off x="7359783" y="2524263"/>
            <a:ext cx="63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03</a:t>
            </a:r>
            <a:endParaRPr lang="zh-CN" altLang="en-US" sz="2800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10222693" y="2529561"/>
            <a:ext cx="63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04</a:t>
            </a:r>
            <a:endParaRPr lang="zh-CN" altLang="en-US" sz="2800" b="1" dirty="0"/>
          </a:p>
        </p:txBody>
      </p:sp>
      <p:grpSp>
        <p:nvGrpSpPr>
          <p:cNvPr id="66" name="组合 65"/>
          <p:cNvGrpSpPr/>
          <p:nvPr/>
        </p:nvGrpSpPr>
        <p:grpSpPr>
          <a:xfrm>
            <a:off x="785258" y="4787381"/>
            <a:ext cx="2471149" cy="1115209"/>
            <a:chOff x="600653" y="4079443"/>
            <a:chExt cx="2540181" cy="1115209"/>
          </a:xfrm>
        </p:grpSpPr>
        <p:sp>
          <p:nvSpPr>
            <p:cNvPr id="6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8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383258" y="4787381"/>
            <a:ext cx="2471149" cy="1115209"/>
            <a:chOff x="600653" y="4079443"/>
            <a:chExt cx="2540181" cy="1115209"/>
          </a:xfrm>
        </p:grpSpPr>
        <p:sp>
          <p:nvSpPr>
            <p:cNvPr id="7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2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981258" y="4787381"/>
            <a:ext cx="2471149" cy="1115209"/>
            <a:chOff x="600653" y="4079443"/>
            <a:chExt cx="2540181" cy="1115209"/>
          </a:xfrm>
        </p:grpSpPr>
        <p:sp>
          <p:nvSpPr>
            <p:cNvPr id="75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6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79258" y="4787381"/>
            <a:ext cx="2471149" cy="1115209"/>
            <a:chOff x="600653" y="4079443"/>
            <a:chExt cx="2540181" cy="1115209"/>
          </a:xfrm>
        </p:grpSpPr>
        <p:sp>
          <p:nvSpPr>
            <p:cNvPr id="79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80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4" name="Group 6"/>
          <p:cNvGrpSpPr/>
          <p:nvPr/>
        </p:nvGrpSpPr>
        <p:grpSpPr bwMode="auto">
          <a:xfrm>
            <a:off x="1481137" y="3858418"/>
            <a:ext cx="646112" cy="647700"/>
            <a:chOff x="2495600" y="3102417"/>
            <a:chExt cx="646764" cy="648072"/>
          </a:xfrm>
        </p:grpSpPr>
        <p:grpSp>
          <p:nvGrpSpPr>
            <p:cNvPr id="44" name="组合 43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46" name="任意多边形 45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solidFill>
                <a:srgbClr val="C00000"/>
              </a:solidFill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4240213" y="3420268"/>
            <a:ext cx="646112" cy="649288"/>
            <a:chOff x="2495600" y="3102417"/>
            <a:chExt cx="646764" cy="648072"/>
          </a:xfrm>
        </p:grpSpPr>
        <p:grpSp>
          <p:nvGrpSpPr>
            <p:cNvPr id="40" name="组合 39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42" name="任意多边形 41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6"/>
          <p:cNvGrpSpPr/>
          <p:nvPr/>
        </p:nvGrpSpPr>
        <p:grpSpPr bwMode="auto">
          <a:xfrm>
            <a:off x="7199313" y="2966243"/>
            <a:ext cx="647700" cy="649288"/>
            <a:chOff x="2495600" y="3102417"/>
            <a:chExt cx="646764" cy="648072"/>
          </a:xfrm>
        </p:grpSpPr>
        <p:grpSp>
          <p:nvGrpSpPr>
            <p:cNvPr id="36" name="组合 35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38" name="任意多边形 37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21"/>
          <p:cNvGrpSpPr/>
          <p:nvPr/>
        </p:nvGrpSpPr>
        <p:grpSpPr bwMode="auto">
          <a:xfrm>
            <a:off x="10104437" y="2561431"/>
            <a:ext cx="646112" cy="647700"/>
            <a:chOff x="2495600" y="3102417"/>
            <a:chExt cx="646764" cy="64807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2495600" y="3102417"/>
              <a:ext cx="646764" cy="648072"/>
              <a:chOff x="6379729" y="2488774"/>
              <a:chExt cx="2513016" cy="2513016"/>
            </a:xfrm>
          </p:grpSpPr>
          <p:sp>
            <p:nvSpPr>
              <p:cNvPr id="34" name="任意多边形 33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16377237">
                <a:off x="6397834" y="2506880"/>
                <a:ext cx="2476803" cy="2476801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 bwMode="auto">
            <a:xfrm>
              <a:off x="2631544" y="3238636"/>
              <a:ext cx="374874" cy="37563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" name="Teardrop 26"/>
          <p:cNvSpPr/>
          <p:nvPr/>
        </p:nvSpPr>
        <p:spPr>
          <a:xfrm rot="8228570">
            <a:off x="1235075" y="2378868"/>
            <a:ext cx="1138239" cy="117633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9" name="Teardrop 27"/>
          <p:cNvSpPr/>
          <p:nvPr/>
        </p:nvSpPr>
        <p:spPr>
          <a:xfrm rot="8228570">
            <a:off x="4002088" y="1972468"/>
            <a:ext cx="1138237" cy="117633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10" name="Teardrop 28"/>
          <p:cNvSpPr/>
          <p:nvPr/>
        </p:nvSpPr>
        <p:spPr>
          <a:xfrm rot="8228570">
            <a:off x="6953251" y="1542258"/>
            <a:ext cx="1139825" cy="1177925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ardrop 29"/>
          <p:cNvSpPr/>
          <p:nvPr/>
        </p:nvSpPr>
        <p:spPr>
          <a:xfrm rot="8228570">
            <a:off x="9867900" y="1123156"/>
            <a:ext cx="1139825" cy="1177925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1452563" y="2796381"/>
            <a:ext cx="8768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1</a:t>
            </a: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4176713" y="2380457"/>
            <a:ext cx="8768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2</a:t>
            </a: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7137400" y="1964531"/>
            <a:ext cx="8768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3</a:t>
            </a: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TextBox 33"/>
          <p:cNvSpPr txBox="1"/>
          <p:nvPr/>
        </p:nvSpPr>
        <p:spPr>
          <a:xfrm>
            <a:off x="10064751" y="1534318"/>
            <a:ext cx="8768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4</a:t>
            </a: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24" name="Group 1"/>
          <p:cNvGrpSpPr/>
          <p:nvPr/>
        </p:nvGrpSpPr>
        <p:grpSpPr bwMode="auto">
          <a:xfrm>
            <a:off x="470262" y="5019578"/>
            <a:ext cx="11233150" cy="1455733"/>
            <a:chOff x="479425" y="4624915"/>
            <a:chExt cx="11233150" cy="1455026"/>
          </a:xfrm>
          <a:solidFill>
            <a:srgbClr val="C00000"/>
          </a:solidFill>
        </p:grpSpPr>
        <p:sp>
          <p:nvSpPr>
            <p:cNvPr id="25" name="Rectangle 48"/>
            <p:cNvSpPr/>
            <p:nvPr/>
          </p:nvSpPr>
          <p:spPr>
            <a:xfrm>
              <a:off x="479425" y="6018059"/>
              <a:ext cx="2582863" cy="61882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Rectangle 49"/>
            <p:cNvSpPr/>
            <p:nvPr/>
          </p:nvSpPr>
          <p:spPr>
            <a:xfrm rot="16200000">
              <a:off x="2785412" y="5763378"/>
              <a:ext cx="587088" cy="46037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Rectangle 50"/>
            <p:cNvSpPr/>
            <p:nvPr/>
          </p:nvSpPr>
          <p:spPr>
            <a:xfrm>
              <a:off x="3101975" y="5492853"/>
              <a:ext cx="2994025" cy="72989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Rectangle 51"/>
            <p:cNvSpPr/>
            <p:nvPr/>
          </p:nvSpPr>
          <p:spPr>
            <a:xfrm rot="16200000">
              <a:off x="5811981" y="5248486"/>
              <a:ext cx="587088" cy="47625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Rectangle 52"/>
            <p:cNvSpPr/>
            <p:nvPr/>
          </p:nvSpPr>
          <p:spPr>
            <a:xfrm>
              <a:off x="6096000" y="4980341"/>
              <a:ext cx="2994025" cy="72989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Rectangle 53"/>
            <p:cNvSpPr/>
            <p:nvPr/>
          </p:nvSpPr>
          <p:spPr>
            <a:xfrm rot="16200000">
              <a:off x="8865495" y="4819277"/>
              <a:ext cx="412548" cy="46038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Rectangle 54"/>
            <p:cNvSpPr/>
            <p:nvPr/>
          </p:nvSpPr>
          <p:spPr>
            <a:xfrm>
              <a:off x="9048750" y="4624915"/>
              <a:ext cx="2663825" cy="58708"/>
            </a:xfrm>
            <a:prstGeom prst="rect">
              <a:avLst/>
            </a:prstGeom>
            <a:grp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32249" y="4664896"/>
            <a:ext cx="2471149" cy="1115209"/>
            <a:chOff x="600653" y="4079443"/>
            <a:chExt cx="2540181" cy="1115209"/>
          </a:xfrm>
        </p:grpSpPr>
        <p:sp>
          <p:nvSpPr>
            <p:cNvPr id="49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50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75278" y="4257586"/>
            <a:ext cx="2471149" cy="1115209"/>
            <a:chOff x="600653" y="4079443"/>
            <a:chExt cx="2540181" cy="1115209"/>
          </a:xfrm>
        </p:grpSpPr>
        <p:sp>
          <p:nvSpPr>
            <p:cNvPr id="53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54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518837" y="3812372"/>
            <a:ext cx="2471149" cy="1115209"/>
            <a:chOff x="600653" y="4079443"/>
            <a:chExt cx="2540181" cy="1115209"/>
          </a:xfrm>
        </p:grpSpPr>
        <p:sp>
          <p:nvSpPr>
            <p:cNvPr id="5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58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70752" y="3367909"/>
            <a:ext cx="2471149" cy="1115209"/>
            <a:chOff x="600653" y="4079443"/>
            <a:chExt cx="2540181" cy="1115209"/>
          </a:xfrm>
        </p:grpSpPr>
        <p:sp>
          <p:nvSpPr>
            <p:cNvPr id="6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2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176155" y="1755785"/>
            <a:ext cx="1874970" cy="1683755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rgbClr val="C30D23"/>
          </a:solidFill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962046" y="1568263"/>
            <a:ext cx="2303188" cy="2068301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2150" y="4060990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28" name="Group 4"/>
          <p:cNvGrpSpPr/>
          <p:nvPr/>
        </p:nvGrpSpPr>
        <p:grpSpPr bwMode="auto">
          <a:xfrm>
            <a:off x="736599" y="2731703"/>
            <a:ext cx="10718802" cy="2354263"/>
            <a:chOff x="736989" y="2298598"/>
            <a:chExt cx="10718021" cy="2354538"/>
          </a:xfrm>
          <a:solidFill>
            <a:srgbClr val="C00000"/>
          </a:solidFill>
        </p:grpSpPr>
        <p:sp>
          <p:nvSpPr>
            <p:cNvPr id="47" name="Block Arc 11"/>
            <p:cNvSpPr/>
            <p:nvPr/>
          </p:nvSpPr>
          <p:spPr>
            <a:xfrm rot="10800000">
              <a:off x="6992872" y="2298598"/>
              <a:ext cx="2376314" cy="2354538"/>
            </a:xfrm>
            <a:prstGeom prst="blockArc">
              <a:avLst>
                <a:gd name="adj1" fmla="val 10800000"/>
                <a:gd name="adj2" fmla="val 21562961"/>
                <a:gd name="adj3" fmla="val 1243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8" name="Block Arc 13"/>
            <p:cNvSpPr/>
            <p:nvPr/>
          </p:nvSpPr>
          <p:spPr>
            <a:xfrm>
              <a:off x="9078696" y="2298598"/>
              <a:ext cx="2376314" cy="2354538"/>
            </a:xfrm>
            <a:prstGeom prst="blockArc">
              <a:avLst>
                <a:gd name="adj1" fmla="val 10800000"/>
                <a:gd name="adj2" fmla="val 78694"/>
                <a:gd name="adj3" fmla="val 124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9" name="Block Arc 20"/>
            <p:cNvSpPr/>
            <p:nvPr/>
          </p:nvSpPr>
          <p:spPr>
            <a:xfrm>
              <a:off x="4908636" y="2298598"/>
              <a:ext cx="2374727" cy="2354538"/>
            </a:xfrm>
            <a:prstGeom prst="blockArc">
              <a:avLst>
                <a:gd name="adj1" fmla="val 10800000"/>
                <a:gd name="adj2" fmla="val 78694"/>
                <a:gd name="adj3" fmla="val 124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0" name="Block Arc 21"/>
            <p:cNvSpPr/>
            <p:nvPr/>
          </p:nvSpPr>
          <p:spPr>
            <a:xfrm rot="10800000">
              <a:off x="2822812" y="2298598"/>
              <a:ext cx="2376315" cy="2354538"/>
            </a:xfrm>
            <a:prstGeom prst="blockArc">
              <a:avLst>
                <a:gd name="adj1" fmla="val 10800000"/>
                <a:gd name="adj2" fmla="val 21562961"/>
                <a:gd name="adj3" fmla="val 1243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1" name="Block Arc 22"/>
            <p:cNvSpPr/>
            <p:nvPr/>
          </p:nvSpPr>
          <p:spPr>
            <a:xfrm>
              <a:off x="736989" y="2298598"/>
              <a:ext cx="2376315" cy="2354538"/>
            </a:xfrm>
            <a:prstGeom prst="blockArc">
              <a:avLst>
                <a:gd name="adj1" fmla="val 10800000"/>
                <a:gd name="adj2" fmla="val 78694"/>
                <a:gd name="adj3" fmla="val 1242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41" name="Teardrop 37"/>
          <p:cNvSpPr/>
          <p:nvPr/>
        </p:nvSpPr>
        <p:spPr bwMode="auto">
          <a:xfrm rot="8228570">
            <a:off x="5829308" y="3731828"/>
            <a:ext cx="533402" cy="53498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34" name="TextBox 57"/>
          <p:cNvSpPr txBox="1"/>
          <p:nvPr/>
        </p:nvSpPr>
        <p:spPr>
          <a:xfrm>
            <a:off x="5687096" y="4392835"/>
            <a:ext cx="80098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kumimoji="0" lang="vi-V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5" name="TextBox 61"/>
          <p:cNvSpPr txBox="1"/>
          <p:nvPr/>
        </p:nvSpPr>
        <p:spPr>
          <a:xfrm>
            <a:off x="3609530" y="3743356"/>
            <a:ext cx="80098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endParaRPr kumimoji="0" lang="vi-V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6" name="TextBox 62"/>
          <p:cNvSpPr txBox="1"/>
          <p:nvPr/>
        </p:nvSpPr>
        <p:spPr>
          <a:xfrm>
            <a:off x="7878363" y="3743356"/>
            <a:ext cx="80098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4</a:t>
            </a:r>
            <a:endParaRPr kumimoji="0" lang="vi-V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3" name="Teardrop 37"/>
          <p:cNvSpPr/>
          <p:nvPr/>
        </p:nvSpPr>
        <p:spPr bwMode="auto">
          <a:xfrm rot="8228570">
            <a:off x="3720277" y="3098373"/>
            <a:ext cx="533402" cy="53498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54" name="TextBox 61"/>
          <p:cNvSpPr txBox="1"/>
          <p:nvPr/>
        </p:nvSpPr>
        <p:spPr>
          <a:xfrm>
            <a:off x="1427744" y="4498335"/>
            <a:ext cx="80098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1</a:t>
            </a:r>
            <a:endParaRPr kumimoji="0" lang="vi-V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5" name="Teardrop 37"/>
          <p:cNvSpPr/>
          <p:nvPr/>
        </p:nvSpPr>
        <p:spPr bwMode="auto">
          <a:xfrm rot="8228570">
            <a:off x="1538491" y="3853352"/>
            <a:ext cx="533402" cy="53498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56" name="Teardrop 37"/>
          <p:cNvSpPr/>
          <p:nvPr/>
        </p:nvSpPr>
        <p:spPr bwMode="auto">
          <a:xfrm rot="8228570">
            <a:off x="7972047" y="3098372"/>
            <a:ext cx="533402" cy="53498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57" name="Teardrop 37"/>
          <p:cNvSpPr/>
          <p:nvPr/>
        </p:nvSpPr>
        <p:spPr bwMode="auto">
          <a:xfrm rot="8228570">
            <a:off x="10024837" y="3731828"/>
            <a:ext cx="533402" cy="534988"/>
          </a:xfrm>
          <a:prstGeom prst="teardrop">
            <a:avLst/>
          </a:prstGeom>
          <a:solidFill>
            <a:srgbClr val="F2F2F2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82625" y="4392835"/>
            <a:ext cx="80098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Step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5</a:t>
            </a:r>
            <a:endParaRPr kumimoji="0" lang="vi-V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36599" y="5149759"/>
            <a:ext cx="2471149" cy="1115209"/>
            <a:chOff x="600653" y="4079443"/>
            <a:chExt cx="2540181" cy="1115209"/>
          </a:xfrm>
        </p:grpSpPr>
        <p:sp>
          <p:nvSpPr>
            <p:cNvPr id="60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1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08550" y="5149759"/>
            <a:ext cx="2471149" cy="1115209"/>
            <a:chOff x="600653" y="4079443"/>
            <a:chExt cx="2540181" cy="1115209"/>
          </a:xfrm>
        </p:grpSpPr>
        <p:sp>
          <p:nvSpPr>
            <p:cNvPr id="6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5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80501" y="5149759"/>
            <a:ext cx="2471149" cy="1115209"/>
            <a:chOff x="600653" y="4079443"/>
            <a:chExt cx="2540181" cy="1115209"/>
          </a:xfrm>
        </p:grpSpPr>
        <p:sp>
          <p:nvSpPr>
            <p:cNvPr id="6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9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859016" y="1577604"/>
            <a:ext cx="2471149" cy="1115209"/>
            <a:chOff x="600653" y="4079443"/>
            <a:chExt cx="2540181" cy="1115209"/>
          </a:xfrm>
        </p:grpSpPr>
        <p:sp>
          <p:nvSpPr>
            <p:cNvPr id="7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3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030967" y="1577604"/>
            <a:ext cx="2471149" cy="1115209"/>
            <a:chOff x="600653" y="4079443"/>
            <a:chExt cx="2540181" cy="1115209"/>
          </a:xfrm>
        </p:grpSpPr>
        <p:sp>
          <p:nvSpPr>
            <p:cNvPr id="76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7" name="Text Placeholder 2"/>
            <p:cNvSpPr txBox="1"/>
            <p:nvPr/>
          </p:nvSpPr>
          <p:spPr>
            <a:xfrm>
              <a:off x="862903" y="4455988"/>
              <a:ext cx="2277930" cy="738664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4" name="Group 15"/>
          <p:cNvGrpSpPr/>
          <p:nvPr/>
        </p:nvGrpSpPr>
        <p:grpSpPr bwMode="auto">
          <a:xfrm>
            <a:off x="759141" y="2113198"/>
            <a:ext cx="1447954" cy="1708150"/>
            <a:chOff x="1120775" y="1730534"/>
            <a:chExt cx="1085850" cy="1280160"/>
          </a:xfrm>
          <a:solidFill>
            <a:srgbClr val="C00000"/>
          </a:solidFill>
        </p:grpSpPr>
        <p:cxnSp>
          <p:nvCxnSpPr>
            <p:cNvPr id="34" name="Straight Connector 14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35" name="Group 11"/>
            <p:cNvGrpSpPr/>
            <p:nvPr/>
          </p:nvGrpSpPr>
          <p:grpSpPr bwMode="auto">
            <a:xfrm>
              <a:off x="1120775" y="1838800"/>
              <a:ext cx="1085850" cy="1077904"/>
              <a:chOff x="3810000" y="1949125"/>
              <a:chExt cx="1085850" cy="1077904"/>
            </a:xfrm>
            <a:grpFill/>
          </p:grpSpPr>
          <p:sp>
            <p:nvSpPr>
              <p:cNvPr id="36" name="Trapezoid 7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" name="Parallelogram 9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" name="Freeform 10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-1" fmla="*/ 0 w 838200"/>
                  <a:gd name="connsiteY0-2" fmla="*/ 0 h 657225"/>
                  <a:gd name="connsiteX1-3" fmla="*/ 609600 w 838200"/>
                  <a:gd name="connsiteY1-4" fmla="*/ 0 h 657225"/>
                  <a:gd name="connsiteX2-5" fmla="*/ 838200 w 838200"/>
                  <a:gd name="connsiteY2-6" fmla="*/ 657225 h 657225"/>
                  <a:gd name="connsiteX3-7" fmla="*/ 0 w 838200"/>
                  <a:gd name="connsiteY3-8" fmla="*/ 657225 h 657225"/>
                  <a:gd name="connsiteX4-9" fmla="*/ 0 w 838200"/>
                  <a:gd name="connsiteY4-10" fmla="*/ 0 h 657225"/>
                  <a:gd name="connsiteX0-11" fmla="*/ 0 w 838200"/>
                  <a:gd name="connsiteY0-12" fmla="*/ 0 h 657225"/>
                  <a:gd name="connsiteX1-13" fmla="*/ 483079 w 838200"/>
                  <a:gd name="connsiteY1-14" fmla="*/ 0 h 657225"/>
                  <a:gd name="connsiteX2-15" fmla="*/ 838200 w 838200"/>
                  <a:gd name="connsiteY2-16" fmla="*/ 657225 h 657225"/>
                  <a:gd name="connsiteX3-17" fmla="*/ 0 w 838200"/>
                  <a:gd name="connsiteY3-18" fmla="*/ 657225 h 657225"/>
                  <a:gd name="connsiteX4-19" fmla="*/ 0 w 838200"/>
                  <a:gd name="connsiteY4-20" fmla="*/ 0 h 657225"/>
                  <a:gd name="connsiteX0-21" fmla="*/ 0 w 838200"/>
                  <a:gd name="connsiteY0-22" fmla="*/ 0 h 657225"/>
                  <a:gd name="connsiteX1-23" fmla="*/ 483079 w 838200"/>
                  <a:gd name="connsiteY1-24" fmla="*/ 0 h 657225"/>
                  <a:gd name="connsiteX2-25" fmla="*/ 602916 w 838200"/>
                  <a:gd name="connsiteY2-26" fmla="*/ 0 h 657225"/>
                  <a:gd name="connsiteX3-27" fmla="*/ 838200 w 838200"/>
                  <a:gd name="connsiteY3-28" fmla="*/ 657225 h 657225"/>
                  <a:gd name="connsiteX4-29" fmla="*/ 0 w 838200"/>
                  <a:gd name="connsiteY4-30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5" name="Group 16"/>
          <p:cNvGrpSpPr/>
          <p:nvPr/>
        </p:nvGrpSpPr>
        <p:grpSpPr bwMode="auto">
          <a:xfrm>
            <a:off x="3007041" y="2113198"/>
            <a:ext cx="1447954" cy="1708150"/>
            <a:chOff x="1120775" y="1730534"/>
            <a:chExt cx="1085850" cy="1280160"/>
          </a:xfrm>
          <a:solidFill>
            <a:srgbClr val="C00000"/>
          </a:solidFill>
        </p:grpSpPr>
        <p:cxnSp>
          <p:nvCxnSpPr>
            <p:cNvPr id="29" name="Straight Connector 17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30" name="Group 18"/>
            <p:cNvGrpSpPr/>
            <p:nvPr/>
          </p:nvGrpSpPr>
          <p:grpSpPr bwMode="auto">
            <a:xfrm>
              <a:off x="1120775" y="1838800"/>
              <a:ext cx="1085850" cy="1077904"/>
              <a:chOff x="3810000" y="1949125"/>
              <a:chExt cx="1085850" cy="1077904"/>
            </a:xfrm>
            <a:grpFill/>
          </p:grpSpPr>
          <p:sp>
            <p:nvSpPr>
              <p:cNvPr id="31" name="Trapezoid 19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Parallelogram 20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-1" fmla="*/ 0 w 838200"/>
                  <a:gd name="connsiteY0-2" fmla="*/ 0 h 657225"/>
                  <a:gd name="connsiteX1-3" fmla="*/ 609600 w 838200"/>
                  <a:gd name="connsiteY1-4" fmla="*/ 0 h 657225"/>
                  <a:gd name="connsiteX2-5" fmla="*/ 838200 w 838200"/>
                  <a:gd name="connsiteY2-6" fmla="*/ 657225 h 657225"/>
                  <a:gd name="connsiteX3-7" fmla="*/ 0 w 838200"/>
                  <a:gd name="connsiteY3-8" fmla="*/ 657225 h 657225"/>
                  <a:gd name="connsiteX4-9" fmla="*/ 0 w 838200"/>
                  <a:gd name="connsiteY4-10" fmla="*/ 0 h 657225"/>
                  <a:gd name="connsiteX0-11" fmla="*/ 0 w 838200"/>
                  <a:gd name="connsiteY0-12" fmla="*/ 0 h 657225"/>
                  <a:gd name="connsiteX1-13" fmla="*/ 483079 w 838200"/>
                  <a:gd name="connsiteY1-14" fmla="*/ 0 h 657225"/>
                  <a:gd name="connsiteX2-15" fmla="*/ 838200 w 838200"/>
                  <a:gd name="connsiteY2-16" fmla="*/ 657225 h 657225"/>
                  <a:gd name="connsiteX3-17" fmla="*/ 0 w 838200"/>
                  <a:gd name="connsiteY3-18" fmla="*/ 657225 h 657225"/>
                  <a:gd name="connsiteX4-19" fmla="*/ 0 w 838200"/>
                  <a:gd name="connsiteY4-20" fmla="*/ 0 h 657225"/>
                  <a:gd name="connsiteX0-21" fmla="*/ 0 w 838200"/>
                  <a:gd name="connsiteY0-22" fmla="*/ 0 h 657225"/>
                  <a:gd name="connsiteX1-23" fmla="*/ 483079 w 838200"/>
                  <a:gd name="connsiteY1-24" fmla="*/ 0 h 657225"/>
                  <a:gd name="connsiteX2-25" fmla="*/ 602916 w 838200"/>
                  <a:gd name="connsiteY2-26" fmla="*/ 0 h 657225"/>
                  <a:gd name="connsiteX3-27" fmla="*/ 838200 w 838200"/>
                  <a:gd name="connsiteY3-28" fmla="*/ 657225 h 657225"/>
                  <a:gd name="connsiteX4-29" fmla="*/ 0 w 838200"/>
                  <a:gd name="connsiteY4-30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6" name="Group 22"/>
          <p:cNvGrpSpPr/>
          <p:nvPr/>
        </p:nvGrpSpPr>
        <p:grpSpPr bwMode="auto">
          <a:xfrm>
            <a:off x="5254941" y="2113198"/>
            <a:ext cx="1447954" cy="1708150"/>
            <a:chOff x="1120775" y="1730534"/>
            <a:chExt cx="1085850" cy="1280160"/>
          </a:xfrm>
          <a:solidFill>
            <a:srgbClr val="C00000"/>
          </a:solidFill>
        </p:grpSpPr>
        <p:cxnSp>
          <p:nvCxnSpPr>
            <p:cNvPr id="24" name="Straight Connector 23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25" name="Group 24"/>
            <p:cNvGrpSpPr/>
            <p:nvPr/>
          </p:nvGrpSpPr>
          <p:grpSpPr bwMode="auto">
            <a:xfrm>
              <a:off x="1120775" y="1838800"/>
              <a:ext cx="1085850" cy="1077904"/>
              <a:chOff x="3810000" y="1949125"/>
              <a:chExt cx="1085850" cy="1077904"/>
            </a:xfrm>
            <a:grpFill/>
          </p:grpSpPr>
          <p:sp>
            <p:nvSpPr>
              <p:cNvPr id="26" name="Trapezoid 25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" name="Parallelogram 26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-1" fmla="*/ 0 w 838200"/>
                  <a:gd name="connsiteY0-2" fmla="*/ 0 h 657225"/>
                  <a:gd name="connsiteX1-3" fmla="*/ 609600 w 838200"/>
                  <a:gd name="connsiteY1-4" fmla="*/ 0 h 657225"/>
                  <a:gd name="connsiteX2-5" fmla="*/ 838200 w 838200"/>
                  <a:gd name="connsiteY2-6" fmla="*/ 657225 h 657225"/>
                  <a:gd name="connsiteX3-7" fmla="*/ 0 w 838200"/>
                  <a:gd name="connsiteY3-8" fmla="*/ 657225 h 657225"/>
                  <a:gd name="connsiteX4-9" fmla="*/ 0 w 838200"/>
                  <a:gd name="connsiteY4-10" fmla="*/ 0 h 657225"/>
                  <a:gd name="connsiteX0-11" fmla="*/ 0 w 838200"/>
                  <a:gd name="connsiteY0-12" fmla="*/ 0 h 657225"/>
                  <a:gd name="connsiteX1-13" fmla="*/ 483079 w 838200"/>
                  <a:gd name="connsiteY1-14" fmla="*/ 0 h 657225"/>
                  <a:gd name="connsiteX2-15" fmla="*/ 838200 w 838200"/>
                  <a:gd name="connsiteY2-16" fmla="*/ 657225 h 657225"/>
                  <a:gd name="connsiteX3-17" fmla="*/ 0 w 838200"/>
                  <a:gd name="connsiteY3-18" fmla="*/ 657225 h 657225"/>
                  <a:gd name="connsiteX4-19" fmla="*/ 0 w 838200"/>
                  <a:gd name="connsiteY4-20" fmla="*/ 0 h 657225"/>
                  <a:gd name="connsiteX0-21" fmla="*/ 0 w 838200"/>
                  <a:gd name="connsiteY0-22" fmla="*/ 0 h 657225"/>
                  <a:gd name="connsiteX1-23" fmla="*/ 483079 w 838200"/>
                  <a:gd name="connsiteY1-24" fmla="*/ 0 h 657225"/>
                  <a:gd name="connsiteX2-25" fmla="*/ 602916 w 838200"/>
                  <a:gd name="connsiteY2-26" fmla="*/ 0 h 657225"/>
                  <a:gd name="connsiteX3-27" fmla="*/ 838200 w 838200"/>
                  <a:gd name="connsiteY3-28" fmla="*/ 657225 h 657225"/>
                  <a:gd name="connsiteX4-29" fmla="*/ 0 w 838200"/>
                  <a:gd name="connsiteY4-30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7" name="Group 28"/>
          <p:cNvGrpSpPr/>
          <p:nvPr/>
        </p:nvGrpSpPr>
        <p:grpSpPr bwMode="auto">
          <a:xfrm>
            <a:off x="7502841" y="2113198"/>
            <a:ext cx="1447954" cy="1708150"/>
            <a:chOff x="1120775" y="1730534"/>
            <a:chExt cx="1085850" cy="1280160"/>
          </a:xfrm>
          <a:solidFill>
            <a:srgbClr val="C00000"/>
          </a:solidFill>
        </p:grpSpPr>
        <p:cxnSp>
          <p:nvCxnSpPr>
            <p:cNvPr id="19" name="Straight Connector 29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20" name="Group 30"/>
            <p:cNvGrpSpPr/>
            <p:nvPr/>
          </p:nvGrpSpPr>
          <p:grpSpPr bwMode="auto">
            <a:xfrm>
              <a:off x="1120775" y="1838800"/>
              <a:ext cx="1085850" cy="1077904"/>
              <a:chOff x="3810000" y="1949125"/>
              <a:chExt cx="1085850" cy="1077904"/>
            </a:xfrm>
            <a:grpFill/>
          </p:grpSpPr>
          <p:sp>
            <p:nvSpPr>
              <p:cNvPr id="21" name="Trapezoid 31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2" name="Parallelogram 32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3" name="Freeform 33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-1" fmla="*/ 0 w 838200"/>
                  <a:gd name="connsiteY0-2" fmla="*/ 0 h 657225"/>
                  <a:gd name="connsiteX1-3" fmla="*/ 609600 w 838200"/>
                  <a:gd name="connsiteY1-4" fmla="*/ 0 h 657225"/>
                  <a:gd name="connsiteX2-5" fmla="*/ 838200 w 838200"/>
                  <a:gd name="connsiteY2-6" fmla="*/ 657225 h 657225"/>
                  <a:gd name="connsiteX3-7" fmla="*/ 0 w 838200"/>
                  <a:gd name="connsiteY3-8" fmla="*/ 657225 h 657225"/>
                  <a:gd name="connsiteX4-9" fmla="*/ 0 w 838200"/>
                  <a:gd name="connsiteY4-10" fmla="*/ 0 h 657225"/>
                  <a:gd name="connsiteX0-11" fmla="*/ 0 w 838200"/>
                  <a:gd name="connsiteY0-12" fmla="*/ 0 h 657225"/>
                  <a:gd name="connsiteX1-13" fmla="*/ 483079 w 838200"/>
                  <a:gd name="connsiteY1-14" fmla="*/ 0 h 657225"/>
                  <a:gd name="connsiteX2-15" fmla="*/ 838200 w 838200"/>
                  <a:gd name="connsiteY2-16" fmla="*/ 657225 h 657225"/>
                  <a:gd name="connsiteX3-17" fmla="*/ 0 w 838200"/>
                  <a:gd name="connsiteY3-18" fmla="*/ 657225 h 657225"/>
                  <a:gd name="connsiteX4-19" fmla="*/ 0 w 838200"/>
                  <a:gd name="connsiteY4-20" fmla="*/ 0 h 657225"/>
                  <a:gd name="connsiteX0-21" fmla="*/ 0 w 838200"/>
                  <a:gd name="connsiteY0-22" fmla="*/ 0 h 657225"/>
                  <a:gd name="connsiteX1-23" fmla="*/ 483079 w 838200"/>
                  <a:gd name="connsiteY1-24" fmla="*/ 0 h 657225"/>
                  <a:gd name="connsiteX2-25" fmla="*/ 602916 w 838200"/>
                  <a:gd name="connsiteY2-26" fmla="*/ 0 h 657225"/>
                  <a:gd name="connsiteX3-27" fmla="*/ 838200 w 838200"/>
                  <a:gd name="connsiteY3-28" fmla="*/ 657225 h 657225"/>
                  <a:gd name="connsiteX4-29" fmla="*/ 0 w 838200"/>
                  <a:gd name="connsiteY4-30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8" name="Group 34"/>
          <p:cNvGrpSpPr/>
          <p:nvPr/>
        </p:nvGrpSpPr>
        <p:grpSpPr bwMode="auto">
          <a:xfrm>
            <a:off x="9750741" y="2113198"/>
            <a:ext cx="1447954" cy="1708150"/>
            <a:chOff x="1120775" y="1730534"/>
            <a:chExt cx="1085850" cy="1280160"/>
          </a:xfrm>
          <a:solidFill>
            <a:srgbClr val="C00000"/>
          </a:solidFill>
        </p:grpSpPr>
        <p:cxnSp>
          <p:nvCxnSpPr>
            <p:cNvPr id="14" name="Straight Connector 35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15" name="Group 36"/>
            <p:cNvGrpSpPr/>
            <p:nvPr/>
          </p:nvGrpSpPr>
          <p:grpSpPr bwMode="auto">
            <a:xfrm>
              <a:off x="1120775" y="1838800"/>
              <a:ext cx="1085850" cy="1077904"/>
              <a:chOff x="3810000" y="1949125"/>
              <a:chExt cx="1085850" cy="1077904"/>
            </a:xfrm>
            <a:grpFill/>
          </p:grpSpPr>
          <p:sp>
            <p:nvSpPr>
              <p:cNvPr id="16" name="Trapezoid 37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7" name="Parallelogram 38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8" name="Freeform 39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-1" fmla="*/ 0 w 838200"/>
                  <a:gd name="connsiteY0-2" fmla="*/ 0 h 657225"/>
                  <a:gd name="connsiteX1-3" fmla="*/ 609600 w 838200"/>
                  <a:gd name="connsiteY1-4" fmla="*/ 0 h 657225"/>
                  <a:gd name="connsiteX2-5" fmla="*/ 838200 w 838200"/>
                  <a:gd name="connsiteY2-6" fmla="*/ 657225 h 657225"/>
                  <a:gd name="connsiteX3-7" fmla="*/ 0 w 838200"/>
                  <a:gd name="connsiteY3-8" fmla="*/ 657225 h 657225"/>
                  <a:gd name="connsiteX4-9" fmla="*/ 0 w 838200"/>
                  <a:gd name="connsiteY4-10" fmla="*/ 0 h 657225"/>
                  <a:gd name="connsiteX0-11" fmla="*/ 0 w 838200"/>
                  <a:gd name="connsiteY0-12" fmla="*/ 0 h 657225"/>
                  <a:gd name="connsiteX1-13" fmla="*/ 483079 w 838200"/>
                  <a:gd name="connsiteY1-14" fmla="*/ 0 h 657225"/>
                  <a:gd name="connsiteX2-15" fmla="*/ 838200 w 838200"/>
                  <a:gd name="connsiteY2-16" fmla="*/ 657225 h 657225"/>
                  <a:gd name="connsiteX3-17" fmla="*/ 0 w 838200"/>
                  <a:gd name="connsiteY3-18" fmla="*/ 657225 h 657225"/>
                  <a:gd name="connsiteX4-19" fmla="*/ 0 w 838200"/>
                  <a:gd name="connsiteY4-20" fmla="*/ 0 h 657225"/>
                  <a:gd name="connsiteX0-21" fmla="*/ 0 w 838200"/>
                  <a:gd name="connsiteY0-22" fmla="*/ 0 h 657225"/>
                  <a:gd name="connsiteX1-23" fmla="*/ 483079 w 838200"/>
                  <a:gd name="connsiteY1-24" fmla="*/ 0 h 657225"/>
                  <a:gd name="connsiteX2-25" fmla="*/ 602916 w 838200"/>
                  <a:gd name="connsiteY2-26" fmla="*/ 0 h 657225"/>
                  <a:gd name="connsiteX3-27" fmla="*/ 838200 w 838200"/>
                  <a:gd name="connsiteY3-28" fmla="*/ 657225 h 657225"/>
                  <a:gd name="connsiteX4-29" fmla="*/ 0 w 838200"/>
                  <a:gd name="connsiteY4-30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" name="Freeform 116"/>
          <p:cNvSpPr>
            <a:spLocks noEditPoints="1"/>
          </p:cNvSpPr>
          <p:nvPr/>
        </p:nvSpPr>
        <p:spPr bwMode="auto">
          <a:xfrm>
            <a:off x="1038383" y="2968860"/>
            <a:ext cx="638175" cy="514350"/>
          </a:xfrm>
          <a:custGeom>
            <a:avLst/>
            <a:gdLst>
              <a:gd name="T0" fmla="*/ 2147483647 w 57"/>
              <a:gd name="T1" fmla="*/ 2147483647 h 46"/>
              <a:gd name="T2" fmla="*/ 2147483647 w 57"/>
              <a:gd name="T3" fmla="*/ 2147483647 h 46"/>
              <a:gd name="T4" fmla="*/ 2147483647 w 57"/>
              <a:gd name="T5" fmla="*/ 2147483647 h 46"/>
              <a:gd name="T6" fmla="*/ 2147483647 w 57"/>
              <a:gd name="T7" fmla="*/ 2147483647 h 46"/>
              <a:gd name="T8" fmla="*/ 2147483647 w 57"/>
              <a:gd name="T9" fmla="*/ 750157112 h 46"/>
              <a:gd name="T10" fmla="*/ 501404021 w 57"/>
              <a:gd name="T11" fmla="*/ 2147483647 h 46"/>
              <a:gd name="T12" fmla="*/ 376053016 w 57"/>
              <a:gd name="T13" fmla="*/ 2147483647 h 46"/>
              <a:gd name="T14" fmla="*/ 250702011 w 57"/>
              <a:gd name="T15" fmla="*/ 2147483647 h 46"/>
              <a:gd name="T16" fmla="*/ 0 w 57"/>
              <a:gd name="T17" fmla="*/ 2147483647 h 46"/>
              <a:gd name="T18" fmla="*/ 0 w 57"/>
              <a:gd name="T19" fmla="*/ 2147483647 h 46"/>
              <a:gd name="T20" fmla="*/ 2147483647 w 57"/>
              <a:gd name="T21" fmla="*/ 125031776 h 46"/>
              <a:gd name="T22" fmla="*/ 2147483647 w 57"/>
              <a:gd name="T23" fmla="*/ 125031776 h 46"/>
              <a:gd name="T24" fmla="*/ 2147483647 w 57"/>
              <a:gd name="T25" fmla="*/ 1000209483 h 46"/>
              <a:gd name="T26" fmla="*/ 2147483647 w 57"/>
              <a:gd name="T27" fmla="*/ 125031776 h 46"/>
              <a:gd name="T28" fmla="*/ 2147483647 w 57"/>
              <a:gd name="T29" fmla="*/ 0 h 46"/>
              <a:gd name="T30" fmla="*/ 2147483647 w 57"/>
              <a:gd name="T31" fmla="*/ 0 h 46"/>
              <a:gd name="T32" fmla="*/ 2147483647 w 57"/>
              <a:gd name="T33" fmla="*/ 125031776 h 46"/>
              <a:gd name="T34" fmla="*/ 2147483647 w 57"/>
              <a:gd name="T35" fmla="*/ 2000418965 h 46"/>
              <a:gd name="T36" fmla="*/ 2147483647 w 57"/>
              <a:gd name="T37" fmla="*/ 2147483647 h 46"/>
              <a:gd name="T38" fmla="*/ 2147483647 w 57"/>
              <a:gd name="T39" fmla="*/ 2147483647 h 46"/>
              <a:gd name="T40" fmla="*/ 2147483647 w 57"/>
              <a:gd name="T41" fmla="*/ 2147483647 h 46"/>
              <a:gd name="T42" fmla="*/ 2147483647 w 57"/>
              <a:gd name="T43" fmla="*/ 2147483647 h 46"/>
              <a:gd name="T44" fmla="*/ 2147483647 w 57"/>
              <a:gd name="T45" fmla="*/ 2147483647 h 46"/>
              <a:gd name="T46" fmla="*/ 2147483647 w 57"/>
              <a:gd name="T47" fmla="*/ 2147483647 h 46"/>
              <a:gd name="T48" fmla="*/ 2147483647 w 57"/>
              <a:gd name="T49" fmla="*/ 2147483647 h 46"/>
              <a:gd name="T50" fmla="*/ 2147483647 w 57"/>
              <a:gd name="T51" fmla="*/ 2147483647 h 46"/>
              <a:gd name="T52" fmla="*/ 2147483647 w 57"/>
              <a:gd name="T53" fmla="*/ 2147483647 h 46"/>
              <a:gd name="T54" fmla="*/ 1253521249 w 57"/>
              <a:gd name="T55" fmla="*/ 2147483647 h 46"/>
              <a:gd name="T56" fmla="*/ 1002808042 w 57"/>
              <a:gd name="T57" fmla="*/ 2147483647 h 46"/>
              <a:gd name="T58" fmla="*/ 1002808042 w 57"/>
              <a:gd name="T59" fmla="*/ 2147483647 h 46"/>
              <a:gd name="T60" fmla="*/ 1002808042 w 57"/>
              <a:gd name="T61" fmla="*/ 2147483647 h 46"/>
              <a:gd name="T62" fmla="*/ 2147483647 w 57"/>
              <a:gd name="T63" fmla="*/ 1125241259 h 46"/>
              <a:gd name="T64" fmla="*/ 2147483647 w 57"/>
              <a:gd name="T65" fmla="*/ 2147483647 h 46"/>
              <a:gd name="T66" fmla="*/ 2147483647 w 57"/>
              <a:gd name="T67" fmla="*/ 2147483647 h 46"/>
              <a:gd name="T68" fmla="*/ 2147483647 w 57"/>
              <a:gd name="T69" fmla="*/ 2147483647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Freeform 66"/>
          <p:cNvSpPr>
            <a:spLocks noEditPoints="1"/>
          </p:cNvSpPr>
          <p:nvPr/>
        </p:nvSpPr>
        <p:spPr bwMode="auto">
          <a:xfrm>
            <a:off x="3359308" y="2975210"/>
            <a:ext cx="538163" cy="501650"/>
          </a:xfrm>
          <a:custGeom>
            <a:avLst/>
            <a:gdLst>
              <a:gd name="T0" fmla="*/ 706519554 w 73"/>
              <a:gd name="T1" fmla="*/ 2122503282 h 68"/>
              <a:gd name="T2" fmla="*/ 434784099 w 73"/>
              <a:gd name="T3" fmla="*/ 2122503282 h 68"/>
              <a:gd name="T4" fmla="*/ 0 w 73"/>
              <a:gd name="T5" fmla="*/ 1795966018 h 68"/>
              <a:gd name="T6" fmla="*/ 271735455 w 73"/>
              <a:gd name="T7" fmla="*/ 1034040817 h 68"/>
              <a:gd name="T8" fmla="*/ 815213736 w 73"/>
              <a:gd name="T9" fmla="*/ 1197313138 h 68"/>
              <a:gd name="T10" fmla="*/ 1086956562 w 73"/>
              <a:gd name="T11" fmla="*/ 1142884113 h 68"/>
              <a:gd name="T12" fmla="*/ 1086956562 w 73"/>
              <a:gd name="T13" fmla="*/ 1306156433 h 68"/>
              <a:gd name="T14" fmla="*/ 1249997835 w 73"/>
              <a:gd name="T15" fmla="*/ 1850387665 h 68"/>
              <a:gd name="T16" fmla="*/ 706519554 w 73"/>
              <a:gd name="T17" fmla="*/ 2122503282 h 68"/>
              <a:gd name="T18" fmla="*/ 815213736 w 73"/>
              <a:gd name="T19" fmla="*/ 1034040817 h 68"/>
              <a:gd name="T20" fmla="*/ 271735455 w 73"/>
              <a:gd name="T21" fmla="*/ 489809585 h 68"/>
              <a:gd name="T22" fmla="*/ 815213736 w 73"/>
              <a:gd name="T23" fmla="*/ 0 h 68"/>
              <a:gd name="T24" fmla="*/ 1358692017 w 73"/>
              <a:gd name="T25" fmla="*/ 489809585 h 68"/>
              <a:gd name="T26" fmla="*/ 815213736 w 73"/>
              <a:gd name="T27" fmla="*/ 1034040817 h 68"/>
              <a:gd name="T28" fmla="*/ 2147483647 w 73"/>
              <a:gd name="T29" fmla="*/ 2147483647 h 68"/>
              <a:gd name="T30" fmla="*/ 1086956562 w 73"/>
              <a:gd name="T31" fmla="*/ 2147483647 h 68"/>
              <a:gd name="T32" fmla="*/ 543478281 w 73"/>
              <a:gd name="T33" fmla="*/ 2147483647 h 68"/>
              <a:gd name="T34" fmla="*/ 1249997835 w 73"/>
              <a:gd name="T35" fmla="*/ 1959230961 h 68"/>
              <a:gd name="T36" fmla="*/ 2010871852 w 73"/>
              <a:gd name="T37" fmla="*/ 2147483647 h 68"/>
              <a:gd name="T38" fmla="*/ 2147483647 w 73"/>
              <a:gd name="T39" fmla="*/ 1959230961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010871852 w 73"/>
              <a:gd name="T45" fmla="*/ 2122503282 h 68"/>
              <a:gd name="T46" fmla="*/ 1195650744 w 73"/>
              <a:gd name="T47" fmla="*/ 1306156433 h 68"/>
              <a:gd name="T48" fmla="*/ 2010871852 w 73"/>
              <a:gd name="T49" fmla="*/ 489809585 h 68"/>
              <a:gd name="T50" fmla="*/ 2147483647 w 73"/>
              <a:gd name="T51" fmla="*/ 1306156433 h 68"/>
              <a:gd name="T52" fmla="*/ 2010871852 w 73"/>
              <a:gd name="T53" fmla="*/ 2122503282 h 68"/>
              <a:gd name="T54" fmla="*/ 2147483647 w 73"/>
              <a:gd name="T55" fmla="*/ 1034040817 h 68"/>
              <a:gd name="T56" fmla="*/ 2147483647 w 73"/>
              <a:gd name="T57" fmla="*/ 489809585 h 68"/>
              <a:gd name="T58" fmla="*/ 2147483647 w 73"/>
              <a:gd name="T59" fmla="*/ 0 h 68"/>
              <a:gd name="T60" fmla="*/ 2147483647 w 73"/>
              <a:gd name="T61" fmla="*/ 489809585 h 68"/>
              <a:gd name="T62" fmla="*/ 2147483647 w 73"/>
              <a:gd name="T63" fmla="*/ 1034040817 h 68"/>
              <a:gd name="T64" fmla="*/ 2147483647 w 73"/>
              <a:gd name="T65" fmla="*/ 2122503282 h 68"/>
              <a:gd name="T66" fmla="*/ 2147483647 w 73"/>
              <a:gd name="T67" fmla="*/ 2122503282 h 68"/>
              <a:gd name="T68" fmla="*/ 2147483647 w 73"/>
              <a:gd name="T69" fmla="*/ 1850387665 h 68"/>
              <a:gd name="T70" fmla="*/ 2147483647 w 73"/>
              <a:gd name="T71" fmla="*/ 1306156433 h 68"/>
              <a:gd name="T72" fmla="*/ 2147483647 w 73"/>
              <a:gd name="T73" fmla="*/ 1142884113 h 68"/>
              <a:gd name="T74" fmla="*/ 2147483647 w 73"/>
              <a:gd name="T75" fmla="*/ 1197313138 h 68"/>
              <a:gd name="T76" fmla="*/ 2147483647 w 73"/>
              <a:gd name="T77" fmla="*/ 1034040817 h 68"/>
              <a:gd name="T78" fmla="*/ 2147483647 w 73"/>
              <a:gd name="T79" fmla="*/ 1795966018 h 68"/>
              <a:gd name="T80" fmla="*/ 2147483647 w 73"/>
              <a:gd name="T81" fmla="*/ 2122503282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Freeform 57"/>
          <p:cNvSpPr>
            <a:spLocks noEditPoints="1"/>
          </p:cNvSpPr>
          <p:nvPr/>
        </p:nvSpPr>
        <p:spPr bwMode="auto">
          <a:xfrm>
            <a:off x="7824947" y="2957750"/>
            <a:ext cx="536575" cy="536575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093910768 w 55"/>
              <a:gd name="T29" fmla="*/ 2147483647 h 55"/>
              <a:gd name="T30" fmla="*/ 1998732119 w 55"/>
              <a:gd name="T31" fmla="*/ 2147483647 h 55"/>
              <a:gd name="T32" fmla="*/ 1713196172 w 55"/>
              <a:gd name="T33" fmla="*/ 2147483647 h 55"/>
              <a:gd name="T34" fmla="*/ 1237312682 w 55"/>
              <a:gd name="T35" fmla="*/ 2147483647 h 55"/>
              <a:gd name="T36" fmla="*/ 1142134033 w 55"/>
              <a:gd name="T37" fmla="*/ 2147483647 h 55"/>
              <a:gd name="T38" fmla="*/ 1046955384 w 55"/>
              <a:gd name="T39" fmla="*/ 2147483647 h 55"/>
              <a:gd name="T40" fmla="*/ 475893245 w 55"/>
              <a:gd name="T41" fmla="*/ 2147483647 h 55"/>
              <a:gd name="T42" fmla="*/ 475893245 w 55"/>
              <a:gd name="T43" fmla="*/ 2147483647 h 55"/>
              <a:gd name="T44" fmla="*/ 475893245 w 55"/>
              <a:gd name="T45" fmla="*/ 2147483647 h 55"/>
              <a:gd name="T46" fmla="*/ 856598086 w 55"/>
              <a:gd name="T47" fmla="*/ 2147483647 h 55"/>
              <a:gd name="T48" fmla="*/ 666240788 w 55"/>
              <a:gd name="T49" fmla="*/ 2147483647 h 55"/>
              <a:gd name="T50" fmla="*/ 95178649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95178649 w 55"/>
              <a:gd name="T57" fmla="*/ 2093910768 h 55"/>
              <a:gd name="T58" fmla="*/ 666240788 w 55"/>
              <a:gd name="T59" fmla="*/ 1998732119 h 55"/>
              <a:gd name="T60" fmla="*/ 856598086 w 55"/>
              <a:gd name="T61" fmla="*/ 1713196172 h 55"/>
              <a:gd name="T62" fmla="*/ 475893245 w 55"/>
              <a:gd name="T63" fmla="*/ 1237312682 h 55"/>
              <a:gd name="T64" fmla="*/ 475893245 w 55"/>
              <a:gd name="T65" fmla="*/ 1142134033 h 55"/>
              <a:gd name="T66" fmla="*/ 475893245 w 55"/>
              <a:gd name="T67" fmla="*/ 1046955384 h 55"/>
              <a:gd name="T68" fmla="*/ 1142134033 w 55"/>
              <a:gd name="T69" fmla="*/ 475893245 h 55"/>
              <a:gd name="T70" fmla="*/ 1237312682 w 55"/>
              <a:gd name="T71" fmla="*/ 475893245 h 55"/>
              <a:gd name="T72" fmla="*/ 1713196172 w 55"/>
              <a:gd name="T73" fmla="*/ 856598086 h 55"/>
              <a:gd name="T74" fmla="*/ 1998732119 w 55"/>
              <a:gd name="T75" fmla="*/ 761419437 h 55"/>
              <a:gd name="T76" fmla="*/ 2093910768 w 55"/>
              <a:gd name="T77" fmla="*/ 95178649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95178649 h 55"/>
              <a:gd name="T84" fmla="*/ 2147483647 w 55"/>
              <a:gd name="T85" fmla="*/ 761419437 h 55"/>
              <a:gd name="T86" fmla="*/ 2147483647 w 55"/>
              <a:gd name="T87" fmla="*/ 856598086 h 55"/>
              <a:gd name="T88" fmla="*/ 2147483647 w 55"/>
              <a:gd name="T89" fmla="*/ 475893245 h 55"/>
              <a:gd name="T90" fmla="*/ 2147483647 w 55"/>
              <a:gd name="T91" fmla="*/ 475893245 h 55"/>
              <a:gd name="T92" fmla="*/ 2147483647 w 55"/>
              <a:gd name="T93" fmla="*/ 475893245 h 55"/>
              <a:gd name="T94" fmla="*/ 2147483647 w 55"/>
              <a:gd name="T95" fmla="*/ 1046955384 h 55"/>
              <a:gd name="T96" fmla="*/ 2147483647 w 55"/>
              <a:gd name="T97" fmla="*/ 1142134033 h 55"/>
              <a:gd name="T98" fmla="*/ 2147483647 w 55"/>
              <a:gd name="T99" fmla="*/ 1237312682 h 55"/>
              <a:gd name="T100" fmla="*/ 2147483647 w 55"/>
              <a:gd name="T101" fmla="*/ 1713196172 h 55"/>
              <a:gd name="T102" fmla="*/ 2147483647 w 55"/>
              <a:gd name="T103" fmla="*/ 1998732119 h 55"/>
              <a:gd name="T104" fmla="*/ 2147483647 w 55"/>
              <a:gd name="T105" fmla="*/ 2093910768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1713196172 h 55"/>
              <a:gd name="T112" fmla="*/ 1713196172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1713196172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Freeform 152"/>
          <p:cNvSpPr>
            <a:spLocks noEditPoints="1"/>
          </p:cNvSpPr>
          <p:nvPr/>
        </p:nvSpPr>
        <p:spPr bwMode="auto">
          <a:xfrm>
            <a:off x="10080783" y="2962510"/>
            <a:ext cx="571500" cy="527050"/>
          </a:xfrm>
          <a:custGeom>
            <a:avLst/>
            <a:gdLst>
              <a:gd name="T0" fmla="*/ 2147483647 w 67"/>
              <a:gd name="T1" fmla="*/ 1445273110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1236888067 w 67"/>
              <a:gd name="T17" fmla="*/ 2147483647 h 62"/>
              <a:gd name="T18" fmla="*/ 1164136970 w 67"/>
              <a:gd name="T19" fmla="*/ 2147483647 h 62"/>
              <a:gd name="T20" fmla="*/ 1164136970 w 67"/>
              <a:gd name="T21" fmla="*/ 2147483647 h 62"/>
              <a:gd name="T22" fmla="*/ 1746196925 w 67"/>
              <a:gd name="T23" fmla="*/ 2147483647 h 62"/>
              <a:gd name="T24" fmla="*/ 2109995060 w 67"/>
              <a:gd name="T25" fmla="*/ 2147483647 h 62"/>
              <a:gd name="T26" fmla="*/ 1891716179 w 67"/>
              <a:gd name="T27" fmla="*/ 2147483647 h 62"/>
              <a:gd name="T28" fmla="*/ 1600686201 w 67"/>
              <a:gd name="T29" fmla="*/ 2147483647 h 62"/>
              <a:gd name="T30" fmla="*/ 0 w 67"/>
              <a:gd name="T31" fmla="*/ 1445273110 h 62"/>
              <a:gd name="T32" fmla="*/ 0 w 67"/>
              <a:gd name="T33" fmla="*/ 1083954832 h 62"/>
              <a:gd name="T34" fmla="*/ 291029978 w 67"/>
              <a:gd name="T35" fmla="*/ 794901910 h 62"/>
              <a:gd name="T36" fmla="*/ 1164136970 w 67"/>
              <a:gd name="T37" fmla="*/ 794901910 h 62"/>
              <a:gd name="T38" fmla="*/ 1164136970 w 67"/>
              <a:gd name="T39" fmla="*/ 505848989 h 62"/>
              <a:gd name="T40" fmla="*/ 1600686201 w 67"/>
              <a:gd name="T41" fmla="*/ 0 h 62"/>
              <a:gd name="T42" fmla="*/ 2147483647 w 67"/>
              <a:gd name="T43" fmla="*/ 0 h 62"/>
              <a:gd name="T44" fmla="*/ 2147483647 w 67"/>
              <a:gd name="T45" fmla="*/ 505848989 h 62"/>
              <a:gd name="T46" fmla="*/ 2147483647 w 67"/>
              <a:gd name="T47" fmla="*/ 794901910 h 62"/>
              <a:gd name="T48" fmla="*/ 2147483647 w 67"/>
              <a:gd name="T49" fmla="*/ 794901910 h 62"/>
              <a:gd name="T50" fmla="*/ 2147483647 w 67"/>
              <a:gd name="T51" fmla="*/ 1083954832 h 62"/>
              <a:gd name="T52" fmla="*/ 2147483647 w 67"/>
              <a:gd name="T53" fmla="*/ 1445273110 h 62"/>
              <a:gd name="T54" fmla="*/ 1164136970 w 67"/>
              <a:gd name="T55" fmla="*/ 1156220188 h 62"/>
              <a:gd name="T56" fmla="*/ 436549231 w 67"/>
              <a:gd name="T57" fmla="*/ 1156220188 h 62"/>
              <a:gd name="T58" fmla="*/ 436549231 w 67"/>
              <a:gd name="T59" fmla="*/ 1445273110 h 62"/>
              <a:gd name="T60" fmla="*/ 1382407321 w 67"/>
              <a:gd name="T61" fmla="*/ 2147483647 h 62"/>
              <a:gd name="T62" fmla="*/ 1164136970 w 67"/>
              <a:gd name="T63" fmla="*/ 1156220188 h 62"/>
              <a:gd name="T64" fmla="*/ 2147483647 w 67"/>
              <a:gd name="T65" fmla="*/ 1156220188 h 62"/>
              <a:gd name="T66" fmla="*/ 2147483647 w 67"/>
              <a:gd name="T67" fmla="*/ 1156220188 h 62"/>
              <a:gd name="T68" fmla="*/ 2147483647 w 67"/>
              <a:gd name="T69" fmla="*/ 2147483647 h 62"/>
              <a:gd name="T70" fmla="*/ 2147483647 w 67"/>
              <a:gd name="T71" fmla="*/ 1445273110 h 62"/>
              <a:gd name="T72" fmla="*/ 2147483647 w 67"/>
              <a:gd name="T73" fmla="*/ 1156220188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Freeform 105"/>
          <p:cNvSpPr>
            <a:spLocks noEditPoints="1"/>
          </p:cNvSpPr>
          <p:nvPr/>
        </p:nvSpPr>
        <p:spPr bwMode="auto">
          <a:xfrm>
            <a:off x="5599270" y="2967275"/>
            <a:ext cx="523875" cy="51752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88186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66750" y="4080283"/>
            <a:ext cx="2471149" cy="1286507"/>
            <a:chOff x="600653" y="4079443"/>
            <a:chExt cx="2540181" cy="1286507"/>
          </a:xfrm>
        </p:grpSpPr>
        <p:sp>
          <p:nvSpPr>
            <p:cNvPr id="40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41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007040" y="4080283"/>
            <a:ext cx="2471149" cy="1286507"/>
            <a:chOff x="600653" y="4079443"/>
            <a:chExt cx="2540181" cy="1286507"/>
          </a:xfrm>
        </p:grpSpPr>
        <p:sp>
          <p:nvSpPr>
            <p:cNvPr id="60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1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78054" y="4080283"/>
            <a:ext cx="2471149" cy="1286507"/>
            <a:chOff x="600653" y="4079443"/>
            <a:chExt cx="2540181" cy="1286507"/>
          </a:xfrm>
        </p:grpSpPr>
        <p:sp>
          <p:nvSpPr>
            <p:cNvPr id="6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5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502841" y="4070588"/>
            <a:ext cx="2471149" cy="1286507"/>
            <a:chOff x="600653" y="4079443"/>
            <a:chExt cx="2540181" cy="1286507"/>
          </a:xfrm>
        </p:grpSpPr>
        <p:sp>
          <p:nvSpPr>
            <p:cNvPr id="6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9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717307" y="4070588"/>
            <a:ext cx="2471150" cy="1286507"/>
            <a:chOff x="600653" y="4079443"/>
            <a:chExt cx="2540182" cy="1286507"/>
          </a:xfrm>
        </p:grpSpPr>
        <p:sp>
          <p:nvSpPr>
            <p:cNvPr id="7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3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50505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264735" y="2507418"/>
            <a:ext cx="8912896" cy="1100777"/>
          </a:xfrm>
          <a:prstGeom prst="homePlate">
            <a:avLst>
              <a:gd name="adj" fmla="val 44433"/>
            </a:avLst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</a:ln>
        </p:spPr>
        <p:txBody>
          <a:bodyPr wrap="none" lIns="117226" tIns="58613" rIns="117226" bIns="58613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170" marR="0" lvl="0" indent="-344170" algn="l" defTabSz="879475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7296271" y="2492292"/>
            <a:ext cx="757723" cy="1125987"/>
          </a:xfrm>
          <a:prstGeom prst="chevron">
            <a:avLst>
              <a:gd name="adj" fmla="val 55472"/>
            </a:avLst>
          </a:prstGeom>
          <a:solidFill>
            <a:srgbClr val="C00000"/>
          </a:solidFill>
          <a:ln>
            <a:noFill/>
          </a:ln>
        </p:spPr>
        <p:txBody>
          <a:bodyPr lIns="117226" tIns="58613" rIns="117226" bIns="58613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794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3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4917259" y="2492292"/>
            <a:ext cx="756041" cy="1125987"/>
          </a:xfrm>
          <a:prstGeom prst="chevron">
            <a:avLst>
              <a:gd name="adj" fmla="val 55472"/>
            </a:avLst>
          </a:prstGeom>
          <a:solidFill>
            <a:srgbClr val="C00000"/>
          </a:solidFill>
          <a:ln>
            <a:noFill/>
          </a:ln>
        </p:spPr>
        <p:txBody>
          <a:bodyPr lIns="117226" tIns="58613" rIns="117226" bIns="58613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794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3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534887" y="2492292"/>
            <a:ext cx="757723" cy="1125987"/>
          </a:xfrm>
          <a:prstGeom prst="chevron">
            <a:avLst>
              <a:gd name="adj" fmla="val 55472"/>
            </a:avLst>
          </a:prstGeom>
          <a:solidFill>
            <a:srgbClr val="C00000"/>
          </a:solidFill>
          <a:ln>
            <a:noFill/>
          </a:ln>
        </p:spPr>
        <p:txBody>
          <a:bodyPr lIns="117226" tIns="58613" rIns="117226" bIns="58613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794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3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9678643" y="2492292"/>
            <a:ext cx="754363" cy="1125987"/>
          </a:xfrm>
          <a:prstGeom prst="chevron">
            <a:avLst>
              <a:gd name="adj" fmla="val 55472"/>
            </a:avLst>
          </a:prstGeom>
          <a:solidFill>
            <a:srgbClr val="C00000"/>
          </a:solidFill>
          <a:ln>
            <a:noFill/>
          </a:ln>
        </p:spPr>
        <p:txBody>
          <a:bodyPr lIns="117226" tIns="58613" rIns="117226" bIns="58613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794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3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TextBox 47"/>
          <p:cNvSpPr txBox="1">
            <a:spLocks noChangeArrowheads="1"/>
          </p:cNvSpPr>
          <p:nvPr/>
        </p:nvSpPr>
        <p:spPr bwMode="auto">
          <a:xfrm>
            <a:off x="1430291" y="2858680"/>
            <a:ext cx="804205" cy="4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00430" indent="-34607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38655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91105" indent="-27495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483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055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627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199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65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2018</a:t>
            </a:r>
            <a:endParaRPr kumimoji="0" lang="zh-CN" altLang="en-US" sz="2265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xtBox 75"/>
          <p:cNvSpPr txBox="1">
            <a:spLocks noChangeArrowheads="1"/>
          </p:cNvSpPr>
          <p:nvPr/>
        </p:nvSpPr>
        <p:spPr bwMode="auto">
          <a:xfrm>
            <a:off x="3810983" y="2858680"/>
            <a:ext cx="805808" cy="4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00430" indent="-34607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38655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91105" indent="-27495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483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055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627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199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65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2019</a:t>
            </a:r>
            <a:endParaRPr kumimoji="0" lang="zh-CN" altLang="en-US" sz="2265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76"/>
          <p:cNvSpPr txBox="1">
            <a:spLocks noChangeArrowheads="1"/>
          </p:cNvSpPr>
          <p:nvPr/>
        </p:nvSpPr>
        <p:spPr bwMode="auto">
          <a:xfrm>
            <a:off x="6191675" y="2858680"/>
            <a:ext cx="839471" cy="4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00430" indent="-34607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38655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91105" indent="-27495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483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055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627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199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65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2020</a:t>
            </a:r>
            <a:endParaRPr kumimoji="0" lang="zh-CN" altLang="en-US" sz="2265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3" name="TextBox 77"/>
          <p:cNvSpPr txBox="1">
            <a:spLocks noChangeArrowheads="1"/>
          </p:cNvSpPr>
          <p:nvPr/>
        </p:nvSpPr>
        <p:spPr bwMode="auto">
          <a:xfrm>
            <a:off x="8572368" y="2858680"/>
            <a:ext cx="794587" cy="4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00430" indent="-34607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38655" indent="-27622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91105" indent="-274955" defTabSz="11080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483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055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627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19905" indent="-274955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65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2021</a:t>
            </a:r>
            <a:endParaRPr kumimoji="0" lang="zh-CN" altLang="en-US" sz="2265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64735" y="3905640"/>
            <a:ext cx="2471149" cy="1286507"/>
            <a:chOff x="600653" y="4079443"/>
            <a:chExt cx="2540181" cy="1286507"/>
          </a:xfrm>
        </p:grpSpPr>
        <p:sp>
          <p:nvSpPr>
            <p:cNvPr id="20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1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78493" y="3905640"/>
            <a:ext cx="2471149" cy="1286507"/>
            <a:chOff x="600653" y="4079443"/>
            <a:chExt cx="2540181" cy="1286507"/>
          </a:xfrm>
        </p:grpSpPr>
        <p:sp>
          <p:nvSpPr>
            <p:cNvPr id="2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5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92251" y="3905640"/>
            <a:ext cx="2471149" cy="1286507"/>
            <a:chOff x="600653" y="4079443"/>
            <a:chExt cx="2540181" cy="1286507"/>
          </a:xfrm>
        </p:grpSpPr>
        <p:sp>
          <p:nvSpPr>
            <p:cNvPr id="2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9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06009" y="3905640"/>
            <a:ext cx="2471149" cy="1286507"/>
            <a:chOff x="600653" y="4079443"/>
            <a:chExt cx="2540181" cy="1286507"/>
          </a:xfrm>
        </p:grpSpPr>
        <p:sp>
          <p:nvSpPr>
            <p:cNvPr id="3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33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393" y="3665540"/>
            <a:ext cx="12184607" cy="15808"/>
          </a:xfrm>
          <a:prstGeom prst="line">
            <a:avLst/>
          </a:prstGeom>
          <a:ln w="25400">
            <a:solidFill>
              <a:srgbClr val="C00000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泪滴形 20"/>
          <p:cNvSpPr/>
          <p:nvPr/>
        </p:nvSpPr>
        <p:spPr>
          <a:xfrm rot="8100000">
            <a:off x="990966" y="3314041"/>
            <a:ext cx="718806" cy="718806"/>
          </a:xfrm>
          <a:prstGeom prst="teardrop">
            <a:avLst>
              <a:gd name="adj" fmla="val 109259"/>
            </a:avLst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/>
          </a:p>
        </p:txBody>
      </p:sp>
      <p:sp>
        <p:nvSpPr>
          <p:cNvPr id="19" name="泪滴形 18"/>
          <p:cNvSpPr/>
          <p:nvPr/>
        </p:nvSpPr>
        <p:spPr>
          <a:xfrm rot="18900000">
            <a:off x="2770021" y="3314041"/>
            <a:ext cx="718806" cy="718806"/>
          </a:xfrm>
          <a:prstGeom prst="teardrop">
            <a:avLst>
              <a:gd name="adj" fmla="val 109259"/>
            </a:avLst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/>
          </a:p>
        </p:txBody>
      </p:sp>
      <p:sp>
        <p:nvSpPr>
          <p:cNvPr id="17" name="泪滴形 16"/>
          <p:cNvSpPr/>
          <p:nvPr/>
        </p:nvSpPr>
        <p:spPr>
          <a:xfrm rot="8100000">
            <a:off x="4553050" y="3314041"/>
            <a:ext cx="718806" cy="718806"/>
          </a:xfrm>
          <a:prstGeom prst="teardrop">
            <a:avLst>
              <a:gd name="adj" fmla="val 109259"/>
            </a:avLst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/>
          </a:p>
        </p:txBody>
      </p:sp>
      <p:sp>
        <p:nvSpPr>
          <p:cNvPr id="15" name="泪滴形 14"/>
          <p:cNvSpPr/>
          <p:nvPr/>
        </p:nvSpPr>
        <p:spPr>
          <a:xfrm rot="8100000">
            <a:off x="8211647" y="3314041"/>
            <a:ext cx="718806" cy="718806"/>
          </a:xfrm>
          <a:prstGeom prst="teardrop">
            <a:avLst>
              <a:gd name="adj" fmla="val 109259"/>
            </a:avLst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/>
          </a:p>
        </p:txBody>
      </p:sp>
      <p:sp>
        <p:nvSpPr>
          <p:cNvPr id="13" name="泪滴形 12"/>
          <p:cNvSpPr/>
          <p:nvPr/>
        </p:nvSpPr>
        <p:spPr>
          <a:xfrm rot="18900000">
            <a:off x="6411781" y="3314041"/>
            <a:ext cx="718806" cy="718806"/>
          </a:xfrm>
          <a:prstGeom prst="teardrop">
            <a:avLst>
              <a:gd name="adj" fmla="val 109259"/>
            </a:avLst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/>
          </a:p>
        </p:txBody>
      </p:sp>
      <p:sp>
        <p:nvSpPr>
          <p:cNvPr id="11" name="泪滴形 10"/>
          <p:cNvSpPr/>
          <p:nvPr/>
        </p:nvSpPr>
        <p:spPr>
          <a:xfrm rot="18900000">
            <a:off x="9827192" y="3314041"/>
            <a:ext cx="718806" cy="718806"/>
          </a:xfrm>
          <a:prstGeom prst="teardrop">
            <a:avLst>
              <a:gd name="adj" fmla="val 109259"/>
            </a:avLst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/>
          </a:p>
        </p:txBody>
      </p:sp>
      <p:grpSp>
        <p:nvGrpSpPr>
          <p:cNvPr id="25" name="组合 24"/>
          <p:cNvGrpSpPr/>
          <p:nvPr/>
        </p:nvGrpSpPr>
        <p:grpSpPr>
          <a:xfrm>
            <a:off x="571500" y="4494115"/>
            <a:ext cx="2471149" cy="1286507"/>
            <a:chOff x="600653" y="4079443"/>
            <a:chExt cx="2540181" cy="1286507"/>
          </a:xfrm>
        </p:grpSpPr>
        <p:sp>
          <p:nvSpPr>
            <p:cNvPr id="26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27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80401" y="4494115"/>
            <a:ext cx="2471149" cy="1286507"/>
            <a:chOff x="600653" y="4079443"/>
            <a:chExt cx="2540181" cy="1286507"/>
          </a:xfrm>
        </p:grpSpPr>
        <p:sp>
          <p:nvSpPr>
            <p:cNvPr id="30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31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89302" y="4494115"/>
            <a:ext cx="2471149" cy="1286507"/>
            <a:chOff x="600653" y="4079443"/>
            <a:chExt cx="2540181" cy="1286507"/>
          </a:xfrm>
        </p:grpSpPr>
        <p:sp>
          <p:nvSpPr>
            <p:cNvPr id="34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35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55031" y="1678609"/>
            <a:ext cx="2471149" cy="1286507"/>
            <a:chOff x="600653" y="4079443"/>
            <a:chExt cx="2540181" cy="1286507"/>
          </a:xfrm>
        </p:grpSpPr>
        <p:sp>
          <p:nvSpPr>
            <p:cNvPr id="38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39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3932" y="1678609"/>
            <a:ext cx="2471149" cy="1286507"/>
            <a:chOff x="600653" y="4079443"/>
            <a:chExt cx="2540181" cy="1286507"/>
          </a:xfrm>
        </p:grpSpPr>
        <p:sp>
          <p:nvSpPr>
            <p:cNvPr id="42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43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372833" y="1678609"/>
            <a:ext cx="2471149" cy="1286507"/>
            <a:chOff x="600653" y="4079443"/>
            <a:chExt cx="2540181" cy="1286507"/>
          </a:xfrm>
        </p:grpSpPr>
        <p:sp>
          <p:nvSpPr>
            <p:cNvPr id="46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47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32" name="Group 50"/>
          <p:cNvGrpSpPr/>
          <p:nvPr/>
        </p:nvGrpSpPr>
        <p:grpSpPr>
          <a:xfrm>
            <a:off x="4772992" y="5464045"/>
            <a:ext cx="2600887" cy="2600887"/>
            <a:chOff x="3614476" y="3221164"/>
            <a:chExt cx="1950772" cy="1950772"/>
          </a:xfrm>
        </p:grpSpPr>
        <p:sp>
          <p:nvSpPr>
            <p:cNvPr id="58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6677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15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9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6677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15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3" name="Oval 7"/>
          <p:cNvSpPr/>
          <p:nvPr/>
        </p:nvSpPr>
        <p:spPr>
          <a:xfrm>
            <a:off x="3589471" y="6575505"/>
            <a:ext cx="304783" cy="304783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Oval 8"/>
          <p:cNvSpPr/>
          <p:nvPr/>
        </p:nvSpPr>
        <p:spPr>
          <a:xfrm>
            <a:off x="8250115" y="6575505"/>
            <a:ext cx="304783" cy="304783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Oval 9"/>
          <p:cNvSpPr/>
          <p:nvPr/>
        </p:nvSpPr>
        <p:spPr>
          <a:xfrm>
            <a:off x="5921045" y="4270728"/>
            <a:ext cx="304783" cy="304783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Oval 10"/>
          <p:cNvSpPr/>
          <p:nvPr/>
        </p:nvSpPr>
        <p:spPr>
          <a:xfrm>
            <a:off x="7583401" y="4971867"/>
            <a:ext cx="304783" cy="304783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Oval 11"/>
          <p:cNvSpPr/>
          <p:nvPr/>
        </p:nvSpPr>
        <p:spPr>
          <a:xfrm>
            <a:off x="4261999" y="4971867"/>
            <a:ext cx="304783" cy="304783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8" name="Teardrop 12"/>
          <p:cNvSpPr/>
          <p:nvPr/>
        </p:nvSpPr>
        <p:spPr>
          <a:xfrm rot="5400000">
            <a:off x="2503680" y="5489714"/>
            <a:ext cx="1085791" cy="1085791"/>
          </a:xfrm>
          <a:prstGeom prst="teardrop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Teardrop 13"/>
          <p:cNvSpPr/>
          <p:nvPr/>
        </p:nvSpPr>
        <p:spPr>
          <a:xfrm rot="5400000">
            <a:off x="3157693" y="3889748"/>
            <a:ext cx="1085791" cy="1085791"/>
          </a:xfrm>
          <a:prstGeom prst="teardrop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Teardrop 14"/>
          <p:cNvSpPr/>
          <p:nvPr/>
        </p:nvSpPr>
        <p:spPr>
          <a:xfrm rot="16200000" flipH="1">
            <a:off x="7923108" y="3889749"/>
            <a:ext cx="1085791" cy="1085791"/>
          </a:xfrm>
          <a:prstGeom prst="teardrop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Teardrop 15"/>
          <p:cNvSpPr/>
          <p:nvPr/>
        </p:nvSpPr>
        <p:spPr>
          <a:xfrm rot="16200000" flipH="1">
            <a:off x="8643792" y="5489714"/>
            <a:ext cx="1085791" cy="1085791"/>
          </a:xfrm>
          <a:prstGeom prst="teardrop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Teardrop 16"/>
          <p:cNvSpPr/>
          <p:nvPr/>
        </p:nvSpPr>
        <p:spPr>
          <a:xfrm rot="13500000" flipH="1">
            <a:off x="5530541" y="2896564"/>
            <a:ext cx="1085791" cy="1085791"/>
          </a:xfrm>
          <a:prstGeom prst="teardrop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" name="Freeform 127"/>
          <p:cNvSpPr/>
          <p:nvPr/>
        </p:nvSpPr>
        <p:spPr bwMode="auto">
          <a:xfrm>
            <a:off x="5848783" y="3242678"/>
            <a:ext cx="449307" cy="4950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Freeform 137"/>
          <p:cNvSpPr>
            <a:spLocks noEditPoints="1"/>
          </p:cNvSpPr>
          <p:nvPr/>
        </p:nvSpPr>
        <p:spPr bwMode="auto">
          <a:xfrm>
            <a:off x="8970801" y="5920768"/>
            <a:ext cx="395978" cy="40548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Freeform 145"/>
          <p:cNvSpPr/>
          <p:nvPr/>
        </p:nvSpPr>
        <p:spPr bwMode="auto">
          <a:xfrm>
            <a:off x="3482496" y="4244158"/>
            <a:ext cx="437157" cy="37697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Freeform 146"/>
          <p:cNvSpPr>
            <a:spLocks noEditPoints="1"/>
          </p:cNvSpPr>
          <p:nvPr/>
        </p:nvSpPr>
        <p:spPr bwMode="auto">
          <a:xfrm>
            <a:off x="2843111" y="5884337"/>
            <a:ext cx="437157" cy="478341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Freeform 175"/>
          <p:cNvSpPr>
            <a:spLocks noEditPoints="1"/>
          </p:cNvSpPr>
          <p:nvPr/>
        </p:nvSpPr>
        <p:spPr bwMode="auto">
          <a:xfrm>
            <a:off x="8275514" y="4233071"/>
            <a:ext cx="395978" cy="39914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15" b="0" i="0" u="none" strike="noStrike" kern="1200" cap="none" spc="0" normalizeH="0" baseline="0" noProof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20361" y="4385003"/>
            <a:ext cx="2471149" cy="1286507"/>
            <a:chOff x="600653" y="4079443"/>
            <a:chExt cx="2540181" cy="1286507"/>
          </a:xfrm>
        </p:grpSpPr>
        <p:sp>
          <p:nvSpPr>
            <p:cNvPr id="61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2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811000" y="2671689"/>
            <a:ext cx="2471149" cy="1286507"/>
            <a:chOff x="600653" y="4079443"/>
            <a:chExt cx="2540181" cy="1286507"/>
          </a:xfrm>
        </p:grpSpPr>
        <p:sp>
          <p:nvSpPr>
            <p:cNvPr id="65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66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613208" y="1605101"/>
            <a:ext cx="2471149" cy="1286507"/>
            <a:chOff x="600653" y="4079443"/>
            <a:chExt cx="2540181" cy="1286507"/>
          </a:xfrm>
        </p:grpSpPr>
        <p:sp>
          <p:nvSpPr>
            <p:cNvPr id="69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0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64724" y="2428545"/>
            <a:ext cx="2471149" cy="1286507"/>
            <a:chOff x="600653" y="4079443"/>
            <a:chExt cx="2540181" cy="1286507"/>
          </a:xfrm>
        </p:grpSpPr>
        <p:sp>
          <p:nvSpPr>
            <p:cNvPr id="73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4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582154" y="4253350"/>
            <a:ext cx="2471149" cy="1286507"/>
            <a:chOff x="600653" y="4079443"/>
            <a:chExt cx="2540181" cy="1286507"/>
          </a:xfrm>
        </p:grpSpPr>
        <p:sp>
          <p:nvSpPr>
            <p:cNvPr id="77" name="Freeform 512"/>
            <p:cNvSpPr/>
            <p:nvPr/>
          </p:nvSpPr>
          <p:spPr bwMode="auto">
            <a:xfrm>
              <a:off x="600653" y="4165097"/>
              <a:ext cx="130379" cy="234694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91423" tIns="45711" rIns="91423" bIns="45711" numCol="1" anchor="t" anchorCtr="0" compatLnSpc="1"/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/>
            </a:p>
          </p:txBody>
        </p:sp>
        <p:sp>
          <p:nvSpPr>
            <p:cNvPr id="78" name="Text Placeholder 2"/>
            <p:cNvSpPr txBox="1"/>
            <p:nvPr/>
          </p:nvSpPr>
          <p:spPr>
            <a:xfrm>
              <a:off x="600654" y="4479553"/>
              <a:ext cx="2153456" cy="886397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890" b="0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Please replace text, click add relevant headline, modify the text content, also can copy your content 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50504" y="4079443"/>
              <a:ext cx="239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17" name="椭圆 16"/>
          <p:cNvSpPr/>
          <p:nvPr/>
        </p:nvSpPr>
        <p:spPr>
          <a:xfrm>
            <a:off x="1526017" y="3222466"/>
            <a:ext cx="1962959" cy="1962959"/>
          </a:xfrm>
          <a:prstGeom prst="ellipse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>
              <a:solidFill>
                <a:srgbClr val="C00000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159011" y="4233392"/>
            <a:ext cx="1621705" cy="162298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905813" y="1866405"/>
            <a:ext cx="2704973" cy="2704973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970000" y="3808781"/>
            <a:ext cx="1919700" cy="1919699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88739" y="2078583"/>
            <a:ext cx="2470504" cy="2611750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3" name="矩形 4"/>
          <p:cNvSpPr/>
          <p:nvPr/>
        </p:nvSpPr>
        <p:spPr>
          <a:xfrm rot="20235757">
            <a:off x="1633985" y="2524825"/>
            <a:ext cx="4905103" cy="2395001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066829" y="2032447"/>
            <a:ext cx="2371042" cy="2398439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5" name="矩形 4"/>
          <p:cNvSpPr/>
          <p:nvPr/>
        </p:nvSpPr>
        <p:spPr>
          <a:xfrm rot="13415964">
            <a:off x="3928595" y="2944069"/>
            <a:ext cx="4222207" cy="2061566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201191" y="4316277"/>
            <a:ext cx="1497642" cy="1454938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925975" y="3883952"/>
            <a:ext cx="1984962" cy="1952896"/>
          </a:xfrm>
          <a:prstGeom prst="ellipse">
            <a:avLst/>
          </a:prstGeom>
          <a:gradFill flip="none" rotWithShape="1">
            <a:gsLst>
              <a:gs pos="33000">
                <a:sysClr val="window" lastClr="FFFFFF">
                  <a:lumMod val="75000"/>
                  <a:shade val="30000"/>
                  <a:satMod val="115000"/>
                </a:sysClr>
              </a:gs>
              <a:gs pos="100000">
                <a:sysClr val="window" lastClr="FFFFFF"/>
              </a:gs>
              <a:gs pos="82000">
                <a:sysClr val="window" lastClr="FFFFFF">
                  <a:lumMod val="75000"/>
                  <a:shade val="100000"/>
                  <a:satMod val="115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28" name="矩形 4"/>
          <p:cNvSpPr/>
          <p:nvPr/>
        </p:nvSpPr>
        <p:spPr>
          <a:xfrm rot="20885534">
            <a:off x="6350853" y="4100381"/>
            <a:ext cx="3426299" cy="1672863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35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kern="0">
              <a:solidFill>
                <a:srgbClr val="C00000"/>
              </a:solidFill>
              <a:latin typeface="Calibri" panose="020F05020202040302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8883" y="3740414"/>
            <a:ext cx="1977562" cy="961896"/>
            <a:chOff x="757655" y="4234076"/>
            <a:chExt cx="1977928" cy="962074"/>
          </a:xfrm>
        </p:grpSpPr>
        <p:sp>
          <p:nvSpPr>
            <p:cNvPr id="15" name="文本框 5"/>
            <p:cNvSpPr txBox="1"/>
            <p:nvPr/>
          </p:nvSpPr>
          <p:spPr>
            <a:xfrm>
              <a:off x="757655" y="4234076"/>
              <a:ext cx="1512640" cy="706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98%</a:t>
              </a:r>
              <a:endParaRPr lang="zh-CN" altLang="en-US" sz="4000" b="1" dirty="0">
                <a:solidFill>
                  <a:srgbClr val="C0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Box 118"/>
            <p:cNvSpPr txBox="1"/>
            <p:nvPr/>
          </p:nvSpPr>
          <p:spPr>
            <a:xfrm>
              <a:off x="757655" y="4780575"/>
              <a:ext cx="1977928" cy="41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1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完成年底计划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65%</a:t>
              </a:r>
              <a:endParaRPr lang="zh-CN" altLang="en-US" sz="1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50558" y="4532354"/>
            <a:ext cx="1512360" cy="1081431"/>
            <a:chOff x="5150143" y="5026164"/>
            <a:chExt cx="1512640" cy="1081631"/>
          </a:xfrm>
        </p:grpSpPr>
        <p:sp>
          <p:nvSpPr>
            <p:cNvPr id="13" name="文本框 5"/>
            <p:cNvSpPr txBox="1"/>
            <p:nvPr/>
          </p:nvSpPr>
          <p:spPr>
            <a:xfrm>
              <a:off x="5150143" y="5026164"/>
              <a:ext cx="1512640" cy="706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b="1" dirty="0">
                  <a:solidFill>
                    <a:srgbClr val="C00000"/>
                  </a:solidFill>
                </a:rPr>
                <a:t> 3</a:t>
              </a:r>
              <a:r>
                <a:rPr lang="zh-CN" altLang="zh-CN" b="1" dirty="0">
                  <a:solidFill>
                    <a:srgbClr val="C00000"/>
                  </a:solidFill>
                </a:rPr>
                <a:t>件 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14" name="TextBox 122"/>
            <p:cNvSpPr txBox="1"/>
            <p:nvPr/>
          </p:nvSpPr>
          <p:spPr>
            <a:xfrm>
              <a:off x="5404463" y="5585728"/>
              <a:ext cx="1152631" cy="522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b="1" dirty="0">
                  <a:solidFill>
                    <a:srgbClr val="C00000"/>
                  </a:solidFill>
                </a:rPr>
                <a:t>完成了</a:t>
              </a:r>
              <a:r>
                <a:rPr lang="en-US" altLang="zh-CN" b="1" dirty="0">
                  <a:solidFill>
                    <a:srgbClr val="C00000"/>
                  </a:solidFill>
                </a:rPr>
                <a:t>3</a:t>
              </a:r>
              <a:r>
                <a:rPr lang="zh-CN" altLang="zh-CN" b="1" dirty="0">
                  <a:solidFill>
                    <a:srgbClr val="C00000"/>
                  </a:solidFill>
                </a:rPr>
                <a:t>件</a:t>
              </a:r>
              <a:endParaRPr lang="en-US" altLang="zh-CN" b="1" dirty="0">
                <a:solidFill>
                  <a:srgbClr val="C00000"/>
                </a:solidFill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zh-CN" b="1" dirty="0">
                  <a:solidFill>
                    <a:srgbClr val="C00000"/>
                  </a:solidFill>
                </a:rPr>
                <a:t>大事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94414" y="4172382"/>
            <a:ext cx="2193546" cy="979264"/>
            <a:chOff x="7094359" y="4666124"/>
            <a:chExt cx="2193952" cy="979445"/>
          </a:xfrm>
        </p:grpSpPr>
        <p:sp>
          <p:nvSpPr>
            <p:cNvPr id="11" name="文本框 5"/>
            <p:cNvSpPr txBox="1"/>
            <p:nvPr/>
          </p:nvSpPr>
          <p:spPr>
            <a:xfrm>
              <a:off x="7094359" y="4666124"/>
              <a:ext cx="1512640" cy="706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b="1" dirty="0">
                  <a:solidFill>
                    <a:srgbClr val="C00000"/>
                  </a:solidFill>
                </a:rPr>
                <a:t> 奖 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7310383" y="5229994"/>
              <a:ext cx="1977928" cy="41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b="1" dirty="0">
                  <a:solidFill>
                    <a:srgbClr val="C00000"/>
                  </a:solidFill>
                </a:rPr>
                <a:t>首次获得某某奖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66203" y="2660494"/>
            <a:ext cx="2001843" cy="1045163"/>
            <a:chOff x="3565495" y="3153956"/>
            <a:chExt cx="2002214" cy="1045356"/>
          </a:xfrm>
        </p:grpSpPr>
        <p:sp>
          <p:nvSpPr>
            <p:cNvPr id="9" name="文本框 5"/>
            <p:cNvSpPr txBox="1"/>
            <p:nvPr/>
          </p:nvSpPr>
          <p:spPr>
            <a:xfrm>
              <a:off x="3565495" y="3153956"/>
              <a:ext cx="1512640" cy="706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b="1" dirty="0">
                  <a:solidFill>
                    <a:srgbClr val="C00000"/>
                  </a:solidFill>
                </a:rPr>
                <a:t>9</a:t>
              </a:r>
              <a:r>
                <a:rPr lang="zh-CN" altLang="zh-CN" b="1" dirty="0">
                  <a:solidFill>
                    <a:srgbClr val="C00000"/>
                  </a:solidFill>
                </a:rPr>
                <a:t>百万</a:t>
              </a:r>
            </a:p>
          </p:txBody>
        </p:sp>
        <p:sp>
          <p:nvSpPr>
            <p:cNvPr id="10" name="TextBox 124"/>
            <p:cNvSpPr txBox="1"/>
            <p:nvPr/>
          </p:nvSpPr>
          <p:spPr>
            <a:xfrm>
              <a:off x="3589780" y="3783737"/>
              <a:ext cx="1977929" cy="41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b="1" dirty="0">
                  <a:solidFill>
                    <a:srgbClr val="C00000"/>
                  </a:solidFill>
                </a:rPr>
                <a:t>销售额突破</a:t>
              </a:r>
              <a:r>
                <a:rPr lang="en-US" altLang="zh-CN" b="1" dirty="0">
                  <a:solidFill>
                    <a:srgbClr val="C00000"/>
                  </a:solidFill>
                </a:rPr>
                <a:t>500</a:t>
              </a:r>
              <a:r>
                <a:rPr lang="zh-CN" altLang="zh-CN" b="1" dirty="0">
                  <a:solidFill>
                    <a:srgbClr val="C00000"/>
                  </a:solidFill>
                </a:rPr>
                <a:t>万 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176155" y="1755785"/>
            <a:ext cx="1874970" cy="1683755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rgbClr val="C30D23"/>
          </a:solidFill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962046" y="1568263"/>
            <a:ext cx="2303188" cy="2068301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2150" y="4060990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C30D23"/>
                </a:solidFill>
                <a:cs typeface="+mn-ea"/>
                <a:sym typeface="+mn-lt"/>
              </a:rPr>
              <a:t>年终工作概述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5507525" y="2011328"/>
            <a:ext cx="2278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sz="3600" b="1" dirty="0">
                <a:solidFill>
                  <a:srgbClr val="C00000"/>
                </a:solidFill>
                <a:effectLst/>
              </a:rPr>
              <a:t>强大的</a:t>
            </a:r>
            <a:endParaRPr lang="en-US" altLang="zh-CN" sz="3600" b="1" dirty="0">
              <a:solidFill>
                <a:srgbClr val="C00000"/>
              </a:solidFill>
              <a:effectLst/>
            </a:endParaRPr>
          </a:p>
          <a:p>
            <a:r>
              <a:rPr lang="zh-CN" altLang="zh-CN" sz="3600" b="1" dirty="0">
                <a:solidFill>
                  <a:srgbClr val="C00000"/>
                </a:solidFill>
                <a:effectLst/>
              </a:rPr>
              <a:t>成效团队</a:t>
            </a:r>
            <a:endParaRPr lang="zh-CN" altLang="en-US" sz="3600" b="1" dirty="0">
              <a:solidFill>
                <a:srgbClr val="C00000"/>
              </a:solidFill>
              <a:effectLst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4211621" y="3353625"/>
            <a:ext cx="1439895" cy="1395654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1565042" y="2709129"/>
            <a:ext cx="1797877" cy="257961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239043" y="4287653"/>
            <a:ext cx="1971360" cy="1971360"/>
            <a:chOff x="3482674" y="1701602"/>
            <a:chExt cx="1990331" cy="1990331"/>
          </a:xfrm>
          <a:solidFill>
            <a:srgbClr val="C00000"/>
          </a:solidFill>
        </p:grpSpPr>
        <p:sp>
          <p:nvSpPr>
            <p:cNvPr id="22" name="椭圆 21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pFill/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b="1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92"/>
          <p:cNvSpPr txBox="1"/>
          <p:nvPr/>
        </p:nvSpPr>
        <p:spPr>
          <a:xfrm>
            <a:off x="5363536" y="4694963"/>
            <a:ext cx="179862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b="1" dirty="0">
                <a:solidFill>
                  <a:schemeClr val="bg1"/>
                </a:solidFill>
                <a:effectLst/>
              </a:rPr>
              <a:t>完善的</a:t>
            </a:r>
            <a:endParaRPr lang="en-US" altLang="zh-CN" b="1" dirty="0">
              <a:solidFill>
                <a:schemeClr val="bg1"/>
              </a:solidFill>
              <a:effectLst/>
            </a:endParaRPr>
          </a:p>
          <a:p>
            <a:r>
              <a:rPr lang="zh-CN" altLang="zh-CN" b="1" dirty="0">
                <a:solidFill>
                  <a:schemeClr val="bg1"/>
                </a:solidFill>
                <a:effectLst/>
              </a:rPr>
              <a:t>售后服务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984373" y="4138980"/>
            <a:ext cx="1796408" cy="902858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43856" y="2299306"/>
            <a:ext cx="819647" cy="819647"/>
            <a:chOff x="3482674" y="1701602"/>
            <a:chExt cx="1990331" cy="1990331"/>
          </a:xfrm>
          <a:solidFill>
            <a:srgbClr val="C00000"/>
          </a:solidFill>
        </p:grpSpPr>
        <p:sp>
          <p:nvSpPr>
            <p:cNvPr id="20" name="椭圆 1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pFill/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93258" y="2218401"/>
            <a:ext cx="1850402" cy="1850402"/>
            <a:chOff x="3482674" y="1701602"/>
            <a:chExt cx="1990331" cy="1990331"/>
          </a:xfrm>
          <a:solidFill>
            <a:srgbClr val="C00000"/>
          </a:solidFill>
        </p:grpSpPr>
        <p:sp>
          <p:nvSpPr>
            <p:cNvPr id="18" name="椭圆 1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pFill/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91"/>
          <p:cNvSpPr txBox="1"/>
          <p:nvPr/>
        </p:nvSpPr>
        <p:spPr>
          <a:xfrm>
            <a:off x="3362919" y="2674688"/>
            <a:ext cx="1640643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sz="2600" b="1" dirty="0">
                <a:solidFill>
                  <a:schemeClr val="bg1"/>
                </a:solidFill>
                <a:effectLst/>
              </a:rPr>
              <a:t>独特的</a:t>
            </a:r>
            <a:endParaRPr lang="en-US" altLang="zh-CN" sz="2600" b="1" dirty="0">
              <a:solidFill>
                <a:schemeClr val="bg1"/>
              </a:solidFill>
              <a:effectLst/>
            </a:endParaRPr>
          </a:p>
          <a:p>
            <a:r>
              <a:rPr lang="zh-CN" altLang="zh-CN" sz="2600" b="1" dirty="0">
                <a:solidFill>
                  <a:schemeClr val="bg1"/>
                </a:solidFill>
                <a:effectLst/>
              </a:rPr>
              <a:t>专利技术</a:t>
            </a:r>
            <a:endParaRPr lang="zh-CN" altLang="en-US" sz="2600" b="1" dirty="0">
              <a:solidFill>
                <a:schemeClr val="bg1"/>
              </a:solidFill>
              <a:effectLst/>
            </a:endParaRPr>
          </a:p>
        </p:txBody>
      </p:sp>
      <p:cxnSp>
        <p:nvCxnSpPr>
          <p:cNvPr id="13" name="直接连接符 12"/>
          <p:cNvCxnSpPr>
            <a:stCxn id="15" idx="1"/>
          </p:cNvCxnSpPr>
          <p:nvPr/>
        </p:nvCxnSpPr>
        <p:spPr>
          <a:xfrm flipH="1" flipV="1">
            <a:off x="7659232" y="2967090"/>
            <a:ext cx="1121549" cy="577209"/>
          </a:xfrm>
          <a:prstGeom prst="line">
            <a:avLst/>
          </a:prstGeom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8387311" y="2443295"/>
            <a:ext cx="2375825" cy="2375825"/>
            <a:chOff x="3482674" y="1701602"/>
            <a:chExt cx="1990331" cy="1990331"/>
          </a:xfrm>
          <a:solidFill>
            <a:srgbClr val="C00000"/>
          </a:solidFill>
        </p:grpSpPr>
        <p:sp>
          <p:nvSpPr>
            <p:cNvPr id="16" name="椭圆 15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pFill/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561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186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2748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0309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7871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54960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3057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06825" algn="l" defTabSz="95123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b="1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93"/>
          <p:cNvSpPr txBox="1"/>
          <p:nvPr/>
        </p:nvSpPr>
        <p:spPr>
          <a:xfrm>
            <a:off x="8780781" y="3036934"/>
            <a:ext cx="174816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b="1" dirty="0">
                <a:solidFill>
                  <a:schemeClr val="bg1"/>
                </a:solidFill>
                <a:effectLst/>
              </a:rPr>
              <a:t>过硬的</a:t>
            </a:r>
            <a:endParaRPr lang="en-US" altLang="zh-CN" b="1" dirty="0">
              <a:solidFill>
                <a:schemeClr val="bg1"/>
              </a:solidFill>
              <a:effectLst/>
            </a:endParaRPr>
          </a:p>
          <a:p>
            <a:r>
              <a:rPr lang="zh-CN" altLang="zh-CN" b="1" dirty="0">
                <a:solidFill>
                  <a:schemeClr val="bg1"/>
                </a:solidFill>
                <a:effectLst/>
              </a:rPr>
              <a:t>产品质量</a:t>
            </a:r>
            <a:endParaRPr lang="zh-CN" altLang="en-US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30D23"/>
                </a:solidFill>
                <a:cs typeface="+mn-ea"/>
                <a:sym typeface="+mn-lt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文本框 80"/>
          <p:cNvSpPr txBox="1"/>
          <p:nvPr/>
        </p:nvSpPr>
        <p:spPr>
          <a:xfrm>
            <a:off x="6339445" y="2609892"/>
            <a:ext cx="5258813" cy="14234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800" b="1" dirty="0" smtClean="0">
                <a:solidFill>
                  <a:srgbClr val="C30D23"/>
                </a:solidFill>
                <a:cs typeface="+mn-ea"/>
                <a:sym typeface="+mn-lt"/>
              </a:rPr>
              <a:t>谢谢观看</a:t>
            </a:r>
            <a:endParaRPr lang="zh-CN" altLang="en-US" sz="8800" b="1" dirty="0">
              <a:solidFill>
                <a:srgbClr val="C30D23"/>
              </a:solidFill>
              <a:cs typeface="+mn-ea"/>
              <a:sym typeface="+mn-lt"/>
            </a:endParaRPr>
          </a:p>
        </p:txBody>
      </p:sp>
      <p:sp>
        <p:nvSpPr>
          <p:cNvPr id="43" name="圆角矩形 4"/>
          <p:cNvSpPr/>
          <p:nvPr/>
        </p:nvSpPr>
        <p:spPr>
          <a:xfrm>
            <a:off x="411807" y="1307416"/>
            <a:ext cx="4946794" cy="4191523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5509" y="2074739"/>
            <a:ext cx="1256459" cy="1256460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05923" y="2362149"/>
            <a:ext cx="808594" cy="808594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20889" y="1365430"/>
            <a:ext cx="837172" cy="646583"/>
            <a:chOff x="5403365" y="465806"/>
            <a:chExt cx="1014984" cy="783914"/>
          </a:xfrm>
        </p:grpSpPr>
        <p:sp>
          <p:nvSpPr>
            <p:cNvPr id="51" name="圆角矩形 50"/>
            <p:cNvSpPr/>
            <p:nvPr/>
          </p:nvSpPr>
          <p:spPr>
            <a:xfrm>
              <a:off x="5403365" y="465806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403365" y="626930"/>
              <a:ext cx="1014984" cy="485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团结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099420" y="3576164"/>
            <a:ext cx="1001237" cy="946005"/>
            <a:chOff x="2346343" y="3146090"/>
            <a:chExt cx="1213895" cy="1146933"/>
          </a:xfrm>
        </p:grpSpPr>
        <p:sp>
          <p:nvSpPr>
            <p:cNvPr id="54" name="圆角矩形 53"/>
            <p:cNvSpPr/>
            <p:nvPr/>
          </p:nvSpPr>
          <p:spPr>
            <a:xfrm>
              <a:off x="2346343" y="3146090"/>
              <a:ext cx="1146933" cy="1146933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412318" y="3427168"/>
              <a:ext cx="1147920" cy="485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热血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20889" y="3667034"/>
            <a:ext cx="859798" cy="646583"/>
            <a:chOff x="5403365" y="3256261"/>
            <a:chExt cx="1042416" cy="783914"/>
          </a:xfrm>
        </p:grpSpPr>
        <p:sp>
          <p:nvSpPr>
            <p:cNvPr id="57" name="圆角矩形 56"/>
            <p:cNvSpPr/>
            <p:nvPr/>
          </p:nvSpPr>
          <p:spPr>
            <a:xfrm>
              <a:off x="5403365" y="3256261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430797" y="3417385"/>
              <a:ext cx="1014984" cy="485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奋斗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486929" y="4781226"/>
            <a:ext cx="857062" cy="646583"/>
            <a:chOff x="4028555" y="4607103"/>
            <a:chExt cx="1039099" cy="783914"/>
          </a:xfrm>
        </p:grpSpPr>
        <p:sp>
          <p:nvSpPr>
            <p:cNvPr id="60" name="圆角矩形 59"/>
            <p:cNvSpPr/>
            <p:nvPr/>
          </p:nvSpPr>
          <p:spPr>
            <a:xfrm>
              <a:off x="4028555" y="4607103"/>
              <a:ext cx="783914" cy="783914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052670" y="4768227"/>
              <a:ext cx="1014984" cy="485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30D23"/>
                  </a:solidFill>
                  <a:cs typeface="+mn-ea"/>
                  <a:sym typeface="+mn-lt"/>
                </a:rPr>
                <a:t>激情</a:t>
              </a: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341663" y="3799931"/>
            <a:ext cx="1654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30D2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LOGO</a:t>
            </a:r>
            <a:endParaRPr lang="zh-CN" altLang="en-US" sz="2000" b="1" dirty="0">
              <a:solidFill>
                <a:srgbClr val="C30D2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187246" y="4025474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486623" y="4984458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87615" y="5220737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877757" y="5498939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775725" y="2605138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29066" y="1555575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063821" y="2311367"/>
            <a:ext cx="361258" cy="361258"/>
            <a:chOff x="304800" y="673100"/>
            <a:chExt cx="4000500" cy="4000500"/>
          </a:xfrm>
          <a:solidFill>
            <a:srgbClr val="C30D23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30D23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685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70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4"/>
          <p:cNvSpPr/>
          <p:nvPr/>
        </p:nvSpPr>
        <p:spPr>
          <a:xfrm rot="197558">
            <a:off x="6499954" y="1480355"/>
            <a:ext cx="4945435" cy="5007368"/>
          </a:xfrm>
          <a:custGeom>
            <a:avLst/>
            <a:gdLst/>
            <a:ahLst/>
            <a:cxnLst/>
            <a:rect l="l" t="t" r="r" b="b"/>
            <a:pathLst>
              <a:path w="6373853" h="6453678">
                <a:moveTo>
                  <a:pt x="1748789" y="3781"/>
                </a:moveTo>
                <a:cubicBezTo>
                  <a:pt x="1773410" y="1281"/>
                  <a:pt x="1798391" y="0"/>
                  <a:pt x="1823671" y="0"/>
                </a:cubicBezTo>
                <a:cubicBezTo>
                  <a:pt x="2222376" y="0"/>
                  <a:pt x="2546668" y="318599"/>
                  <a:pt x="2555176" y="715114"/>
                </a:cubicBezTo>
                <a:cubicBezTo>
                  <a:pt x="2646063" y="945229"/>
                  <a:pt x="2815509" y="1149545"/>
                  <a:pt x="3050234" y="1286278"/>
                </a:cubicBezTo>
                <a:cubicBezTo>
                  <a:pt x="3277270" y="1418531"/>
                  <a:pt x="3529180" y="1466470"/>
                  <a:pt x="3767051" y="1437382"/>
                </a:cubicBezTo>
                <a:cubicBezTo>
                  <a:pt x="4043009" y="1173698"/>
                  <a:pt x="4417184" y="1012566"/>
                  <a:pt x="4828995" y="1012566"/>
                </a:cubicBezTo>
                <a:cubicBezTo>
                  <a:pt x="5682197" y="1012566"/>
                  <a:pt x="6373853" y="1704222"/>
                  <a:pt x="6373853" y="2557424"/>
                </a:cubicBezTo>
                <a:cubicBezTo>
                  <a:pt x="6373853" y="3315640"/>
                  <a:pt x="5827627" y="3946278"/>
                  <a:pt x="5106977" y="4075988"/>
                </a:cubicBezTo>
                <a:cubicBezTo>
                  <a:pt x="4860269" y="4198053"/>
                  <a:pt x="4655938" y="4415360"/>
                  <a:pt x="4548276" y="4699239"/>
                </a:cubicBezTo>
                <a:cubicBezTo>
                  <a:pt x="4488061" y="4858013"/>
                  <a:pt x="4464290" y="5021251"/>
                  <a:pt x="4473846" y="5178965"/>
                </a:cubicBezTo>
                <a:cubicBezTo>
                  <a:pt x="4624448" y="5311033"/>
                  <a:pt x="4718008" y="5505241"/>
                  <a:pt x="4718008" y="5721301"/>
                </a:cubicBezTo>
                <a:cubicBezTo>
                  <a:pt x="4718008" y="6125782"/>
                  <a:pt x="4390112" y="6453678"/>
                  <a:pt x="3985631" y="6453678"/>
                </a:cubicBezTo>
                <a:cubicBezTo>
                  <a:pt x="3581150" y="6453678"/>
                  <a:pt x="3253254" y="6125782"/>
                  <a:pt x="3253254" y="5721301"/>
                </a:cubicBezTo>
                <a:cubicBezTo>
                  <a:pt x="3253254" y="5342100"/>
                  <a:pt x="3541444" y="5030211"/>
                  <a:pt x="3910750" y="4992705"/>
                </a:cubicBezTo>
                <a:lnTo>
                  <a:pt x="3970068" y="4989710"/>
                </a:lnTo>
                <a:cubicBezTo>
                  <a:pt x="4089426" y="4874941"/>
                  <a:pt x="4186035" y="4731148"/>
                  <a:pt x="4249282" y="4564379"/>
                </a:cubicBezTo>
                <a:cubicBezTo>
                  <a:pt x="4318623" y="4381544"/>
                  <a:pt x="4339635" y="4192787"/>
                  <a:pt x="4317136" y="4013436"/>
                </a:cubicBezTo>
                <a:cubicBezTo>
                  <a:pt x="4256166" y="3992601"/>
                  <a:pt x="4197322" y="3967056"/>
                  <a:pt x="4140584" y="3937908"/>
                </a:cubicBezTo>
                <a:cubicBezTo>
                  <a:pt x="3785942" y="3880704"/>
                  <a:pt x="3361104" y="3968836"/>
                  <a:pt x="2972750" y="4207511"/>
                </a:cubicBezTo>
                <a:cubicBezTo>
                  <a:pt x="2649524" y="4406159"/>
                  <a:pt x="2407922" y="4674458"/>
                  <a:pt x="2273557" y="4956562"/>
                </a:cubicBezTo>
                <a:cubicBezTo>
                  <a:pt x="2243728" y="5333109"/>
                  <a:pt x="1928537" y="5629160"/>
                  <a:pt x="1544199" y="5629160"/>
                </a:cubicBezTo>
                <a:cubicBezTo>
                  <a:pt x="1139718" y="5629161"/>
                  <a:pt x="811822" y="5301265"/>
                  <a:pt x="811822" y="4896783"/>
                </a:cubicBezTo>
                <a:cubicBezTo>
                  <a:pt x="811822" y="4517582"/>
                  <a:pt x="1100012" y="4205693"/>
                  <a:pt x="1469317" y="4168187"/>
                </a:cubicBezTo>
                <a:cubicBezTo>
                  <a:pt x="1493938" y="4165687"/>
                  <a:pt x="1518919" y="4164406"/>
                  <a:pt x="1544199" y="4164406"/>
                </a:cubicBezTo>
                <a:cubicBezTo>
                  <a:pt x="1614188" y="4164406"/>
                  <a:pt x="1681885" y="4174224"/>
                  <a:pt x="1745054" y="4195817"/>
                </a:cubicBezTo>
                <a:cubicBezTo>
                  <a:pt x="2080595" y="4225945"/>
                  <a:pt x="2467608" y="4133688"/>
                  <a:pt x="2823912" y="3914711"/>
                </a:cubicBezTo>
                <a:cubicBezTo>
                  <a:pt x="3105509" y="3741648"/>
                  <a:pt x="3325152" y="3515718"/>
                  <a:pt x="3465145" y="3273270"/>
                </a:cubicBezTo>
                <a:cubicBezTo>
                  <a:pt x="3451578" y="3254462"/>
                  <a:pt x="3441393" y="3233849"/>
                  <a:pt x="3431663" y="3212981"/>
                </a:cubicBezTo>
                <a:cubicBezTo>
                  <a:pt x="3160269" y="2960984"/>
                  <a:pt x="2737001" y="2800878"/>
                  <a:pt x="2261862" y="2800878"/>
                </a:cubicBezTo>
                <a:cubicBezTo>
                  <a:pt x="1915427" y="2800878"/>
                  <a:pt x="1596569" y="2885993"/>
                  <a:pt x="1343736" y="3029603"/>
                </a:cubicBezTo>
                <a:cubicBezTo>
                  <a:pt x="1213416" y="3228799"/>
                  <a:pt x="988216" y="3359981"/>
                  <a:pt x="732377" y="3359981"/>
                </a:cubicBezTo>
                <a:cubicBezTo>
                  <a:pt x="327896" y="3359981"/>
                  <a:pt x="0" y="3032085"/>
                  <a:pt x="0" y="2627604"/>
                </a:cubicBezTo>
                <a:cubicBezTo>
                  <a:pt x="0" y="2248403"/>
                  <a:pt x="288190" y="1936513"/>
                  <a:pt x="657496" y="1899008"/>
                </a:cubicBezTo>
                <a:cubicBezTo>
                  <a:pt x="682116" y="1896508"/>
                  <a:pt x="707097" y="1895227"/>
                  <a:pt x="732377" y="1895227"/>
                </a:cubicBezTo>
                <a:cubicBezTo>
                  <a:pt x="990216" y="1895227"/>
                  <a:pt x="1216935" y="2028468"/>
                  <a:pt x="1346404" y="2230521"/>
                </a:cubicBezTo>
                <a:cubicBezTo>
                  <a:pt x="1602758" y="2382858"/>
                  <a:pt x="1930881" y="2473491"/>
                  <a:pt x="2288367" y="2473491"/>
                </a:cubicBezTo>
                <a:cubicBezTo>
                  <a:pt x="2697774" y="2473492"/>
                  <a:pt x="3068669" y="2354621"/>
                  <a:pt x="3337053" y="2160075"/>
                </a:cubicBezTo>
                <a:cubicBezTo>
                  <a:pt x="3340926" y="2141545"/>
                  <a:pt x="3346143" y="2123420"/>
                  <a:pt x="3351687" y="2105436"/>
                </a:cubicBezTo>
                <a:cubicBezTo>
                  <a:pt x="3259746" y="1885205"/>
                  <a:pt x="3094211" y="1690778"/>
                  <a:pt x="2868101" y="1559064"/>
                </a:cubicBezTo>
                <a:cubicBezTo>
                  <a:pt x="2612420" y="1410124"/>
                  <a:pt x="2325191" y="1368116"/>
                  <a:pt x="2062135" y="1421669"/>
                </a:cubicBezTo>
                <a:cubicBezTo>
                  <a:pt x="2020112" y="1439592"/>
                  <a:pt x="1975220" y="1450584"/>
                  <a:pt x="1928800" y="1456357"/>
                </a:cubicBezTo>
                <a:cubicBezTo>
                  <a:pt x="1920816" y="1457887"/>
                  <a:pt x="1913196" y="1460508"/>
                  <a:pt x="1905608" y="1463212"/>
                </a:cubicBezTo>
                <a:lnTo>
                  <a:pt x="1907728" y="1459572"/>
                </a:lnTo>
                <a:cubicBezTo>
                  <a:pt x="1880177" y="1463133"/>
                  <a:pt x="1852113" y="1464754"/>
                  <a:pt x="1823671" y="1464754"/>
                </a:cubicBezTo>
                <a:cubicBezTo>
                  <a:pt x="1419190" y="1464754"/>
                  <a:pt x="1091294" y="1136858"/>
                  <a:pt x="1091294" y="732377"/>
                </a:cubicBezTo>
                <a:cubicBezTo>
                  <a:pt x="1091294" y="353176"/>
                  <a:pt x="1379484" y="41286"/>
                  <a:pt x="1748789" y="3781"/>
                </a:cubicBezTo>
                <a:close/>
              </a:path>
            </a:pathLst>
          </a:custGeom>
          <a:solidFill>
            <a:srgbClr val="C30D23"/>
          </a:solidFill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rgbClr val="C00000"/>
              </a:solidFill>
              <a:cs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286265" y="2541066"/>
            <a:ext cx="2074600" cy="2023671"/>
            <a:chOff x="2821080" y="1860029"/>
            <a:chExt cx="3903324" cy="3807502"/>
          </a:xfrm>
        </p:grpSpPr>
        <p:sp>
          <p:nvSpPr>
            <p:cNvPr id="32" name="椭圆 31"/>
            <p:cNvSpPr/>
            <p:nvPr/>
          </p:nvSpPr>
          <p:spPr>
            <a:xfrm>
              <a:off x="2848131" y="1860029"/>
              <a:ext cx="3807501" cy="380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33" name="文本框 94"/>
            <p:cNvSpPr txBox="1"/>
            <p:nvPr/>
          </p:nvSpPr>
          <p:spPr>
            <a:xfrm>
              <a:off x="2821080" y="3013431"/>
              <a:ext cx="3903324" cy="1563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年终</a:t>
              </a:r>
              <a:endParaRPr lang="en-US" altLang="zh-CN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工作概述</a:t>
              </a:r>
              <a:endPara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92423" y="1580534"/>
            <a:ext cx="857245" cy="857245"/>
            <a:chOff x="6962369" y="1155522"/>
            <a:chExt cx="928603" cy="928603"/>
          </a:xfrm>
        </p:grpSpPr>
        <p:sp>
          <p:nvSpPr>
            <p:cNvPr id="30" name="椭圆 29"/>
            <p:cNvSpPr/>
            <p:nvPr/>
          </p:nvSpPr>
          <p:spPr>
            <a:xfrm>
              <a:off x="6962369" y="1155522"/>
              <a:ext cx="928603" cy="9286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31" name="文本框 2"/>
            <p:cNvSpPr txBox="1"/>
            <p:nvPr/>
          </p:nvSpPr>
          <p:spPr>
            <a:xfrm>
              <a:off x="7108091" y="1353105"/>
              <a:ext cx="605315" cy="498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73968" y="3007802"/>
            <a:ext cx="857244" cy="857244"/>
            <a:chOff x="6962369" y="1155522"/>
            <a:chExt cx="928602" cy="928602"/>
          </a:xfrm>
        </p:grpSpPr>
        <p:sp>
          <p:nvSpPr>
            <p:cNvPr id="28" name="椭圆 27"/>
            <p:cNvSpPr/>
            <p:nvPr/>
          </p:nvSpPr>
          <p:spPr>
            <a:xfrm>
              <a:off x="6962369" y="1155522"/>
              <a:ext cx="928602" cy="9286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29" name="文本框 124"/>
            <p:cNvSpPr txBox="1"/>
            <p:nvPr/>
          </p:nvSpPr>
          <p:spPr>
            <a:xfrm>
              <a:off x="7108091" y="1353105"/>
              <a:ext cx="605315" cy="498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04141" y="4802717"/>
            <a:ext cx="857244" cy="857244"/>
            <a:chOff x="6962369" y="1155522"/>
            <a:chExt cx="928602" cy="928602"/>
          </a:xfrm>
        </p:grpSpPr>
        <p:sp>
          <p:nvSpPr>
            <p:cNvPr id="26" name="椭圆 25"/>
            <p:cNvSpPr/>
            <p:nvPr/>
          </p:nvSpPr>
          <p:spPr>
            <a:xfrm>
              <a:off x="6962369" y="1155522"/>
              <a:ext cx="928602" cy="9286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27" name="文本框 130"/>
            <p:cNvSpPr txBox="1"/>
            <p:nvPr/>
          </p:nvSpPr>
          <p:spPr>
            <a:xfrm>
              <a:off x="7108091" y="1353105"/>
              <a:ext cx="605315" cy="498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48872" y="5562414"/>
            <a:ext cx="857244" cy="857244"/>
            <a:chOff x="6962369" y="1155522"/>
            <a:chExt cx="928602" cy="928602"/>
          </a:xfrm>
        </p:grpSpPr>
        <p:sp>
          <p:nvSpPr>
            <p:cNvPr id="24" name="椭圆 23"/>
            <p:cNvSpPr/>
            <p:nvPr/>
          </p:nvSpPr>
          <p:spPr>
            <a:xfrm>
              <a:off x="6962369" y="1155522"/>
              <a:ext cx="928602" cy="9286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25" name="文本框 136"/>
            <p:cNvSpPr txBox="1"/>
            <p:nvPr/>
          </p:nvSpPr>
          <p:spPr>
            <a:xfrm>
              <a:off x="7108091" y="1399149"/>
              <a:ext cx="605315" cy="498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969066" y="1939424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56668" y="15628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72754" y="3079282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0356" y="270273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621296" y="4273101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08898" y="389655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2241611" y="5459209"/>
            <a:ext cx="466371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29213" y="508266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/>
          <p:cNvSpPr/>
          <p:nvPr/>
        </p:nvSpPr>
        <p:spPr bwMode="auto">
          <a:xfrm>
            <a:off x="5997215" y="3232151"/>
            <a:ext cx="719667" cy="1054100"/>
          </a:xfrm>
          <a:custGeom>
            <a:avLst/>
            <a:gdLst>
              <a:gd name="T0" fmla="*/ 293 w 434"/>
              <a:gd name="T1" fmla="*/ 94 h 635"/>
              <a:gd name="T2" fmla="*/ 334 w 434"/>
              <a:gd name="T3" fmla="*/ 80 h 635"/>
              <a:gd name="T4" fmla="*/ 401 w 434"/>
              <a:gd name="T5" fmla="*/ 118 h 635"/>
              <a:gd name="T6" fmla="*/ 434 w 434"/>
              <a:gd name="T7" fmla="*/ 118 h 635"/>
              <a:gd name="T8" fmla="*/ 434 w 434"/>
              <a:gd name="T9" fmla="*/ 0 h 635"/>
              <a:gd name="T10" fmla="*/ 0 w 434"/>
              <a:gd name="T11" fmla="*/ 0 h 635"/>
              <a:gd name="T12" fmla="*/ 0 w 434"/>
              <a:gd name="T13" fmla="*/ 463 h 635"/>
              <a:gd name="T14" fmla="*/ 158 w 434"/>
              <a:gd name="T15" fmla="*/ 463 h 635"/>
              <a:gd name="T16" fmla="*/ 169 w 434"/>
              <a:gd name="T17" fmla="*/ 474 h 635"/>
              <a:gd name="T18" fmla="*/ 169 w 434"/>
              <a:gd name="T19" fmla="*/ 528 h 635"/>
              <a:gd name="T20" fmla="*/ 165 w 434"/>
              <a:gd name="T21" fmla="*/ 537 h 635"/>
              <a:gd name="T22" fmla="*/ 129 w 434"/>
              <a:gd name="T23" fmla="*/ 586 h 635"/>
              <a:gd name="T24" fmla="*/ 141 w 434"/>
              <a:gd name="T25" fmla="*/ 619 h 635"/>
              <a:gd name="T26" fmla="*/ 184 w 434"/>
              <a:gd name="T27" fmla="*/ 635 h 635"/>
              <a:gd name="T28" fmla="*/ 251 w 434"/>
              <a:gd name="T29" fmla="*/ 594 h 635"/>
              <a:gd name="T30" fmla="*/ 210 w 434"/>
              <a:gd name="T31" fmla="*/ 533 h 635"/>
              <a:gd name="T32" fmla="*/ 204 w 434"/>
              <a:gd name="T33" fmla="*/ 524 h 635"/>
              <a:gd name="T34" fmla="*/ 204 w 434"/>
              <a:gd name="T35" fmla="*/ 471 h 635"/>
              <a:gd name="T36" fmla="*/ 215 w 434"/>
              <a:gd name="T37" fmla="*/ 460 h 635"/>
              <a:gd name="T38" fmla="*/ 434 w 434"/>
              <a:gd name="T39" fmla="*/ 460 h 635"/>
              <a:gd name="T40" fmla="*/ 434 w 434"/>
              <a:gd name="T41" fmla="*/ 199 h 635"/>
              <a:gd name="T42" fmla="*/ 410 w 434"/>
              <a:gd name="T43" fmla="*/ 199 h 635"/>
              <a:gd name="T44" fmla="*/ 338 w 434"/>
              <a:gd name="T45" fmla="*/ 243 h 635"/>
              <a:gd name="T46" fmla="*/ 270 w 434"/>
              <a:gd name="T47" fmla="*/ 161 h 635"/>
              <a:gd name="T48" fmla="*/ 293 w 434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4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4" y="118"/>
                  <a:pt x="434" y="118"/>
                  <a:pt x="434" y="118"/>
                </a:cubicBezTo>
                <a:cubicBezTo>
                  <a:pt x="434" y="0"/>
                  <a:pt x="434" y="0"/>
                  <a:pt x="4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4" y="635"/>
                </a:cubicBezTo>
                <a:cubicBezTo>
                  <a:pt x="207" y="635"/>
                  <a:pt x="248" y="630"/>
                  <a:pt x="251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4" y="460"/>
                  <a:pt x="434" y="460"/>
                  <a:pt x="434" y="460"/>
                </a:cubicBezTo>
                <a:cubicBezTo>
                  <a:pt x="434" y="199"/>
                  <a:pt x="434" y="199"/>
                  <a:pt x="434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5400">
            <a:noFill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Freeform 22"/>
          <p:cNvSpPr/>
          <p:nvPr/>
        </p:nvSpPr>
        <p:spPr bwMode="auto">
          <a:xfrm>
            <a:off x="5239449" y="3232151"/>
            <a:ext cx="721783" cy="768349"/>
          </a:xfrm>
          <a:custGeom>
            <a:avLst/>
            <a:gdLst>
              <a:gd name="T0" fmla="*/ 434 w 434"/>
              <a:gd name="T1" fmla="*/ 0 h 463"/>
              <a:gd name="T2" fmla="*/ 1 w 434"/>
              <a:gd name="T3" fmla="*/ 0 h 463"/>
              <a:gd name="T4" fmla="*/ 1 w 434"/>
              <a:gd name="T5" fmla="*/ 113 h 463"/>
              <a:gd name="T6" fmla="*/ 31 w 434"/>
              <a:gd name="T7" fmla="*/ 113 h 463"/>
              <a:gd name="T8" fmla="*/ 103 w 434"/>
              <a:gd name="T9" fmla="*/ 70 h 463"/>
              <a:gd name="T10" fmla="*/ 165 w 434"/>
              <a:gd name="T11" fmla="*/ 154 h 463"/>
              <a:gd name="T12" fmla="*/ 145 w 434"/>
              <a:gd name="T13" fmla="*/ 219 h 463"/>
              <a:gd name="T14" fmla="*/ 100 w 434"/>
              <a:gd name="T15" fmla="*/ 234 h 463"/>
              <a:gd name="T16" fmla="*/ 33 w 434"/>
              <a:gd name="T17" fmla="*/ 192 h 463"/>
              <a:gd name="T18" fmla="*/ 0 w 434"/>
              <a:gd name="T19" fmla="*/ 192 h 463"/>
              <a:gd name="T20" fmla="*/ 0 w 434"/>
              <a:gd name="T21" fmla="*/ 442 h 463"/>
              <a:gd name="T22" fmla="*/ 8 w 434"/>
              <a:gd name="T23" fmla="*/ 463 h 463"/>
              <a:gd name="T24" fmla="*/ 434 w 434"/>
              <a:gd name="T25" fmla="*/ 463 h 463"/>
              <a:gd name="T26" fmla="*/ 434 w 434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4" h="463">
                <a:moveTo>
                  <a:pt x="43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13"/>
                  <a:pt x="1" y="113"/>
                  <a:pt x="1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0" y="69"/>
                  <a:pt x="103" y="70"/>
                </a:cubicBezTo>
                <a:cubicBezTo>
                  <a:pt x="165" y="72"/>
                  <a:pt x="165" y="134"/>
                  <a:pt x="165" y="154"/>
                </a:cubicBezTo>
                <a:cubicBezTo>
                  <a:pt x="165" y="184"/>
                  <a:pt x="158" y="205"/>
                  <a:pt x="145" y="219"/>
                </a:cubicBezTo>
                <a:cubicBezTo>
                  <a:pt x="133" y="229"/>
                  <a:pt x="118" y="234"/>
                  <a:pt x="100" y="234"/>
                </a:cubicBezTo>
                <a:cubicBezTo>
                  <a:pt x="62" y="233"/>
                  <a:pt x="42" y="209"/>
                  <a:pt x="33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8" y="463"/>
                </a:cubicBezTo>
                <a:cubicBezTo>
                  <a:pt x="434" y="463"/>
                  <a:pt x="434" y="463"/>
                  <a:pt x="434" y="463"/>
                </a:cubicBezTo>
                <a:lnTo>
                  <a:pt x="434" y="0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reeform 23"/>
          <p:cNvSpPr/>
          <p:nvPr/>
        </p:nvSpPr>
        <p:spPr bwMode="auto">
          <a:xfrm>
            <a:off x="5241565" y="1646767"/>
            <a:ext cx="1847851" cy="1024467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8 w 1114"/>
              <a:gd name="T5" fmla="*/ 456 h 616"/>
              <a:gd name="T6" fmla="*/ 198 w 1114"/>
              <a:gd name="T7" fmla="*/ 511 h 616"/>
              <a:gd name="T8" fmla="*/ 193 w 1114"/>
              <a:gd name="T9" fmla="*/ 521 h 616"/>
              <a:gd name="T10" fmla="*/ 161 w 1114"/>
              <a:gd name="T11" fmla="*/ 565 h 616"/>
              <a:gd name="T12" fmla="*/ 214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3" y="445"/>
                  <a:pt x="198" y="449"/>
                  <a:pt x="198" y="456"/>
                </a:cubicBezTo>
                <a:cubicBezTo>
                  <a:pt x="198" y="511"/>
                  <a:pt x="198" y="511"/>
                  <a:pt x="198" y="511"/>
                </a:cubicBezTo>
                <a:cubicBezTo>
                  <a:pt x="198" y="515"/>
                  <a:pt x="196" y="519"/>
                  <a:pt x="193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4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6" y="517"/>
                  <a:pt x="233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5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9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 24"/>
          <p:cNvSpPr/>
          <p:nvPr/>
        </p:nvSpPr>
        <p:spPr bwMode="auto">
          <a:xfrm>
            <a:off x="5997215" y="2148418"/>
            <a:ext cx="990600" cy="1045633"/>
          </a:xfrm>
          <a:custGeom>
            <a:avLst/>
            <a:gdLst>
              <a:gd name="T0" fmla="*/ 434 w 598"/>
              <a:gd name="T1" fmla="*/ 422 h 631"/>
              <a:gd name="T2" fmla="*/ 445 w 598"/>
              <a:gd name="T3" fmla="*/ 411 h 631"/>
              <a:gd name="T4" fmla="*/ 492 w 598"/>
              <a:gd name="T5" fmla="*/ 411 h 631"/>
              <a:gd name="T6" fmla="*/ 501 w 598"/>
              <a:gd name="T7" fmla="*/ 415 h 631"/>
              <a:gd name="T8" fmla="*/ 556 w 598"/>
              <a:gd name="T9" fmla="*/ 451 h 631"/>
              <a:gd name="T10" fmla="*/ 598 w 598"/>
              <a:gd name="T11" fmla="*/ 389 h 631"/>
              <a:gd name="T12" fmla="*/ 557 w 598"/>
              <a:gd name="T13" fmla="*/ 334 h 631"/>
              <a:gd name="T14" fmla="*/ 499 w 598"/>
              <a:gd name="T15" fmla="*/ 374 h 631"/>
              <a:gd name="T16" fmla="*/ 491 w 598"/>
              <a:gd name="T17" fmla="*/ 377 h 631"/>
              <a:gd name="T18" fmla="*/ 441 w 598"/>
              <a:gd name="T19" fmla="*/ 377 h 631"/>
              <a:gd name="T20" fmla="*/ 430 w 598"/>
              <a:gd name="T21" fmla="*/ 366 h 631"/>
              <a:gd name="T22" fmla="*/ 430 w 598"/>
              <a:gd name="T23" fmla="*/ 167 h 631"/>
              <a:gd name="T24" fmla="*/ 262 w 598"/>
              <a:gd name="T25" fmla="*/ 167 h 631"/>
              <a:gd name="T26" fmla="*/ 251 w 598"/>
              <a:gd name="T27" fmla="*/ 156 h 631"/>
              <a:gd name="T28" fmla="*/ 251 w 598"/>
              <a:gd name="T29" fmla="*/ 107 h 631"/>
              <a:gd name="T30" fmla="*/ 256 w 598"/>
              <a:gd name="T31" fmla="*/ 98 h 631"/>
              <a:gd name="T32" fmla="*/ 290 w 598"/>
              <a:gd name="T33" fmla="*/ 37 h 631"/>
              <a:gd name="T34" fmla="*/ 228 w 598"/>
              <a:gd name="T35" fmla="*/ 0 h 631"/>
              <a:gd name="T36" fmla="*/ 172 w 598"/>
              <a:gd name="T37" fmla="*/ 38 h 631"/>
              <a:gd name="T38" fmla="*/ 208 w 598"/>
              <a:gd name="T39" fmla="*/ 96 h 631"/>
              <a:gd name="T40" fmla="*/ 214 w 598"/>
              <a:gd name="T41" fmla="*/ 105 h 631"/>
              <a:gd name="T42" fmla="*/ 214 w 598"/>
              <a:gd name="T43" fmla="*/ 158 h 631"/>
              <a:gd name="T44" fmla="*/ 203 w 598"/>
              <a:gd name="T45" fmla="*/ 169 h 631"/>
              <a:gd name="T46" fmla="*/ 0 w 598"/>
              <a:gd name="T47" fmla="*/ 169 h 631"/>
              <a:gd name="T48" fmla="*/ 0 w 598"/>
              <a:gd name="T49" fmla="*/ 631 h 631"/>
              <a:gd name="T50" fmla="*/ 434 w 598"/>
              <a:gd name="T51" fmla="*/ 631 h 631"/>
              <a:gd name="T52" fmla="*/ 434 w 598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8" h="631">
                <a:moveTo>
                  <a:pt x="434" y="422"/>
                </a:moveTo>
                <a:cubicBezTo>
                  <a:pt x="434" y="416"/>
                  <a:pt x="439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8" y="419"/>
                  <a:pt x="598" y="389"/>
                </a:cubicBezTo>
                <a:cubicBezTo>
                  <a:pt x="598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2" y="167"/>
                  <a:pt x="262" y="167"/>
                  <a:pt x="262" y="167"/>
                </a:cubicBezTo>
                <a:cubicBezTo>
                  <a:pt x="255" y="167"/>
                  <a:pt x="251" y="162"/>
                  <a:pt x="251" y="156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9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7" y="95"/>
                  <a:pt x="208" y="96"/>
                </a:cubicBezTo>
                <a:cubicBezTo>
                  <a:pt x="212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4" y="631"/>
                  <a:pt x="434" y="631"/>
                  <a:pt x="434" y="631"/>
                </a:cubicBezTo>
                <a:lnTo>
                  <a:pt x="434" y="42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5400">
            <a:noFill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Freeform 25"/>
          <p:cNvSpPr/>
          <p:nvPr/>
        </p:nvSpPr>
        <p:spPr bwMode="auto">
          <a:xfrm>
            <a:off x="6481931" y="2427818"/>
            <a:ext cx="694267" cy="1504949"/>
          </a:xfrm>
          <a:custGeom>
            <a:avLst/>
            <a:gdLst>
              <a:gd name="T0" fmla="*/ 161 w 419"/>
              <a:gd name="T1" fmla="*/ 0 h 906"/>
              <a:gd name="T2" fmla="*/ 161 w 419"/>
              <a:gd name="T3" fmla="*/ 186 h 906"/>
              <a:gd name="T4" fmla="*/ 194 w 419"/>
              <a:gd name="T5" fmla="*/ 186 h 906"/>
              <a:gd name="T6" fmla="*/ 266 w 419"/>
              <a:gd name="T7" fmla="*/ 143 h 906"/>
              <a:gd name="T8" fmla="*/ 328 w 419"/>
              <a:gd name="T9" fmla="*/ 220 h 906"/>
              <a:gd name="T10" fmla="*/ 264 w 419"/>
              <a:gd name="T11" fmla="*/ 304 h 906"/>
              <a:gd name="T12" fmla="*/ 195 w 419"/>
              <a:gd name="T13" fmla="*/ 264 h 906"/>
              <a:gd name="T14" fmla="*/ 164 w 419"/>
              <a:gd name="T15" fmla="*/ 264 h 906"/>
              <a:gd name="T16" fmla="*/ 164 w 419"/>
              <a:gd name="T17" fmla="*/ 613 h 906"/>
              <a:gd name="T18" fmla="*/ 153 w 419"/>
              <a:gd name="T19" fmla="*/ 624 h 906"/>
              <a:gd name="T20" fmla="*/ 105 w 419"/>
              <a:gd name="T21" fmla="*/ 624 h 906"/>
              <a:gd name="T22" fmla="*/ 97 w 419"/>
              <a:gd name="T23" fmla="*/ 621 h 906"/>
              <a:gd name="T24" fmla="*/ 41 w 419"/>
              <a:gd name="T25" fmla="*/ 586 h 906"/>
              <a:gd name="T26" fmla="*/ 16 w 419"/>
              <a:gd name="T27" fmla="*/ 594 h 906"/>
              <a:gd name="T28" fmla="*/ 0 w 419"/>
              <a:gd name="T29" fmla="*/ 645 h 906"/>
              <a:gd name="T30" fmla="*/ 46 w 419"/>
              <a:gd name="T31" fmla="*/ 705 h 906"/>
              <a:gd name="T32" fmla="*/ 104 w 419"/>
              <a:gd name="T33" fmla="*/ 665 h 906"/>
              <a:gd name="T34" fmla="*/ 113 w 419"/>
              <a:gd name="T35" fmla="*/ 661 h 906"/>
              <a:gd name="T36" fmla="*/ 153 w 419"/>
              <a:gd name="T37" fmla="*/ 661 h 906"/>
              <a:gd name="T38" fmla="*/ 164 w 419"/>
              <a:gd name="T39" fmla="*/ 672 h 906"/>
              <a:gd name="T40" fmla="*/ 164 w 419"/>
              <a:gd name="T41" fmla="*/ 906 h 906"/>
              <a:gd name="T42" fmla="*/ 318 w 419"/>
              <a:gd name="T43" fmla="*/ 573 h 906"/>
              <a:gd name="T44" fmla="*/ 419 w 419"/>
              <a:gd name="T45" fmla="*/ 210 h 906"/>
              <a:gd name="T46" fmla="*/ 376 w 419"/>
              <a:gd name="T47" fmla="*/ 0 h 906"/>
              <a:gd name="T48" fmla="*/ 161 w 419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6"/>
                  <a:pt x="161" y="186"/>
                  <a:pt x="161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1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7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1" y="669"/>
                  <a:pt x="318" y="573"/>
                </a:cubicBezTo>
                <a:cubicBezTo>
                  <a:pt x="393" y="422"/>
                  <a:pt x="419" y="329"/>
                  <a:pt x="419" y="210"/>
                </a:cubicBezTo>
                <a:cubicBezTo>
                  <a:pt x="419" y="156"/>
                  <a:pt x="404" y="79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 26"/>
          <p:cNvSpPr/>
          <p:nvPr/>
        </p:nvSpPr>
        <p:spPr bwMode="auto">
          <a:xfrm>
            <a:off x="5266965" y="4032251"/>
            <a:ext cx="1441451" cy="592667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3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1 w 868"/>
              <a:gd name="T23" fmla="*/ 358 h 358"/>
              <a:gd name="T24" fmla="*/ 822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3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7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1" y="358"/>
                </a:cubicBezTo>
                <a:cubicBezTo>
                  <a:pt x="750" y="358"/>
                  <a:pt x="800" y="291"/>
                  <a:pt x="822" y="241"/>
                </a:cubicBezTo>
                <a:cubicBezTo>
                  <a:pt x="844" y="190"/>
                  <a:pt x="830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reeform 27"/>
          <p:cNvSpPr/>
          <p:nvPr/>
        </p:nvSpPr>
        <p:spPr bwMode="auto">
          <a:xfrm>
            <a:off x="4648898" y="1919818"/>
            <a:ext cx="827617" cy="1962149"/>
          </a:xfrm>
          <a:custGeom>
            <a:avLst/>
            <a:gdLst>
              <a:gd name="T0" fmla="*/ 334 w 500"/>
              <a:gd name="T1" fmla="*/ 970 h 1182"/>
              <a:gd name="T2" fmla="*/ 346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6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9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1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1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rgbClr val="C00000"/>
          </a:solidFill>
          <a:ln w="25400">
            <a:noFill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Freeform 28"/>
          <p:cNvSpPr/>
          <p:nvPr/>
        </p:nvSpPr>
        <p:spPr bwMode="auto">
          <a:xfrm>
            <a:off x="5241565" y="2423584"/>
            <a:ext cx="719667" cy="770467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4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4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5400">
            <a:noFill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Group 29"/>
          <p:cNvGrpSpPr/>
          <p:nvPr/>
        </p:nvGrpSpPr>
        <p:grpSpPr bwMode="auto">
          <a:xfrm>
            <a:off x="5429777" y="4685243"/>
            <a:ext cx="1066800" cy="1068916"/>
            <a:chOff x="0" y="0"/>
            <a:chExt cx="504" cy="505"/>
          </a:xfrm>
          <a:solidFill>
            <a:srgbClr val="EA5514"/>
          </a:solidFill>
          <a:effectLst/>
        </p:grpSpPr>
        <p:sp>
          <p:nvSpPr>
            <p:cNvPr id="30" name="Freeform 30"/>
            <p:cNvSpPr/>
            <p:nvPr/>
          </p:nvSpPr>
          <p:spPr bwMode="auto">
            <a:xfrm>
              <a:off x="0" y="0"/>
              <a:ext cx="504" cy="463"/>
            </a:xfrm>
            <a:custGeom>
              <a:avLst/>
              <a:gdLst>
                <a:gd name="T0" fmla="*/ 7 w 642"/>
                <a:gd name="T1" fmla="*/ 0 h 589"/>
                <a:gd name="T2" fmla="*/ 628 w 642"/>
                <a:gd name="T3" fmla="*/ 0 h 589"/>
                <a:gd name="T4" fmla="*/ 628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6 w 642"/>
                <a:gd name="T15" fmla="*/ 261 h 589"/>
                <a:gd name="T16" fmla="*/ 612 w 642"/>
                <a:gd name="T17" fmla="*/ 306 h 589"/>
                <a:gd name="T18" fmla="*/ 636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28" y="51"/>
                    <a:pt x="628" y="51"/>
                    <a:pt x="628" y="51"/>
                  </a:cubicBezTo>
                  <a:cubicBezTo>
                    <a:pt x="628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6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6" y="331"/>
                    <a:pt x="636" y="347"/>
                  </a:cubicBezTo>
                  <a:cubicBezTo>
                    <a:pt x="636" y="363"/>
                    <a:pt x="612" y="378"/>
                    <a:pt x="610" y="394"/>
                  </a:cubicBezTo>
                  <a:cubicBezTo>
                    <a:pt x="609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4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4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42" y="477"/>
              <a:ext cx="208" cy="28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Oval 36"/>
          <p:cNvSpPr>
            <a:spLocks noChangeArrowheads="1"/>
          </p:cNvSpPr>
          <p:nvPr/>
        </p:nvSpPr>
        <p:spPr bwMode="auto">
          <a:xfrm>
            <a:off x="7660914" y="1998394"/>
            <a:ext cx="668264" cy="666376"/>
          </a:xfrm>
          <a:prstGeom prst="ellipse">
            <a:avLst/>
          </a:pr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val 37"/>
          <p:cNvSpPr>
            <a:spLocks noChangeArrowheads="1"/>
          </p:cNvSpPr>
          <p:nvPr/>
        </p:nvSpPr>
        <p:spPr bwMode="auto">
          <a:xfrm>
            <a:off x="7660914" y="3067309"/>
            <a:ext cx="668264" cy="668264"/>
          </a:xfrm>
          <a:prstGeom prst="ellipse">
            <a:avLst/>
          </a:prstGeom>
          <a:solidFill>
            <a:srgbClr val="C00000"/>
          </a:soli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val 38"/>
          <p:cNvSpPr>
            <a:spLocks noChangeArrowheads="1"/>
          </p:cNvSpPr>
          <p:nvPr/>
        </p:nvSpPr>
        <p:spPr bwMode="auto">
          <a:xfrm>
            <a:off x="7660914" y="4136226"/>
            <a:ext cx="668264" cy="668264"/>
          </a:xfrm>
          <a:prstGeom prst="ellipse">
            <a:avLst/>
          </a:pr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39"/>
          <p:cNvSpPr>
            <a:spLocks noChangeArrowheads="1"/>
          </p:cNvSpPr>
          <p:nvPr/>
        </p:nvSpPr>
        <p:spPr bwMode="auto">
          <a:xfrm>
            <a:off x="3811300" y="1998394"/>
            <a:ext cx="668264" cy="666376"/>
          </a:xfrm>
          <a:prstGeom prst="ellipse">
            <a:avLst/>
          </a:prstGeom>
          <a:solidFill>
            <a:srgbClr val="C00000"/>
          </a:soli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40"/>
          <p:cNvSpPr>
            <a:spLocks noChangeArrowheads="1"/>
          </p:cNvSpPr>
          <p:nvPr/>
        </p:nvSpPr>
        <p:spPr bwMode="auto">
          <a:xfrm>
            <a:off x="3811300" y="3067309"/>
            <a:ext cx="668264" cy="668264"/>
          </a:xfrm>
          <a:prstGeom prst="ellipse">
            <a:avLst/>
          </a:pr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Oval 41"/>
          <p:cNvSpPr>
            <a:spLocks noChangeArrowheads="1"/>
          </p:cNvSpPr>
          <p:nvPr/>
        </p:nvSpPr>
        <p:spPr bwMode="auto">
          <a:xfrm>
            <a:off x="3811300" y="4136226"/>
            <a:ext cx="668264" cy="668264"/>
          </a:xfrm>
          <a:prstGeom prst="ellipse">
            <a:avLst/>
          </a:prstGeom>
          <a:solidFill>
            <a:srgbClr val="C00000"/>
          </a:soli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Rectangle 48"/>
          <p:cNvSpPr>
            <a:spLocks noChangeArrowheads="1"/>
          </p:cNvSpPr>
          <p:nvPr/>
        </p:nvSpPr>
        <p:spPr bwMode="auto">
          <a:xfrm>
            <a:off x="3848342" y="2141152"/>
            <a:ext cx="6021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1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49"/>
          <p:cNvSpPr>
            <a:spLocks noChangeArrowheads="1"/>
          </p:cNvSpPr>
          <p:nvPr/>
        </p:nvSpPr>
        <p:spPr bwMode="auto">
          <a:xfrm>
            <a:off x="3845166" y="3211128"/>
            <a:ext cx="602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50"/>
          <p:cNvSpPr>
            <a:spLocks noChangeArrowheads="1"/>
          </p:cNvSpPr>
          <p:nvPr/>
        </p:nvSpPr>
        <p:spPr bwMode="auto">
          <a:xfrm>
            <a:off x="3845166" y="4280044"/>
            <a:ext cx="6021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3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7694780" y="2141153"/>
            <a:ext cx="60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52"/>
          <p:cNvSpPr>
            <a:spLocks noChangeArrowheads="1"/>
          </p:cNvSpPr>
          <p:nvPr/>
        </p:nvSpPr>
        <p:spPr bwMode="auto">
          <a:xfrm>
            <a:off x="7694780" y="3211127"/>
            <a:ext cx="6021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5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53"/>
          <p:cNvSpPr>
            <a:spLocks noChangeArrowheads="1"/>
          </p:cNvSpPr>
          <p:nvPr/>
        </p:nvSpPr>
        <p:spPr bwMode="auto">
          <a:xfrm>
            <a:off x="7694780" y="4280045"/>
            <a:ext cx="60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61543" y="1885447"/>
            <a:ext cx="30412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8195" y="1508902"/>
            <a:ext cx="202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761543" y="3420289"/>
            <a:ext cx="30412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8195" y="3043744"/>
            <a:ext cx="202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61543" y="4955131"/>
            <a:ext cx="30412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8195" y="4578586"/>
            <a:ext cx="202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8657865" y="1885447"/>
            <a:ext cx="30412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564517" y="1508902"/>
            <a:ext cx="202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657865" y="3420289"/>
            <a:ext cx="30412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564517" y="3043744"/>
            <a:ext cx="202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8657865" y="4955131"/>
            <a:ext cx="304129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64517" y="4578586"/>
            <a:ext cx="202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564646" y="2157485"/>
            <a:ext cx="3215107" cy="3215108"/>
          </a:xfrm>
          <a:custGeom>
            <a:avLst/>
            <a:gdLst>
              <a:gd name="G0" fmla="+- 9798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1796480"/>
              <a:gd name="G29" fmla="sin 10800 11796480"/>
              <a:gd name="G30" fmla="sin 9798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1 w 21600"/>
              <a:gd name="T15" fmla="*/ 10800 h 21600"/>
              <a:gd name="T16" fmla="*/ 10800 w 21600"/>
              <a:gd name="T17" fmla="*/ 1002 h 21600"/>
              <a:gd name="T18" fmla="*/ 21099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2" y="10800"/>
                </a:moveTo>
                <a:cubicBezTo>
                  <a:pt x="1002" y="5388"/>
                  <a:pt x="5388" y="1002"/>
                  <a:pt x="10800" y="1002"/>
                </a:cubicBezTo>
                <a:cubicBezTo>
                  <a:pt x="16211" y="1001"/>
                  <a:pt x="20597" y="5388"/>
                  <a:pt x="20598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C00000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28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4564646" y="2157485"/>
            <a:ext cx="3215107" cy="3215108"/>
          </a:xfrm>
          <a:custGeom>
            <a:avLst/>
            <a:gdLst>
              <a:gd name="G0" fmla="+- 9798 0 0"/>
              <a:gd name="G1" fmla="+- 5898240 0 0"/>
              <a:gd name="G2" fmla="+- 0 0 5898240"/>
              <a:gd name="T0" fmla="*/ 0 256 1"/>
              <a:gd name="T1" fmla="*/ 180 256 1"/>
              <a:gd name="G3" fmla="+- 5898240 T0 T1"/>
              <a:gd name="T2" fmla="*/ 0 256 1"/>
              <a:gd name="T3" fmla="*/ 90 256 1"/>
              <a:gd name="G4" fmla="+- 5898240 T2 T3"/>
              <a:gd name="G5" fmla="*/ G4 2 1"/>
              <a:gd name="T4" fmla="*/ 90 256 1"/>
              <a:gd name="T5" fmla="*/ 0 256 1"/>
              <a:gd name="G6" fmla="+- 5898240 T4 T5"/>
              <a:gd name="G7" fmla="*/ G6 2 1"/>
              <a:gd name="G8" fmla="abs 589824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5898240"/>
              <a:gd name="G21" fmla="sin G19 589824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5898240"/>
              <a:gd name="G29" fmla="sin 10800 5898240"/>
              <a:gd name="G30" fmla="sin 9798 5898240"/>
              <a:gd name="G31" fmla="+- G28 10800 0"/>
              <a:gd name="G32" fmla="+- G29 10800 0"/>
              <a:gd name="G33" fmla="+- G30 10800 0"/>
              <a:gd name="G34" fmla="?: G4 0 G31"/>
              <a:gd name="G35" fmla="?: 5898240 G34 0"/>
              <a:gd name="G36" fmla="?: G6 G35 G31"/>
              <a:gd name="G37" fmla="+- 21600 0 G36"/>
              <a:gd name="G38" fmla="?: G4 0 G33"/>
              <a:gd name="G39" fmla="?: 589824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0800 w 21600"/>
              <a:gd name="T15" fmla="*/ 21099 h 21600"/>
              <a:gd name="T16" fmla="*/ 10800 w 21600"/>
              <a:gd name="T17" fmla="*/ 20598 h 21600"/>
              <a:gd name="T18" fmla="*/ 10800 w 21600"/>
              <a:gd name="T19" fmla="*/ 21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4564646" y="2157485"/>
            <a:ext cx="3215107" cy="3215108"/>
          </a:xfrm>
          <a:custGeom>
            <a:avLst/>
            <a:gdLst>
              <a:gd name="G0" fmla="+- 9798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0"/>
              <a:gd name="G29" fmla="sin 10800 0"/>
              <a:gd name="G30" fmla="sin 9798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21099 w 21600"/>
              <a:gd name="T15" fmla="*/ 10800 h 21600"/>
              <a:gd name="T16" fmla="*/ 10800 w 21600"/>
              <a:gd name="T17" fmla="*/ 20598 h 21600"/>
              <a:gd name="T18" fmla="*/ 501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0598" y="10800"/>
                </a:moveTo>
                <a:cubicBezTo>
                  <a:pt x="20598" y="16211"/>
                  <a:pt x="16211" y="20598"/>
                  <a:pt x="10800" y="20598"/>
                </a:cubicBezTo>
                <a:cubicBezTo>
                  <a:pt x="5388" y="20598"/>
                  <a:pt x="1002" y="16211"/>
                  <a:pt x="1002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C00000"/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28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4564646" y="2157485"/>
            <a:ext cx="3215107" cy="3215108"/>
          </a:xfrm>
          <a:custGeom>
            <a:avLst/>
            <a:gdLst>
              <a:gd name="G0" fmla="+- 9798 0 0"/>
              <a:gd name="G1" fmla="+- 17694720 0 0"/>
              <a:gd name="G2" fmla="+- 0 0 17694720"/>
              <a:gd name="T0" fmla="*/ 0 256 1"/>
              <a:gd name="T1" fmla="*/ 180 256 1"/>
              <a:gd name="G3" fmla="+- 17694720 T0 T1"/>
              <a:gd name="T2" fmla="*/ 0 256 1"/>
              <a:gd name="T3" fmla="*/ 90 256 1"/>
              <a:gd name="G4" fmla="+- 17694720 T2 T3"/>
              <a:gd name="G5" fmla="*/ G4 2 1"/>
              <a:gd name="T4" fmla="*/ 90 256 1"/>
              <a:gd name="T5" fmla="*/ 0 256 1"/>
              <a:gd name="G6" fmla="+- 17694720 T4 T5"/>
              <a:gd name="G7" fmla="*/ G6 2 1"/>
              <a:gd name="G8" fmla="abs 1769472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7694720"/>
              <a:gd name="G21" fmla="sin G19 1769472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7694720"/>
              <a:gd name="G29" fmla="sin 10800 17694720"/>
              <a:gd name="G30" fmla="sin 9798 17694720"/>
              <a:gd name="G31" fmla="+- G28 10800 0"/>
              <a:gd name="G32" fmla="+- G29 10800 0"/>
              <a:gd name="G33" fmla="+- G30 10800 0"/>
              <a:gd name="G34" fmla="?: G4 0 G31"/>
              <a:gd name="G35" fmla="?: 17694720 G34 0"/>
              <a:gd name="G36" fmla="?: G6 G35 G31"/>
              <a:gd name="G37" fmla="+- 21600 0 G36"/>
              <a:gd name="G38" fmla="?: G4 0 G33"/>
              <a:gd name="G39" fmla="?: 1769472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0799 w 21600"/>
              <a:gd name="T15" fmla="*/ 501 h 21600"/>
              <a:gd name="T16" fmla="*/ 10800 w 21600"/>
              <a:gd name="T17" fmla="*/ 1002 h 21600"/>
              <a:gd name="T18" fmla="*/ 10801 w 21600"/>
              <a:gd name="T19" fmla="*/ 50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/>
          </a:p>
        </p:txBody>
      </p:sp>
      <p:grpSp>
        <p:nvGrpSpPr>
          <p:cNvPr id="6" name="组合 5"/>
          <p:cNvGrpSpPr/>
          <p:nvPr/>
        </p:nvGrpSpPr>
        <p:grpSpPr>
          <a:xfrm>
            <a:off x="5431968" y="3024808"/>
            <a:ext cx="1480463" cy="1480463"/>
            <a:chOff x="5589805" y="3181311"/>
            <a:chExt cx="1255899" cy="1255899"/>
          </a:xfrm>
          <a:noFill/>
        </p:grpSpPr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5589805" y="3181311"/>
              <a:ext cx="1255899" cy="125589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8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5810511" y="3425112"/>
              <a:ext cx="888055" cy="809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工作</a:t>
              </a:r>
              <a:endParaRPr lang="en-US" altLang="zh-CN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概述</a:t>
              </a:r>
              <a:endParaRPr 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92138" y="1745436"/>
            <a:ext cx="824098" cy="824098"/>
            <a:chOff x="5778190" y="2037632"/>
            <a:chExt cx="879128" cy="879128"/>
          </a:xfrm>
          <a:solidFill>
            <a:srgbClr val="C00000"/>
          </a:solidFill>
        </p:grpSpPr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5778190" y="2037632"/>
              <a:ext cx="879128" cy="879128"/>
            </a:xfrm>
            <a:prstGeom prst="ellipse">
              <a:avLst/>
            </a:prstGeom>
            <a:grpFill/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5906934" y="2166377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53102" y="3305809"/>
            <a:ext cx="824098" cy="824098"/>
            <a:chOff x="7110253" y="3369695"/>
            <a:chExt cx="879128" cy="879128"/>
          </a:xfrm>
          <a:solidFill>
            <a:srgbClr val="CB1B3D"/>
          </a:solidFill>
        </p:grpSpPr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7110253" y="3369695"/>
              <a:ext cx="879128" cy="879128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7238998" y="3498440"/>
              <a:ext cx="621638" cy="6216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92138" y="4803705"/>
            <a:ext cx="824098" cy="824098"/>
            <a:chOff x="5778190" y="4701759"/>
            <a:chExt cx="879128" cy="879128"/>
          </a:xfrm>
          <a:solidFill>
            <a:srgbClr val="C00000"/>
          </a:solidFill>
        </p:grpSpPr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5778190" y="4701759"/>
              <a:ext cx="879128" cy="879128"/>
            </a:xfrm>
            <a:prstGeom prst="ellipse">
              <a:avLst/>
            </a:prstGeom>
            <a:grpFill/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5906935" y="4830504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7534" y="3305809"/>
            <a:ext cx="824098" cy="824098"/>
            <a:chOff x="4446127" y="3369695"/>
            <a:chExt cx="879128" cy="879128"/>
          </a:xfrm>
          <a:solidFill>
            <a:srgbClr val="C00000"/>
          </a:solidFill>
        </p:grpSpPr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4446127" y="3369695"/>
              <a:ext cx="879128" cy="879128"/>
            </a:xfrm>
            <a:prstGeom prst="ellipse">
              <a:avLst/>
            </a:prstGeom>
            <a:grpFill/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4574872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" name="上箭头 14"/>
          <p:cNvSpPr/>
          <p:nvPr/>
        </p:nvSpPr>
        <p:spPr>
          <a:xfrm>
            <a:off x="5953465" y="2779942"/>
            <a:ext cx="437469" cy="150932"/>
          </a:xfrm>
          <a:prstGeom prst="upArrow">
            <a:avLst/>
          </a:prstGeom>
          <a:solidFill>
            <a:srgbClr val="C00000"/>
          </a:solidFill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28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上箭头 15"/>
          <p:cNvSpPr/>
          <p:nvPr/>
        </p:nvSpPr>
        <p:spPr>
          <a:xfrm rot="10800000">
            <a:off x="5953465" y="4566288"/>
            <a:ext cx="437469" cy="150932"/>
          </a:xfrm>
          <a:prstGeom prst="upArrow">
            <a:avLst/>
          </a:prstGeom>
          <a:solidFill>
            <a:srgbClr val="C00000"/>
          </a:solidFill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28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上箭头 16"/>
          <p:cNvSpPr/>
          <p:nvPr/>
        </p:nvSpPr>
        <p:spPr>
          <a:xfrm rot="5400000">
            <a:off x="6853598" y="3689574"/>
            <a:ext cx="437469" cy="150932"/>
          </a:xfrm>
          <a:prstGeom prst="upArrow">
            <a:avLst/>
          </a:prstGeom>
          <a:solidFill>
            <a:srgbClr val="C00000"/>
          </a:solidFill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28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上箭头 17"/>
          <p:cNvSpPr/>
          <p:nvPr/>
        </p:nvSpPr>
        <p:spPr>
          <a:xfrm rot="16200000">
            <a:off x="5081373" y="3689573"/>
            <a:ext cx="437469" cy="150932"/>
          </a:xfrm>
          <a:prstGeom prst="upArrow">
            <a:avLst/>
          </a:prstGeom>
          <a:solidFill>
            <a:srgbClr val="C00000"/>
          </a:solidFill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28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1112990" y="2053795"/>
            <a:ext cx="356378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00592" y="1677250"/>
            <a:ext cx="19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1856549" y="5293697"/>
            <a:ext cx="356378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44151" y="4917152"/>
            <a:ext cx="19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7778631" y="4784819"/>
            <a:ext cx="356378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66233" y="4408274"/>
            <a:ext cx="19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7328421" y="1791152"/>
            <a:ext cx="3563785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16023" y="1414607"/>
            <a:ext cx="19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43000" y="2032251"/>
            <a:ext cx="3701551" cy="3854241"/>
            <a:chOff x="1079426" y="2003634"/>
            <a:chExt cx="3245091" cy="3243832"/>
          </a:xfrm>
        </p:grpSpPr>
        <p:sp>
          <p:nvSpPr>
            <p:cNvPr id="32" name="空心弧 40"/>
            <p:cNvSpPr>
              <a:spLocks noChangeArrowheads="1"/>
            </p:cNvSpPr>
            <p:nvPr/>
          </p:nvSpPr>
          <p:spPr bwMode="auto">
            <a:xfrm rot="5400000">
              <a:off x="1080056" y="2003004"/>
              <a:ext cx="3243832" cy="3245091"/>
            </a:xfrm>
            <a:custGeom>
              <a:avLst/>
              <a:gdLst>
                <a:gd name="G0" fmla="+- 1053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531"/>
                <a:gd name="G18" fmla="*/ 1053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1053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1053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34 w 21600"/>
                <a:gd name="T15" fmla="*/ 10800 h 21600"/>
                <a:gd name="T16" fmla="*/ 10800 w 21600"/>
                <a:gd name="T17" fmla="*/ 269 h 21600"/>
                <a:gd name="T18" fmla="*/ 2146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269" y="10800"/>
                  </a:moveTo>
                  <a:cubicBezTo>
                    <a:pt x="269" y="4983"/>
                    <a:pt x="4983" y="269"/>
                    <a:pt x="10800" y="269"/>
                  </a:cubicBezTo>
                  <a:cubicBezTo>
                    <a:pt x="16616" y="268"/>
                    <a:pt x="21330" y="4983"/>
                    <a:pt x="2133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C00000"/>
            </a:solidFill>
            <a:ln w="19050">
              <a:solidFill>
                <a:srgbClr val="C00000"/>
              </a:soli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椭圆 32"/>
            <p:cNvSpPr>
              <a:spLocks noChangeArrowheads="1"/>
            </p:cNvSpPr>
            <p:nvPr/>
          </p:nvSpPr>
          <p:spPr bwMode="auto">
            <a:xfrm>
              <a:off x="3233895" y="2042507"/>
              <a:ext cx="173772" cy="173235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椭圆 43"/>
            <p:cNvSpPr>
              <a:spLocks noChangeArrowheads="1"/>
            </p:cNvSpPr>
            <p:nvPr/>
          </p:nvSpPr>
          <p:spPr bwMode="auto">
            <a:xfrm>
              <a:off x="4074006" y="2886914"/>
              <a:ext cx="173772" cy="173235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8" name="椭圆 47"/>
            <p:cNvSpPr>
              <a:spLocks noChangeArrowheads="1"/>
            </p:cNvSpPr>
            <p:nvPr/>
          </p:nvSpPr>
          <p:spPr bwMode="auto">
            <a:xfrm>
              <a:off x="4103762" y="4095576"/>
              <a:ext cx="173772" cy="173235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椭圆 48"/>
            <p:cNvSpPr>
              <a:spLocks noChangeArrowheads="1"/>
            </p:cNvSpPr>
            <p:nvPr/>
          </p:nvSpPr>
          <p:spPr bwMode="auto">
            <a:xfrm>
              <a:off x="3170348" y="5041836"/>
              <a:ext cx="173772" cy="173235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51207" y="2517361"/>
              <a:ext cx="2301530" cy="2301530"/>
              <a:chOff x="1608357" y="2637149"/>
              <a:chExt cx="2301530" cy="2301530"/>
            </a:xfrm>
          </p:grpSpPr>
          <p:sp>
            <p:nvSpPr>
              <p:cNvPr id="59" name="椭圆 58"/>
              <p:cNvSpPr>
                <a:spLocks noChangeArrowheads="1"/>
              </p:cNvSpPr>
              <p:nvPr/>
            </p:nvSpPr>
            <p:spPr bwMode="auto">
              <a:xfrm>
                <a:off x="1608357" y="2637149"/>
                <a:ext cx="2301530" cy="2301530"/>
              </a:xfrm>
              <a:prstGeom prst="ellipse">
                <a:avLst/>
              </a:prstGeom>
              <a:solidFill>
                <a:srgbClr val="C00000"/>
              </a:soli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20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61" name="Picture 4" descr="G:\PPT模板\2016\目标3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97141" y="3225933"/>
                <a:ext cx="1123963" cy="11239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9" name="矩形 18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4671201" y="1787174"/>
            <a:ext cx="5787249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58803" y="1410629"/>
            <a:ext cx="3185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5150150" y="3049763"/>
            <a:ext cx="4831650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37752" y="2673218"/>
            <a:ext cx="19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4671201" y="5764471"/>
            <a:ext cx="6072999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58803" y="5387926"/>
            <a:ext cx="3342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5197541" y="4375957"/>
            <a:ext cx="4822125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85143" y="3999412"/>
            <a:ext cx="19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7"/>
          <p:cNvSpPr>
            <a:spLocks noChangeArrowheads="1"/>
          </p:cNvSpPr>
          <p:nvPr/>
        </p:nvSpPr>
        <p:spPr bwMode="auto">
          <a:xfrm>
            <a:off x="4221928" y="1815357"/>
            <a:ext cx="3920868" cy="3932136"/>
          </a:xfrm>
          <a:prstGeom prst="ellipse">
            <a:avLst/>
          </a:prstGeom>
          <a:noFill/>
          <a:ln w="15875">
            <a:solidFill>
              <a:srgbClr val="C00000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  <p:txBody>
          <a:bodyPr vert="horz" wrap="square" lIns="91431" tIns="45715" rIns="91431" bIns="45715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34"/>
          <p:cNvSpPr/>
          <p:nvPr/>
        </p:nvSpPr>
        <p:spPr bwMode="auto">
          <a:xfrm>
            <a:off x="4696205" y="2326635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C00000"/>
          </a:solidFill>
          <a:ln w="25400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35"/>
          <p:cNvSpPr/>
          <p:nvPr/>
        </p:nvSpPr>
        <p:spPr bwMode="auto">
          <a:xfrm>
            <a:off x="4696205" y="3864397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C00000"/>
          </a:solidFill>
          <a:ln w="25400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Freeform 37"/>
          <p:cNvSpPr/>
          <p:nvPr/>
        </p:nvSpPr>
        <p:spPr bwMode="auto">
          <a:xfrm>
            <a:off x="6285567" y="2326635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C00000"/>
          </a:solidFill>
          <a:ln w="25400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39"/>
          <p:cNvSpPr/>
          <p:nvPr/>
        </p:nvSpPr>
        <p:spPr bwMode="auto">
          <a:xfrm>
            <a:off x="6285567" y="3864397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C00000"/>
          </a:solidFill>
          <a:ln w="25400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46590" y="3129283"/>
            <a:ext cx="536669" cy="536670"/>
            <a:chOff x="5481877" y="3723806"/>
            <a:chExt cx="536669" cy="536669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rgbClr val="C00000"/>
            </a:solidFill>
            <a:ln w="19050">
              <a:noFill/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8" name="Oval 38"/>
          <p:cNvSpPr>
            <a:spLocks noChangeArrowheads="1"/>
          </p:cNvSpPr>
          <p:nvPr/>
        </p:nvSpPr>
        <p:spPr bwMode="auto">
          <a:xfrm>
            <a:off x="6375441" y="3129283"/>
            <a:ext cx="536669" cy="536670"/>
          </a:xfrm>
          <a:prstGeom prst="ellipse">
            <a:avLst/>
          </a:prstGeom>
          <a:solidFill>
            <a:srgbClr val="C00000"/>
          </a:solidFill>
          <a:ln w="19050">
            <a:noFill/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val 40"/>
          <p:cNvSpPr>
            <a:spLocks noChangeArrowheads="1"/>
          </p:cNvSpPr>
          <p:nvPr/>
        </p:nvSpPr>
        <p:spPr bwMode="auto">
          <a:xfrm>
            <a:off x="6375441" y="3913642"/>
            <a:ext cx="536669" cy="536669"/>
          </a:xfrm>
          <a:prstGeom prst="ellipse">
            <a:avLst/>
          </a:prstGeom>
          <a:solidFill>
            <a:srgbClr val="C00000"/>
          </a:solidFill>
          <a:ln w="19050">
            <a:noFill/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Oval 36"/>
          <p:cNvSpPr>
            <a:spLocks noChangeArrowheads="1"/>
          </p:cNvSpPr>
          <p:nvPr/>
        </p:nvSpPr>
        <p:spPr bwMode="auto">
          <a:xfrm>
            <a:off x="5446589" y="3913642"/>
            <a:ext cx="536669" cy="536669"/>
          </a:xfrm>
          <a:prstGeom prst="ellipse">
            <a:avLst/>
          </a:prstGeom>
          <a:solidFill>
            <a:srgbClr val="C00000"/>
          </a:solidFill>
          <a:ln w="19050">
            <a:noFill/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7910182" y="2484130"/>
            <a:ext cx="897080" cy="465639"/>
            <a:chOff x="10968069" y="2834540"/>
            <a:chExt cx="1020325" cy="465639"/>
          </a:xfrm>
        </p:grpSpPr>
        <p:grpSp>
          <p:nvGrpSpPr>
            <p:cNvPr id="30" name="组合 29"/>
            <p:cNvGrpSpPr/>
            <p:nvPr/>
          </p:nvGrpSpPr>
          <p:grpSpPr>
            <a:xfrm flipH="1" flipV="1">
              <a:off x="10968069" y="3062876"/>
              <a:ext cx="1020325" cy="129707"/>
              <a:chOff x="3407502" y="4686698"/>
              <a:chExt cx="1055154" cy="6014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31" name="直接连接符 30"/>
            <p:cNvCxnSpPr/>
            <p:nvPr/>
          </p:nvCxnSpPr>
          <p:spPr>
            <a:xfrm>
              <a:off x="10978362" y="2834540"/>
              <a:ext cx="0" cy="465639"/>
            </a:xfrm>
            <a:prstGeom prst="line">
              <a:avLst/>
            </a:prstGeom>
            <a:noFill/>
            <a:ln w="15875">
              <a:solidFill>
                <a:srgbClr val="C00000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14" name="组合 13"/>
          <p:cNvGrpSpPr/>
          <p:nvPr/>
        </p:nvGrpSpPr>
        <p:grpSpPr>
          <a:xfrm flipH="1" flipV="1">
            <a:off x="7856515" y="4781719"/>
            <a:ext cx="902544" cy="465639"/>
            <a:chOff x="10961854" y="2834540"/>
            <a:chExt cx="1026540" cy="465639"/>
          </a:xfrm>
        </p:grpSpPr>
        <p:grpSp>
          <p:nvGrpSpPr>
            <p:cNvPr id="26" name="组合 25"/>
            <p:cNvGrpSpPr/>
            <p:nvPr/>
          </p:nvGrpSpPr>
          <p:grpSpPr>
            <a:xfrm flipH="1" flipV="1">
              <a:off x="10968069" y="3062876"/>
              <a:ext cx="1020325" cy="129707"/>
              <a:chOff x="3407502" y="4686698"/>
              <a:chExt cx="1055154" cy="60148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27" name="直接连接符 26"/>
            <p:cNvCxnSpPr/>
            <p:nvPr/>
          </p:nvCxnSpPr>
          <p:spPr>
            <a:xfrm>
              <a:off x="10961854" y="2834540"/>
              <a:ext cx="0" cy="465639"/>
            </a:xfrm>
            <a:prstGeom prst="line">
              <a:avLst/>
            </a:prstGeom>
            <a:noFill/>
            <a:ln w="15875">
              <a:solidFill>
                <a:srgbClr val="C00000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16" name="组合 15"/>
          <p:cNvGrpSpPr/>
          <p:nvPr/>
        </p:nvGrpSpPr>
        <p:grpSpPr>
          <a:xfrm>
            <a:off x="3506721" y="2415245"/>
            <a:ext cx="1020322" cy="2832119"/>
            <a:chOff x="3549313" y="3017729"/>
            <a:chExt cx="1020321" cy="2832119"/>
          </a:xfrm>
        </p:grpSpPr>
        <p:grpSp>
          <p:nvGrpSpPr>
            <p:cNvPr id="17" name="组合 16"/>
            <p:cNvGrpSpPr/>
            <p:nvPr/>
          </p:nvGrpSpPr>
          <p:grpSpPr>
            <a:xfrm flipH="1" flipV="1">
              <a:off x="3549313" y="3246116"/>
              <a:ext cx="1020321" cy="129717"/>
              <a:chOff x="3407502" y="4686698"/>
              <a:chExt cx="1055150" cy="60153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25" name="直接连接符 24"/>
              <p:cNvCxnSpPr/>
              <p:nvPr/>
            </p:nvCxnSpPr>
            <p:spPr>
              <a:xfrm>
                <a:off x="3548254" y="4746851"/>
                <a:ext cx="914398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18" name="直接连接符 17"/>
            <p:cNvCxnSpPr/>
            <p:nvPr/>
          </p:nvCxnSpPr>
          <p:spPr>
            <a:xfrm>
              <a:off x="3574046" y="3017729"/>
              <a:ext cx="0" cy="465639"/>
            </a:xfrm>
            <a:prstGeom prst="line">
              <a:avLst/>
            </a:prstGeom>
            <a:noFill/>
            <a:ln w="15875">
              <a:solidFill>
                <a:srgbClr val="C00000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grpSp>
          <p:nvGrpSpPr>
            <p:cNvPr id="19" name="组合 18"/>
            <p:cNvGrpSpPr/>
            <p:nvPr/>
          </p:nvGrpSpPr>
          <p:grpSpPr>
            <a:xfrm flipV="1">
              <a:off x="3572167" y="5384209"/>
              <a:ext cx="994722" cy="465639"/>
              <a:chOff x="10968069" y="2834540"/>
              <a:chExt cx="1020325" cy="465639"/>
            </a:xfrm>
          </p:grpSpPr>
          <p:grpSp>
            <p:nvGrpSpPr>
              <p:cNvPr id="20" name="组合 19"/>
              <p:cNvGrpSpPr/>
              <p:nvPr/>
            </p:nvGrpSpPr>
            <p:grpSpPr>
              <a:xfrm flipH="1" flipV="1">
                <a:off x="10968069" y="3062876"/>
                <a:ext cx="1020325" cy="129707"/>
                <a:chOff x="3407502" y="4686698"/>
                <a:chExt cx="1055154" cy="60148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noFill/>
                <a:ln w="15875">
                  <a:solidFill>
                    <a:srgbClr val="C00000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noFill/>
                <a:ln w="15875">
                  <a:solidFill>
                    <a:srgbClr val="C00000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10979781" y="2834540"/>
                <a:ext cx="0" cy="465639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</p:grpSp>
      <p:sp>
        <p:nvSpPr>
          <p:cNvPr id="45" name="矩形 44"/>
          <p:cNvSpPr/>
          <p:nvPr/>
        </p:nvSpPr>
        <p:spPr>
          <a:xfrm>
            <a:off x="476250" y="342900"/>
            <a:ext cx="95250" cy="533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66750" y="3143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649095" y="2235582"/>
            <a:ext cx="276941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6696" y="1859037"/>
            <a:ext cx="233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649095" y="4826856"/>
            <a:ext cx="276941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6696" y="4450311"/>
            <a:ext cx="233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9058616" y="2235582"/>
            <a:ext cx="276941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46217" y="1859037"/>
            <a:ext cx="233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9058616" y="4826856"/>
            <a:ext cx="276941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46217" y="4450311"/>
            <a:ext cx="233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176155" y="1755785"/>
            <a:ext cx="1874970" cy="1683755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rgbClr val="C30D23"/>
          </a:solidFill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962046" y="1568263"/>
            <a:ext cx="2303188" cy="2068301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rgbClr val="C30D23"/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2150" y="4060990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C30D23"/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qxxq0ir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6870</Words>
  <Application>Microsoft Office PowerPoint</Application>
  <PresentationFormat>宽屏</PresentationFormat>
  <Paragraphs>364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 Unicode MS</vt:lpstr>
      <vt:lpstr>Lato Regular</vt:lpstr>
      <vt:lpstr>等线</vt:lpstr>
      <vt:lpstr>方正中等线简体</vt:lpstr>
      <vt:lpstr>宋体</vt:lpstr>
      <vt:lpstr>Microsoft YaHei</vt:lpstr>
      <vt:lpstr>Microsoft YaHei</vt:lpstr>
      <vt:lpstr>Arial</vt:lpstr>
      <vt:lpstr>Calibri</vt:lpstr>
      <vt:lpstr>Calibri Light</vt:lpstr>
      <vt:lpstr>Impact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 oban.com</dc:description>
  <cp:lastModifiedBy>YANGs</cp:lastModifiedBy>
  <cp:revision>23</cp:revision>
  <dcterms:created xsi:type="dcterms:W3CDTF">2019-01-02T23:59:00Z</dcterms:created>
  <dcterms:modified xsi:type="dcterms:W3CDTF">2021-01-06T14:11:22Z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