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1738" r:id="rId2"/>
    <p:sldId id="266" r:id="rId3"/>
    <p:sldId id="262" r:id="rId4"/>
    <p:sldId id="269" r:id="rId5"/>
    <p:sldId id="272" r:id="rId6"/>
    <p:sldId id="270" r:id="rId7"/>
    <p:sldId id="274" r:id="rId8"/>
    <p:sldId id="271" r:id="rId9"/>
    <p:sldId id="268" r:id="rId10"/>
    <p:sldId id="273" r:id="rId11"/>
    <p:sldId id="1734" r:id="rId12"/>
    <p:sldId id="275" r:id="rId13"/>
    <p:sldId id="278" r:id="rId14"/>
    <p:sldId id="282" r:id="rId15"/>
    <p:sldId id="1709" r:id="rId16"/>
    <p:sldId id="1722" r:id="rId17"/>
    <p:sldId id="1723" r:id="rId18"/>
    <p:sldId id="1735" r:id="rId19"/>
    <p:sldId id="1724" r:id="rId20"/>
    <p:sldId id="1725" r:id="rId21"/>
    <p:sldId id="1726" r:id="rId22"/>
    <p:sldId id="1727" r:id="rId23"/>
    <p:sldId id="1728" r:id="rId24"/>
    <p:sldId id="1729" r:id="rId25"/>
    <p:sldId id="1736" r:id="rId26"/>
    <p:sldId id="1730" r:id="rId27"/>
    <p:sldId id="1731" r:id="rId28"/>
    <p:sldId id="1732" r:id="rId29"/>
    <p:sldId id="1733" r:id="rId30"/>
    <p:sldId id="1737" r:id="rId31"/>
    <p:sldId id="1740" r:id="rId32"/>
    <p:sldId id="1739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1D50A2"/>
    <a:srgbClr val="1561D6"/>
    <a:srgbClr val="235787"/>
    <a:srgbClr val="26A9E0"/>
    <a:srgbClr val="2A9CA2"/>
    <a:srgbClr val="258A8F"/>
    <a:srgbClr val="2283CD"/>
    <a:srgbClr val="E71D3A"/>
    <a:srgbClr val="18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3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96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4" r:id="rId3"/>
    <p:sldLayoutId id="2147483655" r:id="rId4"/>
    <p:sldLayoutId id="2147483661" r:id="rId5"/>
    <p:sldLayoutId id="2147483662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: 五边形 11227">
            <a:extLst>
              <a:ext uri="{FF2B5EF4-FFF2-40B4-BE49-F238E27FC236}">
                <a16:creationId xmlns:a16="http://schemas.microsoft.com/office/drawing/2014/main" xmlns="" id="{B5A6BD59-0D46-45CD-8FFA-975209147A48}"/>
              </a:ext>
            </a:extLst>
          </p:cNvPr>
          <p:cNvSpPr/>
          <p:nvPr/>
        </p:nvSpPr>
        <p:spPr>
          <a:xfrm>
            <a:off x="0" y="2306629"/>
            <a:ext cx="12192000" cy="2179278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3"/>
          <p:cNvSpPr>
            <a:spLocks noGrp="1"/>
          </p:cNvSpPr>
          <p:nvPr/>
        </p:nvSpPr>
        <p:spPr>
          <a:xfrm>
            <a:off x="669925" y="2792102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zh-CN" altLang="en-US" sz="4400" b="1" dirty="0" smtClean="0">
                <a:solidFill>
                  <a:schemeClr val="bg1"/>
                </a:solidFill>
              </a:rPr>
              <a:t>工作总结计划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模板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16350" y="3713936"/>
            <a:ext cx="2227580" cy="425450"/>
            <a:chOff x="4654427" y="4718860"/>
            <a:chExt cx="1663809" cy="31782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79792" y="3750766"/>
            <a:ext cx="2699385" cy="388620"/>
            <a:chOff x="6395842" y="4718860"/>
            <a:chExt cx="2016134" cy="290158"/>
          </a:xfrm>
        </p:grpSpPr>
        <p:grpSp>
          <p:nvGrpSpPr>
            <p:cNvPr id="28" name="组合 2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05672" y="2062912"/>
            <a:ext cx="5341772" cy="4484900"/>
            <a:chOff x="6605672" y="2062912"/>
            <a:chExt cx="5341772" cy="44849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E58B8CDE-68D2-47BD-984B-0CC03E218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5672" y="2062912"/>
              <a:ext cx="5341772" cy="44849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763934" y="2306629"/>
              <a:ext cx="3987800" cy="2138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166763" y="2397746"/>
              <a:ext cx="2999225" cy="1780730"/>
              <a:chOff x="7266" y="4942"/>
              <a:chExt cx="1531" cy="909"/>
            </a:xfrm>
          </p:grpSpPr>
          <p:sp>
            <p:nvSpPr>
              <p:cNvPr id="39" name="îṡľíḍè"/>
              <p:cNvSpPr txBox="1"/>
              <p:nvPr/>
            </p:nvSpPr>
            <p:spPr>
              <a:xfrm>
                <a:off x="7266" y="5539"/>
                <a:ext cx="1531" cy="312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REPORT</a:t>
                </a:r>
                <a:endParaRPr kumimoji="0" lang="zh-CN" altLang="en-US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0" name="îṩľïḑê"/>
              <p:cNvSpPr txBox="1"/>
              <p:nvPr/>
            </p:nvSpPr>
            <p:spPr>
              <a:xfrm>
                <a:off x="7269" y="5289"/>
                <a:ext cx="1092" cy="1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50A2"/>
                    </a:solidFill>
                    <a:effectLst/>
                    <a:uLnTx/>
                    <a:uFillTx/>
                  </a:rPr>
                  <a:t>ANNUAL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ís1ídè"/>
              <p:cNvSpPr txBox="1"/>
              <p:nvPr/>
            </p:nvSpPr>
            <p:spPr>
              <a:xfrm>
                <a:off x="7844" y="4942"/>
                <a:ext cx="682" cy="280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B159"/>
                    </a:solidFill>
                    <a:effectLst/>
                    <a:uLnTx/>
                    <a:uFillTx/>
                  </a:rPr>
                  <a:t>2021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EDB1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ïṩḷîďê"/>
              <p:cNvSpPr/>
              <p:nvPr/>
            </p:nvSpPr>
            <p:spPr>
              <a:xfrm>
                <a:off x="7266" y="4952"/>
                <a:ext cx="506" cy="261"/>
              </a:xfrm>
              <a:prstGeom prst="rect">
                <a:avLst/>
              </a:prstGeom>
              <a:solidFill>
                <a:srgbClr val="EDB15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ïşlïḋe"/>
              <p:cNvSpPr/>
              <p:nvPr/>
            </p:nvSpPr>
            <p:spPr>
              <a:xfrm>
                <a:off x="8432" y="5108"/>
                <a:ext cx="365" cy="365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371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b79155e-c2f8-4994-9dfd-9db7d75783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3990BA-2577-461E-8387-21B909BAC1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81455" y="2073311"/>
            <a:ext cx="3476308" cy="4145566"/>
            <a:chOff x="3988753" y="1244427"/>
            <a:chExt cx="4071476" cy="4855316"/>
          </a:xfrm>
        </p:grpSpPr>
        <p:sp>
          <p:nvSpPr>
            <p:cNvPr id="6" name="îṧḷïḍe">
              <a:extLst>
                <a:ext uri="{FF2B5EF4-FFF2-40B4-BE49-F238E27FC236}">
                  <a16:creationId xmlns:a16="http://schemas.microsoft.com/office/drawing/2014/main" xmlns="" id="{E48487A3-F4A7-4E7C-9193-0A18EF5C7CBF}"/>
                </a:ext>
              </a:extLst>
            </p:cNvPr>
            <p:cNvSpPr/>
            <p:nvPr/>
          </p:nvSpPr>
          <p:spPr>
            <a:xfrm>
              <a:off x="3988753" y="1244427"/>
              <a:ext cx="1966897" cy="2719636"/>
            </a:xfrm>
            <a:custGeom>
              <a:avLst/>
              <a:gdLst>
                <a:gd name="connsiteX0" fmla="*/ 985320 w 2241318"/>
                <a:gd name="connsiteY0" fmla="*/ 886641 h 3657694"/>
                <a:gd name="connsiteX1" fmla="*/ 880387 w 2241318"/>
                <a:gd name="connsiteY1" fmla="*/ 969061 h 3657694"/>
                <a:gd name="connsiteX2" fmla="*/ 972306 w 2241318"/>
                <a:gd name="connsiteY2" fmla="*/ 1054540 h 3657694"/>
                <a:gd name="connsiteX3" fmla="*/ 992252 w 2241318"/>
                <a:gd name="connsiteY3" fmla="*/ 1069243 h 3657694"/>
                <a:gd name="connsiteX4" fmla="*/ 994989 w 2241318"/>
                <a:gd name="connsiteY4" fmla="*/ 1065184 h 3657694"/>
                <a:gd name="connsiteX5" fmla="*/ 998436 w 2241318"/>
                <a:gd name="connsiteY5" fmla="*/ 991227 h 3657694"/>
                <a:gd name="connsiteX6" fmla="*/ 985320 w 2241318"/>
                <a:gd name="connsiteY6" fmla="*/ 886641 h 3657694"/>
                <a:gd name="connsiteX7" fmla="*/ 1562448 w 2241318"/>
                <a:gd name="connsiteY7" fmla="*/ 0 h 3657694"/>
                <a:gd name="connsiteX8" fmla="*/ 1582435 w 2241318"/>
                <a:gd name="connsiteY8" fmla="*/ 114889 h 3657694"/>
                <a:gd name="connsiteX9" fmla="*/ 1652390 w 2241318"/>
                <a:gd name="connsiteY9" fmla="*/ 417096 h 3657694"/>
                <a:gd name="connsiteX10" fmla="*/ 1519975 w 2241318"/>
                <a:gd name="connsiteY10" fmla="*/ 516999 h 3657694"/>
                <a:gd name="connsiteX11" fmla="*/ 1475004 w 2241318"/>
                <a:gd name="connsiteY11" fmla="*/ 646873 h 3657694"/>
                <a:gd name="connsiteX12" fmla="*/ 1617412 w 2241318"/>
                <a:gd name="connsiteY12" fmla="*/ 1029003 h 3657694"/>
                <a:gd name="connsiteX13" fmla="*/ 1737335 w 2241318"/>
                <a:gd name="connsiteY13" fmla="*/ 1103931 h 3657694"/>
                <a:gd name="connsiteX14" fmla="*/ 2024650 w 2241318"/>
                <a:gd name="connsiteY14" fmla="*/ 951578 h 3657694"/>
                <a:gd name="connsiteX15" fmla="*/ 2057129 w 2241318"/>
                <a:gd name="connsiteY15" fmla="*/ 896631 h 3657694"/>
                <a:gd name="connsiteX16" fmla="*/ 2152068 w 2241318"/>
                <a:gd name="connsiteY16" fmla="*/ 821704 h 3657694"/>
                <a:gd name="connsiteX17" fmla="*/ 2237013 w 2241318"/>
                <a:gd name="connsiteY17" fmla="*/ 904124 h 3657694"/>
                <a:gd name="connsiteX18" fmla="*/ 2182048 w 2241318"/>
                <a:gd name="connsiteY18" fmla="*/ 986544 h 3657694"/>
                <a:gd name="connsiteX19" fmla="*/ 2149569 w 2241318"/>
                <a:gd name="connsiteY19" fmla="*/ 1029003 h 3657694"/>
                <a:gd name="connsiteX20" fmla="*/ 1692364 w 2241318"/>
                <a:gd name="connsiteY20" fmla="*/ 1351191 h 3657694"/>
                <a:gd name="connsiteX21" fmla="*/ 1609917 w 2241318"/>
                <a:gd name="connsiteY21" fmla="*/ 1338703 h 3657694"/>
                <a:gd name="connsiteX22" fmla="*/ 1497490 w 2241318"/>
                <a:gd name="connsiteY22" fmla="*/ 1243795 h 3657694"/>
                <a:gd name="connsiteX23" fmla="*/ 1347586 w 2241318"/>
                <a:gd name="connsiteY23" fmla="*/ 1555993 h 3657694"/>
                <a:gd name="connsiteX24" fmla="*/ 1949698 w 2241318"/>
                <a:gd name="connsiteY24" fmla="*/ 1768287 h 3657694"/>
                <a:gd name="connsiteX25" fmla="*/ 1954695 w 2241318"/>
                <a:gd name="connsiteY25" fmla="*/ 2070494 h 3657694"/>
                <a:gd name="connsiteX26" fmla="*/ 1689866 w 2241318"/>
                <a:gd name="connsiteY26" fmla="*/ 2510068 h 3657694"/>
                <a:gd name="connsiteX27" fmla="*/ 1609917 w 2241318"/>
                <a:gd name="connsiteY27" fmla="*/ 2537542 h 3657694"/>
                <a:gd name="connsiteX28" fmla="*/ 1594927 w 2241318"/>
                <a:gd name="connsiteY28" fmla="*/ 2562517 h 3657694"/>
                <a:gd name="connsiteX29" fmla="*/ 1717348 w 2241318"/>
                <a:gd name="connsiteY29" fmla="*/ 2697387 h 3657694"/>
                <a:gd name="connsiteX30" fmla="*/ 1832274 w 2241318"/>
                <a:gd name="connsiteY30" fmla="*/ 2734850 h 3657694"/>
                <a:gd name="connsiteX31" fmla="*/ 1697361 w 2241318"/>
                <a:gd name="connsiteY31" fmla="*/ 2814773 h 3657694"/>
                <a:gd name="connsiteX32" fmla="*/ 1484998 w 2241318"/>
                <a:gd name="connsiteY32" fmla="*/ 2769816 h 3657694"/>
                <a:gd name="connsiteX33" fmla="*/ 1365075 w 2241318"/>
                <a:gd name="connsiteY33" fmla="*/ 2769816 h 3657694"/>
                <a:gd name="connsiteX34" fmla="*/ 1317606 w 2241318"/>
                <a:gd name="connsiteY34" fmla="*/ 2744841 h 3657694"/>
                <a:gd name="connsiteX35" fmla="*/ 1345088 w 2241318"/>
                <a:gd name="connsiteY35" fmla="*/ 2624957 h 3657694"/>
                <a:gd name="connsiteX36" fmla="*/ 1455017 w 2241318"/>
                <a:gd name="connsiteY36" fmla="*/ 2462614 h 3657694"/>
                <a:gd name="connsiteX37" fmla="*/ 1614914 w 2241318"/>
                <a:gd name="connsiteY37" fmla="*/ 2172895 h 3657694"/>
                <a:gd name="connsiteX38" fmla="*/ 1734837 w 2241318"/>
                <a:gd name="connsiteY38" fmla="*/ 1980581 h 3657694"/>
                <a:gd name="connsiteX39" fmla="*/ 1440027 w 2241318"/>
                <a:gd name="connsiteY39" fmla="*/ 1960601 h 3657694"/>
                <a:gd name="connsiteX40" fmla="*/ 1170201 w 2241318"/>
                <a:gd name="connsiteY40" fmla="*/ 1913147 h 3657694"/>
                <a:gd name="connsiteX41" fmla="*/ 645538 w 2241318"/>
                <a:gd name="connsiteY41" fmla="*/ 2674908 h 3657694"/>
                <a:gd name="connsiteX42" fmla="*/ 320748 w 2241318"/>
                <a:gd name="connsiteY42" fmla="*/ 3271830 h 3657694"/>
                <a:gd name="connsiteX43" fmla="*/ 260786 w 2241318"/>
                <a:gd name="connsiteY43" fmla="*/ 3241859 h 3657694"/>
                <a:gd name="connsiteX44" fmla="*/ 223310 w 2241318"/>
                <a:gd name="connsiteY44" fmla="*/ 3281820 h 3657694"/>
                <a:gd name="connsiteX45" fmla="*/ 250793 w 2241318"/>
                <a:gd name="connsiteY45" fmla="*/ 3331772 h 3657694"/>
                <a:gd name="connsiteX46" fmla="*/ 158352 w 2241318"/>
                <a:gd name="connsiteY46" fmla="*/ 3446661 h 3657694"/>
                <a:gd name="connsiteX47" fmla="*/ 153355 w 2241318"/>
                <a:gd name="connsiteY47" fmla="*/ 3529081 h 3657694"/>
                <a:gd name="connsiteX48" fmla="*/ 228307 w 2241318"/>
                <a:gd name="connsiteY48" fmla="*/ 3648965 h 3657694"/>
                <a:gd name="connsiteX49" fmla="*/ 15944 w 2241318"/>
                <a:gd name="connsiteY49" fmla="*/ 3613999 h 3657694"/>
                <a:gd name="connsiteX50" fmla="*/ 8449 w 2241318"/>
                <a:gd name="connsiteY50" fmla="*/ 3349255 h 3657694"/>
                <a:gd name="connsiteX51" fmla="*/ 10947 w 2241318"/>
                <a:gd name="connsiteY51" fmla="*/ 3216883 h 3657694"/>
                <a:gd name="connsiteX52" fmla="*/ 120876 w 2241318"/>
                <a:gd name="connsiteY52" fmla="*/ 3196903 h 3657694"/>
                <a:gd name="connsiteX53" fmla="*/ 145860 w 2241318"/>
                <a:gd name="connsiteY53" fmla="*/ 3174424 h 3657694"/>
                <a:gd name="connsiteX54" fmla="*/ 138365 w 2241318"/>
                <a:gd name="connsiteY54" fmla="*/ 3149449 h 3657694"/>
                <a:gd name="connsiteX55" fmla="*/ 408191 w 2241318"/>
                <a:gd name="connsiteY55" fmla="*/ 2570010 h 3657694"/>
                <a:gd name="connsiteX56" fmla="*/ 665525 w 2241318"/>
                <a:gd name="connsiteY56" fmla="*/ 2210359 h 3657694"/>
                <a:gd name="connsiteX57" fmla="*/ 765461 w 2241318"/>
                <a:gd name="connsiteY57" fmla="*/ 1678374 h 3657694"/>
                <a:gd name="connsiteX58" fmla="*/ 807934 w 2241318"/>
                <a:gd name="connsiteY58" fmla="*/ 1458587 h 3657694"/>
                <a:gd name="connsiteX59" fmla="*/ 760464 w 2241318"/>
                <a:gd name="connsiteY59" fmla="*/ 1401143 h 3657694"/>
                <a:gd name="connsiteX60" fmla="*/ 820426 w 2241318"/>
                <a:gd name="connsiteY60" fmla="*/ 1373669 h 3657694"/>
                <a:gd name="connsiteX61" fmla="*/ 946907 w 2241318"/>
                <a:gd name="connsiteY61" fmla="*/ 1235990 h 3657694"/>
                <a:gd name="connsiteX62" fmla="*/ 947294 w 2241318"/>
                <a:gd name="connsiteY62" fmla="*/ 1235055 h 3657694"/>
                <a:gd name="connsiteX63" fmla="*/ 947604 w 2241318"/>
                <a:gd name="connsiteY63" fmla="*/ 1235209 h 3657694"/>
                <a:gd name="connsiteX64" fmla="*/ 947724 w 2241318"/>
                <a:gd name="connsiteY64" fmla="*/ 1234019 h 3657694"/>
                <a:gd name="connsiteX65" fmla="*/ 947294 w 2241318"/>
                <a:gd name="connsiteY65" fmla="*/ 1235055 h 3657694"/>
                <a:gd name="connsiteX66" fmla="*/ 935351 w 2241318"/>
                <a:gd name="connsiteY66" fmla="*/ 1229122 h 3657694"/>
                <a:gd name="connsiteX67" fmla="*/ 722988 w 2241318"/>
                <a:gd name="connsiteY67" fmla="*/ 1066467 h 3657694"/>
                <a:gd name="connsiteX68" fmla="*/ 717992 w 2241318"/>
                <a:gd name="connsiteY68" fmla="*/ 814211 h 3657694"/>
                <a:gd name="connsiteX69" fmla="*/ 1015300 w 2241318"/>
                <a:gd name="connsiteY69" fmla="*/ 519497 h 3657694"/>
                <a:gd name="connsiteX70" fmla="*/ 1222667 w 2241318"/>
                <a:gd name="connsiteY70" fmla="*/ 509506 h 3657694"/>
                <a:gd name="connsiteX71" fmla="*/ 1262641 w 2241318"/>
                <a:gd name="connsiteY71" fmla="*/ 482033 h 3657694"/>
                <a:gd name="connsiteX72" fmla="*/ 1287625 w 2241318"/>
                <a:gd name="connsiteY72" fmla="*/ 452062 h 3657694"/>
                <a:gd name="connsiteX73" fmla="*/ 1230162 w 2241318"/>
                <a:gd name="connsiteY73" fmla="*/ 237270 h 3657694"/>
                <a:gd name="connsiteX74" fmla="*/ 1427535 w 2241318"/>
                <a:gd name="connsiteY74" fmla="*/ 57444 h 3657694"/>
                <a:gd name="connsiteX75" fmla="*/ 1562448 w 2241318"/>
                <a:gd name="connsiteY75" fmla="*/ 0 h 365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241318" h="3657694">
                  <a:moveTo>
                    <a:pt x="985320" y="886641"/>
                  </a:moveTo>
                  <a:cubicBezTo>
                    <a:pt x="972828" y="866660"/>
                    <a:pt x="880387" y="969061"/>
                    <a:pt x="880387" y="969061"/>
                  </a:cubicBezTo>
                  <a:cubicBezTo>
                    <a:pt x="890693" y="988729"/>
                    <a:pt x="928754" y="1021393"/>
                    <a:pt x="972306" y="1054540"/>
                  </a:cubicBezTo>
                  <a:lnTo>
                    <a:pt x="992252" y="1069243"/>
                  </a:lnTo>
                  <a:lnTo>
                    <a:pt x="994989" y="1065184"/>
                  </a:lnTo>
                  <a:lnTo>
                    <a:pt x="998436" y="991227"/>
                  </a:lnTo>
                  <a:cubicBezTo>
                    <a:pt x="997812" y="937841"/>
                    <a:pt x="991566" y="895382"/>
                    <a:pt x="985320" y="886641"/>
                  </a:cubicBezTo>
                  <a:close/>
                  <a:moveTo>
                    <a:pt x="1562448" y="0"/>
                  </a:moveTo>
                  <a:cubicBezTo>
                    <a:pt x="1629904" y="42459"/>
                    <a:pt x="1582435" y="114889"/>
                    <a:pt x="1582435" y="114889"/>
                  </a:cubicBezTo>
                  <a:cubicBezTo>
                    <a:pt x="1637400" y="159845"/>
                    <a:pt x="1632403" y="289719"/>
                    <a:pt x="1652390" y="417096"/>
                  </a:cubicBezTo>
                  <a:cubicBezTo>
                    <a:pt x="1669879" y="546970"/>
                    <a:pt x="1592428" y="504511"/>
                    <a:pt x="1519975" y="516999"/>
                  </a:cubicBezTo>
                  <a:cubicBezTo>
                    <a:pt x="1447522" y="529487"/>
                    <a:pt x="1475004" y="646873"/>
                    <a:pt x="1475004" y="646873"/>
                  </a:cubicBezTo>
                  <a:cubicBezTo>
                    <a:pt x="1562448" y="749274"/>
                    <a:pt x="1617412" y="1029003"/>
                    <a:pt x="1617412" y="1029003"/>
                  </a:cubicBezTo>
                  <a:cubicBezTo>
                    <a:pt x="1617412" y="1029003"/>
                    <a:pt x="1662383" y="1161375"/>
                    <a:pt x="1737335" y="1103931"/>
                  </a:cubicBezTo>
                  <a:cubicBezTo>
                    <a:pt x="1812287" y="1046486"/>
                    <a:pt x="1997168" y="981549"/>
                    <a:pt x="2024650" y="951578"/>
                  </a:cubicBezTo>
                  <a:cubicBezTo>
                    <a:pt x="2054631" y="924105"/>
                    <a:pt x="2057129" y="896631"/>
                    <a:pt x="2057129" y="896631"/>
                  </a:cubicBezTo>
                  <a:cubicBezTo>
                    <a:pt x="2074618" y="854172"/>
                    <a:pt x="2114592" y="821704"/>
                    <a:pt x="2152068" y="821704"/>
                  </a:cubicBezTo>
                  <a:cubicBezTo>
                    <a:pt x="2189544" y="821704"/>
                    <a:pt x="2217026" y="854172"/>
                    <a:pt x="2237013" y="904124"/>
                  </a:cubicBezTo>
                  <a:cubicBezTo>
                    <a:pt x="2257000" y="956573"/>
                    <a:pt x="2202036" y="974056"/>
                    <a:pt x="2182048" y="986544"/>
                  </a:cubicBezTo>
                  <a:cubicBezTo>
                    <a:pt x="2164560" y="999032"/>
                    <a:pt x="2149569" y="1029003"/>
                    <a:pt x="2149569" y="1029003"/>
                  </a:cubicBezTo>
                  <a:cubicBezTo>
                    <a:pt x="2104598" y="1091443"/>
                    <a:pt x="1752325" y="1318722"/>
                    <a:pt x="1692364" y="1351191"/>
                  </a:cubicBezTo>
                  <a:cubicBezTo>
                    <a:pt x="1632403" y="1381162"/>
                    <a:pt x="1609917" y="1338703"/>
                    <a:pt x="1609917" y="1338703"/>
                  </a:cubicBezTo>
                  <a:cubicBezTo>
                    <a:pt x="1609917" y="1338703"/>
                    <a:pt x="1609917" y="1338703"/>
                    <a:pt x="1497490" y="1243795"/>
                  </a:cubicBezTo>
                  <a:cubicBezTo>
                    <a:pt x="1477503" y="1316225"/>
                    <a:pt x="1347586" y="1555993"/>
                    <a:pt x="1347586" y="1555993"/>
                  </a:cubicBezTo>
                  <a:cubicBezTo>
                    <a:pt x="1387561" y="1610939"/>
                    <a:pt x="1847264" y="1740814"/>
                    <a:pt x="1949698" y="1768287"/>
                  </a:cubicBezTo>
                  <a:cubicBezTo>
                    <a:pt x="2049634" y="1795760"/>
                    <a:pt x="2067123" y="1938122"/>
                    <a:pt x="1954695" y="2070494"/>
                  </a:cubicBezTo>
                  <a:cubicBezTo>
                    <a:pt x="1844766" y="2205363"/>
                    <a:pt x="1729840" y="2432643"/>
                    <a:pt x="1689866" y="2510068"/>
                  </a:cubicBezTo>
                  <a:cubicBezTo>
                    <a:pt x="1649891" y="2589991"/>
                    <a:pt x="1609917" y="2537542"/>
                    <a:pt x="1609917" y="2537542"/>
                  </a:cubicBezTo>
                  <a:cubicBezTo>
                    <a:pt x="1609917" y="2537542"/>
                    <a:pt x="1609917" y="2537542"/>
                    <a:pt x="1594927" y="2562517"/>
                  </a:cubicBezTo>
                  <a:cubicBezTo>
                    <a:pt x="1589930" y="2622459"/>
                    <a:pt x="1674875" y="2664918"/>
                    <a:pt x="1717348" y="2697387"/>
                  </a:cubicBezTo>
                  <a:cubicBezTo>
                    <a:pt x="1762319" y="2729855"/>
                    <a:pt x="1817284" y="2724860"/>
                    <a:pt x="1832274" y="2734850"/>
                  </a:cubicBezTo>
                  <a:cubicBezTo>
                    <a:pt x="1847264" y="2744841"/>
                    <a:pt x="1807290" y="2804783"/>
                    <a:pt x="1697361" y="2814773"/>
                  </a:cubicBezTo>
                  <a:cubicBezTo>
                    <a:pt x="1584933" y="2824763"/>
                    <a:pt x="1512480" y="2782304"/>
                    <a:pt x="1484998" y="2769816"/>
                  </a:cubicBezTo>
                  <a:cubicBezTo>
                    <a:pt x="1455017" y="2757329"/>
                    <a:pt x="1405049" y="2764821"/>
                    <a:pt x="1365075" y="2769816"/>
                  </a:cubicBezTo>
                  <a:cubicBezTo>
                    <a:pt x="1322602" y="2777309"/>
                    <a:pt x="1317606" y="2744841"/>
                    <a:pt x="1317606" y="2744841"/>
                  </a:cubicBezTo>
                  <a:cubicBezTo>
                    <a:pt x="1317606" y="2744841"/>
                    <a:pt x="1305114" y="2662421"/>
                    <a:pt x="1345088" y="2624957"/>
                  </a:cubicBezTo>
                  <a:cubicBezTo>
                    <a:pt x="1387561" y="2587493"/>
                    <a:pt x="1405049" y="2562517"/>
                    <a:pt x="1455017" y="2462614"/>
                  </a:cubicBezTo>
                  <a:cubicBezTo>
                    <a:pt x="1507483" y="2365208"/>
                    <a:pt x="1589930" y="2255315"/>
                    <a:pt x="1614914" y="2172895"/>
                  </a:cubicBezTo>
                  <a:cubicBezTo>
                    <a:pt x="1639898" y="2090475"/>
                    <a:pt x="1734837" y="2005557"/>
                    <a:pt x="1734837" y="1980581"/>
                  </a:cubicBezTo>
                  <a:cubicBezTo>
                    <a:pt x="1734837" y="1955605"/>
                    <a:pt x="1629904" y="1958103"/>
                    <a:pt x="1440027" y="1960601"/>
                  </a:cubicBezTo>
                  <a:cubicBezTo>
                    <a:pt x="1250149" y="1963098"/>
                    <a:pt x="1170201" y="1913147"/>
                    <a:pt x="1170201" y="1913147"/>
                  </a:cubicBezTo>
                  <a:cubicBezTo>
                    <a:pt x="1115236" y="2177890"/>
                    <a:pt x="820426" y="2467609"/>
                    <a:pt x="645538" y="2674908"/>
                  </a:cubicBezTo>
                  <a:cubicBezTo>
                    <a:pt x="473149" y="2884705"/>
                    <a:pt x="320748" y="3271830"/>
                    <a:pt x="320748" y="3271830"/>
                  </a:cubicBezTo>
                  <a:cubicBezTo>
                    <a:pt x="320748" y="3271830"/>
                    <a:pt x="320748" y="3271830"/>
                    <a:pt x="260786" y="3241859"/>
                  </a:cubicBezTo>
                  <a:cubicBezTo>
                    <a:pt x="260786" y="3241859"/>
                    <a:pt x="260786" y="3241859"/>
                    <a:pt x="223310" y="3281820"/>
                  </a:cubicBezTo>
                  <a:cubicBezTo>
                    <a:pt x="223310" y="3281820"/>
                    <a:pt x="248294" y="3301801"/>
                    <a:pt x="250793" y="3331772"/>
                  </a:cubicBezTo>
                  <a:cubicBezTo>
                    <a:pt x="253291" y="3364241"/>
                    <a:pt x="193330" y="3399207"/>
                    <a:pt x="158352" y="3446661"/>
                  </a:cubicBezTo>
                  <a:cubicBezTo>
                    <a:pt x="123375" y="3494115"/>
                    <a:pt x="153355" y="3529081"/>
                    <a:pt x="153355" y="3529081"/>
                  </a:cubicBezTo>
                  <a:cubicBezTo>
                    <a:pt x="215815" y="3534076"/>
                    <a:pt x="288269" y="3633979"/>
                    <a:pt x="228307" y="3648965"/>
                  </a:cubicBezTo>
                  <a:cubicBezTo>
                    <a:pt x="168346" y="3663950"/>
                    <a:pt x="43426" y="3663950"/>
                    <a:pt x="15944" y="3613999"/>
                  </a:cubicBezTo>
                  <a:cubicBezTo>
                    <a:pt x="-9040" y="3564047"/>
                    <a:pt x="954" y="3461646"/>
                    <a:pt x="8449" y="3349255"/>
                  </a:cubicBezTo>
                  <a:cubicBezTo>
                    <a:pt x="13446" y="3234366"/>
                    <a:pt x="-11538" y="3251849"/>
                    <a:pt x="10947" y="3216883"/>
                  </a:cubicBezTo>
                  <a:cubicBezTo>
                    <a:pt x="33433" y="3181917"/>
                    <a:pt x="120876" y="3196903"/>
                    <a:pt x="120876" y="3196903"/>
                  </a:cubicBezTo>
                  <a:cubicBezTo>
                    <a:pt x="120876" y="3196903"/>
                    <a:pt x="120876" y="3196903"/>
                    <a:pt x="145860" y="3174424"/>
                  </a:cubicBezTo>
                  <a:cubicBezTo>
                    <a:pt x="145860" y="3174424"/>
                    <a:pt x="145860" y="3174424"/>
                    <a:pt x="138365" y="3149449"/>
                  </a:cubicBezTo>
                  <a:cubicBezTo>
                    <a:pt x="213317" y="3054541"/>
                    <a:pt x="340735" y="2747338"/>
                    <a:pt x="408191" y="2570010"/>
                  </a:cubicBezTo>
                  <a:cubicBezTo>
                    <a:pt x="478146" y="2395179"/>
                    <a:pt x="585577" y="2425150"/>
                    <a:pt x="665525" y="2210359"/>
                  </a:cubicBezTo>
                  <a:cubicBezTo>
                    <a:pt x="745474" y="1995567"/>
                    <a:pt x="772956" y="1760794"/>
                    <a:pt x="765461" y="1678374"/>
                  </a:cubicBezTo>
                  <a:cubicBezTo>
                    <a:pt x="760464" y="1598451"/>
                    <a:pt x="807934" y="1458587"/>
                    <a:pt x="807934" y="1458587"/>
                  </a:cubicBezTo>
                  <a:cubicBezTo>
                    <a:pt x="807934" y="1458587"/>
                    <a:pt x="807934" y="1458587"/>
                    <a:pt x="760464" y="1401143"/>
                  </a:cubicBezTo>
                  <a:cubicBezTo>
                    <a:pt x="760464" y="1401143"/>
                    <a:pt x="775455" y="1391152"/>
                    <a:pt x="820426" y="1373669"/>
                  </a:cubicBezTo>
                  <a:cubicBezTo>
                    <a:pt x="854154" y="1358684"/>
                    <a:pt x="908962" y="1305766"/>
                    <a:pt x="946907" y="1235990"/>
                  </a:cubicBezTo>
                  <a:lnTo>
                    <a:pt x="947294" y="1235055"/>
                  </a:lnTo>
                  <a:lnTo>
                    <a:pt x="947604" y="1235209"/>
                  </a:lnTo>
                  <a:lnTo>
                    <a:pt x="947724" y="1234019"/>
                  </a:lnTo>
                  <a:lnTo>
                    <a:pt x="947294" y="1235055"/>
                  </a:lnTo>
                  <a:lnTo>
                    <a:pt x="935351" y="1229122"/>
                  </a:lnTo>
                  <a:cubicBezTo>
                    <a:pt x="869144" y="1193843"/>
                    <a:pt x="787947" y="1140145"/>
                    <a:pt x="722988" y="1066467"/>
                  </a:cubicBezTo>
                  <a:cubicBezTo>
                    <a:pt x="593072" y="916612"/>
                    <a:pt x="570587" y="934095"/>
                    <a:pt x="717992" y="814211"/>
                  </a:cubicBezTo>
                  <a:cubicBezTo>
                    <a:pt x="867895" y="694327"/>
                    <a:pt x="987818" y="539477"/>
                    <a:pt x="1015300" y="519497"/>
                  </a:cubicBezTo>
                  <a:cubicBezTo>
                    <a:pt x="1045281" y="499516"/>
                    <a:pt x="1180194" y="516999"/>
                    <a:pt x="1222667" y="509506"/>
                  </a:cubicBezTo>
                  <a:cubicBezTo>
                    <a:pt x="1262641" y="504511"/>
                    <a:pt x="1262641" y="482033"/>
                    <a:pt x="1262641" y="482033"/>
                  </a:cubicBezTo>
                  <a:cubicBezTo>
                    <a:pt x="1262641" y="482033"/>
                    <a:pt x="1262641" y="482033"/>
                    <a:pt x="1287625" y="452062"/>
                  </a:cubicBezTo>
                  <a:cubicBezTo>
                    <a:pt x="1297618" y="389623"/>
                    <a:pt x="1230162" y="337173"/>
                    <a:pt x="1230162" y="237270"/>
                  </a:cubicBezTo>
                  <a:cubicBezTo>
                    <a:pt x="1230162" y="139865"/>
                    <a:pt x="1330098" y="77425"/>
                    <a:pt x="1427535" y="57444"/>
                  </a:cubicBezTo>
                  <a:cubicBezTo>
                    <a:pt x="1524972" y="39961"/>
                    <a:pt x="1562448" y="0"/>
                    <a:pt x="156244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sľïdé">
              <a:extLst>
                <a:ext uri="{FF2B5EF4-FFF2-40B4-BE49-F238E27FC236}">
                  <a16:creationId xmlns:a16="http://schemas.microsoft.com/office/drawing/2014/main" xmlns="" id="{7BA3D72C-F264-4466-899B-82953D378C16}"/>
                </a:ext>
              </a:extLst>
            </p:cNvPr>
            <p:cNvSpPr/>
            <p:nvPr/>
          </p:nvSpPr>
          <p:spPr bwMode="auto">
            <a:xfrm>
              <a:off x="4043885" y="3704297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śļiďé">
              <a:extLst>
                <a:ext uri="{FF2B5EF4-FFF2-40B4-BE49-F238E27FC236}">
                  <a16:creationId xmlns:a16="http://schemas.microsoft.com/office/drawing/2014/main" xmlns="" id="{59DE7052-3D18-490F-8540-B3F40ECD8D97}"/>
                </a:ext>
              </a:extLst>
            </p:cNvPr>
            <p:cNvSpPr/>
            <p:nvPr/>
          </p:nvSpPr>
          <p:spPr bwMode="auto">
            <a:xfrm>
              <a:off x="5443972" y="292314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šľídè">
              <a:extLst>
                <a:ext uri="{FF2B5EF4-FFF2-40B4-BE49-F238E27FC236}">
                  <a16:creationId xmlns:a16="http://schemas.microsoft.com/office/drawing/2014/main" xmlns="" id="{C7BEC9DF-1CB7-44E2-8393-47C011A4AF57}"/>
                </a:ext>
              </a:extLst>
            </p:cNvPr>
            <p:cNvSpPr/>
            <p:nvPr/>
          </p:nvSpPr>
          <p:spPr bwMode="auto">
            <a:xfrm>
              <a:off x="6844057" y="214199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ṩlîde">
              <a:extLst>
                <a:ext uri="{FF2B5EF4-FFF2-40B4-BE49-F238E27FC236}">
                  <a16:creationId xmlns:a16="http://schemas.microsoft.com/office/drawing/2014/main" xmlns="" id="{0C78ACA2-2487-418A-9B6C-ECBECF7599CB}"/>
                </a:ext>
              </a:extLst>
            </p:cNvPr>
            <p:cNvSpPr/>
            <p:nvPr/>
          </p:nvSpPr>
          <p:spPr>
            <a:xfrm>
              <a:off x="4297977" y="3802571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Sḷîḋé">
              <a:extLst>
                <a:ext uri="{FF2B5EF4-FFF2-40B4-BE49-F238E27FC236}">
                  <a16:creationId xmlns:a16="http://schemas.microsoft.com/office/drawing/2014/main" xmlns="" id="{CF4A9F98-DC95-408A-9A78-9CB6B81F614A}"/>
                </a:ext>
              </a:extLst>
            </p:cNvPr>
            <p:cNvSpPr/>
            <p:nvPr/>
          </p:nvSpPr>
          <p:spPr>
            <a:xfrm>
              <a:off x="5698064" y="3026412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$lîdè">
              <a:extLst>
                <a:ext uri="{FF2B5EF4-FFF2-40B4-BE49-F238E27FC236}">
                  <a16:creationId xmlns:a16="http://schemas.microsoft.com/office/drawing/2014/main" xmlns="" id="{B3601F52-9135-4358-8130-7D65A7EA2E71}"/>
                </a:ext>
              </a:extLst>
            </p:cNvPr>
            <p:cNvSpPr/>
            <p:nvPr/>
          </p:nvSpPr>
          <p:spPr>
            <a:xfrm>
              <a:off x="7098149" y="2250252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ṩļidê">
              <a:extLst>
                <a:ext uri="{FF2B5EF4-FFF2-40B4-BE49-F238E27FC236}">
                  <a16:creationId xmlns:a16="http://schemas.microsoft.com/office/drawing/2014/main" xmlns="" id="{7F4286A9-9B55-4912-AFA6-2995BA170870}"/>
                </a:ext>
              </a:extLst>
            </p:cNvPr>
            <p:cNvSpPr txBox="1"/>
            <p:nvPr/>
          </p:nvSpPr>
          <p:spPr>
            <a:xfrm>
              <a:off x="4240570" y="4707572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4" name="î$ļíďé">
              <a:extLst>
                <a:ext uri="{FF2B5EF4-FFF2-40B4-BE49-F238E27FC236}">
                  <a16:creationId xmlns:a16="http://schemas.microsoft.com/office/drawing/2014/main" xmlns="" id="{6500E694-7105-480B-A309-BC4F337D5D5A}"/>
                </a:ext>
              </a:extLst>
            </p:cNvPr>
            <p:cNvSpPr txBox="1"/>
            <p:nvPr/>
          </p:nvSpPr>
          <p:spPr>
            <a:xfrm>
              <a:off x="5656405" y="3918988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5" name="iṡļíḑê">
              <a:extLst>
                <a:ext uri="{FF2B5EF4-FFF2-40B4-BE49-F238E27FC236}">
                  <a16:creationId xmlns:a16="http://schemas.microsoft.com/office/drawing/2014/main" xmlns="" id="{EDE49AC2-E8CF-4E1E-B12B-6CBD3CA206E1}"/>
                </a:ext>
              </a:extLst>
            </p:cNvPr>
            <p:cNvSpPr txBox="1"/>
            <p:nvPr/>
          </p:nvSpPr>
          <p:spPr>
            <a:xfrm>
              <a:off x="7042799" y="3130405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ïś1iḓê">
              <a:extLst>
                <a:ext uri="{FF2B5EF4-FFF2-40B4-BE49-F238E27FC236}">
                  <a16:creationId xmlns:a16="http://schemas.microsoft.com/office/drawing/2014/main" xmlns="" id="{EE3BF38B-0CBD-4966-98A5-BA368FF23FFD}"/>
                </a:ext>
              </a:extLst>
            </p:cNvPr>
            <p:cNvSpPr/>
            <p:nvPr/>
          </p:nvSpPr>
          <p:spPr bwMode="auto">
            <a:xfrm>
              <a:off x="4424318" y="3950050"/>
              <a:ext cx="455305" cy="412366"/>
            </a:xfrm>
            <a:custGeom>
              <a:avLst/>
              <a:gdLst>
                <a:gd name="T0" fmla="*/ 237 w 260"/>
                <a:gd name="T1" fmla="*/ 95 h 235"/>
                <a:gd name="T2" fmla="*/ 24 w 260"/>
                <a:gd name="T3" fmla="*/ 95 h 235"/>
                <a:gd name="T4" fmla="*/ 0 w 260"/>
                <a:gd name="T5" fmla="*/ 72 h 235"/>
                <a:gd name="T6" fmla="*/ 260 w 260"/>
                <a:gd name="T7" fmla="*/ 72 h 235"/>
                <a:gd name="T8" fmla="*/ 237 w 260"/>
                <a:gd name="T9" fmla="*/ 95 h 235"/>
                <a:gd name="T10" fmla="*/ 225 w 260"/>
                <a:gd name="T11" fmla="*/ 107 h 235"/>
                <a:gd name="T12" fmla="*/ 201 w 260"/>
                <a:gd name="T13" fmla="*/ 131 h 235"/>
                <a:gd name="T14" fmla="*/ 59 w 260"/>
                <a:gd name="T15" fmla="*/ 131 h 235"/>
                <a:gd name="T16" fmla="*/ 35 w 260"/>
                <a:gd name="T17" fmla="*/ 107 h 235"/>
                <a:gd name="T18" fmla="*/ 225 w 260"/>
                <a:gd name="T19" fmla="*/ 107 h 235"/>
                <a:gd name="T20" fmla="*/ 189 w 260"/>
                <a:gd name="T21" fmla="*/ 143 h 235"/>
                <a:gd name="T22" fmla="*/ 166 w 260"/>
                <a:gd name="T23" fmla="*/ 166 h 235"/>
                <a:gd name="T24" fmla="*/ 95 w 260"/>
                <a:gd name="T25" fmla="*/ 166 h 235"/>
                <a:gd name="T26" fmla="*/ 71 w 260"/>
                <a:gd name="T27" fmla="*/ 143 h 235"/>
                <a:gd name="T28" fmla="*/ 189 w 260"/>
                <a:gd name="T29" fmla="*/ 143 h 235"/>
                <a:gd name="T30" fmla="*/ 130 w 260"/>
                <a:gd name="T31" fmla="*/ 168 h 235"/>
                <a:gd name="T32" fmla="*/ 164 w 260"/>
                <a:gd name="T33" fmla="*/ 202 h 235"/>
                <a:gd name="T34" fmla="*/ 130 w 260"/>
                <a:gd name="T35" fmla="*/ 235 h 235"/>
                <a:gd name="T36" fmla="*/ 97 w 260"/>
                <a:gd name="T37" fmla="*/ 202 h 235"/>
                <a:gd name="T38" fmla="*/ 130 w 260"/>
                <a:gd name="T39" fmla="*/ 16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235">
                  <a:moveTo>
                    <a:pt x="237" y="95"/>
                  </a:moveTo>
                  <a:cubicBezTo>
                    <a:pt x="178" y="36"/>
                    <a:pt x="82" y="36"/>
                    <a:pt x="24" y="9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2" y="0"/>
                    <a:pt x="188" y="0"/>
                    <a:pt x="260" y="72"/>
                  </a:cubicBezTo>
                  <a:lnTo>
                    <a:pt x="237" y="95"/>
                  </a:lnTo>
                  <a:close/>
                  <a:moveTo>
                    <a:pt x="225" y="107"/>
                  </a:moveTo>
                  <a:cubicBezTo>
                    <a:pt x="201" y="131"/>
                    <a:pt x="201" y="131"/>
                    <a:pt x="201" y="131"/>
                  </a:cubicBezTo>
                  <a:cubicBezTo>
                    <a:pt x="162" y="91"/>
                    <a:pt x="98" y="91"/>
                    <a:pt x="59" y="131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88" y="55"/>
                    <a:pt x="173" y="55"/>
                    <a:pt x="225" y="107"/>
                  </a:cubicBezTo>
                  <a:close/>
                  <a:moveTo>
                    <a:pt x="189" y="143"/>
                  </a:moveTo>
                  <a:cubicBezTo>
                    <a:pt x="166" y="166"/>
                    <a:pt x="166" y="166"/>
                    <a:pt x="166" y="166"/>
                  </a:cubicBezTo>
                  <a:cubicBezTo>
                    <a:pt x="146" y="147"/>
                    <a:pt x="114" y="147"/>
                    <a:pt x="95" y="166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104" y="110"/>
                    <a:pt x="157" y="110"/>
                    <a:pt x="189" y="143"/>
                  </a:cubicBezTo>
                  <a:close/>
                  <a:moveTo>
                    <a:pt x="130" y="168"/>
                  </a:moveTo>
                  <a:cubicBezTo>
                    <a:pt x="149" y="168"/>
                    <a:pt x="164" y="183"/>
                    <a:pt x="164" y="202"/>
                  </a:cubicBezTo>
                  <a:cubicBezTo>
                    <a:pt x="164" y="220"/>
                    <a:pt x="149" y="235"/>
                    <a:pt x="130" y="235"/>
                  </a:cubicBezTo>
                  <a:cubicBezTo>
                    <a:pt x="112" y="235"/>
                    <a:pt x="97" y="220"/>
                    <a:pt x="97" y="202"/>
                  </a:cubicBezTo>
                  <a:cubicBezTo>
                    <a:pt x="97" y="183"/>
                    <a:pt x="112" y="168"/>
                    <a:pt x="130" y="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š1iḑé">
              <a:extLst>
                <a:ext uri="{FF2B5EF4-FFF2-40B4-BE49-F238E27FC236}">
                  <a16:creationId xmlns:a16="http://schemas.microsoft.com/office/drawing/2014/main" xmlns="" id="{1E7B595E-2E1B-4CF0-8982-EB53E68597FF}"/>
                </a:ext>
              </a:extLst>
            </p:cNvPr>
            <p:cNvSpPr/>
            <p:nvPr/>
          </p:nvSpPr>
          <p:spPr bwMode="auto">
            <a:xfrm>
              <a:off x="7257958" y="2419061"/>
              <a:ext cx="385673" cy="386300"/>
            </a:xfrm>
            <a:custGeom>
              <a:avLst/>
              <a:gdLst>
                <a:gd name="T0" fmla="*/ 220 w 260"/>
                <a:gd name="T1" fmla="*/ 0 h 260"/>
                <a:gd name="T2" fmla="*/ 41 w 260"/>
                <a:gd name="T3" fmla="*/ 0 h 260"/>
                <a:gd name="T4" fmla="*/ 0 w 260"/>
                <a:gd name="T5" fmla="*/ 41 h 260"/>
                <a:gd name="T6" fmla="*/ 0 w 260"/>
                <a:gd name="T7" fmla="*/ 219 h 260"/>
                <a:gd name="T8" fmla="*/ 41 w 260"/>
                <a:gd name="T9" fmla="*/ 260 h 260"/>
                <a:gd name="T10" fmla="*/ 220 w 260"/>
                <a:gd name="T11" fmla="*/ 260 h 260"/>
                <a:gd name="T12" fmla="*/ 260 w 260"/>
                <a:gd name="T13" fmla="*/ 219 h 260"/>
                <a:gd name="T14" fmla="*/ 260 w 260"/>
                <a:gd name="T15" fmla="*/ 41 h 260"/>
                <a:gd name="T16" fmla="*/ 220 w 260"/>
                <a:gd name="T17" fmla="*/ 0 h 260"/>
                <a:gd name="T18" fmla="*/ 66 w 260"/>
                <a:gd name="T19" fmla="*/ 219 h 260"/>
                <a:gd name="T20" fmla="*/ 34 w 260"/>
                <a:gd name="T21" fmla="*/ 188 h 260"/>
                <a:gd name="T22" fmla="*/ 66 w 260"/>
                <a:gd name="T23" fmla="*/ 156 h 260"/>
                <a:gd name="T24" fmla="*/ 97 w 260"/>
                <a:gd name="T25" fmla="*/ 188 h 260"/>
                <a:gd name="T26" fmla="*/ 66 w 260"/>
                <a:gd name="T27" fmla="*/ 219 h 260"/>
                <a:gd name="T28" fmla="*/ 168 w 260"/>
                <a:gd name="T29" fmla="*/ 218 h 260"/>
                <a:gd name="T30" fmla="*/ 167 w 260"/>
                <a:gd name="T31" fmla="*/ 230 h 260"/>
                <a:gd name="T32" fmla="*/ 130 w 260"/>
                <a:gd name="T33" fmla="*/ 229 h 260"/>
                <a:gd name="T34" fmla="*/ 130 w 260"/>
                <a:gd name="T35" fmla="*/ 217 h 260"/>
                <a:gd name="T36" fmla="*/ 114 w 260"/>
                <a:gd name="T37" fmla="*/ 144 h 260"/>
                <a:gd name="T38" fmla="*/ 35 w 260"/>
                <a:gd name="T39" fmla="*/ 124 h 260"/>
                <a:gd name="T40" fmla="*/ 20 w 260"/>
                <a:gd name="T41" fmla="*/ 124 h 260"/>
                <a:gd name="T42" fmla="*/ 20 w 260"/>
                <a:gd name="T43" fmla="*/ 87 h 260"/>
                <a:gd name="T44" fmla="*/ 35 w 260"/>
                <a:gd name="T45" fmla="*/ 87 h 260"/>
                <a:gd name="T46" fmla="*/ 52 w 260"/>
                <a:gd name="T47" fmla="*/ 87 h 260"/>
                <a:gd name="T48" fmla="*/ 141 w 260"/>
                <a:gd name="T49" fmla="*/ 117 h 260"/>
                <a:gd name="T50" fmla="*/ 168 w 260"/>
                <a:gd name="T51" fmla="*/ 218 h 260"/>
                <a:gd name="T52" fmla="*/ 224 w 260"/>
                <a:gd name="T53" fmla="*/ 209 h 260"/>
                <a:gd name="T54" fmla="*/ 224 w 260"/>
                <a:gd name="T55" fmla="*/ 220 h 260"/>
                <a:gd name="T56" fmla="*/ 185 w 260"/>
                <a:gd name="T57" fmla="*/ 218 h 260"/>
                <a:gd name="T58" fmla="*/ 186 w 260"/>
                <a:gd name="T59" fmla="*/ 208 h 260"/>
                <a:gd name="T60" fmla="*/ 162 w 260"/>
                <a:gd name="T61" fmla="*/ 101 h 260"/>
                <a:gd name="T62" fmla="*/ 47 w 260"/>
                <a:gd name="T63" fmla="*/ 72 h 260"/>
                <a:gd name="T64" fmla="*/ 33 w 260"/>
                <a:gd name="T65" fmla="*/ 72 h 260"/>
                <a:gd name="T66" fmla="*/ 33 w 260"/>
                <a:gd name="T67" fmla="*/ 34 h 260"/>
                <a:gd name="T68" fmla="*/ 47 w 260"/>
                <a:gd name="T69" fmla="*/ 34 h 260"/>
                <a:gd name="T70" fmla="*/ 70 w 260"/>
                <a:gd name="T71" fmla="*/ 34 h 260"/>
                <a:gd name="T72" fmla="*/ 189 w 260"/>
                <a:gd name="T73" fmla="*/ 74 h 260"/>
                <a:gd name="T74" fmla="*/ 224 w 260"/>
                <a:gd name="T75" fmla="*/ 20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0" h="260">
                  <a:moveTo>
                    <a:pt x="22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42"/>
                    <a:pt x="18" y="260"/>
                    <a:pt x="41" y="260"/>
                  </a:cubicBezTo>
                  <a:cubicBezTo>
                    <a:pt x="220" y="260"/>
                    <a:pt x="220" y="260"/>
                    <a:pt x="220" y="260"/>
                  </a:cubicBezTo>
                  <a:cubicBezTo>
                    <a:pt x="242" y="260"/>
                    <a:pt x="260" y="242"/>
                    <a:pt x="260" y="219"/>
                  </a:cubicBezTo>
                  <a:cubicBezTo>
                    <a:pt x="260" y="41"/>
                    <a:pt x="260" y="41"/>
                    <a:pt x="260" y="41"/>
                  </a:cubicBezTo>
                  <a:cubicBezTo>
                    <a:pt x="260" y="18"/>
                    <a:pt x="242" y="0"/>
                    <a:pt x="220" y="0"/>
                  </a:cubicBezTo>
                  <a:close/>
                  <a:moveTo>
                    <a:pt x="66" y="219"/>
                  </a:moveTo>
                  <a:cubicBezTo>
                    <a:pt x="48" y="219"/>
                    <a:pt x="34" y="205"/>
                    <a:pt x="34" y="188"/>
                  </a:cubicBezTo>
                  <a:cubicBezTo>
                    <a:pt x="34" y="170"/>
                    <a:pt x="48" y="156"/>
                    <a:pt x="66" y="156"/>
                  </a:cubicBezTo>
                  <a:cubicBezTo>
                    <a:pt x="83" y="156"/>
                    <a:pt x="97" y="170"/>
                    <a:pt x="97" y="188"/>
                  </a:cubicBezTo>
                  <a:cubicBezTo>
                    <a:pt x="97" y="205"/>
                    <a:pt x="83" y="219"/>
                    <a:pt x="66" y="219"/>
                  </a:cubicBezTo>
                  <a:close/>
                  <a:moveTo>
                    <a:pt x="168" y="218"/>
                  </a:moveTo>
                  <a:cubicBezTo>
                    <a:pt x="167" y="230"/>
                    <a:pt x="167" y="230"/>
                    <a:pt x="167" y="230"/>
                  </a:cubicBezTo>
                  <a:cubicBezTo>
                    <a:pt x="130" y="229"/>
                    <a:pt x="130" y="229"/>
                    <a:pt x="130" y="229"/>
                  </a:cubicBezTo>
                  <a:cubicBezTo>
                    <a:pt x="130" y="217"/>
                    <a:pt x="130" y="217"/>
                    <a:pt x="130" y="217"/>
                  </a:cubicBezTo>
                  <a:cubicBezTo>
                    <a:pt x="131" y="178"/>
                    <a:pt x="127" y="156"/>
                    <a:pt x="114" y="144"/>
                  </a:cubicBezTo>
                  <a:cubicBezTo>
                    <a:pt x="101" y="130"/>
                    <a:pt x="77" y="124"/>
                    <a:pt x="35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1" y="87"/>
                    <a:pt x="47" y="87"/>
                    <a:pt x="52" y="87"/>
                  </a:cubicBezTo>
                  <a:cubicBezTo>
                    <a:pt x="95" y="89"/>
                    <a:pt x="123" y="99"/>
                    <a:pt x="141" y="117"/>
                  </a:cubicBezTo>
                  <a:cubicBezTo>
                    <a:pt x="161" y="138"/>
                    <a:pt x="169" y="168"/>
                    <a:pt x="168" y="218"/>
                  </a:cubicBezTo>
                  <a:close/>
                  <a:moveTo>
                    <a:pt x="224" y="209"/>
                  </a:moveTo>
                  <a:cubicBezTo>
                    <a:pt x="224" y="220"/>
                    <a:pt x="224" y="220"/>
                    <a:pt x="224" y="220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7" y="152"/>
                    <a:pt x="180" y="120"/>
                    <a:pt x="162" y="101"/>
                  </a:cubicBezTo>
                  <a:cubicBezTo>
                    <a:pt x="142" y="81"/>
                    <a:pt x="106" y="72"/>
                    <a:pt x="47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5" y="34"/>
                    <a:pt x="63" y="34"/>
                    <a:pt x="70" y="34"/>
                  </a:cubicBezTo>
                  <a:cubicBezTo>
                    <a:pt x="127" y="37"/>
                    <a:pt x="165" y="50"/>
                    <a:pt x="189" y="74"/>
                  </a:cubicBezTo>
                  <a:cubicBezTo>
                    <a:pt x="216" y="102"/>
                    <a:pt x="226" y="142"/>
                    <a:pt x="224" y="2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ŝḷïḍé">
              <a:extLst>
                <a:ext uri="{FF2B5EF4-FFF2-40B4-BE49-F238E27FC236}">
                  <a16:creationId xmlns:a16="http://schemas.microsoft.com/office/drawing/2014/main" xmlns="" id="{1C5DA3C9-6552-448F-B3FA-A4CAF5E3CFEC}"/>
                </a:ext>
              </a:extLst>
            </p:cNvPr>
            <p:cNvSpPr/>
            <p:nvPr/>
          </p:nvSpPr>
          <p:spPr bwMode="auto">
            <a:xfrm>
              <a:off x="5822819" y="3187145"/>
              <a:ext cx="427817" cy="428998"/>
            </a:xfrm>
            <a:custGeom>
              <a:avLst/>
              <a:gdLst>
                <a:gd name="connsiteX0" fmla="*/ 346755 w 427817"/>
                <a:gd name="connsiteY0" fmla="*/ 134726 h 428998"/>
                <a:gd name="connsiteX1" fmla="*/ 374708 w 427817"/>
                <a:gd name="connsiteY1" fmla="*/ 134726 h 428998"/>
                <a:gd name="connsiteX2" fmla="*/ 427817 w 427817"/>
                <a:gd name="connsiteY2" fmla="*/ 187975 h 428998"/>
                <a:gd name="connsiteX3" fmla="*/ 427817 w 427817"/>
                <a:gd name="connsiteY3" fmla="*/ 294474 h 428998"/>
                <a:gd name="connsiteX4" fmla="*/ 374708 w 427817"/>
                <a:gd name="connsiteY4" fmla="*/ 347723 h 428998"/>
                <a:gd name="connsiteX5" fmla="*/ 374708 w 427817"/>
                <a:gd name="connsiteY5" fmla="*/ 428998 h 428998"/>
                <a:gd name="connsiteX6" fmla="*/ 293646 w 427817"/>
                <a:gd name="connsiteY6" fmla="*/ 347723 h 428998"/>
                <a:gd name="connsiteX7" fmla="*/ 159474 w 427817"/>
                <a:gd name="connsiteY7" fmla="*/ 347723 h 428998"/>
                <a:gd name="connsiteX8" fmla="*/ 106364 w 427817"/>
                <a:gd name="connsiteY8" fmla="*/ 294474 h 428998"/>
                <a:gd name="connsiteX9" fmla="*/ 106364 w 427817"/>
                <a:gd name="connsiteY9" fmla="*/ 280461 h 428998"/>
                <a:gd name="connsiteX10" fmla="*/ 145498 w 427817"/>
                <a:gd name="connsiteY10" fmla="*/ 241225 h 428998"/>
                <a:gd name="connsiteX11" fmla="*/ 265693 w 427817"/>
                <a:gd name="connsiteY11" fmla="*/ 241225 h 428998"/>
                <a:gd name="connsiteX12" fmla="*/ 346755 w 427817"/>
                <a:gd name="connsiteY12" fmla="*/ 162752 h 428998"/>
                <a:gd name="connsiteX13" fmla="*/ 346755 w 427817"/>
                <a:gd name="connsiteY13" fmla="*/ 134726 h 428998"/>
                <a:gd name="connsiteX14" fmla="*/ 53181 w 427817"/>
                <a:gd name="connsiteY14" fmla="*/ 0 h 428998"/>
                <a:gd name="connsiteX15" fmla="*/ 265908 w 427817"/>
                <a:gd name="connsiteY15" fmla="*/ 0 h 428998"/>
                <a:gd name="connsiteX16" fmla="*/ 319089 w 427817"/>
                <a:gd name="connsiteY16" fmla="*/ 56052 h 428998"/>
                <a:gd name="connsiteX17" fmla="*/ 319089 w 427817"/>
                <a:gd name="connsiteY17" fmla="*/ 162550 h 428998"/>
                <a:gd name="connsiteX18" fmla="*/ 265908 w 427817"/>
                <a:gd name="connsiteY18" fmla="*/ 215800 h 428998"/>
                <a:gd name="connsiteX19" fmla="*/ 134354 w 427817"/>
                <a:gd name="connsiteY19" fmla="*/ 215800 h 428998"/>
                <a:gd name="connsiteX20" fmla="*/ 53181 w 427817"/>
                <a:gd name="connsiteY20" fmla="*/ 294272 h 428998"/>
                <a:gd name="connsiteX21" fmla="*/ 53181 w 427817"/>
                <a:gd name="connsiteY21" fmla="*/ 215800 h 428998"/>
                <a:gd name="connsiteX22" fmla="*/ 0 w 427817"/>
                <a:gd name="connsiteY22" fmla="*/ 162550 h 428998"/>
                <a:gd name="connsiteX23" fmla="*/ 0 w 427817"/>
                <a:gd name="connsiteY23" fmla="*/ 56052 h 428998"/>
                <a:gd name="connsiteX24" fmla="*/ 53181 w 427817"/>
                <a:gd name="connsiteY24" fmla="*/ 0 h 42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7817" h="428998">
                  <a:moveTo>
                    <a:pt x="346755" y="134726"/>
                  </a:moveTo>
                  <a:cubicBezTo>
                    <a:pt x="346755" y="134726"/>
                    <a:pt x="346755" y="134726"/>
                    <a:pt x="374708" y="134726"/>
                  </a:cubicBezTo>
                  <a:cubicBezTo>
                    <a:pt x="399865" y="134726"/>
                    <a:pt x="427817" y="162752"/>
                    <a:pt x="427817" y="187975"/>
                  </a:cubicBezTo>
                  <a:cubicBezTo>
                    <a:pt x="427817" y="187975"/>
                    <a:pt x="427817" y="187975"/>
                    <a:pt x="427817" y="294474"/>
                  </a:cubicBezTo>
                  <a:cubicBezTo>
                    <a:pt x="427817" y="322500"/>
                    <a:pt x="399865" y="347723"/>
                    <a:pt x="374708" y="347723"/>
                  </a:cubicBezTo>
                  <a:cubicBezTo>
                    <a:pt x="374708" y="347723"/>
                    <a:pt x="374708" y="347723"/>
                    <a:pt x="374708" y="428998"/>
                  </a:cubicBezTo>
                  <a:cubicBezTo>
                    <a:pt x="374708" y="428998"/>
                    <a:pt x="374708" y="428998"/>
                    <a:pt x="293646" y="347723"/>
                  </a:cubicBezTo>
                  <a:cubicBezTo>
                    <a:pt x="293646" y="347723"/>
                    <a:pt x="293646" y="347723"/>
                    <a:pt x="159474" y="347723"/>
                  </a:cubicBezTo>
                  <a:cubicBezTo>
                    <a:pt x="134317" y="347723"/>
                    <a:pt x="106364" y="322500"/>
                    <a:pt x="106364" y="294474"/>
                  </a:cubicBezTo>
                  <a:cubicBezTo>
                    <a:pt x="106364" y="294474"/>
                    <a:pt x="106364" y="294474"/>
                    <a:pt x="106364" y="280461"/>
                  </a:cubicBezTo>
                  <a:cubicBezTo>
                    <a:pt x="106364" y="280461"/>
                    <a:pt x="106364" y="280461"/>
                    <a:pt x="145498" y="241225"/>
                  </a:cubicBezTo>
                  <a:cubicBezTo>
                    <a:pt x="145498" y="241225"/>
                    <a:pt x="145498" y="241225"/>
                    <a:pt x="265693" y="241225"/>
                  </a:cubicBezTo>
                  <a:cubicBezTo>
                    <a:pt x="307622" y="241225"/>
                    <a:pt x="346755" y="201988"/>
                    <a:pt x="346755" y="162752"/>
                  </a:cubicBezTo>
                  <a:cubicBezTo>
                    <a:pt x="346755" y="162752"/>
                    <a:pt x="346755" y="162752"/>
                    <a:pt x="346755" y="134726"/>
                  </a:cubicBezTo>
                  <a:close/>
                  <a:moveTo>
                    <a:pt x="53181" y="0"/>
                  </a:moveTo>
                  <a:cubicBezTo>
                    <a:pt x="53181" y="0"/>
                    <a:pt x="53181" y="0"/>
                    <a:pt x="265908" y="0"/>
                  </a:cubicBezTo>
                  <a:cubicBezTo>
                    <a:pt x="293898" y="0"/>
                    <a:pt x="319089" y="28026"/>
                    <a:pt x="319089" y="56052"/>
                  </a:cubicBezTo>
                  <a:cubicBezTo>
                    <a:pt x="319089" y="56052"/>
                    <a:pt x="319089" y="56052"/>
                    <a:pt x="319089" y="162550"/>
                  </a:cubicBezTo>
                  <a:cubicBezTo>
                    <a:pt x="319089" y="187774"/>
                    <a:pt x="293898" y="215800"/>
                    <a:pt x="265908" y="215800"/>
                  </a:cubicBezTo>
                  <a:cubicBezTo>
                    <a:pt x="265908" y="215800"/>
                    <a:pt x="265908" y="215800"/>
                    <a:pt x="134354" y="215800"/>
                  </a:cubicBezTo>
                  <a:lnTo>
                    <a:pt x="53181" y="294272"/>
                  </a:lnTo>
                  <a:cubicBezTo>
                    <a:pt x="53181" y="294272"/>
                    <a:pt x="53181" y="294272"/>
                    <a:pt x="53181" y="215800"/>
                  </a:cubicBezTo>
                  <a:cubicBezTo>
                    <a:pt x="27990" y="215800"/>
                    <a:pt x="0" y="187774"/>
                    <a:pt x="0" y="162550"/>
                  </a:cubicBezTo>
                  <a:cubicBezTo>
                    <a:pt x="0" y="162550"/>
                    <a:pt x="0" y="162550"/>
                    <a:pt x="0" y="56052"/>
                  </a:cubicBezTo>
                  <a:cubicBezTo>
                    <a:pt x="0" y="28026"/>
                    <a:pt x="27990" y="0"/>
                    <a:pt x="53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27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4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652272" y="225442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5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23389" y="255445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6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3622842" y="225442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7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3693959" y="255445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652272" y="345520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23389" y="375523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0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3622842" y="345520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1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3693959" y="375523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652272" y="466416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23389" y="496419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4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3622842" y="466416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5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3693959" y="496419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</p:spTree>
    <p:extLst>
      <p:ext uri="{BB962C8B-B14F-4D97-AF65-F5344CB8AC3E}">
        <p14:creationId xmlns:p14="http://schemas.microsoft.com/office/powerpoint/2010/main" val="4689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1995" y="2395182"/>
            <a:ext cx="2822005" cy="1591670"/>
            <a:chOff x="1758461" y="2479849"/>
            <a:chExt cx="3265397" cy="184175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5F5E13D-0C25-409D-94D3-E83F8DBAE4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2"/>
            <a:stretch/>
          </p:blipFill>
          <p:spPr>
            <a:xfrm>
              <a:off x="1758461" y="2479849"/>
              <a:ext cx="3265397" cy="184175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93AE84F-8E78-4CAE-B176-338B27492381}"/>
                </a:ext>
              </a:extLst>
            </p:cNvPr>
            <p:cNvSpPr txBox="1"/>
            <p:nvPr/>
          </p:nvSpPr>
          <p:spPr>
            <a:xfrm>
              <a:off x="3186592" y="2844836"/>
              <a:ext cx="1029809" cy="92545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rgbClr val="1D50A2">
                      <a:alpha val="94000"/>
                    </a:srgb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rgbClr val="1D50A2">
                    <a:alpha val="94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870395" y="2626276"/>
            <a:ext cx="3231964" cy="10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8" name="Freeform 249"/>
          <p:cNvSpPr/>
          <p:nvPr/>
        </p:nvSpPr>
        <p:spPr bwMode="auto">
          <a:xfrm rot="39092710">
            <a:off x="10400721" y="-652859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9" name="Freeform 250"/>
          <p:cNvSpPr>
            <a:spLocks noEditPoints="1"/>
          </p:cNvSpPr>
          <p:nvPr/>
        </p:nvSpPr>
        <p:spPr bwMode="auto">
          <a:xfrm rot="39092710">
            <a:off x="10866879" y="-235482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752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669925" y="2828283"/>
            <a:ext cx="3732546" cy="3945063"/>
            <a:chOff x="669925" y="1487874"/>
            <a:chExt cx="3917956" cy="4141030"/>
          </a:xfrm>
        </p:grpSpPr>
        <p:grpSp>
          <p:nvGrpSpPr>
            <p:cNvPr id="31" name="组合 30"/>
            <p:cNvGrpSpPr/>
            <p:nvPr/>
          </p:nvGrpSpPr>
          <p:grpSpPr>
            <a:xfrm>
              <a:off x="669925" y="1487874"/>
              <a:ext cx="3917956" cy="4141030"/>
              <a:chOff x="669925" y="1487874"/>
              <a:chExt cx="3917956" cy="4141030"/>
            </a:xfrm>
          </p:grpSpPr>
          <p:sp>
            <p:nvSpPr>
              <p:cNvPr id="8" name="ísļiďe">
                <a:extLst>
                  <a:ext uri="{FF2B5EF4-FFF2-40B4-BE49-F238E27FC236}">
                    <a16:creationId xmlns:a16="http://schemas.microsoft.com/office/drawing/2014/main" xmlns="" id="{1E7B624D-0E34-465F-BB56-D57D10D8940C}"/>
                  </a:ext>
                </a:extLst>
              </p:cNvPr>
              <p:cNvSpPr/>
              <p:nvPr/>
            </p:nvSpPr>
            <p:spPr>
              <a:xfrm rot="16200000">
                <a:off x="-220675" y="3758816"/>
                <a:ext cx="2760688" cy="979488"/>
              </a:xfrm>
              <a:prstGeom prst="homePlate">
                <a:avLst/>
              </a:prstGeom>
              <a:solidFill>
                <a:schemeClr val="bg1">
                  <a:lumMod val="6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îSḷiḓê">
                <a:extLst>
                  <a:ext uri="{FF2B5EF4-FFF2-40B4-BE49-F238E27FC236}">
                    <a16:creationId xmlns:a16="http://schemas.microsoft.com/office/drawing/2014/main" xmlns="" id="{DD062CA6-2D66-4ABB-855C-BB3AD6DD7356}"/>
                  </a:ext>
                </a:extLst>
              </p:cNvPr>
              <p:cNvSpPr/>
              <p:nvPr/>
            </p:nvSpPr>
            <p:spPr>
              <a:xfrm rot="16200000">
                <a:off x="68644" y="3068645"/>
                <a:ext cx="4141030" cy="979488"/>
              </a:xfrm>
              <a:prstGeom prst="homePlate">
                <a:avLst/>
              </a:prstGeom>
              <a:solidFill>
                <a:srgbClr val="1D50A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iṧļïḓe">
                <a:extLst>
                  <a:ext uri="{FF2B5EF4-FFF2-40B4-BE49-F238E27FC236}">
                    <a16:creationId xmlns:a16="http://schemas.microsoft.com/office/drawing/2014/main" xmlns="" id="{6CDDE150-0E9C-4FF6-B877-A6AA742A3ED0}"/>
                  </a:ext>
                </a:extLst>
              </p:cNvPr>
              <p:cNvSpPr/>
              <p:nvPr/>
            </p:nvSpPr>
            <p:spPr>
              <a:xfrm rot="16200000">
                <a:off x="1466419" y="3486931"/>
                <a:ext cx="3304458" cy="979488"/>
              </a:xfrm>
              <a:prstGeom prst="homePlate">
                <a:avLst/>
              </a:prstGeom>
              <a:solidFill>
                <a:schemeClr val="bg1">
                  <a:lumMod val="6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ṧḷíďe">
                <a:extLst>
                  <a:ext uri="{FF2B5EF4-FFF2-40B4-BE49-F238E27FC236}">
                    <a16:creationId xmlns:a16="http://schemas.microsoft.com/office/drawing/2014/main" xmlns="" id="{007D0BCB-5FB8-440E-8862-0A015540AA92}"/>
                  </a:ext>
                </a:extLst>
              </p:cNvPr>
              <p:cNvSpPr/>
              <p:nvPr/>
            </p:nvSpPr>
            <p:spPr>
              <a:xfrm rot="16200000">
                <a:off x="2857222" y="3898246"/>
                <a:ext cx="2481829" cy="979488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ṡḻîḋè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3911255" y="3524270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şľíḍè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2900339" y="2718897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śḻíḓè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942938" y="3203556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ṣ1idê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1944997" y="1831439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矩形 26"/>
          <p:cNvSpPr/>
          <p:nvPr/>
        </p:nvSpPr>
        <p:spPr>
          <a:xfrm>
            <a:off x="3953322" y="1962570"/>
            <a:ext cx="742323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30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4975385" y="336420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046502" y="366423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945955" y="336420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017072" y="366423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4975385" y="4665272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046502" y="4965305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945955" y="4665272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017072" y="4965305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</p:spTree>
    <p:extLst>
      <p:ext uri="{BB962C8B-B14F-4D97-AF65-F5344CB8AC3E}">
        <p14:creationId xmlns:p14="http://schemas.microsoft.com/office/powerpoint/2010/main" val="235897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í$ḷïdê">
            <a:extLst>
              <a:ext uri="{FF2B5EF4-FFF2-40B4-BE49-F238E27FC236}">
                <a16:creationId xmlns:a16="http://schemas.microsoft.com/office/drawing/2014/main" xmlns="" id="{4B95D617-5692-445C-A4F7-7B2523F060E8}"/>
              </a:ext>
            </a:extLst>
          </p:cNvPr>
          <p:cNvGrpSpPr>
            <a:grpSpLocks/>
          </p:cNvGrpSpPr>
          <p:nvPr/>
        </p:nvGrpSpPr>
        <p:grpSpPr>
          <a:xfrm>
            <a:off x="5527432" y="4090934"/>
            <a:ext cx="1803512" cy="944997"/>
            <a:chOff x="7037488" y="4059003"/>
            <a:chExt cx="1803512" cy="944997"/>
          </a:xfrm>
        </p:grpSpPr>
        <p:sp>
          <p:nvSpPr>
            <p:cNvPr id="34" name="îṥḷi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037488" y="4446601"/>
              <a:ext cx="180351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ṧľ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037488" y="4059003"/>
              <a:ext cx="180351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23" name="išḷïḍe">
            <a:extLst>
              <a:ext uri="{FF2B5EF4-FFF2-40B4-BE49-F238E27FC236}">
                <a16:creationId xmlns:a16="http://schemas.microsoft.com/office/drawing/2014/main" xmlns="" id="{D72C7E9D-1227-416B-9F22-C2B82CB55FA1}"/>
              </a:ext>
            </a:extLst>
          </p:cNvPr>
          <p:cNvGrpSpPr>
            <a:grpSpLocks/>
          </p:cNvGrpSpPr>
          <p:nvPr/>
        </p:nvGrpSpPr>
        <p:grpSpPr>
          <a:xfrm>
            <a:off x="4066550" y="4735047"/>
            <a:ext cx="1803512" cy="944997"/>
            <a:chOff x="5147488" y="4734000"/>
            <a:chExt cx="1803512" cy="944997"/>
          </a:xfrm>
        </p:grpSpPr>
        <p:sp>
          <p:nvSpPr>
            <p:cNvPr id="32" name="iş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147488" y="5121598"/>
              <a:ext cx="180351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íṥľï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147488" y="4734000"/>
              <a:ext cx="180351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24" name="íŝlïďè">
            <a:extLst>
              <a:ext uri="{FF2B5EF4-FFF2-40B4-BE49-F238E27FC236}">
                <a16:creationId xmlns:a16="http://schemas.microsoft.com/office/drawing/2014/main" xmlns="" id="{7AA28A75-B3A0-412C-8D50-2BFA631B2E4B}"/>
              </a:ext>
            </a:extLst>
          </p:cNvPr>
          <p:cNvGrpSpPr>
            <a:grpSpLocks/>
          </p:cNvGrpSpPr>
          <p:nvPr/>
        </p:nvGrpSpPr>
        <p:grpSpPr>
          <a:xfrm>
            <a:off x="2263038" y="5243360"/>
            <a:ext cx="1803512" cy="944997"/>
            <a:chOff x="3122488" y="5184000"/>
            <a:chExt cx="1803512" cy="944997"/>
          </a:xfrm>
        </p:grpSpPr>
        <p:sp>
          <p:nvSpPr>
            <p:cNvPr id="30" name="îṥlí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122488" y="5571598"/>
              <a:ext cx="180351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îṧ1i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122488" y="5184000"/>
              <a:ext cx="180351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8056" y="2277556"/>
            <a:ext cx="4377088" cy="3046062"/>
            <a:chOff x="669925" y="1814419"/>
            <a:chExt cx="5626551" cy="3915576"/>
          </a:xfrm>
        </p:grpSpPr>
        <p:sp>
          <p:nvSpPr>
            <p:cNvPr id="6" name="işḻiḍé">
              <a:extLst>
                <a:ext uri="{FF2B5EF4-FFF2-40B4-BE49-F238E27FC236}">
                  <a16:creationId xmlns:a16="http://schemas.microsoft.com/office/drawing/2014/main" xmlns="" id="{0E9F3EE6-5816-4284-B621-63F1A98060C8}"/>
                </a:ext>
              </a:extLst>
            </p:cNvPr>
            <p:cNvSpPr/>
            <p:nvPr/>
          </p:nvSpPr>
          <p:spPr bwMode="auto">
            <a:xfrm>
              <a:off x="4430440" y="2327335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ḷïḑê">
              <a:extLst>
                <a:ext uri="{FF2B5EF4-FFF2-40B4-BE49-F238E27FC236}">
                  <a16:creationId xmlns:a16="http://schemas.microsoft.com/office/drawing/2014/main" xmlns="" id="{F66D836B-1C41-462B-84C1-312D76E06569}"/>
                </a:ext>
              </a:extLst>
            </p:cNvPr>
            <p:cNvSpPr/>
            <p:nvPr/>
          </p:nvSpPr>
          <p:spPr bwMode="auto">
            <a:xfrm>
              <a:off x="4416214" y="1988271"/>
              <a:ext cx="1880262" cy="61055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8" name="íśļïďé">
              <a:extLst>
                <a:ext uri="{FF2B5EF4-FFF2-40B4-BE49-F238E27FC236}">
                  <a16:creationId xmlns:a16="http://schemas.microsoft.com/office/drawing/2014/main" xmlns="" id="{1E8F06CF-FDE0-473F-9022-D8993AC674B3}"/>
                </a:ext>
              </a:extLst>
            </p:cNvPr>
            <p:cNvSpPr/>
            <p:nvPr/>
          </p:nvSpPr>
          <p:spPr bwMode="auto">
            <a:xfrm>
              <a:off x="2564413" y="2769899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sḷïḍè">
              <a:extLst>
                <a:ext uri="{FF2B5EF4-FFF2-40B4-BE49-F238E27FC236}">
                  <a16:creationId xmlns:a16="http://schemas.microsoft.com/office/drawing/2014/main" xmlns="" id="{4747B7DC-F165-4569-9ECD-67BAC8244168}"/>
                </a:ext>
              </a:extLst>
            </p:cNvPr>
            <p:cNvSpPr/>
            <p:nvPr/>
          </p:nvSpPr>
          <p:spPr bwMode="auto">
            <a:xfrm>
              <a:off x="2550187" y="2430835"/>
              <a:ext cx="1880262" cy="6105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0" name="íš1íḓé">
              <a:extLst>
                <a:ext uri="{FF2B5EF4-FFF2-40B4-BE49-F238E27FC236}">
                  <a16:creationId xmlns:a16="http://schemas.microsoft.com/office/drawing/2014/main" xmlns="" id="{F14A883B-A19F-4D5A-AD97-E86930277606}"/>
                </a:ext>
              </a:extLst>
            </p:cNvPr>
            <p:cNvSpPr/>
            <p:nvPr/>
          </p:nvSpPr>
          <p:spPr bwMode="auto">
            <a:xfrm>
              <a:off x="684151" y="3210920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şlîďe">
              <a:extLst>
                <a:ext uri="{FF2B5EF4-FFF2-40B4-BE49-F238E27FC236}">
                  <a16:creationId xmlns:a16="http://schemas.microsoft.com/office/drawing/2014/main" xmlns="" id="{0CA51577-C4C4-4DE8-A710-134967C4BEB5}"/>
                </a:ext>
              </a:extLst>
            </p:cNvPr>
            <p:cNvSpPr/>
            <p:nvPr/>
          </p:nvSpPr>
          <p:spPr bwMode="auto">
            <a:xfrm>
              <a:off x="669925" y="2871856"/>
              <a:ext cx="1880262" cy="6105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iŝḷïḍe">
              <a:extLst>
                <a:ext uri="{FF2B5EF4-FFF2-40B4-BE49-F238E27FC236}">
                  <a16:creationId xmlns:a16="http://schemas.microsoft.com/office/drawing/2014/main" xmlns="" id="{3E8BC7BF-AFF6-49E2-82BC-FD59B8B488A0}"/>
                </a:ext>
              </a:extLst>
            </p:cNvPr>
            <p:cNvSpPr txBox="1"/>
            <p:nvPr/>
          </p:nvSpPr>
          <p:spPr>
            <a:xfrm>
              <a:off x="1222751" y="2669786"/>
              <a:ext cx="1120820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id-ID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ïślïḍe">
              <a:extLst>
                <a:ext uri="{FF2B5EF4-FFF2-40B4-BE49-F238E27FC236}">
                  <a16:creationId xmlns:a16="http://schemas.microsoft.com/office/drawing/2014/main" xmlns="" id="{8EE58735-01BC-457B-B4D4-C4AE38E848D6}"/>
                </a:ext>
              </a:extLst>
            </p:cNvPr>
            <p:cNvSpPr txBox="1"/>
            <p:nvPr/>
          </p:nvSpPr>
          <p:spPr>
            <a:xfrm>
              <a:off x="3111675" y="2229142"/>
              <a:ext cx="1250663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id-ID" dirty="0"/>
                <a:t>02</a:t>
              </a:r>
            </a:p>
          </p:txBody>
        </p:sp>
        <p:sp>
          <p:nvSpPr>
            <p:cNvPr id="14" name="ïṥḻïḓê">
              <a:extLst>
                <a:ext uri="{FF2B5EF4-FFF2-40B4-BE49-F238E27FC236}">
                  <a16:creationId xmlns:a16="http://schemas.microsoft.com/office/drawing/2014/main" xmlns="" id="{361BC185-C039-4E6F-825B-3444D72ACC3A}"/>
                </a:ext>
              </a:extLst>
            </p:cNvPr>
            <p:cNvSpPr txBox="1"/>
            <p:nvPr/>
          </p:nvSpPr>
          <p:spPr>
            <a:xfrm>
              <a:off x="4977701" y="1814419"/>
              <a:ext cx="1279517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5" name="îṡľíḑé">
              <a:extLst>
                <a:ext uri="{FF2B5EF4-FFF2-40B4-BE49-F238E27FC236}">
                  <a16:creationId xmlns:a16="http://schemas.microsoft.com/office/drawing/2014/main" xmlns="" id="{387B22A3-326E-498F-A91E-29A3848319A9}"/>
                </a:ext>
              </a:extLst>
            </p:cNvPr>
            <p:cNvSpPr/>
            <p:nvPr/>
          </p:nvSpPr>
          <p:spPr bwMode="auto">
            <a:xfrm>
              <a:off x="5103887" y="2962111"/>
              <a:ext cx="504916" cy="355346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ED793A4-EB23-4541-B2FC-7A792DD1242C}"/>
                </a:ext>
              </a:extLst>
            </p:cNvPr>
            <p:cNvCxnSpPr/>
            <p:nvPr/>
          </p:nvCxnSpPr>
          <p:spPr>
            <a:xfrm>
              <a:off x="1606227" y="5729995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5D25CFF-B8D4-4992-A279-678EC93C1CB6}"/>
                </a:ext>
              </a:extLst>
            </p:cNvPr>
            <p:cNvCxnSpPr/>
            <p:nvPr/>
          </p:nvCxnSpPr>
          <p:spPr>
            <a:xfrm flipH="1" flipV="1">
              <a:off x="1606227" y="4564827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0CE5FB7-B6EB-42A1-9F14-274B78444930}"/>
                </a:ext>
              </a:extLst>
            </p:cNvPr>
            <p:cNvCxnSpPr/>
            <p:nvPr/>
          </p:nvCxnSpPr>
          <p:spPr>
            <a:xfrm>
              <a:off x="3484126" y="5185807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DAC11C4-D117-4BC9-B0C4-61AAEFA3D81A}"/>
                </a:ext>
              </a:extLst>
            </p:cNvPr>
            <p:cNvCxnSpPr/>
            <p:nvPr/>
          </p:nvCxnSpPr>
          <p:spPr>
            <a:xfrm flipH="1" flipV="1">
              <a:off x="3484126" y="4020639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8A41688-B4FC-44F4-8AD5-494301D6D451}"/>
                </a:ext>
              </a:extLst>
            </p:cNvPr>
            <p:cNvCxnSpPr/>
            <p:nvPr/>
          </p:nvCxnSpPr>
          <p:spPr>
            <a:xfrm>
              <a:off x="5346322" y="4729113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9E88FBA-E026-4F8B-95EC-FB5A1A707C17}"/>
                </a:ext>
              </a:extLst>
            </p:cNvPr>
            <p:cNvCxnSpPr/>
            <p:nvPr/>
          </p:nvCxnSpPr>
          <p:spPr>
            <a:xfrm flipH="1" flipV="1">
              <a:off x="5346322" y="3563945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íŝḷîḋé">
              <a:extLst>
                <a:ext uri="{FF2B5EF4-FFF2-40B4-BE49-F238E27FC236}">
                  <a16:creationId xmlns:a16="http://schemas.microsoft.com/office/drawing/2014/main" xmlns="" id="{56D3A378-7018-4F18-ABF5-2B0A64D9D840}"/>
                </a:ext>
              </a:extLst>
            </p:cNvPr>
            <p:cNvSpPr/>
            <p:nvPr/>
          </p:nvSpPr>
          <p:spPr bwMode="auto">
            <a:xfrm>
              <a:off x="3233555" y="3326004"/>
              <a:ext cx="513526" cy="512688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ï$ḻïďê">
              <a:extLst>
                <a:ext uri="{FF2B5EF4-FFF2-40B4-BE49-F238E27FC236}">
                  <a16:creationId xmlns:a16="http://schemas.microsoft.com/office/drawing/2014/main" xmlns="" id="{9D715B3D-6E2F-4B08-8B36-83448DB9CC01}"/>
                </a:ext>
              </a:extLst>
            </p:cNvPr>
            <p:cNvSpPr/>
            <p:nvPr/>
          </p:nvSpPr>
          <p:spPr bwMode="auto">
            <a:xfrm>
              <a:off x="1339154" y="3762075"/>
              <a:ext cx="541804" cy="522590"/>
            </a:xfrm>
            <a:custGeom>
              <a:avLst/>
              <a:gdLst>
                <a:gd name="connsiteX0" fmla="*/ 124946 w 589914"/>
                <a:gd name="connsiteY0" fmla="*/ 446410 h 568993"/>
                <a:gd name="connsiteX1" fmla="*/ 221161 w 589914"/>
                <a:gd name="connsiteY1" fmla="*/ 471379 h 568993"/>
                <a:gd name="connsiteX2" fmla="*/ 215411 w 589914"/>
                <a:gd name="connsiteY2" fmla="*/ 481402 h 568993"/>
                <a:gd name="connsiteX3" fmla="*/ 70235 w 589914"/>
                <a:gd name="connsiteY3" fmla="*/ 464219 h 568993"/>
                <a:gd name="connsiteX4" fmla="*/ 67360 w 589914"/>
                <a:gd name="connsiteY4" fmla="*/ 452764 h 568993"/>
                <a:gd name="connsiteX5" fmla="*/ 124946 w 589914"/>
                <a:gd name="connsiteY5" fmla="*/ 446410 h 568993"/>
                <a:gd name="connsiteX6" fmla="*/ 124946 w 589914"/>
                <a:gd name="connsiteY6" fmla="*/ 413535 h 568993"/>
                <a:gd name="connsiteX7" fmla="*/ 221161 w 589914"/>
                <a:gd name="connsiteY7" fmla="*/ 438504 h 568993"/>
                <a:gd name="connsiteX8" fmla="*/ 215411 w 589914"/>
                <a:gd name="connsiteY8" fmla="*/ 448527 h 568993"/>
                <a:gd name="connsiteX9" fmla="*/ 70235 w 589914"/>
                <a:gd name="connsiteY9" fmla="*/ 431344 h 568993"/>
                <a:gd name="connsiteX10" fmla="*/ 67360 w 589914"/>
                <a:gd name="connsiteY10" fmla="*/ 419889 h 568993"/>
                <a:gd name="connsiteX11" fmla="*/ 124946 w 589914"/>
                <a:gd name="connsiteY11" fmla="*/ 413535 h 568993"/>
                <a:gd name="connsiteX12" fmla="*/ 124946 w 589914"/>
                <a:gd name="connsiteY12" fmla="*/ 381226 h 568993"/>
                <a:gd name="connsiteX13" fmla="*/ 221161 w 589914"/>
                <a:gd name="connsiteY13" fmla="*/ 405618 h 568993"/>
                <a:gd name="connsiteX14" fmla="*/ 215411 w 589914"/>
                <a:gd name="connsiteY14" fmla="*/ 415652 h 568993"/>
                <a:gd name="connsiteX15" fmla="*/ 70235 w 589914"/>
                <a:gd name="connsiteY15" fmla="*/ 398450 h 568993"/>
                <a:gd name="connsiteX16" fmla="*/ 67360 w 589914"/>
                <a:gd name="connsiteY16" fmla="*/ 386983 h 568993"/>
                <a:gd name="connsiteX17" fmla="*/ 124946 w 589914"/>
                <a:gd name="connsiteY17" fmla="*/ 381226 h 568993"/>
                <a:gd name="connsiteX18" fmla="*/ 124946 w 589914"/>
                <a:gd name="connsiteY18" fmla="*/ 349730 h 568993"/>
                <a:gd name="connsiteX19" fmla="*/ 221161 w 589914"/>
                <a:gd name="connsiteY19" fmla="*/ 374122 h 568993"/>
                <a:gd name="connsiteX20" fmla="*/ 215411 w 589914"/>
                <a:gd name="connsiteY20" fmla="*/ 384156 h 568993"/>
                <a:gd name="connsiteX21" fmla="*/ 70235 w 589914"/>
                <a:gd name="connsiteY21" fmla="*/ 366954 h 568993"/>
                <a:gd name="connsiteX22" fmla="*/ 67360 w 589914"/>
                <a:gd name="connsiteY22" fmla="*/ 355487 h 568993"/>
                <a:gd name="connsiteX23" fmla="*/ 124946 w 589914"/>
                <a:gd name="connsiteY23" fmla="*/ 349730 h 568993"/>
                <a:gd name="connsiteX24" fmla="*/ 124946 w 589914"/>
                <a:gd name="connsiteY24" fmla="*/ 315231 h 568993"/>
                <a:gd name="connsiteX25" fmla="*/ 221161 w 589914"/>
                <a:gd name="connsiteY25" fmla="*/ 339596 h 568993"/>
                <a:gd name="connsiteX26" fmla="*/ 215411 w 589914"/>
                <a:gd name="connsiteY26" fmla="*/ 351051 h 568993"/>
                <a:gd name="connsiteX27" fmla="*/ 70235 w 589914"/>
                <a:gd name="connsiteY27" fmla="*/ 332436 h 568993"/>
                <a:gd name="connsiteX28" fmla="*/ 67360 w 589914"/>
                <a:gd name="connsiteY28" fmla="*/ 320981 h 568993"/>
                <a:gd name="connsiteX29" fmla="*/ 124946 w 589914"/>
                <a:gd name="connsiteY29" fmla="*/ 315231 h 568993"/>
                <a:gd name="connsiteX30" fmla="*/ 373313 w 589914"/>
                <a:gd name="connsiteY30" fmla="*/ 290957 h 568993"/>
                <a:gd name="connsiteX31" fmla="*/ 367575 w 589914"/>
                <a:gd name="connsiteY31" fmla="*/ 300990 h 568993"/>
                <a:gd name="connsiteX32" fmla="*/ 363272 w 589914"/>
                <a:gd name="connsiteY32" fmla="*/ 366921 h 568993"/>
                <a:gd name="connsiteX33" fmla="*/ 383354 w 589914"/>
                <a:gd name="connsiteY33" fmla="*/ 376954 h 568993"/>
                <a:gd name="connsiteX34" fmla="*/ 437863 w 589914"/>
                <a:gd name="connsiteY34" fmla="*/ 333955 h 568993"/>
                <a:gd name="connsiteX35" fmla="*/ 440732 w 589914"/>
                <a:gd name="connsiteY35" fmla="*/ 326789 h 568993"/>
                <a:gd name="connsiteX36" fmla="*/ 409174 w 589914"/>
                <a:gd name="connsiteY36" fmla="*/ 338255 h 568993"/>
                <a:gd name="connsiteX37" fmla="*/ 404871 w 589914"/>
                <a:gd name="connsiteY37" fmla="*/ 311022 h 568993"/>
                <a:gd name="connsiteX38" fmla="*/ 383354 w 589914"/>
                <a:gd name="connsiteY38" fmla="*/ 325355 h 568993"/>
                <a:gd name="connsiteX39" fmla="*/ 124946 w 589914"/>
                <a:gd name="connsiteY39" fmla="*/ 284361 h 568993"/>
                <a:gd name="connsiteX40" fmla="*/ 221161 w 589914"/>
                <a:gd name="connsiteY40" fmla="*/ 309532 h 568993"/>
                <a:gd name="connsiteX41" fmla="*/ 215411 w 589914"/>
                <a:gd name="connsiteY41" fmla="*/ 319555 h 568993"/>
                <a:gd name="connsiteX42" fmla="*/ 70235 w 589914"/>
                <a:gd name="connsiteY42" fmla="*/ 302372 h 568993"/>
                <a:gd name="connsiteX43" fmla="*/ 67360 w 589914"/>
                <a:gd name="connsiteY43" fmla="*/ 290917 h 568993"/>
                <a:gd name="connsiteX44" fmla="*/ 124946 w 589914"/>
                <a:gd name="connsiteY44" fmla="*/ 284361 h 568993"/>
                <a:gd name="connsiteX45" fmla="*/ 124946 w 589914"/>
                <a:gd name="connsiteY45" fmla="*/ 251302 h 568993"/>
                <a:gd name="connsiteX46" fmla="*/ 221161 w 589914"/>
                <a:gd name="connsiteY46" fmla="*/ 275172 h 568993"/>
                <a:gd name="connsiteX47" fmla="*/ 215411 w 589914"/>
                <a:gd name="connsiteY47" fmla="*/ 286680 h 568993"/>
                <a:gd name="connsiteX48" fmla="*/ 70235 w 589914"/>
                <a:gd name="connsiteY48" fmla="*/ 269418 h 568993"/>
                <a:gd name="connsiteX49" fmla="*/ 67360 w 589914"/>
                <a:gd name="connsiteY49" fmla="*/ 257910 h 568993"/>
                <a:gd name="connsiteX50" fmla="*/ 124946 w 589914"/>
                <a:gd name="connsiteY50" fmla="*/ 251302 h 568993"/>
                <a:gd name="connsiteX51" fmla="*/ 117715 w 589914"/>
                <a:gd name="connsiteY51" fmla="*/ 206299 h 568993"/>
                <a:gd name="connsiteX52" fmla="*/ 38760 w 589914"/>
                <a:gd name="connsiteY52" fmla="*/ 219201 h 568993"/>
                <a:gd name="connsiteX53" fmla="*/ 38760 w 589914"/>
                <a:gd name="connsiteY53" fmla="*/ 513084 h 568993"/>
                <a:gd name="connsiteX54" fmla="*/ 106230 w 589914"/>
                <a:gd name="connsiteY54" fmla="*/ 501615 h 568993"/>
                <a:gd name="connsiteX55" fmla="*/ 252656 w 589914"/>
                <a:gd name="connsiteY55" fmla="*/ 533154 h 568993"/>
                <a:gd name="connsiteX56" fmla="*/ 252656 w 589914"/>
                <a:gd name="connsiteY56" fmla="*/ 415601 h 568993"/>
                <a:gd name="connsiteX57" fmla="*/ 244043 w 589914"/>
                <a:gd name="connsiteY57" fmla="*/ 425636 h 568993"/>
                <a:gd name="connsiteX58" fmla="*/ 244043 w 589914"/>
                <a:gd name="connsiteY58" fmla="*/ 249306 h 568993"/>
                <a:gd name="connsiteX59" fmla="*/ 117715 w 589914"/>
                <a:gd name="connsiteY59" fmla="*/ 206299 h 568993"/>
                <a:gd name="connsiteX60" fmla="*/ 117715 w 589914"/>
                <a:gd name="connsiteY60" fmla="*/ 191963 h 568993"/>
                <a:gd name="connsiteX61" fmla="*/ 254092 w 589914"/>
                <a:gd name="connsiteY61" fmla="*/ 240705 h 568993"/>
                <a:gd name="connsiteX62" fmla="*/ 391904 w 589914"/>
                <a:gd name="connsiteY62" fmla="*/ 191963 h 568993"/>
                <a:gd name="connsiteX63" fmla="*/ 381855 w 589914"/>
                <a:gd name="connsiteY63" fmla="*/ 206299 h 568993"/>
                <a:gd name="connsiteX64" fmla="*/ 265576 w 589914"/>
                <a:gd name="connsiteY64" fmla="*/ 249306 h 568993"/>
                <a:gd name="connsiteX65" fmla="*/ 265576 w 589914"/>
                <a:gd name="connsiteY65" fmla="*/ 425636 h 568993"/>
                <a:gd name="connsiteX66" fmla="*/ 256963 w 589914"/>
                <a:gd name="connsiteY66" fmla="*/ 415601 h 568993"/>
                <a:gd name="connsiteX67" fmla="*/ 256963 w 589914"/>
                <a:gd name="connsiteY67" fmla="*/ 533154 h 568993"/>
                <a:gd name="connsiteX68" fmla="*/ 400517 w 589914"/>
                <a:gd name="connsiteY68" fmla="*/ 500182 h 568993"/>
                <a:gd name="connsiteX69" fmla="*/ 470859 w 589914"/>
                <a:gd name="connsiteY69" fmla="*/ 513084 h 568993"/>
                <a:gd name="connsiteX70" fmla="*/ 470859 w 589914"/>
                <a:gd name="connsiteY70" fmla="*/ 325286 h 568993"/>
                <a:gd name="connsiteX71" fmla="*/ 505312 w 589914"/>
                <a:gd name="connsiteY71" fmla="*/ 255040 h 568993"/>
                <a:gd name="connsiteX72" fmla="*/ 505312 w 589914"/>
                <a:gd name="connsiteY72" fmla="*/ 557525 h 568993"/>
                <a:gd name="connsiteX73" fmla="*/ 287109 w 589914"/>
                <a:gd name="connsiteY73" fmla="*/ 557525 h 568993"/>
                <a:gd name="connsiteX74" fmla="*/ 255527 w 589914"/>
                <a:gd name="connsiteY74" fmla="*/ 568993 h 568993"/>
                <a:gd name="connsiteX75" fmla="*/ 223945 w 589914"/>
                <a:gd name="connsiteY75" fmla="*/ 557525 h 568993"/>
                <a:gd name="connsiteX76" fmla="*/ 0 w 589914"/>
                <a:gd name="connsiteY76" fmla="*/ 557525 h 568993"/>
                <a:gd name="connsiteX77" fmla="*/ 0 w 589914"/>
                <a:gd name="connsiteY77" fmla="*/ 253607 h 568993"/>
                <a:gd name="connsiteX78" fmla="*/ 24404 w 589914"/>
                <a:gd name="connsiteY78" fmla="*/ 237837 h 568993"/>
                <a:gd name="connsiteX79" fmla="*/ 24404 w 589914"/>
                <a:gd name="connsiteY79" fmla="*/ 209166 h 568993"/>
                <a:gd name="connsiteX80" fmla="*/ 28711 w 589914"/>
                <a:gd name="connsiteY80" fmla="*/ 206299 h 568993"/>
                <a:gd name="connsiteX81" fmla="*/ 117715 w 589914"/>
                <a:gd name="connsiteY81" fmla="*/ 191963 h 568993"/>
                <a:gd name="connsiteX82" fmla="*/ 512454 w 589914"/>
                <a:gd name="connsiteY82" fmla="*/ 24366 h 568993"/>
                <a:gd name="connsiteX83" fmla="*/ 499544 w 589914"/>
                <a:gd name="connsiteY83" fmla="*/ 50165 h 568993"/>
                <a:gd name="connsiteX84" fmla="*/ 552618 w 589914"/>
                <a:gd name="connsiteY84" fmla="*/ 77397 h 568993"/>
                <a:gd name="connsiteX85" fmla="*/ 565528 w 589914"/>
                <a:gd name="connsiteY85" fmla="*/ 50165 h 568993"/>
                <a:gd name="connsiteX86" fmla="*/ 503847 w 589914"/>
                <a:gd name="connsiteY86" fmla="*/ 0 h 568993"/>
                <a:gd name="connsiteX87" fmla="*/ 589914 w 589914"/>
                <a:gd name="connsiteY87" fmla="*/ 41565 h 568993"/>
                <a:gd name="connsiteX88" fmla="*/ 554053 w 589914"/>
                <a:gd name="connsiteY88" fmla="*/ 114663 h 568993"/>
                <a:gd name="connsiteX89" fmla="*/ 443601 w 589914"/>
                <a:gd name="connsiteY89" fmla="*/ 341121 h 568993"/>
                <a:gd name="connsiteX90" fmla="*/ 350362 w 589914"/>
                <a:gd name="connsiteY90" fmla="*/ 415652 h 568993"/>
                <a:gd name="connsiteX91" fmla="*/ 360403 w 589914"/>
                <a:gd name="connsiteY91" fmla="*/ 298123 h 568993"/>
                <a:gd name="connsiteX92" fmla="*/ 469421 w 589914"/>
                <a:gd name="connsiteY92" fmla="*/ 73098 h 56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89914" h="568993">
                  <a:moveTo>
                    <a:pt x="124946" y="446410"/>
                  </a:moveTo>
                  <a:cubicBezTo>
                    <a:pt x="178848" y="448289"/>
                    <a:pt x="219005" y="470305"/>
                    <a:pt x="221161" y="471379"/>
                  </a:cubicBezTo>
                  <a:lnTo>
                    <a:pt x="215411" y="481402"/>
                  </a:lnTo>
                  <a:cubicBezTo>
                    <a:pt x="213974" y="481402"/>
                    <a:pt x="146417" y="444172"/>
                    <a:pt x="70235" y="464219"/>
                  </a:cubicBezTo>
                  <a:lnTo>
                    <a:pt x="67360" y="452764"/>
                  </a:lnTo>
                  <a:cubicBezTo>
                    <a:pt x="87484" y="447394"/>
                    <a:pt x="106978" y="445783"/>
                    <a:pt x="124946" y="446410"/>
                  </a:cubicBezTo>
                  <a:close/>
                  <a:moveTo>
                    <a:pt x="124946" y="413535"/>
                  </a:moveTo>
                  <a:cubicBezTo>
                    <a:pt x="178848" y="415414"/>
                    <a:pt x="219005" y="437430"/>
                    <a:pt x="221161" y="438504"/>
                  </a:cubicBezTo>
                  <a:lnTo>
                    <a:pt x="215411" y="448527"/>
                  </a:lnTo>
                  <a:cubicBezTo>
                    <a:pt x="213974" y="448527"/>
                    <a:pt x="146417" y="411297"/>
                    <a:pt x="70235" y="431344"/>
                  </a:cubicBezTo>
                  <a:lnTo>
                    <a:pt x="67360" y="419889"/>
                  </a:lnTo>
                  <a:cubicBezTo>
                    <a:pt x="87484" y="414519"/>
                    <a:pt x="106978" y="412908"/>
                    <a:pt x="124946" y="413535"/>
                  </a:cubicBezTo>
                  <a:close/>
                  <a:moveTo>
                    <a:pt x="124946" y="381226"/>
                  </a:moveTo>
                  <a:cubicBezTo>
                    <a:pt x="178848" y="383309"/>
                    <a:pt x="219005" y="404543"/>
                    <a:pt x="221161" y="405618"/>
                  </a:cubicBezTo>
                  <a:lnTo>
                    <a:pt x="215411" y="415652"/>
                  </a:lnTo>
                  <a:cubicBezTo>
                    <a:pt x="213974" y="415652"/>
                    <a:pt x="146417" y="378382"/>
                    <a:pt x="70235" y="398450"/>
                  </a:cubicBezTo>
                  <a:lnTo>
                    <a:pt x="67360" y="386983"/>
                  </a:lnTo>
                  <a:cubicBezTo>
                    <a:pt x="87484" y="381965"/>
                    <a:pt x="106978" y="380532"/>
                    <a:pt x="124946" y="381226"/>
                  </a:cubicBezTo>
                  <a:close/>
                  <a:moveTo>
                    <a:pt x="124946" y="349730"/>
                  </a:moveTo>
                  <a:cubicBezTo>
                    <a:pt x="178848" y="351813"/>
                    <a:pt x="219005" y="373047"/>
                    <a:pt x="221161" y="374122"/>
                  </a:cubicBezTo>
                  <a:lnTo>
                    <a:pt x="215411" y="384156"/>
                  </a:lnTo>
                  <a:cubicBezTo>
                    <a:pt x="213974" y="384156"/>
                    <a:pt x="146417" y="346886"/>
                    <a:pt x="70235" y="366954"/>
                  </a:cubicBezTo>
                  <a:lnTo>
                    <a:pt x="67360" y="355487"/>
                  </a:lnTo>
                  <a:cubicBezTo>
                    <a:pt x="87484" y="350469"/>
                    <a:pt x="106978" y="349036"/>
                    <a:pt x="124946" y="349730"/>
                  </a:cubicBezTo>
                  <a:close/>
                  <a:moveTo>
                    <a:pt x="124946" y="315231"/>
                  </a:moveTo>
                  <a:cubicBezTo>
                    <a:pt x="178848" y="317312"/>
                    <a:pt x="219005" y="338522"/>
                    <a:pt x="221161" y="339596"/>
                  </a:cubicBezTo>
                  <a:lnTo>
                    <a:pt x="215411" y="351051"/>
                  </a:lnTo>
                  <a:cubicBezTo>
                    <a:pt x="213974" y="349619"/>
                    <a:pt x="146417" y="312389"/>
                    <a:pt x="70235" y="332436"/>
                  </a:cubicBezTo>
                  <a:lnTo>
                    <a:pt x="67360" y="320981"/>
                  </a:lnTo>
                  <a:cubicBezTo>
                    <a:pt x="87484" y="315969"/>
                    <a:pt x="106978" y="314537"/>
                    <a:pt x="124946" y="315231"/>
                  </a:cubicBezTo>
                  <a:close/>
                  <a:moveTo>
                    <a:pt x="373313" y="290957"/>
                  </a:moveTo>
                  <a:lnTo>
                    <a:pt x="367575" y="300990"/>
                  </a:lnTo>
                  <a:lnTo>
                    <a:pt x="363272" y="366921"/>
                  </a:lnTo>
                  <a:lnTo>
                    <a:pt x="383354" y="376954"/>
                  </a:lnTo>
                  <a:lnTo>
                    <a:pt x="437863" y="333955"/>
                  </a:lnTo>
                  <a:lnTo>
                    <a:pt x="440732" y="326789"/>
                  </a:lnTo>
                  <a:lnTo>
                    <a:pt x="409174" y="338255"/>
                  </a:lnTo>
                  <a:lnTo>
                    <a:pt x="404871" y="311022"/>
                  </a:lnTo>
                  <a:lnTo>
                    <a:pt x="383354" y="325355"/>
                  </a:lnTo>
                  <a:close/>
                  <a:moveTo>
                    <a:pt x="124946" y="284361"/>
                  </a:moveTo>
                  <a:cubicBezTo>
                    <a:pt x="178848" y="285905"/>
                    <a:pt x="219005" y="307384"/>
                    <a:pt x="221161" y="309532"/>
                  </a:cubicBezTo>
                  <a:lnTo>
                    <a:pt x="215411" y="319555"/>
                  </a:lnTo>
                  <a:cubicBezTo>
                    <a:pt x="213974" y="319555"/>
                    <a:pt x="146417" y="282325"/>
                    <a:pt x="70235" y="302372"/>
                  </a:cubicBezTo>
                  <a:lnTo>
                    <a:pt x="67360" y="290917"/>
                  </a:lnTo>
                  <a:cubicBezTo>
                    <a:pt x="87484" y="285547"/>
                    <a:pt x="106978" y="283847"/>
                    <a:pt x="124946" y="284361"/>
                  </a:cubicBezTo>
                  <a:close/>
                  <a:moveTo>
                    <a:pt x="124946" y="251302"/>
                  </a:moveTo>
                  <a:cubicBezTo>
                    <a:pt x="178848" y="252786"/>
                    <a:pt x="219005" y="274093"/>
                    <a:pt x="221161" y="275172"/>
                  </a:cubicBezTo>
                  <a:lnTo>
                    <a:pt x="215411" y="286680"/>
                  </a:lnTo>
                  <a:cubicBezTo>
                    <a:pt x="213974" y="285242"/>
                    <a:pt x="146417" y="249279"/>
                    <a:pt x="70235" y="269418"/>
                  </a:cubicBezTo>
                  <a:lnTo>
                    <a:pt x="67360" y="257910"/>
                  </a:lnTo>
                  <a:cubicBezTo>
                    <a:pt x="87484" y="252516"/>
                    <a:pt x="106978" y="250808"/>
                    <a:pt x="124946" y="251302"/>
                  </a:cubicBezTo>
                  <a:close/>
                  <a:moveTo>
                    <a:pt x="117715" y="206299"/>
                  </a:moveTo>
                  <a:cubicBezTo>
                    <a:pt x="80391" y="206299"/>
                    <a:pt x="50244" y="214900"/>
                    <a:pt x="38760" y="219201"/>
                  </a:cubicBezTo>
                  <a:lnTo>
                    <a:pt x="38760" y="513084"/>
                  </a:lnTo>
                  <a:cubicBezTo>
                    <a:pt x="57422" y="505916"/>
                    <a:pt x="80391" y="501615"/>
                    <a:pt x="106230" y="501615"/>
                  </a:cubicBezTo>
                  <a:cubicBezTo>
                    <a:pt x="169394" y="501615"/>
                    <a:pt x="233994" y="525986"/>
                    <a:pt x="252656" y="533154"/>
                  </a:cubicBezTo>
                  <a:lnTo>
                    <a:pt x="252656" y="415601"/>
                  </a:lnTo>
                  <a:lnTo>
                    <a:pt x="244043" y="425636"/>
                  </a:lnTo>
                  <a:lnTo>
                    <a:pt x="244043" y="249306"/>
                  </a:lnTo>
                  <a:cubicBezTo>
                    <a:pt x="209590" y="220635"/>
                    <a:pt x="166523" y="206299"/>
                    <a:pt x="117715" y="206299"/>
                  </a:cubicBezTo>
                  <a:close/>
                  <a:moveTo>
                    <a:pt x="117715" y="191963"/>
                  </a:moveTo>
                  <a:cubicBezTo>
                    <a:pt x="170830" y="191963"/>
                    <a:pt x="216767" y="207732"/>
                    <a:pt x="254092" y="240705"/>
                  </a:cubicBezTo>
                  <a:cubicBezTo>
                    <a:pt x="291416" y="207732"/>
                    <a:pt x="337353" y="191963"/>
                    <a:pt x="391904" y="191963"/>
                  </a:cubicBezTo>
                  <a:lnTo>
                    <a:pt x="381855" y="206299"/>
                  </a:lnTo>
                  <a:cubicBezTo>
                    <a:pt x="337353" y="207732"/>
                    <a:pt x="298593" y="223502"/>
                    <a:pt x="265576" y="249306"/>
                  </a:cubicBezTo>
                  <a:lnTo>
                    <a:pt x="265576" y="425636"/>
                  </a:lnTo>
                  <a:lnTo>
                    <a:pt x="256963" y="415601"/>
                  </a:lnTo>
                  <a:lnTo>
                    <a:pt x="256963" y="533154"/>
                  </a:lnTo>
                  <a:cubicBezTo>
                    <a:pt x="275625" y="524552"/>
                    <a:pt x="335918" y="500182"/>
                    <a:pt x="400517" y="500182"/>
                  </a:cubicBezTo>
                  <a:cubicBezTo>
                    <a:pt x="426357" y="500182"/>
                    <a:pt x="449326" y="504482"/>
                    <a:pt x="470859" y="513084"/>
                  </a:cubicBezTo>
                  <a:lnTo>
                    <a:pt x="470859" y="325286"/>
                  </a:lnTo>
                  <a:lnTo>
                    <a:pt x="505312" y="255040"/>
                  </a:lnTo>
                  <a:lnTo>
                    <a:pt x="505312" y="557525"/>
                  </a:lnTo>
                  <a:lnTo>
                    <a:pt x="287109" y="557525"/>
                  </a:lnTo>
                  <a:cubicBezTo>
                    <a:pt x="279931" y="564692"/>
                    <a:pt x="268447" y="568993"/>
                    <a:pt x="255527" y="568993"/>
                  </a:cubicBezTo>
                  <a:cubicBezTo>
                    <a:pt x="242607" y="568993"/>
                    <a:pt x="231123" y="564692"/>
                    <a:pt x="223945" y="557525"/>
                  </a:cubicBezTo>
                  <a:lnTo>
                    <a:pt x="0" y="557525"/>
                  </a:lnTo>
                  <a:lnTo>
                    <a:pt x="0" y="253607"/>
                  </a:lnTo>
                  <a:cubicBezTo>
                    <a:pt x="0" y="246439"/>
                    <a:pt x="10049" y="240705"/>
                    <a:pt x="24404" y="237837"/>
                  </a:cubicBezTo>
                  <a:lnTo>
                    <a:pt x="24404" y="209166"/>
                  </a:lnTo>
                  <a:lnTo>
                    <a:pt x="28711" y="206299"/>
                  </a:lnTo>
                  <a:cubicBezTo>
                    <a:pt x="30146" y="206299"/>
                    <a:pt x="67471" y="191963"/>
                    <a:pt x="117715" y="191963"/>
                  </a:cubicBezTo>
                  <a:close/>
                  <a:moveTo>
                    <a:pt x="512454" y="24366"/>
                  </a:moveTo>
                  <a:lnTo>
                    <a:pt x="499544" y="50165"/>
                  </a:lnTo>
                  <a:lnTo>
                    <a:pt x="552618" y="77397"/>
                  </a:lnTo>
                  <a:lnTo>
                    <a:pt x="565528" y="50165"/>
                  </a:lnTo>
                  <a:close/>
                  <a:moveTo>
                    <a:pt x="503847" y="0"/>
                  </a:moveTo>
                  <a:lnTo>
                    <a:pt x="589914" y="41565"/>
                  </a:lnTo>
                  <a:lnTo>
                    <a:pt x="554053" y="114663"/>
                  </a:lnTo>
                  <a:lnTo>
                    <a:pt x="443601" y="341121"/>
                  </a:lnTo>
                  <a:lnTo>
                    <a:pt x="350362" y="415652"/>
                  </a:lnTo>
                  <a:lnTo>
                    <a:pt x="360403" y="298123"/>
                  </a:lnTo>
                  <a:lnTo>
                    <a:pt x="469421" y="730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7" name="íšḷíḋe">
            <a:extLst>
              <a:ext uri="{FF2B5EF4-FFF2-40B4-BE49-F238E27FC236}">
                <a16:creationId xmlns:a16="http://schemas.microsoft.com/office/drawing/2014/main" xmlns="" id="{4E182978-8FDF-4527-ACCC-00836897DC5A}"/>
              </a:ext>
            </a:extLst>
          </p:cNvPr>
          <p:cNvGrpSpPr/>
          <p:nvPr/>
        </p:nvGrpSpPr>
        <p:grpSpPr>
          <a:xfrm>
            <a:off x="6010087" y="1945972"/>
            <a:ext cx="6221408" cy="1794361"/>
            <a:chOff x="7742827" y="1274091"/>
            <a:chExt cx="3698326" cy="1794361"/>
          </a:xfrm>
        </p:grpSpPr>
        <p:sp>
          <p:nvSpPr>
            <p:cNvPr id="28" name="išļiḋe">
              <a:extLst>
                <a:ext uri="{FF2B5EF4-FFF2-40B4-BE49-F238E27FC236}">
                  <a16:creationId xmlns:a16="http://schemas.microsoft.com/office/drawing/2014/main" xmlns="" id="{C3AD8E64-2E2C-4BB6-9B46-91E96C4CB6BA}"/>
                </a:ext>
              </a:extLst>
            </p:cNvPr>
            <p:cNvSpPr/>
            <p:nvPr/>
          </p:nvSpPr>
          <p:spPr>
            <a:xfrm>
              <a:off x="7766305" y="1610858"/>
              <a:ext cx="3674848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 smtClean="0"/>
                <a:t>fluent.Theme</a:t>
              </a:r>
              <a:r>
                <a:rPr lang="en-US" altLang="zh-CN" sz="1100" dirty="0" smtClean="0"/>
                <a:t> </a:t>
              </a:r>
              <a:r>
                <a:rPr lang="en-US" altLang="zh-CN" sz="1100" dirty="0"/>
                <a:t>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 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</p:txBody>
        </p:sp>
        <p:sp>
          <p:nvSpPr>
            <p:cNvPr id="29" name="iṧḻîḑê">
              <a:extLst>
                <a:ext uri="{FF2B5EF4-FFF2-40B4-BE49-F238E27FC236}">
                  <a16:creationId xmlns:a16="http://schemas.microsoft.com/office/drawing/2014/main" xmlns="" id="{650B0265-0AB8-41FD-B9A0-8043F86C8987}"/>
                </a:ext>
              </a:extLst>
            </p:cNvPr>
            <p:cNvSpPr txBox="1"/>
            <p:nvPr/>
          </p:nvSpPr>
          <p:spPr bwMode="auto">
            <a:xfrm>
              <a:off x="7742827" y="1274091"/>
              <a:ext cx="36748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41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76673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c4a813d-60a8-4902-b80f-9537237682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C10AF7-7B1F-47AE-9811-9A3048BF9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32903" y="1963035"/>
            <a:ext cx="9026141" cy="4174240"/>
            <a:chOff x="675999" y="1140354"/>
            <a:chExt cx="10844489" cy="5015155"/>
          </a:xfrm>
        </p:grpSpPr>
        <p:sp>
          <p:nvSpPr>
            <p:cNvPr id="6" name="ïṩ1iďé">
              <a:extLst>
                <a:ext uri="{FF2B5EF4-FFF2-40B4-BE49-F238E27FC236}">
                  <a16:creationId xmlns:a16="http://schemas.microsoft.com/office/drawing/2014/main" xmlns="" id="{8757C66C-37FB-40E9-8C54-3182469BDFCC}"/>
                </a:ext>
              </a:extLst>
            </p:cNvPr>
            <p:cNvSpPr/>
            <p:nvPr/>
          </p:nvSpPr>
          <p:spPr bwMode="auto">
            <a:xfrm>
              <a:off x="4317883" y="1140354"/>
              <a:ext cx="3346370" cy="164861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šľíďé">
              <a:extLst>
                <a:ext uri="{FF2B5EF4-FFF2-40B4-BE49-F238E27FC236}">
                  <a16:creationId xmlns:a16="http://schemas.microsoft.com/office/drawing/2014/main" xmlns="" id="{719D879B-8F53-4D11-8732-B1049ED6AF68}"/>
                </a:ext>
              </a:extLst>
            </p:cNvPr>
            <p:cNvSpPr/>
            <p:nvPr/>
          </p:nvSpPr>
          <p:spPr bwMode="auto">
            <a:xfrm rot="5400000">
              <a:off x="8938225" y="1737437"/>
              <a:ext cx="1528886" cy="3635641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iS1îḓè">
              <a:extLst>
                <a:ext uri="{FF2B5EF4-FFF2-40B4-BE49-F238E27FC236}">
                  <a16:creationId xmlns:a16="http://schemas.microsoft.com/office/drawing/2014/main" xmlns="" id="{0220CBF2-79CA-49B8-9FAF-914A01EAFAB4}"/>
                </a:ext>
              </a:extLst>
            </p:cNvPr>
            <p:cNvSpPr/>
            <p:nvPr/>
          </p:nvSpPr>
          <p:spPr bwMode="auto">
            <a:xfrm flipH="1" flipV="1">
              <a:off x="4532235" y="4485483"/>
              <a:ext cx="3346370" cy="164861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9" name="ïs1íḍê">
              <a:extLst>
                <a:ext uri="{FF2B5EF4-FFF2-40B4-BE49-F238E27FC236}">
                  <a16:creationId xmlns:a16="http://schemas.microsoft.com/office/drawing/2014/main" xmlns="" id="{4B65159B-4E5A-4587-ACB2-EDA08900E513}"/>
                </a:ext>
              </a:extLst>
            </p:cNvPr>
            <p:cNvSpPr/>
            <p:nvPr/>
          </p:nvSpPr>
          <p:spPr bwMode="auto">
            <a:xfrm rot="5400000" flipH="1" flipV="1">
              <a:off x="1729377" y="1903219"/>
              <a:ext cx="1528886" cy="3635641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íṥḷîďê">
              <a:extLst>
                <a:ext uri="{FF2B5EF4-FFF2-40B4-BE49-F238E27FC236}">
                  <a16:creationId xmlns:a16="http://schemas.microsoft.com/office/drawing/2014/main" xmlns="" id="{8C262F2E-A604-4DA0-B74B-AFD9AFE6400E}"/>
                </a:ext>
              </a:extLst>
            </p:cNvPr>
            <p:cNvSpPr/>
            <p:nvPr/>
          </p:nvSpPr>
          <p:spPr bwMode="auto">
            <a:xfrm>
              <a:off x="4436505" y="1140354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ṧḻídê">
              <a:extLst>
                <a:ext uri="{FF2B5EF4-FFF2-40B4-BE49-F238E27FC236}">
                  <a16:creationId xmlns:a16="http://schemas.microsoft.com/office/drawing/2014/main" xmlns="" id="{691566F7-D24E-4ECF-B2A0-58F37117899F}"/>
                </a:ext>
              </a:extLst>
            </p:cNvPr>
            <p:cNvSpPr/>
            <p:nvPr/>
          </p:nvSpPr>
          <p:spPr bwMode="auto">
            <a:xfrm>
              <a:off x="4538479" y="3227375"/>
              <a:ext cx="3117450" cy="817862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íSliḓe">
              <a:extLst>
                <a:ext uri="{FF2B5EF4-FFF2-40B4-BE49-F238E27FC236}">
                  <a16:creationId xmlns:a16="http://schemas.microsoft.com/office/drawing/2014/main" xmlns="" id="{0604DE78-6ECF-48FB-8677-50963AB1FC8F}"/>
                </a:ext>
              </a:extLst>
            </p:cNvPr>
            <p:cNvSpPr/>
            <p:nvPr/>
          </p:nvSpPr>
          <p:spPr bwMode="auto">
            <a:xfrm>
              <a:off x="11136000" y="2910404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ṧ1iḍe">
              <a:extLst>
                <a:ext uri="{FF2B5EF4-FFF2-40B4-BE49-F238E27FC236}">
                  <a16:creationId xmlns:a16="http://schemas.microsoft.com/office/drawing/2014/main" xmlns="" id="{1935E63A-C211-452F-9BEC-96C31A36C8F1}"/>
                </a:ext>
              </a:extLst>
            </p:cNvPr>
            <p:cNvSpPr/>
            <p:nvPr/>
          </p:nvSpPr>
          <p:spPr bwMode="auto">
            <a:xfrm>
              <a:off x="7494237" y="5838538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Sḷiḋè">
              <a:extLst>
                <a:ext uri="{FF2B5EF4-FFF2-40B4-BE49-F238E27FC236}">
                  <a16:creationId xmlns:a16="http://schemas.microsoft.com/office/drawing/2014/main" xmlns="" id="{A031AB6C-00EB-4A05-B7B0-5AA0686CEF31}"/>
                </a:ext>
              </a:extLst>
            </p:cNvPr>
            <p:cNvSpPr/>
            <p:nvPr/>
          </p:nvSpPr>
          <p:spPr bwMode="auto">
            <a:xfrm>
              <a:off x="734629" y="4099493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ṥ1iḓè">
              <a:extLst>
                <a:ext uri="{FF2B5EF4-FFF2-40B4-BE49-F238E27FC236}">
                  <a16:creationId xmlns:a16="http://schemas.microsoft.com/office/drawing/2014/main" xmlns="" id="{51BB89E0-A77F-49E2-8A8B-E51F29E835AA}"/>
                </a:ext>
              </a:extLst>
            </p:cNvPr>
            <p:cNvSpPr/>
            <p:nvPr/>
          </p:nvSpPr>
          <p:spPr bwMode="auto">
            <a:xfrm>
              <a:off x="4327104" y="1984792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ïṥ1îde">
              <a:extLst>
                <a:ext uri="{FF2B5EF4-FFF2-40B4-BE49-F238E27FC236}">
                  <a16:creationId xmlns:a16="http://schemas.microsoft.com/office/drawing/2014/main" xmlns="" id="{4B3DB766-C0C1-4973-A2AB-5A6919CD309E}"/>
                </a:ext>
              </a:extLst>
            </p:cNvPr>
            <p:cNvSpPr txBox="1"/>
            <p:nvPr/>
          </p:nvSpPr>
          <p:spPr bwMode="auto">
            <a:xfrm>
              <a:off x="4327104" y="1571911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ḻiḍé">
              <a:extLst>
                <a:ext uri="{FF2B5EF4-FFF2-40B4-BE49-F238E27FC236}">
                  <a16:creationId xmlns:a16="http://schemas.microsoft.com/office/drawing/2014/main" xmlns="" id="{29A90F48-C76D-4F82-8EE0-1BF709B1A5EF}"/>
                </a:ext>
              </a:extLst>
            </p:cNvPr>
            <p:cNvSpPr/>
            <p:nvPr/>
          </p:nvSpPr>
          <p:spPr bwMode="auto">
            <a:xfrm>
              <a:off x="7907861" y="3759846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iṣlïdé">
              <a:extLst>
                <a:ext uri="{FF2B5EF4-FFF2-40B4-BE49-F238E27FC236}">
                  <a16:creationId xmlns:a16="http://schemas.microsoft.com/office/drawing/2014/main" xmlns="" id="{CA931033-D756-4D77-9CD0-6D098179762A}"/>
                </a:ext>
              </a:extLst>
            </p:cNvPr>
            <p:cNvSpPr txBox="1"/>
            <p:nvPr/>
          </p:nvSpPr>
          <p:spPr bwMode="auto">
            <a:xfrm>
              <a:off x="7907861" y="3346965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ś1îḓê">
              <a:extLst>
                <a:ext uri="{FF2B5EF4-FFF2-40B4-BE49-F238E27FC236}">
                  <a16:creationId xmlns:a16="http://schemas.microsoft.com/office/drawing/2014/main" xmlns="" id="{5AE6F568-3D73-4E12-B705-ECDF5B0405B7}"/>
                </a:ext>
              </a:extLst>
            </p:cNvPr>
            <p:cNvSpPr/>
            <p:nvPr/>
          </p:nvSpPr>
          <p:spPr bwMode="auto">
            <a:xfrm>
              <a:off x="4324930" y="5112901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iSļíďé">
              <a:extLst>
                <a:ext uri="{FF2B5EF4-FFF2-40B4-BE49-F238E27FC236}">
                  <a16:creationId xmlns:a16="http://schemas.microsoft.com/office/drawing/2014/main" xmlns="" id="{348C5489-447E-48CB-ACBF-F859BE3BFBA6}"/>
                </a:ext>
              </a:extLst>
            </p:cNvPr>
            <p:cNvSpPr txBox="1"/>
            <p:nvPr/>
          </p:nvSpPr>
          <p:spPr bwMode="auto">
            <a:xfrm>
              <a:off x="4324930" y="4700020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slïḋè">
              <a:extLst>
                <a:ext uri="{FF2B5EF4-FFF2-40B4-BE49-F238E27FC236}">
                  <a16:creationId xmlns:a16="http://schemas.microsoft.com/office/drawing/2014/main" xmlns="" id="{8955A2FC-BC5C-4245-8AA6-0244C0737E6B}"/>
                </a:ext>
              </a:extLst>
            </p:cNvPr>
            <p:cNvSpPr/>
            <p:nvPr/>
          </p:nvSpPr>
          <p:spPr bwMode="auto">
            <a:xfrm>
              <a:off x="677805" y="3248491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2" name="iṧḷiḍé">
              <a:extLst>
                <a:ext uri="{FF2B5EF4-FFF2-40B4-BE49-F238E27FC236}">
                  <a16:creationId xmlns:a16="http://schemas.microsoft.com/office/drawing/2014/main" xmlns="" id="{808C5A70-D03F-46F0-96CE-F4D749897D47}"/>
                </a:ext>
              </a:extLst>
            </p:cNvPr>
            <p:cNvSpPr txBox="1"/>
            <p:nvPr/>
          </p:nvSpPr>
          <p:spPr bwMode="auto">
            <a:xfrm>
              <a:off x="677805" y="2835610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25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84344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e908547-8c33-4f16-af9f-761563c29e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632252-90AB-495A-94D1-3BC80E4713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3654" y="2018466"/>
            <a:ext cx="9827841" cy="3633210"/>
            <a:chOff x="853557" y="1674000"/>
            <a:chExt cx="10484887" cy="3876110"/>
          </a:xfrm>
        </p:grpSpPr>
        <p:sp>
          <p:nvSpPr>
            <p:cNvPr id="6" name="îş1ïďe">
              <a:extLst>
                <a:ext uri="{FF2B5EF4-FFF2-40B4-BE49-F238E27FC236}">
                  <a16:creationId xmlns:a16="http://schemas.microsoft.com/office/drawing/2014/main" xmlns="" id="{28C78FAC-BC36-43B2-B627-5779E0CAE744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rgbClr val="D7D5D6">
                <a:alpha val="616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ļïḑé">
              <a:extLst>
                <a:ext uri="{FF2B5EF4-FFF2-40B4-BE49-F238E27FC236}">
                  <a16:creationId xmlns:a16="http://schemas.microsoft.com/office/drawing/2014/main" xmlns="" id="{48915A66-697E-470C-A939-8CEF511361E4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ľiḋè">
              <a:extLst>
                <a:ext uri="{FF2B5EF4-FFF2-40B4-BE49-F238E27FC236}">
                  <a16:creationId xmlns:a16="http://schemas.microsoft.com/office/drawing/2014/main" xmlns="" id="{DFCBBC93-5204-470E-BDBD-8AABE405ABF1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ļíḑè">
              <a:extLst>
                <a:ext uri="{FF2B5EF4-FFF2-40B4-BE49-F238E27FC236}">
                  <a16:creationId xmlns:a16="http://schemas.microsoft.com/office/drawing/2014/main" xmlns="" id="{4CD67778-8972-4B02-9F03-CD7232F5DB99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şḷïḑé">
              <a:extLst>
                <a:ext uri="{FF2B5EF4-FFF2-40B4-BE49-F238E27FC236}">
                  <a16:creationId xmlns:a16="http://schemas.microsoft.com/office/drawing/2014/main" xmlns="" id="{31E6330F-5078-4D7F-8204-7BDD4598FAF6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ļïďe">
              <a:extLst>
                <a:ext uri="{FF2B5EF4-FFF2-40B4-BE49-F238E27FC236}">
                  <a16:creationId xmlns:a16="http://schemas.microsoft.com/office/drawing/2014/main" xmlns="" id="{3913F16D-F509-45F6-BAA8-9EE01114A1F8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ḷîḑe">
              <a:extLst>
                <a:ext uri="{FF2B5EF4-FFF2-40B4-BE49-F238E27FC236}">
                  <a16:creationId xmlns:a16="http://schemas.microsoft.com/office/drawing/2014/main" xmlns="" id="{F0D7A256-A648-4545-A89A-7B1392D2488B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idè">
              <a:extLst>
                <a:ext uri="{FF2B5EF4-FFF2-40B4-BE49-F238E27FC236}">
                  <a16:creationId xmlns:a16="http://schemas.microsoft.com/office/drawing/2014/main" xmlns="" id="{ADFCE756-934F-4505-8AB8-B36C36C2BDDE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ľíḍé">
              <a:extLst>
                <a:ext uri="{FF2B5EF4-FFF2-40B4-BE49-F238E27FC236}">
                  <a16:creationId xmlns:a16="http://schemas.microsoft.com/office/drawing/2014/main" xmlns="" id="{1825EC98-AC65-4EB3-84CF-C35AD782F24B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ḻ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ṧ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ṡḷí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$ḻ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ḷ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ṩḻï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ŝ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25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17443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4214" y="2034483"/>
            <a:ext cx="4079601" cy="3408532"/>
            <a:chOff x="3796533" y="1507778"/>
            <a:chExt cx="4598941" cy="3842444"/>
          </a:xfrm>
        </p:grpSpPr>
        <p:sp>
          <p:nvSpPr>
            <p:cNvPr id="3" name="矩形 2"/>
            <p:cNvSpPr/>
            <p:nvPr/>
          </p:nvSpPr>
          <p:spPr>
            <a:xfrm rot="1299601">
              <a:off x="6525322" y="2141740"/>
              <a:ext cx="783974" cy="538278"/>
            </a:xfrm>
            <a:custGeom>
              <a:avLst/>
              <a:gdLst/>
              <a:ahLst/>
              <a:cxnLst/>
              <a:rect l="l" t="t" r="r" b="b"/>
              <a:pathLst>
                <a:path w="2404337" h="1013447">
                  <a:moveTo>
                    <a:pt x="2404337" y="0"/>
                  </a:moveTo>
                  <a:lnTo>
                    <a:pt x="2404337" y="1013447"/>
                  </a:lnTo>
                  <a:cubicBezTo>
                    <a:pt x="1580832" y="549916"/>
                    <a:pt x="647382" y="523488"/>
                    <a:pt x="0" y="944007"/>
                  </a:cubicBezTo>
                  <a:lnTo>
                    <a:pt x="0" y="0"/>
                  </a:lnTo>
                  <a:lnTo>
                    <a:pt x="61272" y="0"/>
                  </a:lnTo>
                  <a:cubicBezTo>
                    <a:pt x="395627" y="149555"/>
                    <a:pt x="785812" y="234382"/>
                    <a:pt x="1202168" y="234382"/>
                  </a:cubicBezTo>
                  <a:cubicBezTo>
                    <a:pt x="1618527" y="234382"/>
                    <a:pt x="2008712" y="149555"/>
                    <a:pt x="2343067" y="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29" tIns="48214" rIns="96429" bIns="482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45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矩形 2"/>
            <p:cNvSpPr/>
            <p:nvPr/>
          </p:nvSpPr>
          <p:spPr>
            <a:xfrm rot="18439371">
              <a:off x="6878459" y="3156989"/>
              <a:ext cx="763430" cy="538278"/>
            </a:xfrm>
            <a:custGeom>
              <a:avLst/>
              <a:gdLst/>
              <a:ahLst/>
              <a:cxnLst/>
              <a:rect l="l" t="t" r="r" b="b"/>
              <a:pathLst>
                <a:path w="2404337" h="1013447">
                  <a:moveTo>
                    <a:pt x="2404337" y="0"/>
                  </a:moveTo>
                  <a:lnTo>
                    <a:pt x="2404337" y="1013447"/>
                  </a:lnTo>
                  <a:cubicBezTo>
                    <a:pt x="1580832" y="549916"/>
                    <a:pt x="647382" y="523488"/>
                    <a:pt x="0" y="944007"/>
                  </a:cubicBezTo>
                  <a:lnTo>
                    <a:pt x="0" y="0"/>
                  </a:lnTo>
                  <a:lnTo>
                    <a:pt x="61272" y="0"/>
                  </a:lnTo>
                  <a:cubicBezTo>
                    <a:pt x="395627" y="149555"/>
                    <a:pt x="785812" y="234382"/>
                    <a:pt x="1202168" y="234382"/>
                  </a:cubicBezTo>
                  <a:cubicBezTo>
                    <a:pt x="1618527" y="234382"/>
                    <a:pt x="2008712" y="149555"/>
                    <a:pt x="2343067" y="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29" tIns="48214" rIns="96429" bIns="482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45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矩形 2"/>
            <p:cNvSpPr/>
            <p:nvPr/>
          </p:nvSpPr>
          <p:spPr>
            <a:xfrm rot="19965802">
              <a:off x="5471134" y="4198046"/>
              <a:ext cx="941614" cy="538278"/>
            </a:xfrm>
            <a:custGeom>
              <a:avLst/>
              <a:gdLst/>
              <a:ahLst/>
              <a:cxnLst/>
              <a:rect l="l" t="t" r="r" b="b"/>
              <a:pathLst>
                <a:path w="2404337" h="1013447">
                  <a:moveTo>
                    <a:pt x="2404337" y="0"/>
                  </a:moveTo>
                  <a:lnTo>
                    <a:pt x="2404337" y="1013447"/>
                  </a:lnTo>
                  <a:cubicBezTo>
                    <a:pt x="1580832" y="549916"/>
                    <a:pt x="647382" y="523488"/>
                    <a:pt x="0" y="944007"/>
                  </a:cubicBezTo>
                  <a:lnTo>
                    <a:pt x="0" y="0"/>
                  </a:lnTo>
                  <a:lnTo>
                    <a:pt x="61272" y="0"/>
                  </a:lnTo>
                  <a:cubicBezTo>
                    <a:pt x="395627" y="149555"/>
                    <a:pt x="785812" y="234382"/>
                    <a:pt x="1202168" y="234382"/>
                  </a:cubicBezTo>
                  <a:cubicBezTo>
                    <a:pt x="1618527" y="234382"/>
                    <a:pt x="2008712" y="149555"/>
                    <a:pt x="2343067" y="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29" tIns="48214" rIns="96429" bIns="482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45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4845537">
              <a:off x="4245667" y="3670382"/>
              <a:ext cx="941614" cy="538278"/>
            </a:xfrm>
            <a:custGeom>
              <a:avLst/>
              <a:gdLst/>
              <a:ahLst/>
              <a:cxnLst/>
              <a:rect l="l" t="t" r="r" b="b"/>
              <a:pathLst>
                <a:path w="2404337" h="1013447">
                  <a:moveTo>
                    <a:pt x="2404337" y="0"/>
                  </a:moveTo>
                  <a:lnTo>
                    <a:pt x="2404337" y="1013447"/>
                  </a:lnTo>
                  <a:cubicBezTo>
                    <a:pt x="1580832" y="549916"/>
                    <a:pt x="647382" y="523488"/>
                    <a:pt x="0" y="944007"/>
                  </a:cubicBezTo>
                  <a:lnTo>
                    <a:pt x="0" y="0"/>
                  </a:lnTo>
                  <a:lnTo>
                    <a:pt x="61272" y="0"/>
                  </a:lnTo>
                  <a:cubicBezTo>
                    <a:pt x="395627" y="149555"/>
                    <a:pt x="785812" y="234382"/>
                    <a:pt x="1202168" y="234382"/>
                  </a:cubicBezTo>
                  <a:cubicBezTo>
                    <a:pt x="1618527" y="234382"/>
                    <a:pt x="2008712" y="149555"/>
                    <a:pt x="2343067" y="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29" tIns="48214" rIns="96429" bIns="482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45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328628" y="4241086"/>
              <a:ext cx="1311787" cy="1109136"/>
              <a:chOff x="3865326" y="4847662"/>
              <a:chExt cx="1655660" cy="1399886"/>
            </a:xfrm>
          </p:grpSpPr>
          <p:grpSp>
            <p:nvGrpSpPr>
              <p:cNvPr id="46" name="组合 45"/>
              <p:cNvGrpSpPr/>
              <p:nvPr/>
            </p:nvGrpSpPr>
            <p:grpSpPr>
              <a:xfrm rot="759468">
                <a:off x="4121100" y="4847662"/>
                <a:ext cx="1399886" cy="1399886"/>
                <a:chOff x="3239852" y="1844824"/>
                <a:chExt cx="2664296" cy="2664296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3239852" y="1844824"/>
                  <a:ext cx="2664296" cy="2664296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381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3546002" y="2150974"/>
                  <a:ext cx="2051997" cy="2051997"/>
                </a:xfrm>
                <a:prstGeom prst="ellipse">
                  <a:avLst/>
                </a:prstGeom>
                <a:solidFill>
                  <a:srgbClr val="1C50A2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3865326" y="5619034"/>
                <a:ext cx="438612" cy="4386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29" tIns="48214" rIns="96429" bIns="48214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TextBox 81"/>
              <p:cNvSpPr txBox="1"/>
              <p:nvPr/>
            </p:nvSpPr>
            <p:spPr>
              <a:xfrm flipH="1">
                <a:off x="3897133" y="5652677"/>
                <a:ext cx="412673" cy="392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2</a:t>
                </a:r>
                <a:endParaRPr kumimoji="0" lang="zh-CN" altLang="en-US" sz="1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49" name="Group 41"/>
              <p:cNvGrpSpPr/>
              <p:nvPr/>
            </p:nvGrpSpPr>
            <p:grpSpPr>
              <a:xfrm>
                <a:off x="4588871" y="5315036"/>
                <a:ext cx="464344" cy="465138"/>
                <a:chOff x="9145588" y="4435475"/>
                <a:chExt cx="464344" cy="465138"/>
              </a:xfrm>
              <a:solidFill>
                <a:srgbClr val="E7E6E6"/>
              </a:solidFill>
            </p:grpSpPr>
            <p:sp>
              <p:nvSpPr>
                <p:cNvPr id="50" name="AutoShape 7"/>
                <p:cNvSpPr/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AutoShape 8"/>
                <p:cNvSpPr/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AutoShape 9"/>
                <p:cNvSpPr/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AutoShape 10"/>
                <p:cNvSpPr/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AutoShape 11"/>
                <p:cNvSpPr/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AutoShape 12"/>
                <p:cNvSpPr/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AutoShape 13"/>
                <p:cNvSpPr/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AutoShape 14"/>
                <p:cNvSpPr/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AutoShape 15"/>
                <p:cNvSpPr/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8" name="Group 14"/>
            <p:cNvGrpSpPr/>
            <p:nvPr/>
          </p:nvGrpSpPr>
          <p:grpSpPr>
            <a:xfrm>
              <a:off x="7166408" y="2161404"/>
              <a:ext cx="1229066" cy="1133807"/>
              <a:chOff x="7446998" y="2222810"/>
              <a:chExt cx="1551254" cy="1431024"/>
            </a:xfrm>
          </p:grpSpPr>
          <p:grpSp>
            <p:nvGrpSpPr>
              <p:cNvPr id="37" name="组合 36"/>
              <p:cNvGrpSpPr/>
              <p:nvPr/>
            </p:nvGrpSpPr>
            <p:grpSpPr>
              <a:xfrm rot="759468">
                <a:off x="7446998" y="2253948"/>
                <a:ext cx="1399886" cy="1399886"/>
                <a:chOff x="3239852" y="1844824"/>
                <a:chExt cx="2664296" cy="2664296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3239852" y="1844824"/>
                  <a:ext cx="2664296" cy="2664296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381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546002" y="2150974"/>
                  <a:ext cx="2051997" cy="2051997"/>
                </a:xfrm>
                <a:prstGeom prst="ellipse">
                  <a:avLst/>
                </a:prstGeom>
                <a:solidFill>
                  <a:srgbClr val="1C50A2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8" name="椭圆 37"/>
              <p:cNvSpPr/>
              <p:nvPr/>
            </p:nvSpPr>
            <p:spPr>
              <a:xfrm>
                <a:off x="8559640" y="2222810"/>
                <a:ext cx="438612" cy="4386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29" tIns="48214" rIns="96429" bIns="48214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TextBox 97"/>
              <p:cNvSpPr txBox="1"/>
              <p:nvPr/>
            </p:nvSpPr>
            <p:spPr>
              <a:xfrm flipH="1">
                <a:off x="8566138" y="2245759"/>
                <a:ext cx="412675" cy="392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4</a:t>
                </a:r>
                <a:endParaRPr kumimoji="0" lang="zh-CN" altLang="en-US" sz="1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40" name="Group 51"/>
              <p:cNvGrpSpPr/>
              <p:nvPr/>
            </p:nvGrpSpPr>
            <p:grpSpPr>
              <a:xfrm>
                <a:off x="7914769" y="2744044"/>
                <a:ext cx="464344" cy="464344"/>
                <a:chOff x="7287419" y="2577307"/>
                <a:chExt cx="464344" cy="464344"/>
              </a:xfrm>
              <a:solidFill>
                <a:srgbClr val="E7E6E6"/>
              </a:solidFill>
            </p:grpSpPr>
            <p:sp>
              <p:nvSpPr>
                <p:cNvPr id="41" name="AutoShape 56"/>
                <p:cNvSpPr/>
                <p:nvPr/>
              </p:nvSpPr>
              <p:spPr bwMode="auto">
                <a:xfrm>
                  <a:off x="7287419" y="2577307"/>
                  <a:ext cx="145256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7316"/>
                      </a:moveTo>
                      <a:cubicBezTo>
                        <a:pt x="16954" y="7352"/>
                        <a:pt x="16923" y="7387"/>
                        <a:pt x="16883" y="7423"/>
                      </a:cubicBezTo>
                      <a:cubicBezTo>
                        <a:pt x="16677" y="7601"/>
                        <a:pt x="16414" y="7770"/>
                        <a:pt x="16066" y="7920"/>
                      </a:cubicBezTo>
                      <a:cubicBezTo>
                        <a:pt x="16057" y="7924"/>
                        <a:pt x="16044" y="7927"/>
                        <a:pt x="16038" y="7931"/>
                      </a:cubicBezTo>
                      <a:cubicBezTo>
                        <a:pt x="15662" y="8092"/>
                        <a:pt x="15214" y="8234"/>
                        <a:pt x="14705" y="8354"/>
                      </a:cubicBezTo>
                      <a:cubicBezTo>
                        <a:pt x="14697" y="8357"/>
                        <a:pt x="14692" y="8358"/>
                        <a:pt x="14686" y="8359"/>
                      </a:cubicBezTo>
                      <a:cubicBezTo>
                        <a:pt x="14163" y="8482"/>
                        <a:pt x="13584" y="8581"/>
                        <a:pt x="12960" y="8649"/>
                      </a:cubicBezTo>
                      <a:cubicBezTo>
                        <a:pt x="12279" y="8726"/>
                        <a:pt x="11560" y="8774"/>
                        <a:pt x="10800" y="8774"/>
                      </a:cubicBezTo>
                      <a:cubicBezTo>
                        <a:pt x="10037" y="8774"/>
                        <a:pt x="9318" y="8726"/>
                        <a:pt x="8640" y="8649"/>
                      </a:cubicBezTo>
                      <a:cubicBezTo>
                        <a:pt x="8016" y="8581"/>
                        <a:pt x="7435" y="8482"/>
                        <a:pt x="6914" y="8359"/>
                      </a:cubicBezTo>
                      <a:cubicBezTo>
                        <a:pt x="6908" y="8358"/>
                        <a:pt x="6901" y="8357"/>
                        <a:pt x="6893" y="8354"/>
                      </a:cubicBezTo>
                      <a:cubicBezTo>
                        <a:pt x="6385" y="8234"/>
                        <a:pt x="5937" y="8092"/>
                        <a:pt x="5562" y="7931"/>
                      </a:cubicBezTo>
                      <a:cubicBezTo>
                        <a:pt x="5553" y="7927"/>
                        <a:pt x="5541" y="7924"/>
                        <a:pt x="5531" y="7920"/>
                      </a:cubicBezTo>
                      <a:cubicBezTo>
                        <a:pt x="5184" y="7770"/>
                        <a:pt x="4921" y="7601"/>
                        <a:pt x="4715" y="7423"/>
                      </a:cubicBezTo>
                      <a:cubicBezTo>
                        <a:pt x="4676" y="7387"/>
                        <a:pt x="4644" y="7352"/>
                        <a:pt x="4612" y="7316"/>
                      </a:cubicBezTo>
                      <a:cubicBezTo>
                        <a:pt x="4437" y="7136"/>
                        <a:pt x="4320" y="6947"/>
                        <a:pt x="4320" y="6750"/>
                      </a:cubicBezTo>
                      <a:cubicBezTo>
                        <a:pt x="4320" y="6550"/>
                        <a:pt x="4437" y="6362"/>
                        <a:pt x="4612" y="6181"/>
                      </a:cubicBezTo>
                      <a:cubicBezTo>
                        <a:pt x="4644" y="6146"/>
                        <a:pt x="4676" y="6110"/>
                        <a:pt x="4715" y="6076"/>
                      </a:cubicBezTo>
                      <a:cubicBezTo>
                        <a:pt x="4921" y="5898"/>
                        <a:pt x="5184" y="5729"/>
                        <a:pt x="5531" y="5577"/>
                      </a:cubicBezTo>
                      <a:cubicBezTo>
                        <a:pt x="5541" y="5574"/>
                        <a:pt x="5553" y="5571"/>
                        <a:pt x="5562" y="5567"/>
                      </a:cubicBezTo>
                      <a:cubicBezTo>
                        <a:pt x="5937" y="5407"/>
                        <a:pt x="6385" y="5264"/>
                        <a:pt x="6893" y="5144"/>
                      </a:cubicBezTo>
                      <a:cubicBezTo>
                        <a:pt x="6901" y="5142"/>
                        <a:pt x="6908" y="5140"/>
                        <a:pt x="6914" y="5138"/>
                      </a:cubicBezTo>
                      <a:cubicBezTo>
                        <a:pt x="7435" y="5017"/>
                        <a:pt x="8016" y="4918"/>
                        <a:pt x="8640" y="4848"/>
                      </a:cubicBezTo>
                      <a:cubicBezTo>
                        <a:pt x="9318" y="4773"/>
                        <a:pt x="10037" y="4725"/>
                        <a:pt x="10800" y="4725"/>
                      </a:cubicBezTo>
                      <a:cubicBezTo>
                        <a:pt x="11560" y="4725"/>
                        <a:pt x="12279" y="4773"/>
                        <a:pt x="12960" y="4848"/>
                      </a:cubicBezTo>
                      <a:cubicBezTo>
                        <a:pt x="13584" y="4918"/>
                        <a:pt x="14163" y="5017"/>
                        <a:pt x="14686" y="5138"/>
                      </a:cubicBezTo>
                      <a:cubicBezTo>
                        <a:pt x="14692" y="5140"/>
                        <a:pt x="14697" y="5142"/>
                        <a:pt x="14705" y="5144"/>
                      </a:cubicBezTo>
                      <a:cubicBezTo>
                        <a:pt x="15214" y="5264"/>
                        <a:pt x="15662" y="5407"/>
                        <a:pt x="16038" y="5567"/>
                      </a:cubicBezTo>
                      <a:cubicBezTo>
                        <a:pt x="16044" y="5571"/>
                        <a:pt x="16057" y="5574"/>
                        <a:pt x="16066" y="5577"/>
                      </a:cubicBezTo>
                      <a:cubicBezTo>
                        <a:pt x="16414" y="5729"/>
                        <a:pt x="16677" y="5898"/>
                        <a:pt x="16883" y="6076"/>
                      </a:cubicBezTo>
                      <a:cubicBezTo>
                        <a:pt x="16923" y="6110"/>
                        <a:pt x="16954" y="6146"/>
                        <a:pt x="16988" y="6181"/>
                      </a:cubicBezTo>
                      <a:cubicBezTo>
                        <a:pt x="17161" y="6362"/>
                        <a:pt x="17280" y="6550"/>
                        <a:pt x="17280" y="6750"/>
                      </a:cubicBezTo>
                      <a:cubicBezTo>
                        <a:pt x="17280" y="6947"/>
                        <a:pt x="17161" y="7136"/>
                        <a:pt x="16988" y="73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0056"/>
                      </a:lnTo>
                      <a:cubicBezTo>
                        <a:pt x="9338" y="10101"/>
                        <a:pt x="10059" y="10124"/>
                        <a:pt x="10800" y="10124"/>
                      </a:cubicBezTo>
                      <a:cubicBezTo>
                        <a:pt x="11541" y="10124"/>
                        <a:pt x="12262" y="10101"/>
                        <a:pt x="12960" y="10056"/>
                      </a:cubicBezTo>
                      <a:cubicBezTo>
                        <a:pt x="12960" y="100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3442"/>
                      </a:lnTo>
                      <a:cubicBezTo>
                        <a:pt x="12262" y="3398"/>
                        <a:pt x="11541" y="3375"/>
                        <a:pt x="10800" y="3375"/>
                      </a:cubicBezTo>
                      <a:cubicBezTo>
                        <a:pt x="10059" y="3375"/>
                        <a:pt x="9338" y="3398"/>
                        <a:pt x="8640" y="3442"/>
                      </a:cubicBezTo>
                      <a:cubicBezTo>
                        <a:pt x="8640" y="3442"/>
                        <a:pt x="8640" y="2025"/>
                        <a:pt x="8640" y="2025"/>
                      </a:cubicBezTo>
                      <a:close/>
                      <a:moveTo>
                        <a:pt x="17280" y="40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4064"/>
                      </a:lnTo>
                      <a:cubicBezTo>
                        <a:pt x="1710" y="4681"/>
                        <a:pt x="0" y="5649"/>
                        <a:pt x="0" y="6750"/>
                      </a:cubicBezTo>
                      <a:cubicBezTo>
                        <a:pt x="0" y="7850"/>
                        <a:pt x="1710" y="8818"/>
                        <a:pt x="4320" y="94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9434"/>
                      </a:lnTo>
                      <a:cubicBezTo>
                        <a:pt x="19889" y="8818"/>
                        <a:pt x="21600" y="7850"/>
                        <a:pt x="21600" y="6750"/>
                      </a:cubicBezTo>
                      <a:cubicBezTo>
                        <a:pt x="21600" y="5649"/>
                        <a:pt x="19889" y="4681"/>
                        <a:pt x="17280" y="406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AutoShape 57"/>
                <p:cNvSpPr/>
                <p:nvPr/>
              </p:nvSpPr>
              <p:spPr bwMode="auto">
                <a:xfrm>
                  <a:off x="7606507" y="2577307"/>
                  <a:ext cx="145256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7316"/>
                      </a:moveTo>
                      <a:cubicBezTo>
                        <a:pt x="16954" y="7352"/>
                        <a:pt x="16923" y="7387"/>
                        <a:pt x="16883" y="7423"/>
                      </a:cubicBezTo>
                      <a:cubicBezTo>
                        <a:pt x="16677" y="7601"/>
                        <a:pt x="16414" y="7770"/>
                        <a:pt x="16066" y="7920"/>
                      </a:cubicBezTo>
                      <a:cubicBezTo>
                        <a:pt x="16057" y="7924"/>
                        <a:pt x="16044" y="7927"/>
                        <a:pt x="16038" y="7931"/>
                      </a:cubicBezTo>
                      <a:cubicBezTo>
                        <a:pt x="15662" y="8092"/>
                        <a:pt x="15214" y="8234"/>
                        <a:pt x="14705" y="8354"/>
                      </a:cubicBezTo>
                      <a:cubicBezTo>
                        <a:pt x="14697" y="8357"/>
                        <a:pt x="14692" y="8358"/>
                        <a:pt x="14686" y="8359"/>
                      </a:cubicBezTo>
                      <a:cubicBezTo>
                        <a:pt x="14163" y="8482"/>
                        <a:pt x="13584" y="8581"/>
                        <a:pt x="12960" y="8649"/>
                      </a:cubicBezTo>
                      <a:cubicBezTo>
                        <a:pt x="12279" y="8726"/>
                        <a:pt x="11560" y="8774"/>
                        <a:pt x="10800" y="8774"/>
                      </a:cubicBezTo>
                      <a:cubicBezTo>
                        <a:pt x="10037" y="8774"/>
                        <a:pt x="9318" y="8726"/>
                        <a:pt x="8640" y="8649"/>
                      </a:cubicBezTo>
                      <a:cubicBezTo>
                        <a:pt x="8016" y="8581"/>
                        <a:pt x="7435" y="8482"/>
                        <a:pt x="6914" y="8359"/>
                      </a:cubicBezTo>
                      <a:cubicBezTo>
                        <a:pt x="6908" y="8358"/>
                        <a:pt x="6901" y="8357"/>
                        <a:pt x="6893" y="8354"/>
                      </a:cubicBezTo>
                      <a:cubicBezTo>
                        <a:pt x="6385" y="8234"/>
                        <a:pt x="5937" y="8092"/>
                        <a:pt x="5562" y="7931"/>
                      </a:cubicBezTo>
                      <a:cubicBezTo>
                        <a:pt x="5553" y="7927"/>
                        <a:pt x="5541" y="7924"/>
                        <a:pt x="5531" y="7920"/>
                      </a:cubicBezTo>
                      <a:cubicBezTo>
                        <a:pt x="5184" y="7770"/>
                        <a:pt x="4921" y="7601"/>
                        <a:pt x="4715" y="7423"/>
                      </a:cubicBezTo>
                      <a:cubicBezTo>
                        <a:pt x="4676" y="7387"/>
                        <a:pt x="4644" y="7352"/>
                        <a:pt x="4612" y="7316"/>
                      </a:cubicBezTo>
                      <a:cubicBezTo>
                        <a:pt x="4437" y="7136"/>
                        <a:pt x="4320" y="6947"/>
                        <a:pt x="4320" y="6750"/>
                      </a:cubicBezTo>
                      <a:cubicBezTo>
                        <a:pt x="4320" y="6550"/>
                        <a:pt x="4437" y="6362"/>
                        <a:pt x="4612" y="6181"/>
                      </a:cubicBezTo>
                      <a:cubicBezTo>
                        <a:pt x="4644" y="6146"/>
                        <a:pt x="4676" y="6110"/>
                        <a:pt x="4715" y="6076"/>
                      </a:cubicBezTo>
                      <a:cubicBezTo>
                        <a:pt x="4921" y="5898"/>
                        <a:pt x="5184" y="5729"/>
                        <a:pt x="5531" y="5577"/>
                      </a:cubicBezTo>
                      <a:cubicBezTo>
                        <a:pt x="5541" y="5574"/>
                        <a:pt x="5553" y="5571"/>
                        <a:pt x="5562" y="5567"/>
                      </a:cubicBezTo>
                      <a:cubicBezTo>
                        <a:pt x="5937" y="5407"/>
                        <a:pt x="6385" y="5264"/>
                        <a:pt x="6893" y="5144"/>
                      </a:cubicBezTo>
                      <a:cubicBezTo>
                        <a:pt x="6901" y="5142"/>
                        <a:pt x="6908" y="5140"/>
                        <a:pt x="6914" y="5138"/>
                      </a:cubicBezTo>
                      <a:cubicBezTo>
                        <a:pt x="7435" y="5017"/>
                        <a:pt x="8016" y="4918"/>
                        <a:pt x="8640" y="4848"/>
                      </a:cubicBezTo>
                      <a:cubicBezTo>
                        <a:pt x="9318" y="4773"/>
                        <a:pt x="10037" y="4725"/>
                        <a:pt x="10800" y="4725"/>
                      </a:cubicBezTo>
                      <a:cubicBezTo>
                        <a:pt x="11560" y="4725"/>
                        <a:pt x="12279" y="4773"/>
                        <a:pt x="12960" y="4848"/>
                      </a:cubicBezTo>
                      <a:cubicBezTo>
                        <a:pt x="13584" y="4918"/>
                        <a:pt x="14163" y="5017"/>
                        <a:pt x="14686" y="5138"/>
                      </a:cubicBezTo>
                      <a:cubicBezTo>
                        <a:pt x="14692" y="5140"/>
                        <a:pt x="14697" y="5142"/>
                        <a:pt x="14705" y="5144"/>
                      </a:cubicBezTo>
                      <a:cubicBezTo>
                        <a:pt x="15214" y="5264"/>
                        <a:pt x="15662" y="5407"/>
                        <a:pt x="16038" y="5567"/>
                      </a:cubicBezTo>
                      <a:cubicBezTo>
                        <a:pt x="16044" y="5571"/>
                        <a:pt x="16057" y="5574"/>
                        <a:pt x="16066" y="5577"/>
                      </a:cubicBezTo>
                      <a:cubicBezTo>
                        <a:pt x="16414" y="5729"/>
                        <a:pt x="16677" y="5898"/>
                        <a:pt x="16883" y="6076"/>
                      </a:cubicBezTo>
                      <a:cubicBezTo>
                        <a:pt x="16923" y="6110"/>
                        <a:pt x="16954" y="6146"/>
                        <a:pt x="16988" y="6181"/>
                      </a:cubicBezTo>
                      <a:cubicBezTo>
                        <a:pt x="17161" y="6362"/>
                        <a:pt x="17280" y="6550"/>
                        <a:pt x="17280" y="6750"/>
                      </a:cubicBezTo>
                      <a:cubicBezTo>
                        <a:pt x="17280" y="6947"/>
                        <a:pt x="17161" y="7136"/>
                        <a:pt x="16988" y="73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0056"/>
                      </a:lnTo>
                      <a:cubicBezTo>
                        <a:pt x="9338" y="10101"/>
                        <a:pt x="10059" y="10124"/>
                        <a:pt x="10800" y="10124"/>
                      </a:cubicBezTo>
                      <a:cubicBezTo>
                        <a:pt x="11541" y="10124"/>
                        <a:pt x="12262" y="10101"/>
                        <a:pt x="12960" y="10056"/>
                      </a:cubicBezTo>
                      <a:cubicBezTo>
                        <a:pt x="12960" y="100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3442"/>
                      </a:lnTo>
                      <a:cubicBezTo>
                        <a:pt x="12262" y="3398"/>
                        <a:pt x="11541" y="3375"/>
                        <a:pt x="10800" y="3375"/>
                      </a:cubicBezTo>
                      <a:cubicBezTo>
                        <a:pt x="10059" y="3375"/>
                        <a:pt x="9338" y="3398"/>
                        <a:pt x="8640" y="3442"/>
                      </a:cubicBezTo>
                      <a:cubicBezTo>
                        <a:pt x="8640" y="3442"/>
                        <a:pt x="8640" y="2025"/>
                        <a:pt x="8640" y="2025"/>
                      </a:cubicBezTo>
                      <a:close/>
                      <a:moveTo>
                        <a:pt x="17280" y="40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4064"/>
                      </a:lnTo>
                      <a:cubicBezTo>
                        <a:pt x="1710" y="4681"/>
                        <a:pt x="0" y="5649"/>
                        <a:pt x="0" y="6750"/>
                      </a:cubicBezTo>
                      <a:cubicBezTo>
                        <a:pt x="0" y="7850"/>
                        <a:pt x="1710" y="8818"/>
                        <a:pt x="4320" y="94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9434"/>
                      </a:lnTo>
                      <a:cubicBezTo>
                        <a:pt x="19889" y="8818"/>
                        <a:pt x="21600" y="7850"/>
                        <a:pt x="21600" y="6750"/>
                      </a:cubicBezTo>
                      <a:cubicBezTo>
                        <a:pt x="21600" y="5649"/>
                        <a:pt x="19889" y="4681"/>
                        <a:pt x="17280" y="406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AutoShape 58"/>
                <p:cNvSpPr/>
                <p:nvPr/>
              </p:nvSpPr>
              <p:spPr bwMode="auto">
                <a:xfrm>
                  <a:off x="7446963" y="2577307"/>
                  <a:ext cx="145257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15416"/>
                      </a:moveTo>
                      <a:cubicBezTo>
                        <a:pt x="16954" y="15452"/>
                        <a:pt x="16923" y="15487"/>
                        <a:pt x="16883" y="15523"/>
                      </a:cubicBezTo>
                      <a:cubicBezTo>
                        <a:pt x="16677" y="15701"/>
                        <a:pt x="16414" y="15870"/>
                        <a:pt x="16066" y="16020"/>
                      </a:cubicBezTo>
                      <a:cubicBezTo>
                        <a:pt x="16057" y="16024"/>
                        <a:pt x="16044" y="16027"/>
                        <a:pt x="16038" y="16031"/>
                      </a:cubicBezTo>
                      <a:cubicBezTo>
                        <a:pt x="15662" y="16192"/>
                        <a:pt x="15214" y="16334"/>
                        <a:pt x="14705" y="16454"/>
                      </a:cubicBezTo>
                      <a:cubicBezTo>
                        <a:pt x="14697" y="16457"/>
                        <a:pt x="14692" y="16458"/>
                        <a:pt x="14686" y="16459"/>
                      </a:cubicBezTo>
                      <a:cubicBezTo>
                        <a:pt x="14163" y="16582"/>
                        <a:pt x="13584" y="16681"/>
                        <a:pt x="12960" y="16749"/>
                      </a:cubicBezTo>
                      <a:cubicBezTo>
                        <a:pt x="12279" y="16826"/>
                        <a:pt x="11560" y="16875"/>
                        <a:pt x="10800" y="16875"/>
                      </a:cubicBezTo>
                      <a:cubicBezTo>
                        <a:pt x="10037" y="16875"/>
                        <a:pt x="9318" y="16826"/>
                        <a:pt x="8640" y="16749"/>
                      </a:cubicBezTo>
                      <a:cubicBezTo>
                        <a:pt x="8016" y="16681"/>
                        <a:pt x="7435" y="16582"/>
                        <a:pt x="6914" y="16459"/>
                      </a:cubicBezTo>
                      <a:cubicBezTo>
                        <a:pt x="6908" y="16458"/>
                        <a:pt x="6901" y="16457"/>
                        <a:pt x="6893" y="16454"/>
                      </a:cubicBezTo>
                      <a:cubicBezTo>
                        <a:pt x="6385" y="16334"/>
                        <a:pt x="5937" y="16192"/>
                        <a:pt x="5562" y="16031"/>
                      </a:cubicBezTo>
                      <a:cubicBezTo>
                        <a:pt x="5553" y="16027"/>
                        <a:pt x="5541" y="16024"/>
                        <a:pt x="5531" y="16020"/>
                      </a:cubicBezTo>
                      <a:cubicBezTo>
                        <a:pt x="5184" y="15870"/>
                        <a:pt x="4921" y="15701"/>
                        <a:pt x="4715" y="15523"/>
                      </a:cubicBezTo>
                      <a:cubicBezTo>
                        <a:pt x="4676" y="15487"/>
                        <a:pt x="4644" y="15452"/>
                        <a:pt x="4612" y="15416"/>
                      </a:cubicBezTo>
                      <a:cubicBezTo>
                        <a:pt x="4437" y="15236"/>
                        <a:pt x="4320" y="15047"/>
                        <a:pt x="4320" y="14850"/>
                      </a:cubicBezTo>
                      <a:cubicBezTo>
                        <a:pt x="4320" y="14650"/>
                        <a:pt x="4437" y="14462"/>
                        <a:pt x="4612" y="14281"/>
                      </a:cubicBezTo>
                      <a:cubicBezTo>
                        <a:pt x="4644" y="14246"/>
                        <a:pt x="4676" y="14210"/>
                        <a:pt x="4715" y="14176"/>
                      </a:cubicBezTo>
                      <a:cubicBezTo>
                        <a:pt x="4921" y="13998"/>
                        <a:pt x="5184" y="13829"/>
                        <a:pt x="5531" y="13677"/>
                      </a:cubicBezTo>
                      <a:cubicBezTo>
                        <a:pt x="5541" y="13674"/>
                        <a:pt x="5553" y="13671"/>
                        <a:pt x="5562" y="13667"/>
                      </a:cubicBezTo>
                      <a:cubicBezTo>
                        <a:pt x="5937" y="13507"/>
                        <a:pt x="6385" y="13364"/>
                        <a:pt x="6893" y="13244"/>
                      </a:cubicBezTo>
                      <a:cubicBezTo>
                        <a:pt x="6901" y="13242"/>
                        <a:pt x="6908" y="13240"/>
                        <a:pt x="6914" y="13238"/>
                      </a:cubicBezTo>
                      <a:cubicBezTo>
                        <a:pt x="7435" y="13117"/>
                        <a:pt x="8016" y="13018"/>
                        <a:pt x="8640" y="12948"/>
                      </a:cubicBezTo>
                      <a:cubicBezTo>
                        <a:pt x="9318" y="12873"/>
                        <a:pt x="10037" y="12825"/>
                        <a:pt x="10800" y="12825"/>
                      </a:cubicBezTo>
                      <a:cubicBezTo>
                        <a:pt x="11560" y="12825"/>
                        <a:pt x="12279" y="12873"/>
                        <a:pt x="12960" y="12948"/>
                      </a:cubicBezTo>
                      <a:cubicBezTo>
                        <a:pt x="13584" y="13018"/>
                        <a:pt x="14163" y="13117"/>
                        <a:pt x="14686" y="13238"/>
                      </a:cubicBezTo>
                      <a:cubicBezTo>
                        <a:pt x="14692" y="13240"/>
                        <a:pt x="14697" y="13242"/>
                        <a:pt x="14705" y="13244"/>
                      </a:cubicBezTo>
                      <a:cubicBezTo>
                        <a:pt x="15214" y="13364"/>
                        <a:pt x="15662" y="13507"/>
                        <a:pt x="16038" y="13667"/>
                      </a:cubicBezTo>
                      <a:cubicBezTo>
                        <a:pt x="16044" y="13671"/>
                        <a:pt x="16057" y="13674"/>
                        <a:pt x="16066" y="13677"/>
                      </a:cubicBezTo>
                      <a:cubicBezTo>
                        <a:pt x="16414" y="13829"/>
                        <a:pt x="16677" y="13998"/>
                        <a:pt x="16883" y="14176"/>
                      </a:cubicBezTo>
                      <a:cubicBezTo>
                        <a:pt x="16923" y="14210"/>
                        <a:pt x="16954" y="14246"/>
                        <a:pt x="16988" y="14281"/>
                      </a:cubicBezTo>
                      <a:cubicBezTo>
                        <a:pt x="17161" y="14462"/>
                        <a:pt x="17280" y="14650"/>
                        <a:pt x="17280" y="14850"/>
                      </a:cubicBezTo>
                      <a:cubicBezTo>
                        <a:pt x="17280" y="15047"/>
                        <a:pt x="17161" y="15236"/>
                        <a:pt x="16988" y="154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8156"/>
                      </a:lnTo>
                      <a:cubicBezTo>
                        <a:pt x="9338" y="18201"/>
                        <a:pt x="10059" y="18225"/>
                        <a:pt x="10800" y="18225"/>
                      </a:cubicBezTo>
                      <a:cubicBezTo>
                        <a:pt x="11541" y="18225"/>
                        <a:pt x="12262" y="18201"/>
                        <a:pt x="12960" y="18156"/>
                      </a:cubicBezTo>
                      <a:cubicBezTo>
                        <a:pt x="12960" y="181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11542"/>
                      </a:lnTo>
                      <a:cubicBezTo>
                        <a:pt x="12262" y="11498"/>
                        <a:pt x="11541" y="11475"/>
                        <a:pt x="10800" y="11475"/>
                      </a:cubicBezTo>
                      <a:cubicBezTo>
                        <a:pt x="10059" y="11475"/>
                        <a:pt x="9338" y="11498"/>
                        <a:pt x="8640" y="11542"/>
                      </a:cubicBezTo>
                      <a:cubicBezTo>
                        <a:pt x="8640" y="11542"/>
                        <a:pt x="8640" y="2025"/>
                        <a:pt x="8640" y="2025"/>
                      </a:cubicBezTo>
                      <a:close/>
                      <a:moveTo>
                        <a:pt x="17280" y="121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12164"/>
                      </a:lnTo>
                      <a:cubicBezTo>
                        <a:pt x="1710" y="12781"/>
                        <a:pt x="0" y="13749"/>
                        <a:pt x="0" y="14850"/>
                      </a:cubicBezTo>
                      <a:cubicBezTo>
                        <a:pt x="0" y="15950"/>
                        <a:pt x="1710" y="16918"/>
                        <a:pt x="4320" y="175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17534"/>
                      </a:lnTo>
                      <a:cubicBezTo>
                        <a:pt x="19889" y="16918"/>
                        <a:pt x="21600" y="15950"/>
                        <a:pt x="21600" y="14850"/>
                      </a:cubicBezTo>
                      <a:cubicBezTo>
                        <a:pt x="21600" y="13749"/>
                        <a:pt x="19889" y="12781"/>
                        <a:pt x="17280" y="1216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7"/>
            <p:cNvGrpSpPr/>
            <p:nvPr/>
          </p:nvGrpSpPr>
          <p:grpSpPr>
            <a:xfrm>
              <a:off x="3796533" y="2434615"/>
              <a:ext cx="1228014" cy="1218895"/>
              <a:chOff x="3193747" y="2567639"/>
              <a:chExt cx="1549927" cy="1538417"/>
            </a:xfrm>
          </p:grpSpPr>
          <p:grpSp>
            <p:nvGrpSpPr>
              <p:cNvPr id="29" name="组合 28"/>
              <p:cNvGrpSpPr/>
              <p:nvPr/>
            </p:nvGrpSpPr>
            <p:grpSpPr>
              <a:xfrm rot="759468">
                <a:off x="3193747" y="2706170"/>
                <a:ext cx="1399886" cy="1399886"/>
                <a:chOff x="3239852" y="1844824"/>
                <a:chExt cx="2664296" cy="2664296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3239852" y="1844824"/>
                  <a:ext cx="2664296" cy="2664296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381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546002" y="2150974"/>
                  <a:ext cx="2051997" cy="2051997"/>
                </a:xfrm>
                <a:prstGeom prst="ellipse">
                  <a:avLst/>
                </a:prstGeom>
                <a:solidFill>
                  <a:srgbClr val="1C50A2"/>
                </a:solidFill>
                <a:ln w="25400" cap="flat" cmpd="sng" algn="ctr">
                  <a:solidFill>
                    <a:sysClr val="window" lastClr="FFFFFF">
                      <a:lumMod val="95000"/>
                      <a:alpha val="94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305062" y="2567639"/>
                <a:ext cx="438612" cy="4386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29" tIns="48214" rIns="96429" bIns="48214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Box 107"/>
              <p:cNvSpPr txBox="1"/>
              <p:nvPr/>
            </p:nvSpPr>
            <p:spPr>
              <a:xfrm flipH="1">
                <a:off x="4292794" y="2571159"/>
                <a:ext cx="412673" cy="392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1</a:t>
                </a:r>
                <a:endParaRPr kumimoji="0" lang="zh-CN" altLang="en-US" sz="1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32" name="Group 55"/>
              <p:cNvGrpSpPr/>
              <p:nvPr/>
            </p:nvGrpSpPr>
            <p:grpSpPr>
              <a:xfrm>
                <a:off x="3661121" y="3204364"/>
                <a:ext cx="465138" cy="435769"/>
                <a:chOff x="5368132" y="3540125"/>
                <a:chExt cx="465138" cy="435769"/>
              </a:xfrm>
              <a:solidFill>
                <a:srgbClr val="E7E6E6"/>
              </a:solidFill>
            </p:grpSpPr>
            <p:sp>
              <p:nvSpPr>
                <p:cNvPr id="33" name="AutoShape 110"/>
                <p:cNvSpPr/>
                <p:nvPr/>
              </p:nvSpPr>
              <p:spPr bwMode="auto">
                <a:xfrm>
                  <a:off x="5426869" y="3598069"/>
                  <a:ext cx="347663" cy="2325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AutoShape 111"/>
                <p:cNvSpPr/>
                <p:nvPr/>
              </p:nvSpPr>
              <p:spPr bwMode="auto">
                <a:xfrm>
                  <a:off x="5368132" y="3540125"/>
                  <a:ext cx="465138" cy="4357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" name="Group 15"/>
            <p:cNvGrpSpPr/>
            <p:nvPr/>
          </p:nvGrpSpPr>
          <p:grpSpPr>
            <a:xfrm>
              <a:off x="6137029" y="3501674"/>
              <a:ext cx="1397841" cy="1109136"/>
              <a:chOff x="6147783" y="3914419"/>
              <a:chExt cx="1764273" cy="1399886"/>
            </a:xfrm>
          </p:grpSpPr>
          <p:grpSp>
            <p:nvGrpSpPr>
              <p:cNvPr id="21" name="组合 20"/>
              <p:cNvGrpSpPr/>
              <p:nvPr/>
            </p:nvGrpSpPr>
            <p:grpSpPr>
              <a:xfrm rot="759468">
                <a:off x="6147783" y="3914419"/>
                <a:ext cx="1399886" cy="1399886"/>
                <a:chOff x="3239853" y="1844824"/>
                <a:chExt cx="2664296" cy="2664295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3239853" y="1844824"/>
                  <a:ext cx="2664296" cy="2664295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381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546002" y="2150974"/>
                  <a:ext cx="2051997" cy="2051997"/>
                </a:xfrm>
                <a:prstGeom prst="ellipse">
                  <a:avLst/>
                </a:prstGeom>
                <a:solidFill>
                  <a:srgbClr val="1C50A2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7473444" y="4502191"/>
                <a:ext cx="438612" cy="4386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29" tIns="48214" rIns="96429" bIns="48214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116"/>
              <p:cNvSpPr txBox="1"/>
              <p:nvPr/>
            </p:nvSpPr>
            <p:spPr>
              <a:xfrm flipH="1">
                <a:off x="7485946" y="4518208"/>
                <a:ext cx="412674" cy="392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3</a:t>
                </a:r>
                <a:endParaRPr kumimoji="0" lang="zh-CN" altLang="en-US" sz="1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24" name="Group 58"/>
              <p:cNvGrpSpPr/>
              <p:nvPr/>
            </p:nvGrpSpPr>
            <p:grpSpPr>
              <a:xfrm>
                <a:off x="6608558" y="4382190"/>
                <a:ext cx="465138" cy="464344"/>
                <a:chOff x="2581275" y="2582069"/>
                <a:chExt cx="465138" cy="464344"/>
              </a:xfrm>
              <a:solidFill>
                <a:srgbClr val="E7E6E6"/>
              </a:solidFill>
            </p:grpSpPr>
            <p:sp>
              <p:nvSpPr>
                <p:cNvPr id="25" name="AutoShape 128"/>
                <p:cNvSpPr/>
                <p:nvPr/>
              </p:nvSpPr>
              <p:spPr bwMode="auto">
                <a:xfrm>
                  <a:off x="2581275" y="2582069"/>
                  <a:ext cx="465138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AutoShape 129"/>
                <p:cNvSpPr/>
                <p:nvPr/>
              </p:nvSpPr>
              <p:spPr bwMode="auto">
                <a:xfrm>
                  <a:off x="2871788" y="2640013"/>
                  <a:ext cx="115888" cy="115888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" name="Group 3"/>
            <p:cNvGrpSpPr/>
            <p:nvPr/>
          </p:nvGrpSpPr>
          <p:grpSpPr>
            <a:xfrm>
              <a:off x="5361448" y="1507778"/>
              <a:ext cx="1380662" cy="1109136"/>
              <a:chOff x="5168892" y="1397841"/>
              <a:chExt cx="1742591" cy="1399886"/>
            </a:xfrm>
          </p:grpSpPr>
          <p:grpSp>
            <p:nvGrpSpPr>
              <p:cNvPr id="12" name="组合 11"/>
              <p:cNvGrpSpPr/>
              <p:nvPr/>
            </p:nvGrpSpPr>
            <p:grpSpPr>
              <a:xfrm rot="759468">
                <a:off x="5511597" y="1397841"/>
                <a:ext cx="1399886" cy="1399886"/>
                <a:chOff x="3239852" y="1844824"/>
                <a:chExt cx="2664296" cy="2664296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3239852" y="1844824"/>
                  <a:ext cx="2664296" cy="2664296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381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546002" y="2150974"/>
                  <a:ext cx="2051997" cy="2051997"/>
                </a:xfrm>
                <a:prstGeom prst="ellipse">
                  <a:avLst/>
                </a:prstGeom>
                <a:solidFill>
                  <a:srgbClr val="1C50A2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64565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" name="椭圆 12"/>
              <p:cNvSpPr/>
              <p:nvPr/>
            </p:nvSpPr>
            <p:spPr>
              <a:xfrm>
                <a:off x="5174562" y="1609120"/>
                <a:ext cx="438612" cy="4386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29" tIns="48214" rIns="96429" bIns="48214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25"/>
              <p:cNvSpPr txBox="1"/>
              <p:nvPr/>
            </p:nvSpPr>
            <p:spPr>
              <a:xfrm flipH="1">
                <a:off x="5168892" y="1606199"/>
                <a:ext cx="412674" cy="392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ctr" defTabSz="9645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5</a:t>
                </a:r>
                <a:endParaRPr kumimoji="0" lang="zh-CN" altLang="en-US" sz="1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15" name="Group 61"/>
              <p:cNvGrpSpPr/>
              <p:nvPr/>
            </p:nvGrpSpPr>
            <p:grpSpPr>
              <a:xfrm>
                <a:off x="5979368" y="1864772"/>
                <a:ext cx="464344" cy="464344"/>
                <a:chOff x="4439444" y="1652588"/>
                <a:chExt cx="464344" cy="464344"/>
              </a:xfrm>
              <a:solidFill>
                <a:srgbClr val="E7E6E6"/>
              </a:solidFill>
            </p:grpSpPr>
            <p:sp>
              <p:nvSpPr>
                <p:cNvPr id="16" name="AutoShape 136"/>
                <p:cNvSpPr/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AutoShape 137"/>
                <p:cNvSpPr/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avLst/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AutoShape 138"/>
                <p:cNvSpPr/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130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61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4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5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6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7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0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1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4" name="矩形 73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75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18170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5575" y="2035025"/>
            <a:ext cx="2607265" cy="4102250"/>
            <a:chOff x="4770661" y="1226375"/>
            <a:chExt cx="2607265" cy="4102250"/>
          </a:xfrm>
        </p:grpSpPr>
        <p:grpSp>
          <p:nvGrpSpPr>
            <p:cNvPr id="3" name="组合 2"/>
            <p:cNvGrpSpPr/>
            <p:nvPr/>
          </p:nvGrpSpPr>
          <p:grpSpPr>
            <a:xfrm>
              <a:off x="5773161" y="4145419"/>
              <a:ext cx="1604765" cy="1183206"/>
              <a:chOff x="5220029" y="4672837"/>
              <a:chExt cx="1751943" cy="1291721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6"/>
              <p:cNvSpPr/>
              <p:nvPr/>
            </p:nvSpPr>
            <p:spPr bwMode="auto">
              <a:xfrm>
                <a:off x="6096000" y="504797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7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7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7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5220029" y="4672837"/>
                <a:ext cx="1751943" cy="756081"/>
              </a:xfrm>
              <a:custGeom>
                <a:avLst/>
                <a:gdLst>
                  <a:gd name="T0" fmla="*/ 453 w 906"/>
                  <a:gd name="T1" fmla="*/ 0 h 391"/>
                  <a:gd name="T2" fmla="*/ 0 w 906"/>
                  <a:gd name="T3" fmla="*/ 194 h 391"/>
                  <a:gd name="T4" fmla="*/ 453 w 906"/>
                  <a:gd name="T5" fmla="*/ 391 h 391"/>
                  <a:gd name="T6" fmla="*/ 906 w 906"/>
                  <a:gd name="T7" fmla="*/ 194 h 391"/>
                  <a:gd name="T8" fmla="*/ 453 w 906"/>
                  <a:gd name="T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91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91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41"/>
              <p:cNvSpPr>
                <a:spLocks noEditPoints="1"/>
              </p:cNvSpPr>
              <p:nvPr/>
            </p:nvSpPr>
            <p:spPr bwMode="auto">
              <a:xfrm>
                <a:off x="5440472" y="5281957"/>
                <a:ext cx="353869" cy="444754"/>
              </a:xfrm>
              <a:custGeom>
                <a:avLst/>
                <a:gdLst>
                  <a:gd name="T0" fmla="*/ 25 w 77"/>
                  <a:gd name="T1" fmla="*/ 80 h 97"/>
                  <a:gd name="T2" fmla="*/ 9 w 77"/>
                  <a:gd name="T3" fmla="*/ 46 h 97"/>
                  <a:gd name="T4" fmla="*/ 25 w 77"/>
                  <a:gd name="T5" fmla="*/ 26 h 97"/>
                  <a:gd name="T6" fmla="*/ 41 w 77"/>
                  <a:gd name="T7" fmla="*/ 60 h 97"/>
                  <a:gd name="T8" fmla="*/ 22 w 77"/>
                  <a:gd name="T9" fmla="*/ 9 h 97"/>
                  <a:gd name="T10" fmla="*/ 20 w 77"/>
                  <a:gd name="T11" fmla="*/ 17 h 97"/>
                  <a:gd name="T12" fmla="*/ 11 w 77"/>
                  <a:gd name="T13" fmla="*/ 12 h 97"/>
                  <a:gd name="T14" fmla="*/ 8 w 77"/>
                  <a:gd name="T15" fmla="*/ 26 h 97"/>
                  <a:gd name="T16" fmla="*/ 0 w 77"/>
                  <a:gd name="T17" fmla="*/ 36 h 97"/>
                  <a:gd name="T18" fmla="*/ 5 w 77"/>
                  <a:gd name="T19" fmla="*/ 51 h 97"/>
                  <a:gd name="T20" fmla="*/ 5 w 77"/>
                  <a:gd name="T21" fmla="*/ 70 h 97"/>
                  <a:gd name="T22" fmla="*/ 13 w 77"/>
                  <a:gd name="T23" fmla="*/ 77 h 97"/>
                  <a:gd name="T24" fmla="*/ 21 w 77"/>
                  <a:gd name="T25" fmla="*/ 94 h 97"/>
                  <a:gd name="T26" fmla="*/ 29 w 77"/>
                  <a:gd name="T27" fmla="*/ 89 h 97"/>
                  <a:gd name="T28" fmla="*/ 36 w 77"/>
                  <a:gd name="T29" fmla="*/ 87 h 97"/>
                  <a:gd name="T30" fmla="*/ 45 w 77"/>
                  <a:gd name="T31" fmla="*/ 88 h 97"/>
                  <a:gd name="T32" fmla="*/ 45 w 77"/>
                  <a:gd name="T33" fmla="*/ 69 h 97"/>
                  <a:gd name="T34" fmla="*/ 50 w 77"/>
                  <a:gd name="T35" fmla="*/ 58 h 97"/>
                  <a:gd name="T36" fmla="*/ 42 w 77"/>
                  <a:gd name="T37" fmla="*/ 41 h 97"/>
                  <a:gd name="T38" fmla="*/ 40 w 77"/>
                  <a:gd name="T39" fmla="*/ 25 h 97"/>
                  <a:gd name="T40" fmla="*/ 30 w 77"/>
                  <a:gd name="T41" fmla="*/ 21 h 97"/>
                  <a:gd name="T42" fmla="*/ 22 w 77"/>
                  <a:gd name="T43" fmla="*/ 9 h 97"/>
                  <a:gd name="T44" fmla="*/ 60 w 77"/>
                  <a:gd name="T45" fmla="*/ 48 h 97"/>
                  <a:gd name="T46" fmla="*/ 49 w 77"/>
                  <a:gd name="T47" fmla="*/ 25 h 97"/>
                  <a:gd name="T48" fmla="*/ 60 w 77"/>
                  <a:gd name="T49" fmla="*/ 12 h 97"/>
                  <a:gd name="T50" fmla="*/ 70 w 77"/>
                  <a:gd name="T51" fmla="*/ 35 h 97"/>
                  <a:gd name="T52" fmla="*/ 58 w 77"/>
                  <a:gd name="T53" fmla="*/ 0 h 97"/>
                  <a:gd name="T54" fmla="*/ 57 w 77"/>
                  <a:gd name="T55" fmla="*/ 5 h 97"/>
                  <a:gd name="T56" fmla="*/ 50 w 77"/>
                  <a:gd name="T57" fmla="*/ 2 h 97"/>
                  <a:gd name="T58" fmla="*/ 48 w 77"/>
                  <a:gd name="T59" fmla="*/ 11 h 97"/>
                  <a:gd name="T60" fmla="*/ 43 w 77"/>
                  <a:gd name="T61" fmla="*/ 18 h 97"/>
                  <a:gd name="T62" fmla="*/ 46 w 77"/>
                  <a:gd name="T63" fmla="*/ 28 h 97"/>
                  <a:gd name="T64" fmla="*/ 46 w 77"/>
                  <a:gd name="T65" fmla="*/ 41 h 97"/>
                  <a:gd name="T66" fmla="*/ 52 w 77"/>
                  <a:gd name="T67" fmla="*/ 46 h 97"/>
                  <a:gd name="T68" fmla="*/ 57 w 77"/>
                  <a:gd name="T69" fmla="*/ 57 h 97"/>
                  <a:gd name="T70" fmla="*/ 62 w 77"/>
                  <a:gd name="T71" fmla="*/ 55 h 97"/>
                  <a:gd name="T72" fmla="*/ 67 w 77"/>
                  <a:gd name="T73" fmla="*/ 53 h 97"/>
                  <a:gd name="T74" fmla="*/ 73 w 77"/>
                  <a:gd name="T75" fmla="*/ 53 h 97"/>
                  <a:gd name="T76" fmla="*/ 73 w 77"/>
                  <a:gd name="T77" fmla="*/ 41 h 97"/>
                  <a:gd name="T78" fmla="*/ 77 w 77"/>
                  <a:gd name="T79" fmla="*/ 33 h 97"/>
                  <a:gd name="T80" fmla="*/ 72 w 77"/>
                  <a:gd name="T81" fmla="*/ 22 h 97"/>
                  <a:gd name="T82" fmla="*/ 70 w 77"/>
                  <a:gd name="T83" fmla="*/ 11 h 97"/>
                  <a:gd name="T84" fmla="*/ 63 w 77"/>
                  <a:gd name="T85" fmla="*/ 8 h 97"/>
                  <a:gd name="T86" fmla="*/ 58 w 77"/>
                  <a:gd name="T8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" h="97">
                    <a:moveTo>
                      <a:pt x="29" y="81"/>
                    </a:moveTo>
                    <a:cubicBezTo>
                      <a:pt x="28" y="81"/>
                      <a:pt x="26" y="81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16" y="76"/>
                      <a:pt x="9" y="61"/>
                      <a:pt x="9" y="46"/>
                    </a:cubicBezTo>
                    <a:cubicBezTo>
                      <a:pt x="10" y="34"/>
                      <a:pt x="15" y="26"/>
                      <a:pt x="22" y="26"/>
                    </a:cubicBezTo>
                    <a:cubicBezTo>
                      <a:pt x="23" y="26"/>
                      <a:pt x="24" y="26"/>
                      <a:pt x="25" y="2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34" y="30"/>
                      <a:pt x="41" y="46"/>
                      <a:pt x="41" y="60"/>
                    </a:cubicBezTo>
                    <a:cubicBezTo>
                      <a:pt x="41" y="73"/>
                      <a:pt x="36" y="81"/>
                      <a:pt x="29" y="81"/>
                    </a:cubicBezTo>
                    <a:moveTo>
                      <a:pt x="22" y="9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9"/>
                      <a:pt x="6" y="33"/>
                      <a:pt x="5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6"/>
                      <a:pt x="6" y="61"/>
                      <a:pt x="8" y="65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81"/>
                      <a:pt x="18" y="84"/>
                      <a:pt x="21" y="86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90"/>
                      <a:pt x="30" y="90"/>
                      <a:pt x="30" y="90"/>
                    </a:cubicBezTo>
                    <a:cubicBezTo>
                      <a:pt x="32" y="90"/>
                      <a:pt x="34" y="89"/>
                      <a:pt x="36" y="87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4" y="77"/>
                      <a:pt x="45" y="73"/>
                      <a:pt x="45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1"/>
                      <a:pt x="44" y="46"/>
                      <a:pt x="42" y="41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6"/>
                      <a:pt x="32" y="23"/>
                      <a:pt x="30" y="21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2" y="9"/>
                      <a:pt x="22" y="9"/>
                      <a:pt x="22" y="9"/>
                    </a:cubicBezTo>
                    <a:moveTo>
                      <a:pt x="62" y="49"/>
                    </a:moveTo>
                    <a:cubicBezTo>
                      <a:pt x="61" y="49"/>
                      <a:pt x="61" y="49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4" y="46"/>
                      <a:pt x="49" y="35"/>
                      <a:pt x="49" y="25"/>
                    </a:cubicBezTo>
                    <a:cubicBezTo>
                      <a:pt x="49" y="17"/>
                      <a:pt x="53" y="11"/>
                      <a:pt x="57" y="11"/>
                    </a:cubicBezTo>
                    <a:cubicBezTo>
                      <a:pt x="58" y="11"/>
                      <a:pt x="59" y="11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6" y="14"/>
                      <a:pt x="71" y="25"/>
                      <a:pt x="70" y="35"/>
                    </a:cubicBezTo>
                    <a:cubicBezTo>
                      <a:pt x="70" y="43"/>
                      <a:pt x="67" y="49"/>
                      <a:pt x="62" y="49"/>
                    </a:cubicBezTo>
                    <a:moveTo>
                      <a:pt x="58" y="0"/>
                    </a:move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5"/>
                      <a:pt x="54" y="6"/>
                      <a:pt x="52" y="7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4"/>
                      <a:pt x="47" y="16"/>
                      <a:pt x="46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32"/>
                      <a:pt x="47" y="35"/>
                      <a:pt x="48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9"/>
                      <a:pt x="55" y="51"/>
                      <a:pt x="57" y="52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3" y="55"/>
                      <a:pt x="63" y="55"/>
                    </a:cubicBezTo>
                    <a:cubicBezTo>
                      <a:pt x="65" y="55"/>
                      <a:pt x="66" y="54"/>
                      <a:pt x="67" y="53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6"/>
                      <a:pt x="73" y="44"/>
                      <a:pt x="73" y="41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3" y="28"/>
                      <a:pt x="73" y="25"/>
                      <a:pt x="72" y="22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6" y="11"/>
                      <a:pt x="65" y="9"/>
                      <a:pt x="63" y="8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770661" y="3172996"/>
              <a:ext cx="1604765" cy="1181433"/>
              <a:chOff x="5220029" y="3611230"/>
              <a:chExt cx="1751943" cy="1289786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0"/>
              <p:cNvSpPr/>
              <p:nvPr/>
            </p:nvSpPr>
            <p:spPr bwMode="auto">
              <a:xfrm>
                <a:off x="6096000" y="3986370"/>
                <a:ext cx="875972" cy="914646"/>
              </a:xfrm>
              <a:custGeom>
                <a:avLst/>
                <a:gdLst>
                  <a:gd name="T0" fmla="*/ 453 w 453"/>
                  <a:gd name="T1" fmla="*/ 0 h 473"/>
                  <a:gd name="T2" fmla="*/ 0 w 453"/>
                  <a:gd name="T3" fmla="*/ 194 h 473"/>
                  <a:gd name="T4" fmla="*/ 0 w 453"/>
                  <a:gd name="T5" fmla="*/ 473 h 473"/>
                  <a:gd name="T6" fmla="*/ 453 w 453"/>
                  <a:gd name="T7" fmla="*/ 277 h 473"/>
                  <a:gd name="T8" fmla="*/ 453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3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5220029" y="3986370"/>
                <a:ext cx="875972" cy="914646"/>
              </a:xfrm>
              <a:custGeom>
                <a:avLst/>
                <a:gdLst>
                  <a:gd name="T0" fmla="*/ 0 w 453"/>
                  <a:gd name="T1" fmla="*/ 0 h 473"/>
                  <a:gd name="T2" fmla="*/ 453 w 453"/>
                  <a:gd name="T3" fmla="*/ 194 h 473"/>
                  <a:gd name="T4" fmla="*/ 453 w 453"/>
                  <a:gd name="T5" fmla="*/ 473 h 473"/>
                  <a:gd name="T6" fmla="*/ 0 w 453"/>
                  <a:gd name="T7" fmla="*/ 277 h 473"/>
                  <a:gd name="T8" fmla="*/ 0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3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5220029" y="361123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3"/>
              <p:cNvSpPr>
                <a:spLocks noEditPoints="1"/>
              </p:cNvSpPr>
              <p:nvPr/>
            </p:nvSpPr>
            <p:spPr bwMode="auto">
              <a:xfrm>
                <a:off x="5500417" y="4191343"/>
                <a:ext cx="320996" cy="485362"/>
              </a:xfrm>
              <a:custGeom>
                <a:avLst/>
                <a:gdLst>
                  <a:gd name="T0" fmla="*/ 63 w 70"/>
                  <a:gd name="T1" fmla="*/ 23 h 106"/>
                  <a:gd name="T2" fmla="*/ 51 w 70"/>
                  <a:gd name="T3" fmla="*/ 38 h 106"/>
                  <a:gd name="T4" fmla="*/ 42 w 70"/>
                  <a:gd name="T5" fmla="*/ 25 h 106"/>
                  <a:gd name="T6" fmla="*/ 42 w 70"/>
                  <a:gd name="T7" fmla="*/ 24 h 106"/>
                  <a:gd name="T8" fmla="*/ 41 w 70"/>
                  <a:gd name="T9" fmla="*/ 25 h 106"/>
                  <a:gd name="T10" fmla="*/ 33 w 70"/>
                  <a:gd name="T11" fmla="*/ 35 h 106"/>
                  <a:gd name="T12" fmla="*/ 34 w 70"/>
                  <a:gd name="T13" fmla="*/ 37 h 106"/>
                  <a:gd name="T14" fmla="*/ 42 w 70"/>
                  <a:gd name="T15" fmla="*/ 28 h 106"/>
                  <a:gd name="T16" fmla="*/ 51 w 70"/>
                  <a:gd name="T17" fmla="*/ 40 h 106"/>
                  <a:gd name="T18" fmla="*/ 51 w 70"/>
                  <a:gd name="T19" fmla="*/ 41 h 106"/>
                  <a:gd name="T20" fmla="*/ 52 w 70"/>
                  <a:gd name="T21" fmla="*/ 41 h 106"/>
                  <a:gd name="T22" fmla="*/ 64 w 70"/>
                  <a:gd name="T23" fmla="*/ 26 h 106"/>
                  <a:gd name="T24" fmla="*/ 63 w 70"/>
                  <a:gd name="T25" fmla="*/ 23 h 106"/>
                  <a:gd name="T26" fmla="*/ 18 w 70"/>
                  <a:gd name="T27" fmla="*/ 13 h 106"/>
                  <a:gd name="T28" fmla="*/ 8 w 70"/>
                  <a:gd name="T29" fmla="*/ 26 h 106"/>
                  <a:gd name="T30" fmla="*/ 13 w 70"/>
                  <a:gd name="T31" fmla="*/ 43 h 106"/>
                  <a:gd name="T32" fmla="*/ 5 w 70"/>
                  <a:gd name="T33" fmla="*/ 52 h 106"/>
                  <a:gd name="T34" fmla="*/ 29 w 70"/>
                  <a:gd name="T35" fmla="*/ 62 h 106"/>
                  <a:gd name="T36" fmla="*/ 29 w 70"/>
                  <a:gd name="T37" fmla="*/ 98 h 106"/>
                  <a:gd name="T38" fmla="*/ 47 w 70"/>
                  <a:gd name="T39" fmla="*/ 78 h 106"/>
                  <a:gd name="T40" fmla="*/ 47 w 70"/>
                  <a:gd name="T41" fmla="*/ 68 h 106"/>
                  <a:gd name="T42" fmla="*/ 44 w 70"/>
                  <a:gd name="T43" fmla="*/ 66 h 106"/>
                  <a:gd name="T44" fmla="*/ 41 w 70"/>
                  <a:gd name="T45" fmla="*/ 67 h 106"/>
                  <a:gd name="T46" fmla="*/ 33 w 70"/>
                  <a:gd name="T47" fmla="*/ 73 h 106"/>
                  <a:gd name="T48" fmla="*/ 24 w 70"/>
                  <a:gd name="T49" fmla="*/ 48 h 106"/>
                  <a:gd name="T50" fmla="*/ 29 w 70"/>
                  <a:gd name="T51" fmla="*/ 35 h 106"/>
                  <a:gd name="T52" fmla="*/ 18 w 70"/>
                  <a:gd name="T53" fmla="*/ 13 h 106"/>
                  <a:gd name="T54" fmla="*/ 28 w 70"/>
                  <a:gd name="T55" fmla="*/ 64 h 106"/>
                  <a:gd name="T56" fmla="*/ 0 w 70"/>
                  <a:gd name="T57" fmla="*/ 52 h 106"/>
                  <a:gd name="T58" fmla="*/ 0 w 70"/>
                  <a:gd name="T59" fmla="*/ 94 h 106"/>
                  <a:gd name="T60" fmla="*/ 3 w 70"/>
                  <a:gd name="T61" fmla="*/ 96 h 106"/>
                  <a:gd name="T62" fmla="*/ 3 w 70"/>
                  <a:gd name="T63" fmla="*/ 59 h 106"/>
                  <a:gd name="T64" fmla="*/ 25 w 70"/>
                  <a:gd name="T65" fmla="*/ 68 h 106"/>
                  <a:gd name="T66" fmla="*/ 25 w 70"/>
                  <a:gd name="T67" fmla="*/ 105 h 106"/>
                  <a:gd name="T68" fmla="*/ 28 w 70"/>
                  <a:gd name="T69" fmla="*/ 106 h 106"/>
                  <a:gd name="T70" fmla="*/ 28 w 70"/>
                  <a:gd name="T71" fmla="*/ 64 h 106"/>
                  <a:gd name="T72" fmla="*/ 70 w 70"/>
                  <a:gd name="T73" fmla="*/ 17 h 106"/>
                  <a:gd name="T74" fmla="*/ 27 w 70"/>
                  <a:gd name="T75" fmla="*/ 0 h 106"/>
                  <a:gd name="T76" fmla="*/ 27 w 70"/>
                  <a:gd name="T77" fmla="*/ 16 h 106"/>
                  <a:gd name="T78" fmla="*/ 30 w 70"/>
                  <a:gd name="T79" fmla="*/ 23 h 106"/>
                  <a:gd name="T80" fmla="*/ 30 w 70"/>
                  <a:gd name="T81" fmla="*/ 6 h 106"/>
                  <a:gd name="T82" fmla="*/ 67 w 70"/>
                  <a:gd name="T83" fmla="*/ 21 h 106"/>
                  <a:gd name="T84" fmla="*/ 67 w 70"/>
                  <a:gd name="T85" fmla="*/ 53 h 106"/>
                  <a:gd name="T86" fmla="*/ 32 w 70"/>
                  <a:gd name="T87" fmla="*/ 39 h 106"/>
                  <a:gd name="T88" fmla="*/ 31 w 70"/>
                  <a:gd name="T89" fmla="*/ 44 h 106"/>
                  <a:gd name="T90" fmla="*/ 47 w 70"/>
                  <a:gd name="T91" fmla="*/ 50 h 106"/>
                  <a:gd name="T92" fmla="*/ 47 w 70"/>
                  <a:gd name="T93" fmla="*/ 54 h 106"/>
                  <a:gd name="T94" fmla="*/ 43 w 70"/>
                  <a:gd name="T95" fmla="*/ 52 h 106"/>
                  <a:gd name="T96" fmla="*/ 43 w 70"/>
                  <a:gd name="T97" fmla="*/ 57 h 106"/>
                  <a:gd name="T98" fmla="*/ 55 w 70"/>
                  <a:gd name="T99" fmla="*/ 63 h 106"/>
                  <a:gd name="T100" fmla="*/ 55 w 70"/>
                  <a:gd name="T101" fmla="*/ 57 h 106"/>
                  <a:gd name="T102" fmla="*/ 50 w 70"/>
                  <a:gd name="T103" fmla="*/ 55 h 106"/>
                  <a:gd name="T104" fmla="*/ 50 w 70"/>
                  <a:gd name="T105" fmla="*/ 52 h 106"/>
                  <a:gd name="T106" fmla="*/ 70 w 70"/>
                  <a:gd name="T107" fmla="*/ 60 h 106"/>
                  <a:gd name="T108" fmla="*/ 70 w 70"/>
                  <a:gd name="T109" fmla="*/ 1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106">
                    <a:moveTo>
                      <a:pt x="63" y="23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4" y="26"/>
                      <a:pt x="64" y="26"/>
                      <a:pt x="64" y="26"/>
                    </a:cubicBezTo>
                    <a:lnTo>
                      <a:pt x="63" y="23"/>
                    </a:lnTo>
                    <a:close/>
                    <a:moveTo>
                      <a:pt x="18" y="13"/>
                    </a:moveTo>
                    <a:cubicBezTo>
                      <a:pt x="13" y="10"/>
                      <a:pt x="8" y="16"/>
                      <a:pt x="8" y="26"/>
                    </a:cubicBezTo>
                    <a:cubicBezTo>
                      <a:pt x="8" y="33"/>
                      <a:pt x="10" y="39"/>
                      <a:pt x="13" y="43"/>
                    </a:cubicBezTo>
                    <a:cubicBezTo>
                      <a:pt x="10" y="45"/>
                      <a:pt x="7" y="48"/>
                      <a:pt x="5" y="5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9" y="76"/>
                      <a:pt x="48" y="72"/>
                      <a:pt x="47" y="68"/>
                    </a:cubicBezTo>
                    <a:cubicBezTo>
                      <a:pt x="46" y="67"/>
                      <a:pt x="45" y="66"/>
                      <a:pt x="44" y="66"/>
                    </a:cubicBezTo>
                    <a:cubicBezTo>
                      <a:pt x="43" y="65"/>
                      <a:pt x="42" y="65"/>
                      <a:pt x="41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2" y="65"/>
                      <a:pt x="29" y="56"/>
                      <a:pt x="24" y="48"/>
                    </a:cubicBezTo>
                    <a:cubicBezTo>
                      <a:pt x="27" y="46"/>
                      <a:pt x="29" y="41"/>
                      <a:pt x="29" y="35"/>
                    </a:cubicBezTo>
                    <a:cubicBezTo>
                      <a:pt x="29" y="25"/>
                      <a:pt x="24" y="15"/>
                      <a:pt x="18" y="13"/>
                    </a:cubicBezTo>
                    <a:close/>
                    <a:moveTo>
                      <a:pt x="28" y="64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8" y="106"/>
                      <a:pt x="28" y="106"/>
                      <a:pt x="28" y="106"/>
                    </a:cubicBezTo>
                    <a:lnTo>
                      <a:pt x="28" y="64"/>
                    </a:lnTo>
                    <a:close/>
                    <a:moveTo>
                      <a:pt x="70" y="1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8"/>
                      <a:pt x="29" y="21"/>
                      <a:pt x="30" y="2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1" y="42"/>
                      <a:pt x="31" y="44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70" y="60"/>
                      <a:pt x="70" y="60"/>
                      <a:pt x="70" y="6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773161" y="2198799"/>
              <a:ext cx="1604765" cy="1183205"/>
              <a:chOff x="5220029" y="2547688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Freeform 13"/>
              <p:cNvSpPr/>
              <p:nvPr/>
            </p:nvSpPr>
            <p:spPr bwMode="auto">
              <a:xfrm>
                <a:off x="6096000" y="292282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5220029" y="2547688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42"/>
              <p:cNvSpPr>
                <a:spLocks noEditPoints="1"/>
              </p:cNvSpPr>
              <p:nvPr/>
            </p:nvSpPr>
            <p:spPr bwMode="auto">
              <a:xfrm>
                <a:off x="5523622" y="3106531"/>
                <a:ext cx="261051" cy="535638"/>
              </a:xfrm>
              <a:custGeom>
                <a:avLst/>
                <a:gdLst>
                  <a:gd name="T0" fmla="*/ 42 w 57"/>
                  <a:gd name="T1" fmla="*/ 64 h 117"/>
                  <a:gd name="T2" fmla="*/ 43 w 57"/>
                  <a:gd name="T3" fmla="*/ 68 h 117"/>
                  <a:gd name="T4" fmla="*/ 42 w 57"/>
                  <a:gd name="T5" fmla="*/ 71 h 117"/>
                  <a:gd name="T6" fmla="*/ 33 w 57"/>
                  <a:gd name="T7" fmla="*/ 83 h 117"/>
                  <a:gd name="T8" fmla="*/ 32 w 57"/>
                  <a:gd name="T9" fmla="*/ 85 h 117"/>
                  <a:gd name="T10" fmla="*/ 30 w 57"/>
                  <a:gd name="T11" fmla="*/ 83 h 117"/>
                  <a:gd name="T12" fmla="*/ 28 w 57"/>
                  <a:gd name="T13" fmla="*/ 81 h 117"/>
                  <a:gd name="T14" fmla="*/ 29 w 57"/>
                  <a:gd name="T15" fmla="*/ 92 h 117"/>
                  <a:gd name="T16" fmla="*/ 30 w 57"/>
                  <a:gd name="T17" fmla="*/ 92 h 117"/>
                  <a:gd name="T18" fmla="*/ 32 w 57"/>
                  <a:gd name="T19" fmla="*/ 91 h 117"/>
                  <a:gd name="T20" fmla="*/ 33 w 57"/>
                  <a:gd name="T21" fmla="*/ 94 h 117"/>
                  <a:gd name="T22" fmla="*/ 51 w 57"/>
                  <a:gd name="T23" fmla="*/ 117 h 117"/>
                  <a:gd name="T24" fmla="*/ 57 w 57"/>
                  <a:gd name="T25" fmla="*/ 109 h 117"/>
                  <a:gd name="T26" fmla="*/ 48 w 57"/>
                  <a:gd name="T27" fmla="*/ 74 h 117"/>
                  <a:gd name="T28" fmla="*/ 48 w 57"/>
                  <a:gd name="T29" fmla="*/ 70 h 117"/>
                  <a:gd name="T30" fmla="*/ 45 w 57"/>
                  <a:gd name="T31" fmla="*/ 60 h 117"/>
                  <a:gd name="T32" fmla="*/ 11 w 57"/>
                  <a:gd name="T33" fmla="*/ 46 h 117"/>
                  <a:gd name="T34" fmla="*/ 9 w 57"/>
                  <a:gd name="T35" fmla="*/ 54 h 117"/>
                  <a:gd name="T36" fmla="*/ 9 w 57"/>
                  <a:gd name="T37" fmla="*/ 58 h 117"/>
                  <a:gd name="T38" fmla="*/ 0 w 57"/>
                  <a:gd name="T39" fmla="*/ 54 h 117"/>
                  <a:gd name="T40" fmla="*/ 0 w 57"/>
                  <a:gd name="T41" fmla="*/ 70 h 117"/>
                  <a:gd name="T42" fmla="*/ 1 w 57"/>
                  <a:gd name="T43" fmla="*/ 70 h 117"/>
                  <a:gd name="T44" fmla="*/ 3 w 57"/>
                  <a:gd name="T45" fmla="*/ 69 h 117"/>
                  <a:gd name="T46" fmla="*/ 8 w 57"/>
                  <a:gd name="T47" fmla="*/ 78 h 117"/>
                  <a:gd name="T48" fmla="*/ 4 w 57"/>
                  <a:gd name="T49" fmla="*/ 84 h 117"/>
                  <a:gd name="T50" fmla="*/ 1 w 57"/>
                  <a:gd name="T51" fmla="*/ 80 h 117"/>
                  <a:gd name="T52" fmla="*/ 0 w 57"/>
                  <a:gd name="T53" fmla="*/ 80 h 117"/>
                  <a:gd name="T54" fmla="*/ 0 w 57"/>
                  <a:gd name="T55" fmla="*/ 85 h 117"/>
                  <a:gd name="T56" fmla="*/ 24 w 57"/>
                  <a:gd name="T57" fmla="*/ 106 h 117"/>
                  <a:gd name="T58" fmla="*/ 24 w 57"/>
                  <a:gd name="T59" fmla="*/ 89 h 117"/>
                  <a:gd name="T60" fmla="*/ 23 w 57"/>
                  <a:gd name="T61" fmla="*/ 89 h 117"/>
                  <a:gd name="T62" fmla="*/ 21 w 57"/>
                  <a:gd name="T63" fmla="*/ 90 h 117"/>
                  <a:gd name="T64" fmla="*/ 16 w 57"/>
                  <a:gd name="T65" fmla="*/ 81 h 117"/>
                  <a:gd name="T66" fmla="*/ 20 w 57"/>
                  <a:gd name="T67" fmla="*/ 76 h 117"/>
                  <a:gd name="T68" fmla="*/ 23 w 57"/>
                  <a:gd name="T69" fmla="*/ 79 h 117"/>
                  <a:gd name="T70" fmla="*/ 24 w 57"/>
                  <a:gd name="T71" fmla="*/ 80 h 117"/>
                  <a:gd name="T72" fmla="*/ 24 w 57"/>
                  <a:gd name="T73" fmla="*/ 64 h 117"/>
                  <a:gd name="T74" fmla="*/ 14 w 57"/>
                  <a:gd name="T75" fmla="*/ 57 h 117"/>
                  <a:gd name="T76" fmla="*/ 15 w 57"/>
                  <a:gd name="T77" fmla="*/ 53 h 117"/>
                  <a:gd name="T78" fmla="*/ 11 w 57"/>
                  <a:gd name="T79" fmla="*/ 46 h 117"/>
                  <a:gd name="T80" fmla="*/ 0 w 57"/>
                  <a:gd name="T81" fmla="*/ 8 h 117"/>
                  <a:gd name="T82" fmla="*/ 9 w 57"/>
                  <a:gd name="T83" fmla="*/ 43 h 117"/>
                  <a:gd name="T84" fmla="*/ 9 w 57"/>
                  <a:gd name="T85" fmla="*/ 41 h 117"/>
                  <a:gd name="T86" fmla="*/ 8 w 57"/>
                  <a:gd name="T87" fmla="*/ 35 h 117"/>
                  <a:gd name="T88" fmla="*/ 12 w 57"/>
                  <a:gd name="T89" fmla="*/ 30 h 117"/>
                  <a:gd name="T90" fmla="*/ 15 w 57"/>
                  <a:gd name="T91" fmla="*/ 42 h 117"/>
                  <a:gd name="T92" fmla="*/ 15 w 57"/>
                  <a:gd name="T93" fmla="*/ 45 h 117"/>
                  <a:gd name="T94" fmla="*/ 24 w 57"/>
                  <a:gd name="T95" fmla="*/ 49 h 117"/>
                  <a:gd name="T96" fmla="*/ 24 w 57"/>
                  <a:gd name="T97" fmla="*/ 33 h 117"/>
                  <a:gd name="T98" fmla="*/ 23 w 57"/>
                  <a:gd name="T99" fmla="*/ 33 h 117"/>
                  <a:gd name="T100" fmla="*/ 21 w 57"/>
                  <a:gd name="T101" fmla="*/ 34 h 117"/>
                  <a:gd name="T102" fmla="*/ 16 w 57"/>
                  <a:gd name="T103" fmla="*/ 25 h 117"/>
                  <a:gd name="T104" fmla="*/ 20 w 57"/>
                  <a:gd name="T105" fmla="*/ 20 h 117"/>
                  <a:gd name="T106" fmla="*/ 23 w 57"/>
                  <a:gd name="T107" fmla="*/ 23 h 117"/>
                  <a:gd name="T108" fmla="*/ 24 w 57"/>
                  <a:gd name="T109" fmla="*/ 24 h 117"/>
                  <a:gd name="T110" fmla="*/ 24 w 57"/>
                  <a:gd name="T111" fmla="*/ 7 h 117"/>
                  <a:gd name="T112" fmla="*/ 4 w 57"/>
                  <a:gd name="T1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117">
                    <a:moveTo>
                      <a:pt x="44" y="59"/>
                    </a:moveTo>
                    <a:cubicBezTo>
                      <a:pt x="43" y="59"/>
                      <a:pt x="42" y="61"/>
                      <a:pt x="42" y="64"/>
                    </a:cubicBezTo>
                    <a:cubicBezTo>
                      <a:pt x="42" y="65"/>
                      <a:pt x="42" y="66"/>
                      <a:pt x="42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71"/>
                      <a:pt x="43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4"/>
                      <a:pt x="33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1" y="84"/>
                      <a:pt x="31" y="8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2"/>
                      <a:pt x="29" y="81"/>
                      <a:pt x="29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6" y="81"/>
                      <a:pt x="25" y="83"/>
                      <a:pt x="25" y="85"/>
                    </a:cubicBezTo>
                    <a:cubicBezTo>
                      <a:pt x="25" y="88"/>
                      <a:pt x="27" y="92"/>
                      <a:pt x="29" y="92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0" y="93"/>
                      <a:pt x="30" y="92"/>
                      <a:pt x="30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1"/>
                      <a:pt x="31" y="91"/>
                      <a:pt x="32" y="91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3" y="92"/>
                      <a:pt x="33" y="93"/>
                      <a:pt x="33" y="94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2" y="117"/>
                      <a:pt x="52" y="117"/>
                      <a:pt x="53" y="117"/>
                    </a:cubicBezTo>
                    <a:cubicBezTo>
                      <a:pt x="55" y="117"/>
                      <a:pt x="57" y="114"/>
                      <a:pt x="57" y="109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7" y="73"/>
                      <a:pt x="46" y="72"/>
                      <a:pt x="47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69"/>
                      <a:pt x="48" y="68"/>
                      <a:pt x="48" y="67"/>
                    </a:cubicBezTo>
                    <a:cubicBezTo>
                      <a:pt x="48" y="64"/>
                      <a:pt x="47" y="60"/>
                      <a:pt x="45" y="60"/>
                    </a:cubicBezTo>
                    <a:cubicBezTo>
                      <a:pt x="45" y="60"/>
                      <a:pt x="45" y="59"/>
                      <a:pt x="44" y="59"/>
                    </a:cubicBezTo>
                    <a:moveTo>
                      <a:pt x="11" y="46"/>
                    </a:moveTo>
                    <a:cubicBezTo>
                      <a:pt x="10" y="46"/>
                      <a:pt x="9" y="48"/>
                      <a:pt x="9" y="50"/>
                    </a:cubicBezTo>
                    <a:cubicBezTo>
                      <a:pt x="9" y="52"/>
                      <a:pt x="9" y="53"/>
                      <a:pt x="9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7"/>
                      <a:pt x="10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" y="70"/>
                      <a:pt x="2" y="69"/>
                      <a:pt x="3" y="69"/>
                    </a:cubicBezTo>
                    <a:cubicBezTo>
                      <a:pt x="3" y="69"/>
                      <a:pt x="4" y="69"/>
                      <a:pt x="4" y="70"/>
                    </a:cubicBezTo>
                    <a:cubicBezTo>
                      <a:pt x="6" y="70"/>
                      <a:pt x="8" y="74"/>
                      <a:pt x="8" y="78"/>
                    </a:cubicBezTo>
                    <a:cubicBezTo>
                      <a:pt x="8" y="82"/>
                      <a:pt x="7" y="84"/>
                      <a:pt x="5" y="84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3" y="83"/>
                      <a:pt x="2" y="82"/>
                      <a:pt x="1" y="81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1"/>
                      <a:pt x="2" y="97"/>
                      <a:pt x="6" y="98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1" y="90"/>
                      <a:pt x="21" y="9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8" y="89"/>
                      <a:pt x="16" y="85"/>
                      <a:pt x="16" y="81"/>
                    </a:cubicBezTo>
                    <a:cubicBezTo>
                      <a:pt x="16" y="78"/>
                      <a:pt x="17" y="76"/>
                      <a:pt x="19" y="76"/>
                    </a:cubicBezTo>
                    <a:cubicBezTo>
                      <a:pt x="19" y="76"/>
                      <a:pt x="20" y="76"/>
                      <a:pt x="20" y="76"/>
                    </a:cubicBezTo>
                    <a:cubicBezTo>
                      <a:pt x="21" y="76"/>
                      <a:pt x="22" y="77"/>
                      <a:pt x="22" y="78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3" y="59"/>
                      <a:pt x="14" y="5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4"/>
                      <a:pt x="15" y="53"/>
                    </a:cubicBezTo>
                    <a:cubicBezTo>
                      <a:pt x="15" y="50"/>
                      <a:pt x="14" y="47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moveTo>
                      <a:pt x="4" y="0"/>
                    </a:moveTo>
                    <a:cubicBezTo>
                      <a:pt x="2" y="0"/>
                      <a:pt x="0" y="3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9" y="41"/>
                      <a:pt x="9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8"/>
                      <a:pt x="8" y="37"/>
                      <a:pt x="8" y="35"/>
                    </a:cubicBezTo>
                    <a:cubicBezTo>
                      <a:pt x="8" y="32"/>
                      <a:pt x="9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4" y="31"/>
                      <a:pt x="16" y="35"/>
                      <a:pt x="16" y="39"/>
                    </a:cubicBezTo>
                    <a:cubicBezTo>
                      <a:pt x="16" y="40"/>
                      <a:pt x="16" y="41"/>
                      <a:pt x="15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4" y="44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4"/>
                      <a:pt x="21" y="34"/>
                      <a:pt x="21" y="34"/>
                    </a:cubicBezTo>
                    <a:cubicBezTo>
                      <a:pt x="21" y="34"/>
                      <a:pt x="20" y="34"/>
                      <a:pt x="20" y="34"/>
                    </a:cubicBezTo>
                    <a:cubicBezTo>
                      <a:pt x="18" y="33"/>
                      <a:pt x="16" y="29"/>
                      <a:pt x="16" y="25"/>
                    </a:cubicBezTo>
                    <a:cubicBezTo>
                      <a:pt x="16" y="22"/>
                      <a:pt x="17" y="19"/>
                      <a:pt x="19" y="19"/>
                    </a:cubicBezTo>
                    <a:cubicBezTo>
                      <a:pt x="19" y="19"/>
                      <a:pt x="20" y="19"/>
                      <a:pt x="20" y="20"/>
                    </a:cubicBezTo>
                    <a:cubicBezTo>
                      <a:pt x="21" y="20"/>
                      <a:pt x="22" y="21"/>
                      <a:pt x="22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0661" y="1226375"/>
              <a:ext cx="1604765" cy="1183205"/>
              <a:chOff x="5220029" y="1486080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Freeform 17"/>
              <p:cNvSpPr/>
              <p:nvPr/>
            </p:nvSpPr>
            <p:spPr bwMode="auto">
              <a:xfrm>
                <a:off x="6096000" y="1861220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18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9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20"/>
              <p:cNvSpPr/>
              <p:nvPr/>
            </p:nvSpPr>
            <p:spPr bwMode="auto">
              <a:xfrm>
                <a:off x="5220029" y="148608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44"/>
              <p:cNvSpPr>
                <a:spLocks noEditPoints="1"/>
              </p:cNvSpPr>
              <p:nvPr/>
            </p:nvSpPr>
            <p:spPr bwMode="auto">
              <a:xfrm>
                <a:off x="5463677" y="2085531"/>
                <a:ext cx="421549" cy="471826"/>
              </a:xfrm>
              <a:custGeom>
                <a:avLst/>
                <a:gdLst>
                  <a:gd name="T0" fmla="*/ 62 w 92"/>
                  <a:gd name="T1" fmla="*/ 36 h 103"/>
                  <a:gd name="T2" fmla="*/ 52 w 92"/>
                  <a:gd name="T3" fmla="*/ 48 h 103"/>
                  <a:gd name="T4" fmla="*/ 50 w 92"/>
                  <a:gd name="T5" fmla="*/ 51 h 103"/>
                  <a:gd name="T6" fmla="*/ 62 w 92"/>
                  <a:gd name="T7" fmla="*/ 77 h 103"/>
                  <a:gd name="T8" fmla="*/ 66 w 92"/>
                  <a:gd name="T9" fmla="*/ 71 h 103"/>
                  <a:gd name="T10" fmla="*/ 62 w 92"/>
                  <a:gd name="T11" fmla="*/ 62 h 103"/>
                  <a:gd name="T12" fmla="*/ 92 w 92"/>
                  <a:gd name="T13" fmla="*/ 74 h 103"/>
                  <a:gd name="T14" fmla="*/ 92 w 92"/>
                  <a:gd name="T15" fmla="*/ 63 h 103"/>
                  <a:gd name="T16" fmla="*/ 62 w 92"/>
                  <a:gd name="T17" fmla="*/ 51 h 103"/>
                  <a:gd name="T18" fmla="*/ 66 w 92"/>
                  <a:gd name="T19" fmla="*/ 45 h 103"/>
                  <a:gd name="T20" fmla="*/ 62 w 92"/>
                  <a:gd name="T21" fmla="*/ 36 h 103"/>
                  <a:gd name="T22" fmla="*/ 35 w 92"/>
                  <a:gd name="T23" fmla="*/ 0 h 103"/>
                  <a:gd name="T24" fmla="*/ 22 w 92"/>
                  <a:gd name="T25" fmla="*/ 21 h 103"/>
                  <a:gd name="T26" fmla="*/ 22 w 92"/>
                  <a:gd name="T27" fmla="*/ 35 h 103"/>
                  <a:gd name="T28" fmla="*/ 13 w 92"/>
                  <a:gd name="T29" fmla="*/ 31 h 103"/>
                  <a:gd name="T30" fmla="*/ 17 w 92"/>
                  <a:gd name="T31" fmla="*/ 25 h 103"/>
                  <a:gd name="T32" fmla="*/ 12 w 92"/>
                  <a:gd name="T33" fmla="*/ 16 h 103"/>
                  <a:gd name="T34" fmla="*/ 3 w 92"/>
                  <a:gd name="T35" fmla="*/ 28 h 103"/>
                  <a:gd name="T36" fmla="*/ 3 w 92"/>
                  <a:gd name="T37" fmla="*/ 28 h 103"/>
                  <a:gd name="T38" fmla="*/ 0 w 92"/>
                  <a:gd name="T39" fmla="*/ 31 h 103"/>
                  <a:gd name="T40" fmla="*/ 12 w 92"/>
                  <a:gd name="T41" fmla="*/ 56 h 103"/>
                  <a:gd name="T42" fmla="*/ 17 w 92"/>
                  <a:gd name="T43" fmla="*/ 51 h 103"/>
                  <a:gd name="T44" fmla="*/ 13 w 92"/>
                  <a:gd name="T45" fmla="*/ 42 h 103"/>
                  <a:gd name="T46" fmla="*/ 22 w 92"/>
                  <a:gd name="T47" fmla="*/ 46 h 103"/>
                  <a:gd name="T48" fmla="*/ 22 w 92"/>
                  <a:gd name="T49" fmla="*/ 59 h 103"/>
                  <a:gd name="T50" fmla="*/ 38 w 92"/>
                  <a:gd name="T51" fmla="*/ 93 h 103"/>
                  <a:gd name="T52" fmla="*/ 61 w 92"/>
                  <a:gd name="T53" fmla="*/ 102 h 103"/>
                  <a:gd name="T54" fmla="*/ 65 w 92"/>
                  <a:gd name="T55" fmla="*/ 103 h 103"/>
                  <a:gd name="T56" fmla="*/ 77 w 92"/>
                  <a:gd name="T57" fmla="*/ 82 h 103"/>
                  <a:gd name="T58" fmla="*/ 77 w 92"/>
                  <a:gd name="T59" fmla="*/ 77 h 103"/>
                  <a:gd name="T60" fmla="*/ 71 w 92"/>
                  <a:gd name="T61" fmla="*/ 74 h 103"/>
                  <a:gd name="T62" fmla="*/ 71 w 92"/>
                  <a:gd name="T63" fmla="*/ 79 h 103"/>
                  <a:gd name="T64" fmla="*/ 63 w 92"/>
                  <a:gd name="T65" fmla="*/ 92 h 103"/>
                  <a:gd name="T66" fmla="*/ 61 w 92"/>
                  <a:gd name="T67" fmla="*/ 91 h 103"/>
                  <a:gd name="T68" fmla="*/ 38 w 92"/>
                  <a:gd name="T69" fmla="*/ 82 h 103"/>
                  <a:gd name="T70" fmla="*/ 29 w 92"/>
                  <a:gd name="T71" fmla="*/ 62 h 103"/>
                  <a:gd name="T72" fmla="*/ 29 w 92"/>
                  <a:gd name="T73" fmla="*/ 24 h 103"/>
                  <a:gd name="T74" fmla="*/ 36 w 92"/>
                  <a:gd name="T75" fmla="*/ 11 h 103"/>
                  <a:gd name="T76" fmla="*/ 38 w 92"/>
                  <a:gd name="T77" fmla="*/ 11 h 103"/>
                  <a:gd name="T78" fmla="*/ 61 w 92"/>
                  <a:gd name="T79" fmla="*/ 21 h 103"/>
                  <a:gd name="T80" fmla="*/ 71 w 92"/>
                  <a:gd name="T81" fmla="*/ 41 h 103"/>
                  <a:gd name="T82" fmla="*/ 71 w 92"/>
                  <a:gd name="T83" fmla="*/ 46 h 103"/>
                  <a:gd name="T84" fmla="*/ 77 w 92"/>
                  <a:gd name="T85" fmla="*/ 48 h 103"/>
                  <a:gd name="T86" fmla="*/ 77 w 92"/>
                  <a:gd name="T87" fmla="*/ 44 h 103"/>
                  <a:gd name="T88" fmla="*/ 61 w 92"/>
                  <a:gd name="T89" fmla="*/ 10 h 103"/>
                  <a:gd name="T90" fmla="*/ 38 w 92"/>
                  <a:gd name="T91" fmla="*/ 0 h 103"/>
                  <a:gd name="T92" fmla="*/ 35 w 92"/>
                  <a:gd name="T9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2" h="103">
                    <a:moveTo>
                      <a:pt x="62" y="36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2" y="36"/>
                      <a:pt x="62" y="36"/>
                      <a:pt x="62" y="36"/>
                    </a:cubicBezTo>
                    <a:moveTo>
                      <a:pt x="35" y="0"/>
                    </a:moveTo>
                    <a:cubicBezTo>
                      <a:pt x="28" y="0"/>
                      <a:pt x="22" y="8"/>
                      <a:pt x="22" y="21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74"/>
                      <a:pt x="29" y="89"/>
                      <a:pt x="38" y="93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3"/>
                      <a:pt x="64" y="103"/>
                      <a:pt x="65" y="103"/>
                    </a:cubicBezTo>
                    <a:cubicBezTo>
                      <a:pt x="72" y="103"/>
                      <a:pt x="77" y="95"/>
                      <a:pt x="77" y="82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87"/>
                      <a:pt x="68" y="92"/>
                      <a:pt x="63" y="92"/>
                    </a:cubicBezTo>
                    <a:cubicBezTo>
                      <a:pt x="63" y="92"/>
                      <a:pt x="62" y="92"/>
                      <a:pt x="61" y="91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3" y="80"/>
                      <a:pt x="29" y="71"/>
                      <a:pt x="29" y="6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16"/>
                      <a:pt x="32" y="11"/>
                      <a:pt x="36" y="11"/>
                    </a:cubicBezTo>
                    <a:cubicBezTo>
                      <a:pt x="37" y="11"/>
                      <a:pt x="38" y="11"/>
                      <a:pt x="38" y="1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7" y="23"/>
                      <a:pt x="71" y="32"/>
                      <a:pt x="71" y="41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29"/>
                      <a:pt x="70" y="13"/>
                      <a:pt x="61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6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2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1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2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31121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38233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8178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5290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9" name="矩形 38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298320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1995" y="2395182"/>
            <a:ext cx="2822005" cy="1591670"/>
            <a:chOff x="1758461" y="2479849"/>
            <a:chExt cx="3265397" cy="184175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5F5E13D-0C25-409D-94D3-E83F8DBAE4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2"/>
            <a:stretch/>
          </p:blipFill>
          <p:spPr>
            <a:xfrm>
              <a:off x="1758461" y="2479849"/>
              <a:ext cx="3265397" cy="184175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93AE84F-8E78-4CAE-B176-338B27492381}"/>
                </a:ext>
              </a:extLst>
            </p:cNvPr>
            <p:cNvSpPr txBox="1"/>
            <p:nvPr/>
          </p:nvSpPr>
          <p:spPr>
            <a:xfrm>
              <a:off x="3186592" y="2844836"/>
              <a:ext cx="1029809" cy="92545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rgbClr val="1D50A2">
                      <a:alpha val="94000"/>
                    </a:srgb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rgbClr val="1D50A2">
                    <a:alpha val="94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870395" y="2626276"/>
            <a:ext cx="3231964" cy="10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  <p:sp>
        <p:nvSpPr>
          <p:cNvPr id="6" name="Freeform 249"/>
          <p:cNvSpPr/>
          <p:nvPr/>
        </p:nvSpPr>
        <p:spPr bwMode="auto">
          <a:xfrm rot="39092710">
            <a:off x="10400721" y="-652859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7" name="Freeform 250"/>
          <p:cNvSpPr>
            <a:spLocks noEditPoints="1"/>
          </p:cNvSpPr>
          <p:nvPr/>
        </p:nvSpPr>
        <p:spPr bwMode="auto">
          <a:xfrm rot="39092710">
            <a:off x="10866879" y="-235482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345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8231" y="2244436"/>
            <a:ext cx="5094793" cy="3307433"/>
            <a:chOff x="4033245" y="2089903"/>
            <a:chExt cx="4125511" cy="2678195"/>
          </a:xfrm>
        </p:grpSpPr>
        <p:grpSp>
          <p:nvGrpSpPr>
            <p:cNvPr id="3" name="Group 49"/>
            <p:cNvGrpSpPr/>
            <p:nvPr/>
          </p:nvGrpSpPr>
          <p:grpSpPr>
            <a:xfrm>
              <a:off x="4976029" y="2093706"/>
              <a:ext cx="1111955" cy="1366659"/>
              <a:chOff x="3606801" y="1795463"/>
              <a:chExt cx="928688" cy="1141413"/>
            </a:xfrm>
          </p:grpSpPr>
          <p:sp>
            <p:nvSpPr>
              <p:cNvPr id="25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50"/>
            <p:cNvGrpSpPr/>
            <p:nvPr/>
          </p:nvGrpSpPr>
          <p:grpSpPr>
            <a:xfrm>
              <a:off x="6160213" y="2089903"/>
              <a:ext cx="1110054" cy="1370461"/>
              <a:chOff x="4595813" y="1792288"/>
              <a:chExt cx="927100" cy="1144588"/>
            </a:xfrm>
          </p:grpSpPr>
          <p:sp>
            <p:nvSpPr>
              <p:cNvPr id="23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51"/>
            <p:cNvGrpSpPr/>
            <p:nvPr/>
          </p:nvGrpSpPr>
          <p:grpSpPr>
            <a:xfrm>
              <a:off x="5091976" y="3536394"/>
              <a:ext cx="996007" cy="1226002"/>
              <a:chOff x="3703638" y="3000375"/>
              <a:chExt cx="831850" cy="1023938"/>
            </a:xfrm>
          </p:grpSpPr>
          <p:sp>
            <p:nvSpPr>
              <p:cNvPr id="21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2"/>
            <p:cNvGrpSpPr/>
            <p:nvPr/>
          </p:nvGrpSpPr>
          <p:grpSpPr>
            <a:xfrm>
              <a:off x="6160213" y="3536394"/>
              <a:ext cx="975099" cy="1231704"/>
              <a:chOff x="4595813" y="3000375"/>
              <a:chExt cx="814388" cy="1028700"/>
            </a:xfrm>
          </p:grpSpPr>
          <p:sp>
            <p:nvSpPr>
              <p:cNvPr id="19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81"/>
            <p:cNvGrpSpPr/>
            <p:nvPr/>
          </p:nvGrpSpPr>
          <p:grpSpPr>
            <a:xfrm flipV="1">
              <a:off x="4152202" y="4359741"/>
              <a:ext cx="1339732" cy="262633"/>
              <a:chOff x="2712812" y="1457456"/>
              <a:chExt cx="1118923" cy="223062"/>
            </a:xfrm>
          </p:grpSpPr>
          <p:cxnSp>
            <p:nvCxnSpPr>
              <p:cNvPr id="17" name="Straight Connector 3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8" name="Straight Connector 38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8" name="Group 81"/>
            <p:cNvGrpSpPr/>
            <p:nvPr/>
          </p:nvGrpSpPr>
          <p:grpSpPr>
            <a:xfrm flipH="1" flipV="1">
              <a:off x="6697784" y="4360691"/>
              <a:ext cx="1270756" cy="260732"/>
              <a:chOff x="2770419" y="1459071"/>
              <a:chExt cx="1061316" cy="221447"/>
            </a:xfrm>
          </p:grpSpPr>
          <p:cxnSp>
            <p:nvCxnSpPr>
              <p:cNvPr id="15" name="Straight Connector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6" name="Straight Connector 41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9" name="Group 81"/>
            <p:cNvGrpSpPr/>
            <p:nvPr/>
          </p:nvGrpSpPr>
          <p:grpSpPr>
            <a:xfrm>
              <a:off x="4033245" y="2180231"/>
              <a:ext cx="1339732" cy="262633"/>
              <a:chOff x="2712812" y="1457456"/>
              <a:chExt cx="1118923" cy="223062"/>
            </a:xfrm>
          </p:grpSpPr>
          <p:cxnSp>
            <p:nvCxnSpPr>
              <p:cNvPr id="13" name="Straight Connector 4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4" name="Straight Connector 44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10" name="Group 81"/>
            <p:cNvGrpSpPr/>
            <p:nvPr/>
          </p:nvGrpSpPr>
          <p:grpSpPr>
            <a:xfrm flipH="1">
              <a:off x="6888000" y="2181182"/>
              <a:ext cx="1270756" cy="260732"/>
              <a:chOff x="2770419" y="1459071"/>
              <a:chExt cx="1061316" cy="221447"/>
            </a:xfrm>
          </p:grpSpPr>
          <p:cxnSp>
            <p:nvCxnSpPr>
              <p:cNvPr id="11" name="Straight Connector 4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2" name="Straight Connector 47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</p:grpSp>
      <p:sp>
        <p:nvSpPr>
          <p:cNvPr id="27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052996" y="272665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124113" y="302668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0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052996" y="392743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1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124113" y="422746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245512" y="272665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316629" y="302668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4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245512" y="392743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5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316629" y="422746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6" name="矩形 35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69439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Sḻïḓe">
            <a:extLst>
              <a:ext uri="{FF2B5EF4-FFF2-40B4-BE49-F238E27FC236}">
                <a16:creationId xmlns:a16="http://schemas.microsoft.com/office/drawing/2014/main" xmlns="" id="{0269BF9D-4130-4643-BBD0-A617382832B6}"/>
              </a:ext>
            </a:extLst>
          </p:cNvPr>
          <p:cNvSpPr/>
          <p:nvPr/>
        </p:nvSpPr>
        <p:spPr>
          <a:xfrm>
            <a:off x="0" y="1705743"/>
            <a:ext cx="4576718" cy="1916489"/>
          </a:xfrm>
          <a:prstGeom prst="rect">
            <a:avLst/>
          </a:prstGeom>
          <a:blipFill>
            <a:blip r:embed="rId2"/>
            <a:stretch>
              <a:fillRect t="-39815" b="-3929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î$1íḍê">
            <a:extLst>
              <a:ext uri="{FF2B5EF4-FFF2-40B4-BE49-F238E27FC236}">
                <a16:creationId xmlns:a16="http://schemas.microsoft.com/office/drawing/2014/main" xmlns="" id="{86452769-D2FB-4D4C-8C6C-023817B23344}"/>
              </a:ext>
            </a:extLst>
          </p:cNvPr>
          <p:cNvSpPr/>
          <p:nvPr/>
        </p:nvSpPr>
        <p:spPr>
          <a:xfrm>
            <a:off x="669925" y="1705743"/>
            <a:ext cx="3906793" cy="1916489"/>
          </a:xfrm>
          <a:prstGeom prst="rect">
            <a:avLst/>
          </a:prstGeom>
          <a:solidFill>
            <a:srgbClr val="1D50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$lîḓé">
            <a:extLst>
              <a:ext uri="{FF2B5EF4-FFF2-40B4-BE49-F238E27FC236}">
                <a16:creationId xmlns:a16="http://schemas.microsoft.com/office/drawing/2014/main" xmlns="" id="{B64B81F8-7DA0-4E54-B80E-CF22F0F99C2C}"/>
              </a:ext>
            </a:extLst>
          </p:cNvPr>
          <p:cNvSpPr txBox="1"/>
          <p:nvPr/>
        </p:nvSpPr>
        <p:spPr>
          <a:xfrm>
            <a:off x="2191718" y="2045039"/>
            <a:ext cx="2385000" cy="123789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8" name="iṥḷiḓe">
            <a:extLst>
              <a:ext uri="{FF2B5EF4-FFF2-40B4-BE49-F238E27FC236}">
                <a16:creationId xmlns:a16="http://schemas.microsoft.com/office/drawing/2014/main" xmlns="" id="{5853508F-F29B-4C98-ADBC-FE0F940700AE}"/>
              </a:ext>
            </a:extLst>
          </p:cNvPr>
          <p:cNvSpPr/>
          <p:nvPr/>
        </p:nvSpPr>
        <p:spPr>
          <a:xfrm>
            <a:off x="6160015" y="4632176"/>
            <a:ext cx="540000" cy="540000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9" name="ï$ľîḍê">
            <a:extLst>
              <a:ext uri="{FF2B5EF4-FFF2-40B4-BE49-F238E27FC236}">
                <a16:creationId xmlns:a16="http://schemas.microsoft.com/office/drawing/2014/main" xmlns="" id="{037E0122-6ED0-4958-8E87-5ED1026BFB71}"/>
              </a:ext>
            </a:extLst>
          </p:cNvPr>
          <p:cNvGrpSpPr/>
          <p:nvPr/>
        </p:nvGrpSpPr>
        <p:grpSpPr>
          <a:xfrm>
            <a:off x="6798932" y="4559695"/>
            <a:ext cx="3705218" cy="735355"/>
            <a:chOff x="7189746" y="4435627"/>
            <a:chExt cx="3705218" cy="735355"/>
          </a:xfrm>
        </p:grpSpPr>
        <p:sp>
          <p:nvSpPr>
            <p:cNvPr id="23" name="îšḻíḋè">
              <a:extLst>
                <a:ext uri="{FF2B5EF4-FFF2-40B4-BE49-F238E27FC236}">
                  <a16:creationId xmlns:a16="http://schemas.microsoft.com/office/drawing/2014/main" xmlns="" id="{036A38D9-1ABE-46C0-84B2-9D2610F62FE7}"/>
                </a:ext>
              </a:extLst>
            </p:cNvPr>
            <p:cNvSpPr txBox="1"/>
            <p:nvPr/>
          </p:nvSpPr>
          <p:spPr>
            <a:xfrm>
              <a:off x="7189746" y="4435627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>
                <a:defRPr/>
              </a:pPr>
              <a:r>
                <a:rPr lang="zh-CN" altLang="en-US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明年工作计划</a:t>
              </a:r>
            </a:p>
          </p:txBody>
        </p:sp>
        <p:sp>
          <p:nvSpPr>
            <p:cNvPr id="24" name="ï$ḷïďe">
              <a:extLst>
                <a:ext uri="{FF2B5EF4-FFF2-40B4-BE49-F238E27FC236}">
                  <a16:creationId xmlns:a16="http://schemas.microsoft.com/office/drawing/2014/main" xmlns="" id="{D7C903FF-77FB-4812-BEB0-29E6904A4BED}"/>
                </a:ext>
              </a:extLst>
            </p:cNvPr>
            <p:cNvSpPr txBox="1"/>
            <p:nvPr/>
          </p:nvSpPr>
          <p:spPr>
            <a:xfrm>
              <a:off x="7218710" y="4771690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  <p:sp>
        <p:nvSpPr>
          <p:cNvPr id="10" name="îṩļiḑe">
            <a:extLst>
              <a:ext uri="{FF2B5EF4-FFF2-40B4-BE49-F238E27FC236}">
                <a16:creationId xmlns:a16="http://schemas.microsoft.com/office/drawing/2014/main" xmlns="" id="{38211514-2EE2-4940-B54B-43C1429386CF}"/>
              </a:ext>
            </a:extLst>
          </p:cNvPr>
          <p:cNvSpPr/>
          <p:nvPr/>
        </p:nvSpPr>
        <p:spPr>
          <a:xfrm>
            <a:off x="6188979" y="3655771"/>
            <a:ext cx="540000" cy="540000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11" name="í$1ídé">
            <a:extLst>
              <a:ext uri="{FF2B5EF4-FFF2-40B4-BE49-F238E27FC236}">
                <a16:creationId xmlns:a16="http://schemas.microsoft.com/office/drawing/2014/main" xmlns="" id="{A422C99D-B3C4-4046-84AE-F006AD990C22}"/>
              </a:ext>
            </a:extLst>
          </p:cNvPr>
          <p:cNvGrpSpPr/>
          <p:nvPr/>
        </p:nvGrpSpPr>
        <p:grpSpPr>
          <a:xfrm>
            <a:off x="6827896" y="3583290"/>
            <a:ext cx="3698855" cy="746244"/>
            <a:chOff x="7189746" y="4435627"/>
            <a:chExt cx="3698855" cy="746244"/>
          </a:xfrm>
        </p:grpSpPr>
        <p:sp>
          <p:nvSpPr>
            <p:cNvPr id="21" name="iṣlíḓê">
              <a:extLst>
                <a:ext uri="{FF2B5EF4-FFF2-40B4-BE49-F238E27FC236}">
                  <a16:creationId xmlns:a16="http://schemas.microsoft.com/office/drawing/2014/main" xmlns="" id="{6EB2C8AE-8AD5-4C93-9DEF-0D298EB90E74}"/>
                </a:ext>
              </a:extLst>
            </p:cNvPr>
            <p:cNvSpPr txBox="1"/>
            <p:nvPr/>
          </p:nvSpPr>
          <p:spPr>
            <a:xfrm>
              <a:off x="7189746" y="4435627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>
                <a:defRPr/>
              </a:pPr>
              <a:r>
                <a:rPr lang="zh-CN" altLang="en-US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工作存在不足</a:t>
              </a:r>
            </a:p>
          </p:txBody>
        </p:sp>
        <p:sp>
          <p:nvSpPr>
            <p:cNvPr id="22" name="iṣļïḍe">
              <a:extLst>
                <a:ext uri="{FF2B5EF4-FFF2-40B4-BE49-F238E27FC236}">
                  <a16:creationId xmlns:a16="http://schemas.microsoft.com/office/drawing/2014/main" xmlns="" id="{0A496468-AE24-4E26-8C50-A238B30BB1C1}"/>
                </a:ext>
              </a:extLst>
            </p:cNvPr>
            <p:cNvSpPr txBox="1"/>
            <p:nvPr/>
          </p:nvSpPr>
          <p:spPr>
            <a:xfrm>
              <a:off x="7212347" y="4782579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  <p:sp>
        <p:nvSpPr>
          <p:cNvPr id="12" name="ïş1iḑè">
            <a:extLst>
              <a:ext uri="{FF2B5EF4-FFF2-40B4-BE49-F238E27FC236}">
                <a16:creationId xmlns:a16="http://schemas.microsoft.com/office/drawing/2014/main" xmlns="" id="{8648CF14-D76E-4CD1-86CF-F5D8B36C1E75}"/>
              </a:ext>
            </a:extLst>
          </p:cNvPr>
          <p:cNvSpPr/>
          <p:nvPr/>
        </p:nvSpPr>
        <p:spPr>
          <a:xfrm>
            <a:off x="6188979" y="2679366"/>
            <a:ext cx="540000" cy="540000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13" name="iśḻïḋè">
            <a:extLst>
              <a:ext uri="{FF2B5EF4-FFF2-40B4-BE49-F238E27FC236}">
                <a16:creationId xmlns:a16="http://schemas.microsoft.com/office/drawing/2014/main" xmlns="" id="{FDD3E5A7-7203-43BF-9991-905C38D5BE97}"/>
              </a:ext>
            </a:extLst>
          </p:cNvPr>
          <p:cNvGrpSpPr/>
          <p:nvPr/>
        </p:nvGrpSpPr>
        <p:grpSpPr>
          <a:xfrm>
            <a:off x="6827896" y="2606885"/>
            <a:ext cx="3698855" cy="735355"/>
            <a:chOff x="7189746" y="4435627"/>
            <a:chExt cx="3698855" cy="735355"/>
          </a:xfrm>
        </p:grpSpPr>
        <p:sp>
          <p:nvSpPr>
            <p:cNvPr id="19" name="išľïḋê">
              <a:extLst>
                <a:ext uri="{FF2B5EF4-FFF2-40B4-BE49-F238E27FC236}">
                  <a16:creationId xmlns:a16="http://schemas.microsoft.com/office/drawing/2014/main" xmlns="" id="{7ADD3007-E451-4A4D-9193-DB6352611B34}"/>
                </a:ext>
              </a:extLst>
            </p:cNvPr>
            <p:cNvSpPr txBox="1"/>
            <p:nvPr/>
          </p:nvSpPr>
          <p:spPr>
            <a:xfrm>
              <a:off x="7189746" y="4435627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>
                <a:defRPr/>
              </a:pPr>
              <a:r>
                <a:rPr lang="zh-CN" altLang="en-US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20" name="ïšļïḑe">
              <a:extLst>
                <a:ext uri="{FF2B5EF4-FFF2-40B4-BE49-F238E27FC236}">
                  <a16:creationId xmlns:a16="http://schemas.microsoft.com/office/drawing/2014/main" xmlns="" id="{2E652D5B-59E3-43E8-9431-3A8607639C83}"/>
                </a:ext>
              </a:extLst>
            </p:cNvPr>
            <p:cNvSpPr txBox="1"/>
            <p:nvPr/>
          </p:nvSpPr>
          <p:spPr>
            <a:xfrm>
              <a:off x="7212347" y="4771690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  <p:sp>
        <p:nvSpPr>
          <p:cNvPr id="14" name="ïşḻîde">
            <a:extLst>
              <a:ext uri="{FF2B5EF4-FFF2-40B4-BE49-F238E27FC236}">
                <a16:creationId xmlns:a16="http://schemas.microsoft.com/office/drawing/2014/main" xmlns="" id="{57FAA07D-80DB-4204-B6C6-D44CEA08F2FE}"/>
              </a:ext>
            </a:extLst>
          </p:cNvPr>
          <p:cNvSpPr/>
          <p:nvPr/>
        </p:nvSpPr>
        <p:spPr>
          <a:xfrm>
            <a:off x="6211581" y="1702961"/>
            <a:ext cx="540000" cy="540000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5" name="íSļïdè">
            <a:extLst>
              <a:ext uri="{FF2B5EF4-FFF2-40B4-BE49-F238E27FC236}">
                <a16:creationId xmlns:a16="http://schemas.microsoft.com/office/drawing/2014/main" xmlns="" id="{F7379693-77A6-434F-8F27-145C329852F5}"/>
              </a:ext>
            </a:extLst>
          </p:cNvPr>
          <p:cNvGrpSpPr/>
          <p:nvPr/>
        </p:nvGrpSpPr>
        <p:grpSpPr>
          <a:xfrm>
            <a:off x="6850497" y="1719391"/>
            <a:ext cx="4814489" cy="735355"/>
            <a:chOff x="7189746" y="4524538"/>
            <a:chExt cx="3676254" cy="735355"/>
          </a:xfrm>
        </p:grpSpPr>
        <p:sp>
          <p:nvSpPr>
            <p:cNvPr id="17" name="ï$1iḋé">
              <a:extLst>
                <a:ext uri="{FF2B5EF4-FFF2-40B4-BE49-F238E27FC236}">
                  <a16:creationId xmlns:a16="http://schemas.microsoft.com/office/drawing/2014/main" xmlns="" id="{49AEB1E7-8A23-4343-9348-00E08B24B5C1}"/>
                </a:ext>
              </a:extLst>
            </p:cNvPr>
            <p:cNvSpPr txBox="1"/>
            <p:nvPr/>
          </p:nvSpPr>
          <p:spPr>
            <a:xfrm>
              <a:off x="7189746" y="4524538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>
                <a:defRPr/>
              </a:pPr>
              <a:r>
                <a:rPr lang="zh-CN" altLang="en-US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年度工作概述</a:t>
              </a:r>
            </a:p>
          </p:txBody>
        </p:sp>
        <p:sp>
          <p:nvSpPr>
            <p:cNvPr id="18" name="îşḷîďe">
              <a:extLst>
                <a:ext uri="{FF2B5EF4-FFF2-40B4-BE49-F238E27FC236}">
                  <a16:creationId xmlns:a16="http://schemas.microsoft.com/office/drawing/2014/main" xmlns="" id="{02D0C6FD-1B1C-43DC-B0E9-DB8357A8B6D8}"/>
                </a:ext>
              </a:extLst>
            </p:cNvPr>
            <p:cNvSpPr txBox="1"/>
            <p:nvPr/>
          </p:nvSpPr>
          <p:spPr>
            <a:xfrm>
              <a:off x="7189746" y="4860601"/>
              <a:ext cx="3676254" cy="399292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74A8A3C-1A48-40F3-901B-8B7D12BEDA13}"/>
              </a:ext>
            </a:extLst>
          </p:cNvPr>
          <p:cNvCxnSpPr/>
          <p:nvPr/>
        </p:nvCxnSpPr>
        <p:spPr>
          <a:xfrm>
            <a:off x="5394149" y="1640415"/>
            <a:ext cx="0" cy="3531761"/>
          </a:xfrm>
          <a:prstGeom prst="line">
            <a:avLst/>
          </a:prstGeom>
          <a:ln w="19050" cap="rnd">
            <a:solidFill>
              <a:srgbClr val="1D50A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7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组合 391"/>
          <p:cNvGrpSpPr/>
          <p:nvPr/>
        </p:nvGrpSpPr>
        <p:grpSpPr>
          <a:xfrm>
            <a:off x="2000010" y="3142962"/>
            <a:ext cx="9139043" cy="3097502"/>
            <a:chOff x="2154391" y="3295605"/>
            <a:chExt cx="8384222" cy="2841670"/>
          </a:xfrm>
        </p:grpSpPr>
        <p:sp>
          <p:nvSpPr>
            <p:cNvPr id="3" name="Freeform 28"/>
            <p:cNvSpPr>
              <a:spLocks/>
            </p:cNvSpPr>
            <p:nvPr/>
          </p:nvSpPr>
          <p:spPr bwMode="auto">
            <a:xfrm>
              <a:off x="2154391" y="3953656"/>
              <a:ext cx="8384222" cy="2183619"/>
            </a:xfrm>
            <a:custGeom>
              <a:avLst/>
              <a:gdLst>
                <a:gd name="T0" fmla="*/ 3064 w 3064"/>
                <a:gd name="T1" fmla="*/ 94 h 798"/>
                <a:gd name="T2" fmla="*/ 2688 w 3064"/>
                <a:gd name="T3" fmla="*/ 0 h 798"/>
                <a:gd name="T4" fmla="*/ 2716 w 3064"/>
                <a:gd name="T5" fmla="*/ 102 h 798"/>
                <a:gd name="T6" fmla="*/ 1054 w 3064"/>
                <a:gd name="T7" fmla="*/ 578 h 798"/>
                <a:gd name="T8" fmla="*/ 954 w 3064"/>
                <a:gd name="T9" fmla="*/ 158 h 798"/>
                <a:gd name="T10" fmla="*/ 0 w 3064"/>
                <a:gd name="T11" fmla="*/ 412 h 798"/>
                <a:gd name="T12" fmla="*/ 46 w 3064"/>
                <a:gd name="T13" fmla="*/ 584 h 798"/>
                <a:gd name="T14" fmla="*/ 824 w 3064"/>
                <a:gd name="T15" fmla="*/ 376 h 798"/>
                <a:gd name="T16" fmla="*/ 926 w 3064"/>
                <a:gd name="T17" fmla="*/ 798 h 798"/>
                <a:gd name="T18" fmla="*/ 2766 w 3064"/>
                <a:gd name="T19" fmla="*/ 272 h 798"/>
                <a:gd name="T20" fmla="*/ 2794 w 3064"/>
                <a:gd name="T21" fmla="*/ 374 h 798"/>
                <a:gd name="T22" fmla="*/ 3064 w 3064"/>
                <a:gd name="T23" fmla="*/ 94 h 798"/>
                <a:gd name="T24" fmla="*/ 3064 w 3064"/>
                <a:gd name="T25" fmla="*/ 9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4" h="798">
                  <a:moveTo>
                    <a:pt x="3064" y="94"/>
                  </a:moveTo>
                  <a:lnTo>
                    <a:pt x="2688" y="0"/>
                  </a:lnTo>
                  <a:lnTo>
                    <a:pt x="2716" y="102"/>
                  </a:lnTo>
                  <a:lnTo>
                    <a:pt x="1054" y="578"/>
                  </a:lnTo>
                  <a:lnTo>
                    <a:pt x="954" y="158"/>
                  </a:lnTo>
                  <a:lnTo>
                    <a:pt x="0" y="412"/>
                  </a:lnTo>
                  <a:lnTo>
                    <a:pt x="46" y="584"/>
                  </a:lnTo>
                  <a:lnTo>
                    <a:pt x="824" y="376"/>
                  </a:lnTo>
                  <a:lnTo>
                    <a:pt x="926" y="798"/>
                  </a:lnTo>
                  <a:lnTo>
                    <a:pt x="2766" y="272"/>
                  </a:lnTo>
                  <a:lnTo>
                    <a:pt x="2794" y="374"/>
                  </a:lnTo>
                  <a:lnTo>
                    <a:pt x="3064" y="94"/>
                  </a:lnTo>
                  <a:lnTo>
                    <a:pt x="3064" y="94"/>
                  </a:lnTo>
                  <a:close/>
                </a:path>
              </a:pathLst>
            </a:custGeom>
            <a:solidFill>
              <a:srgbClr val="D6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9"/>
            <p:cNvSpPr>
              <a:spLocks noEditPoints="1"/>
            </p:cNvSpPr>
            <p:nvPr/>
          </p:nvSpPr>
          <p:spPr bwMode="auto">
            <a:xfrm>
              <a:off x="7950012" y="3548674"/>
              <a:ext cx="1302510" cy="1307982"/>
            </a:xfrm>
            <a:custGeom>
              <a:avLst/>
              <a:gdLst>
                <a:gd name="T0" fmla="*/ 238 w 476"/>
                <a:gd name="T1" fmla="*/ 0 h 478"/>
                <a:gd name="T2" fmla="*/ 286 w 476"/>
                <a:gd name="T3" fmla="*/ 6 h 478"/>
                <a:gd name="T4" fmla="*/ 332 w 476"/>
                <a:gd name="T5" fmla="*/ 20 h 478"/>
                <a:gd name="T6" fmla="*/ 372 w 476"/>
                <a:gd name="T7" fmla="*/ 42 h 478"/>
                <a:gd name="T8" fmla="*/ 408 w 476"/>
                <a:gd name="T9" fmla="*/ 70 h 478"/>
                <a:gd name="T10" fmla="*/ 436 w 476"/>
                <a:gd name="T11" fmla="*/ 106 h 478"/>
                <a:gd name="T12" fmla="*/ 458 w 476"/>
                <a:gd name="T13" fmla="*/ 146 h 478"/>
                <a:gd name="T14" fmla="*/ 472 w 476"/>
                <a:gd name="T15" fmla="*/ 190 h 478"/>
                <a:gd name="T16" fmla="*/ 476 w 476"/>
                <a:gd name="T17" fmla="*/ 238 h 478"/>
                <a:gd name="T18" fmla="*/ 476 w 476"/>
                <a:gd name="T19" fmla="*/ 264 h 478"/>
                <a:gd name="T20" fmla="*/ 466 w 476"/>
                <a:gd name="T21" fmla="*/ 310 h 478"/>
                <a:gd name="T22" fmla="*/ 448 w 476"/>
                <a:gd name="T23" fmla="*/ 352 h 478"/>
                <a:gd name="T24" fmla="*/ 422 w 476"/>
                <a:gd name="T25" fmla="*/ 390 h 478"/>
                <a:gd name="T26" fmla="*/ 390 w 476"/>
                <a:gd name="T27" fmla="*/ 422 h 478"/>
                <a:gd name="T28" fmla="*/ 352 w 476"/>
                <a:gd name="T29" fmla="*/ 448 h 478"/>
                <a:gd name="T30" fmla="*/ 310 w 476"/>
                <a:gd name="T31" fmla="*/ 466 h 478"/>
                <a:gd name="T32" fmla="*/ 262 w 476"/>
                <a:gd name="T33" fmla="*/ 476 h 478"/>
                <a:gd name="T34" fmla="*/ 238 w 476"/>
                <a:gd name="T35" fmla="*/ 478 h 478"/>
                <a:gd name="T36" fmla="*/ 190 w 476"/>
                <a:gd name="T37" fmla="*/ 472 h 478"/>
                <a:gd name="T38" fmla="*/ 146 w 476"/>
                <a:gd name="T39" fmla="*/ 458 h 478"/>
                <a:gd name="T40" fmla="*/ 106 w 476"/>
                <a:gd name="T41" fmla="*/ 436 h 478"/>
                <a:gd name="T42" fmla="*/ 70 w 476"/>
                <a:gd name="T43" fmla="*/ 408 h 478"/>
                <a:gd name="T44" fmla="*/ 40 w 476"/>
                <a:gd name="T45" fmla="*/ 372 h 478"/>
                <a:gd name="T46" fmla="*/ 18 w 476"/>
                <a:gd name="T47" fmla="*/ 332 h 478"/>
                <a:gd name="T48" fmla="*/ 6 w 476"/>
                <a:gd name="T49" fmla="*/ 286 h 478"/>
                <a:gd name="T50" fmla="*/ 0 w 476"/>
                <a:gd name="T51" fmla="*/ 238 h 478"/>
                <a:gd name="T52" fmla="*/ 2 w 476"/>
                <a:gd name="T53" fmla="*/ 214 h 478"/>
                <a:gd name="T54" fmla="*/ 10 w 476"/>
                <a:gd name="T55" fmla="*/ 168 h 478"/>
                <a:gd name="T56" fmla="*/ 28 w 476"/>
                <a:gd name="T57" fmla="*/ 126 h 478"/>
                <a:gd name="T58" fmla="*/ 54 w 476"/>
                <a:gd name="T59" fmla="*/ 88 h 478"/>
                <a:gd name="T60" fmla="*/ 86 w 476"/>
                <a:gd name="T61" fmla="*/ 54 h 478"/>
                <a:gd name="T62" fmla="*/ 124 w 476"/>
                <a:gd name="T63" fmla="*/ 30 h 478"/>
                <a:gd name="T64" fmla="*/ 168 w 476"/>
                <a:gd name="T65" fmla="*/ 12 h 478"/>
                <a:gd name="T66" fmla="*/ 214 w 476"/>
                <a:gd name="T67" fmla="*/ 2 h 478"/>
                <a:gd name="T68" fmla="*/ 238 w 476"/>
                <a:gd name="T69" fmla="*/ 0 h 478"/>
                <a:gd name="T70" fmla="*/ 238 w 476"/>
                <a:gd name="T71" fmla="*/ 16 h 478"/>
                <a:gd name="T72" fmla="*/ 248 w 476"/>
                <a:gd name="T73" fmla="*/ 20 h 478"/>
                <a:gd name="T74" fmla="*/ 250 w 476"/>
                <a:gd name="T75" fmla="*/ 28 h 478"/>
                <a:gd name="T76" fmla="*/ 250 w 476"/>
                <a:gd name="T77" fmla="*/ 32 h 478"/>
                <a:gd name="T78" fmla="*/ 244 w 476"/>
                <a:gd name="T79" fmla="*/ 40 h 478"/>
                <a:gd name="T80" fmla="*/ 238 w 476"/>
                <a:gd name="T81" fmla="*/ 40 h 478"/>
                <a:gd name="T82" fmla="*/ 230 w 476"/>
                <a:gd name="T83" fmla="*/ 36 h 478"/>
                <a:gd name="T84" fmla="*/ 226 w 476"/>
                <a:gd name="T85" fmla="*/ 28 h 478"/>
                <a:gd name="T86" fmla="*/ 228 w 476"/>
                <a:gd name="T87" fmla="*/ 24 h 478"/>
                <a:gd name="T88" fmla="*/ 234 w 476"/>
                <a:gd name="T89" fmla="*/ 16 h 478"/>
                <a:gd name="T90" fmla="*/ 238 w 476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6" h="478">
                  <a:moveTo>
                    <a:pt x="238" y="0"/>
                  </a:moveTo>
                  <a:lnTo>
                    <a:pt x="238" y="0"/>
                  </a:lnTo>
                  <a:lnTo>
                    <a:pt x="262" y="2"/>
                  </a:lnTo>
                  <a:lnTo>
                    <a:pt x="286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6" y="238"/>
                  </a:lnTo>
                  <a:lnTo>
                    <a:pt x="476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6" y="472"/>
                  </a:lnTo>
                  <a:lnTo>
                    <a:pt x="262" y="476"/>
                  </a:lnTo>
                  <a:lnTo>
                    <a:pt x="238" y="478"/>
                  </a:lnTo>
                  <a:lnTo>
                    <a:pt x="238" y="478"/>
                  </a:lnTo>
                  <a:lnTo>
                    <a:pt x="214" y="476"/>
                  </a:lnTo>
                  <a:lnTo>
                    <a:pt x="190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4" y="448"/>
                  </a:lnTo>
                  <a:lnTo>
                    <a:pt x="106" y="436"/>
                  </a:lnTo>
                  <a:lnTo>
                    <a:pt x="86" y="422"/>
                  </a:lnTo>
                  <a:lnTo>
                    <a:pt x="70" y="408"/>
                  </a:lnTo>
                  <a:lnTo>
                    <a:pt x="54" y="390"/>
                  </a:lnTo>
                  <a:lnTo>
                    <a:pt x="40" y="372"/>
                  </a:lnTo>
                  <a:lnTo>
                    <a:pt x="28" y="352"/>
                  </a:lnTo>
                  <a:lnTo>
                    <a:pt x="18" y="332"/>
                  </a:lnTo>
                  <a:lnTo>
                    <a:pt x="10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0" y="168"/>
                  </a:lnTo>
                  <a:lnTo>
                    <a:pt x="18" y="146"/>
                  </a:lnTo>
                  <a:lnTo>
                    <a:pt x="28" y="126"/>
                  </a:lnTo>
                  <a:lnTo>
                    <a:pt x="40" y="106"/>
                  </a:lnTo>
                  <a:lnTo>
                    <a:pt x="54" y="88"/>
                  </a:lnTo>
                  <a:lnTo>
                    <a:pt x="70" y="70"/>
                  </a:lnTo>
                  <a:lnTo>
                    <a:pt x="86" y="54"/>
                  </a:lnTo>
                  <a:lnTo>
                    <a:pt x="106" y="42"/>
                  </a:lnTo>
                  <a:lnTo>
                    <a:pt x="124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0" y="6"/>
                  </a:lnTo>
                  <a:lnTo>
                    <a:pt x="214" y="2"/>
                  </a:lnTo>
                  <a:lnTo>
                    <a:pt x="238" y="0"/>
                  </a:lnTo>
                  <a:lnTo>
                    <a:pt x="238" y="0"/>
                  </a:lnTo>
                  <a:close/>
                  <a:moveTo>
                    <a:pt x="238" y="16"/>
                  </a:moveTo>
                  <a:lnTo>
                    <a:pt x="238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38" y="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0"/>
            <p:cNvSpPr>
              <a:spLocks noEditPoints="1"/>
            </p:cNvSpPr>
            <p:nvPr/>
          </p:nvSpPr>
          <p:spPr bwMode="auto">
            <a:xfrm flipH="1">
              <a:off x="8617686" y="3295605"/>
              <a:ext cx="41943" cy="209287"/>
            </a:xfrm>
            <a:custGeom>
              <a:avLst/>
              <a:gdLst>
                <a:gd name="T0" fmla="*/ 4 w 10"/>
                <a:gd name="T1" fmla="*/ 10 h 180"/>
                <a:gd name="T2" fmla="*/ 0 w 10"/>
                <a:gd name="T3" fmla="*/ 4 h 180"/>
                <a:gd name="T4" fmla="*/ 0 w 10"/>
                <a:gd name="T5" fmla="*/ 4 h 180"/>
                <a:gd name="T6" fmla="*/ 4 w 10"/>
                <a:gd name="T7" fmla="*/ 0 h 180"/>
                <a:gd name="T8" fmla="*/ 10 w 10"/>
                <a:gd name="T9" fmla="*/ 4 h 180"/>
                <a:gd name="T10" fmla="*/ 10 w 10"/>
                <a:gd name="T11" fmla="*/ 4 h 180"/>
                <a:gd name="T12" fmla="*/ 4 w 10"/>
                <a:gd name="T13" fmla="*/ 10 h 180"/>
                <a:gd name="T14" fmla="*/ 4 w 10"/>
                <a:gd name="T15" fmla="*/ 34 h 180"/>
                <a:gd name="T16" fmla="*/ 0 w 10"/>
                <a:gd name="T17" fmla="*/ 32 h 180"/>
                <a:gd name="T18" fmla="*/ 0 w 10"/>
                <a:gd name="T19" fmla="*/ 28 h 180"/>
                <a:gd name="T20" fmla="*/ 0 w 10"/>
                <a:gd name="T21" fmla="*/ 24 h 180"/>
                <a:gd name="T22" fmla="*/ 4 w 10"/>
                <a:gd name="T23" fmla="*/ 24 h 180"/>
                <a:gd name="T24" fmla="*/ 10 w 10"/>
                <a:gd name="T25" fmla="*/ 28 h 180"/>
                <a:gd name="T26" fmla="*/ 10 w 10"/>
                <a:gd name="T27" fmla="*/ 28 h 180"/>
                <a:gd name="T28" fmla="*/ 4 w 10"/>
                <a:gd name="T29" fmla="*/ 34 h 180"/>
                <a:gd name="T30" fmla="*/ 4 w 10"/>
                <a:gd name="T31" fmla="*/ 58 h 180"/>
                <a:gd name="T32" fmla="*/ 0 w 10"/>
                <a:gd name="T33" fmla="*/ 56 h 180"/>
                <a:gd name="T34" fmla="*/ 0 w 10"/>
                <a:gd name="T35" fmla="*/ 54 h 180"/>
                <a:gd name="T36" fmla="*/ 4 w 10"/>
                <a:gd name="T37" fmla="*/ 48 h 180"/>
                <a:gd name="T38" fmla="*/ 8 w 10"/>
                <a:gd name="T39" fmla="*/ 50 h 180"/>
                <a:gd name="T40" fmla="*/ 10 w 10"/>
                <a:gd name="T41" fmla="*/ 54 h 180"/>
                <a:gd name="T42" fmla="*/ 8 w 10"/>
                <a:gd name="T43" fmla="*/ 56 h 180"/>
                <a:gd name="T44" fmla="*/ 4 w 10"/>
                <a:gd name="T45" fmla="*/ 58 h 180"/>
                <a:gd name="T46" fmla="*/ 4 w 10"/>
                <a:gd name="T47" fmla="*/ 82 h 180"/>
                <a:gd name="T48" fmla="*/ 0 w 10"/>
                <a:gd name="T49" fmla="*/ 78 h 180"/>
                <a:gd name="T50" fmla="*/ 0 w 10"/>
                <a:gd name="T51" fmla="*/ 74 h 180"/>
                <a:gd name="T52" fmla="*/ 4 w 10"/>
                <a:gd name="T53" fmla="*/ 72 h 180"/>
                <a:gd name="T54" fmla="*/ 10 w 10"/>
                <a:gd name="T55" fmla="*/ 78 h 180"/>
                <a:gd name="T56" fmla="*/ 10 w 10"/>
                <a:gd name="T57" fmla="*/ 78 h 180"/>
                <a:gd name="T58" fmla="*/ 4 w 10"/>
                <a:gd name="T59" fmla="*/ 82 h 180"/>
                <a:gd name="T60" fmla="*/ 4 w 10"/>
                <a:gd name="T61" fmla="*/ 106 h 180"/>
                <a:gd name="T62" fmla="*/ 0 w 10"/>
                <a:gd name="T63" fmla="*/ 106 h 180"/>
                <a:gd name="T64" fmla="*/ 0 w 10"/>
                <a:gd name="T65" fmla="*/ 102 h 180"/>
                <a:gd name="T66" fmla="*/ 0 w 10"/>
                <a:gd name="T67" fmla="*/ 98 h 180"/>
                <a:gd name="T68" fmla="*/ 4 w 10"/>
                <a:gd name="T69" fmla="*/ 96 h 180"/>
                <a:gd name="T70" fmla="*/ 10 w 10"/>
                <a:gd name="T71" fmla="*/ 102 h 180"/>
                <a:gd name="T72" fmla="*/ 10 w 10"/>
                <a:gd name="T73" fmla="*/ 102 h 180"/>
                <a:gd name="T74" fmla="*/ 4 w 10"/>
                <a:gd name="T75" fmla="*/ 106 h 180"/>
                <a:gd name="T76" fmla="*/ 4 w 10"/>
                <a:gd name="T77" fmla="*/ 132 h 180"/>
                <a:gd name="T78" fmla="*/ 0 w 10"/>
                <a:gd name="T79" fmla="*/ 130 h 180"/>
                <a:gd name="T80" fmla="*/ 0 w 10"/>
                <a:gd name="T81" fmla="*/ 126 h 180"/>
                <a:gd name="T82" fmla="*/ 0 w 10"/>
                <a:gd name="T83" fmla="*/ 122 h 180"/>
                <a:gd name="T84" fmla="*/ 4 w 10"/>
                <a:gd name="T85" fmla="*/ 120 h 180"/>
                <a:gd name="T86" fmla="*/ 10 w 10"/>
                <a:gd name="T87" fmla="*/ 126 h 180"/>
                <a:gd name="T88" fmla="*/ 10 w 10"/>
                <a:gd name="T89" fmla="*/ 126 h 180"/>
                <a:gd name="T90" fmla="*/ 4 w 10"/>
                <a:gd name="T91" fmla="*/ 132 h 180"/>
                <a:gd name="T92" fmla="*/ 4 w 10"/>
                <a:gd name="T93" fmla="*/ 156 h 180"/>
                <a:gd name="T94" fmla="*/ 0 w 10"/>
                <a:gd name="T95" fmla="*/ 154 h 180"/>
                <a:gd name="T96" fmla="*/ 0 w 10"/>
                <a:gd name="T97" fmla="*/ 150 h 180"/>
                <a:gd name="T98" fmla="*/ 4 w 10"/>
                <a:gd name="T99" fmla="*/ 146 h 180"/>
                <a:gd name="T100" fmla="*/ 8 w 10"/>
                <a:gd name="T101" fmla="*/ 146 h 180"/>
                <a:gd name="T102" fmla="*/ 10 w 10"/>
                <a:gd name="T103" fmla="*/ 150 h 180"/>
                <a:gd name="T104" fmla="*/ 8 w 10"/>
                <a:gd name="T105" fmla="*/ 154 h 180"/>
                <a:gd name="T106" fmla="*/ 4 w 10"/>
                <a:gd name="T107" fmla="*/ 156 h 180"/>
                <a:gd name="T108" fmla="*/ 4 w 10"/>
                <a:gd name="T109" fmla="*/ 180 h 180"/>
                <a:gd name="T110" fmla="*/ 0 w 10"/>
                <a:gd name="T111" fmla="*/ 174 h 180"/>
                <a:gd name="T112" fmla="*/ 0 w 10"/>
                <a:gd name="T113" fmla="*/ 170 h 180"/>
                <a:gd name="T114" fmla="*/ 8 w 10"/>
                <a:gd name="T115" fmla="*/ 170 h 180"/>
                <a:gd name="T116" fmla="*/ 10 w 10"/>
                <a:gd name="T117" fmla="*/ 174 h 180"/>
                <a:gd name="T118" fmla="*/ 8 w 10"/>
                <a:gd name="T119" fmla="*/ 178 h 180"/>
                <a:gd name="T120" fmla="*/ 4 w 10"/>
                <a:gd name="T1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" h="180">
                  <a:moveTo>
                    <a:pt x="4" y="10"/>
                  </a:moveTo>
                  <a:lnTo>
                    <a:pt x="4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8"/>
                  </a:lnTo>
                  <a:lnTo>
                    <a:pt x="4" y="10"/>
                  </a:lnTo>
                  <a:lnTo>
                    <a:pt x="4" y="10"/>
                  </a:lnTo>
                  <a:close/>
                  <a:moveTo>
                    <a:pt x="4" y="34"/>
                  </a:moveTo>
                  <a:lnTo>
                    <a:pt x="4" y="34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8" y="32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4" y="58"/>
                  </a:moveTo>
                  <a:lnTo>
                    <a:pt x="4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4" y="58"/>
                  </a:lnTo>
                  <a:lnTo>
                    <a:pt x="4" y="58"/>
                  </a:lnTo>
                  <a:close/>
                  <a:moveTo>
                    <a:pt x="4" y="82"/>
                  </a:moveTo>
                  <a:lnTo>
                    <a:pt x="4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4" y="82"/>
                  </a:lnTo>
                  <a:lnTo>
                    <a:pt x="4" y="82"/>
                  </a:lnTo>
                  <a:close/>
                  <a:moveTo>
                    <a:pt x="4" y="106"/>
                  </a:moveTo>
                  <a:lnTo>
                    <a:pt x="4" y="106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8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6"/>
                  </a:lnTo>
                  <a:close/>
                  <a:moveTo>
                    <a:pt x="4" y="132"/>
                  </a:moveTo>
                  <a:lnTo>
                    <a:pt x="4" y="132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8" y="122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8" y="130"/>
                  </a:lnTo>
                  <a:lnTo>
                    <a:pt x="4" y="132"/>
                  </a:lnTo>
                  <a:lnTo>
                    <a:pt x="4" y="132"/>
                  </a:lnTo>
                  <a:close/>
                  <a:moveTo>
                    <a:pt x="4" y="156"/>
                  </a:moveTo>
                  <a:lnTo>
                    <a:pt x="4" y="156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46"/>
                  </a:lnTo>
                  <a:lnTo>
                    <a:pt x="4" y="146"/>
                  </a:lnTo>
                  <a:lnTo>
                    <a:pt x="4" y="146"/>
                  </a:lnTo>
                  <a:lnTo>
                    <a:pt x="8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4"/>
                  </a:lnTo>
                  <a:lnTo>
                    <a:pt x="4" y="156"/>
                  </a:lnTo>
                  <a:lnTo>
                    <a:pt x="4" y="156"/>
                  </a:lnTo>
                  <a:close/>
                  <a:moveTo>
                    <a:pt x="4" y="180"/>
                  </a:moveTo>
                  <a:lnTo>
                    <a:pt x="4" y="180"/>
                  </a:lnTo>
                  <a:lnTo>
                    <a:pt x="0" y="17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4" y="170"/>
                  </a:lnTo>
                  <a:lnTo>
                    <a:pt x="8" y="170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8" y="178"/>
                  </a:lnTo>
                  <a:lnTo>
                    <a:pt x="4" y="180"/>
                  </a:lnTo>
                  <a:lnTo>
                    <a:pt x="4" y="180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1"/>
            <p:cNvSpPr>
              <a:spLocks noEditPoints="1"/>
            </p:cNvSpPr>
            <p:nvPr/>
          </p:nvSpPr>
          <p:spPr bwMode="auto">
            <a:xfrm>
              <a:off x="8136085" y="4008383"/>
              <a:ext cx="136818" cy="147764"/>
            </a:xfrm>
            <a:custGeom>
              <a:avLst/>
              <a:gdLst>
                <a:gd name="T0" fmla="*/ 24 w 50"/>
                <a:gd name="T1" fmla="*/ 54 h 54"/>
                <a:gd name="T2" fmla="*/ 14 w 50"/>
                <a:gd name="T3" fmla="*/ 52 h 54"/>
                <a:gd name="T4" fmla="*/ 6 w 50"/>
                <a:gd name="T5" fmla="*/ 46 h 54"/>
                <a:gd name="T6" fmla="*/ 0 w 50"/>
                <a:gd name="T7" fmla="*/ 38 h 54"/>
                <a:gd name="T8" fmla="*/ 0 w 50"/>
                <a:gd name="T9" fmla="*/ 28 h 54"/>
                <a:gd name="T10" fmla="*/ 2 w 50"/>
                <a:gd name="T11" fmla="*/ 16 h 54"/>
                <a:gd name="T12" fmla="*/ 6 w 50"/>
                <a:gd name="T13" fmla="*/ 8 h 54"/>
                <a:gd name="T14" fmla="*/ 14 w 50"/>
                <a:gd name="T15" fmla="*/ 2 h 54"/>
                <a:gd name="T16" fmla="*/ 24 w 50"/>
                <a:gd name="T17" fmla="*/ 0 h 54"/>
                <a:gd name="T18" fmla="*/ 30 w 50"/>
                <a:gd name="T19" fmla="*/ 0 h 54"/>
                <a:gd name="T20" fmla="*/ 36 w 50"/>
                <a:gd name="T21" fmla="*/ 2 h 54"/>
                <a:gd name="T22" fmla="*/ 44 w 50"/>
                <a:gd name="T23" fmla="*/ 8 h 54"/>
                <a:gd name="T24" fmla="*/ 48 w 50"/>
                <a:gd name="T25" fmla="*/ 18 h 54"/>
                <a:gd name="T26" fmla="*/ 50 w 50"/>
                <a:gd name="T27" fmla="*/ 28 h 54"/>
                <a:gd name="T28" fmla="*/ 48 w 50"/>
                <a:gd name="T29" fmla="*/ 38 h 54"/>
                <a:gd name="T30" fmla="*/ 44 w 50"/>
                <a:gd name="T31" fmla="*/ 46 h 54"/>
                <a:gd name="T32" fmla="*/ 36 w 50"/>
                <a:gd name="T33" fmla="*/ 52 h 54"/>
                <a:gd name="T34" fmla="*/ 24 w 50"/>
                <a:gd name="T35" fmla="*/ 54 h 54"/>
                <a:gd name="T36" fmla="*/ 8 w 50"/>
                <a:gd name="T37" fmla="*/ 28 h 54"/>
                <a:gd name="T38" fmla="*/ 8 w 50"/>
                <a:gd name="T39" fmla="*/ 34 h 54"/>
                <a:gd name="T40" fmla="*/ 12 w 50"/>
                <a:gd name="T41" fmla="*/ 40 h 54"/>
                <a:gd name="T42" fmla="*/ 18 w 50"/>
                <a:gd name="T43" fmla="*/ 46 h 54"/>
                <a:gd name="T44" fmla="*/ 24 w 50"/>
                <a:gd name="T45" fmla="*/ 46 h 54"/>
                <a:gd name="T46" fmla="*/ 32 w 50"/>
                <a:gd name="T47" fmla="*/ 44 h 54"/>
                <a:gd name="T48" fmla="*/ 38 w 50"/>
                <a:gd name="T49" fmla="*/ 40 h 54"/>
                <a:gd name="T50" fmla="*/ 40 w 50"/>
                <a:gd name="T51" fmla="*/ 34 h 54"/>
                <a:gd name="T52" fmla="*/ 42 w 50"/>
                <a:gd name="T53" fmla="*/ 28 h 54"/>
                <a:gd name="T54" fmla="*/ 40 w 50"/>
                <a:gd name="T55" fmla="*/ 20 h 54"/>
                <a:gd name="T56" fmla="*/ 38 w 50"/>
                <a:gd name="T57" fmla="*/ 14 h 54"/>
                <a:gd name="T58" fmla="*/ 32 w 50"/>
                <a:gd name="T59" fmla="*/ 10 h 54"/>
                <a:gd name="T60" fmla="*/ 24 w 50"/>
                <a:gd name="T61" fmla="*/ 8 h 54"/>
                <a:gd name="T62" fmla="*/ 18 w 50"/>
                <a:gd name="T63" fmla="*/ 10 h 54"/>
                <a:gd name="T64" fmla="*/ 12 w 50"/>
                <a:gd name="T65" fmla="*/ 14 h 54"/>
                <a:gd name="T66" fmla="*/ 8 w 50"/>
                <a:gd name="T67" fmla="*/ 20 h 54"/>
                <a:gd name="T68" fmla="*/ 8 w 50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54">
                  <a:moveTo>
                    <a:pt x="24" y="54"/>
                  </a:moveTo>
                  <a:lnTo>
                    <a:pt x="24" y="54"/>
                  </a:lnTo>
                  <a:lnTo>
                    <a:pt x="20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2"/>
            <p:cNvSpPr>
              <a:spLocks noEditPoints="1"/>
            </p:cNvSpPr>
            <p:nvPr/>
          </p:nvSpPr>
          <p:spPr bwMode="auto">
            <a:xfrm>
              <a:off x="8294794" y="4046692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8 w 40"/>
                <a:gd name="T9" fmla="*/ 0 h 56"/>
                <a:gd name="T10" fmla="*/ 8 w 40"/>
                <a:gd name="T11" fmla="*/ 8 h 56"/>
                <a:gd name="T12" fmla="*/ 14 w 40"/>
                <a:gd name="T13" fmla="*/ 2 h 56"/>
                <a:gd name="T14" fmla="*/ 22 w 40"/>
                <a:gd name="T15" fmla="*/ 0 h 56"/>
                <a:gd name="T16" fmla="*/ 30 w 40"/>
                <a:gd name="T17" fmla="*/ 2 h 56"/>
                <a:gd name="T18" fmla="*/ 36 w 40"/>
                <a:gd name="T19" fmla="*/ 6 h 56"/>
                <a:gd name="T20" fmla="*/ 40 w 40"/>
                <a:gd name="T21" fmla="*/ 12 h 56"/>
                <a:gd name="T22" fmla="*/ 40 w 40"/>
                <a:gd name="T23" fmla="*/ 20 h 56"/>
                <a:gd name="T24" fmla="*/ 40 w 40"/>
                <a:gd name="T25" fmla="*/ 28 h 56"/>
                <a:gd name="T26" fmla="*/ 36 w 40"/>
                <a:gd name="T27" fmla="*/ 34 h 56"/>
                <a:gd name="T28" fmla="*/ 30 w 40"/>
                <a:gd name="T29" fmla="*/ 40 h 56"/>
                <a:gd name="T30" fmla="*/ 22 w 40"/>
                <a:gd name="T31" fmla="*/ 40 h 56"/>
                <a:gd name="T32" fmla="*/ 20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2 w 40"/>
                <a:gd name="T39" fmla="*/ 26 h 56"/>
                <a:gd name="T40" fmla="*/ 32 w 40"/>
                <a:gd name="T41" fmla="*/ 20 h 56"/>
                <a:gd name="T42" fmla="*/ 30 w 40"/>
                <a:gd name="T43" fmla="*/ 14 h 56"/>
                <a:gd name="T44" fmla="*/ 28 w 40"/>
                <a:gd name="T45" fmla="*/ 10 h 56"/>
                <a:gd name="T46" fmla="*/ 24 w 40"/>
                <a:gd name="T47" fmla="*/ 8 h 56"/>
                <a:gd name="T48" fmla="*/ 20 w 40"/>
                <a:gd name="T49" fmla="*/ 6 h 56"/>
                <a:gd name="T50" fmla="*/ 16 w 40"/>
                <a:gd name="T51" fmla="*/ 8 h 56"/>
                <a:gd name="T52" fmla="*/ 12 w 40"/>
                <a:gd name="T53" fmla="*/ 10 h 56"/>
                <a:gd name="T54" fmla="*/ 10 w 40"/>
                <a:gd name="T55" fmla="*/ 12 h 56"/>
                <a:gd name="T56" fmla="*/ 8 w 40"/>
                <a:gd name="T57" fmla="*/ 24 h 56"/>
                <a:gd name="T58" fmla="*/ 10 w 40"/>
                <a:gd name="T59" fmla="*/ 28 h 56"/>
                <a:gd name="T60" fmla="*/ 14 w 40"/>
                <a:gd name="T61" fmla="*/ 32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8415194" y="4013856"/>
              <a:ext cx="71145" cy="142291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6 w 26"/>
                <a:gd name="T9" fmla="*/ 52 h 52"/>
                <a:gd name="T10" fmla="*/ 16 w 26"/>
                <a:gd name="T11" fmla="*/ 52 h 52"/>
                <a:gd name="T12" fmla="*/ 12 w 26"/>
                <a:gd name="T13" fmla="*/ 52 h 52"/>
                <a:gd name="T14" fmla="*/ 12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8 h 52"/>
                <a:gd name="T22" fmla="*/ 6 w 26"/>
                <a:gd name="T23" fmla="*/ 48 h 52"/>
                <a:gd name="T24" fmla="*/ 6 w 26"/>
                <a:gd name="T25" fmla="*/ 44 h 52"/>
                <a:gd name="T26" fmla="*/ 6 w 26"/>
                <a:gd name="T27" fmla="*/ 18 h 52"/>
                <a:gd name="T28" fmla="*/ 0 w 26"/>
                <a:gd name="T29" fmla="*/ 18 h 52"/>
                <a:gd name="T30" fmla="*/ 0 w 26"/>
                <a:gd name="T31" fmla="*/ 12 h 52"/>
                <a:gd name="T32" fmla="*/ 6 w 26"/>
                <a:gd name="T33" fmla="*/ 12 h 52"/>
                <a:gd name="T34" fmla="*/ 6 w 26"/>
                <a:gd name="T35" fmla="*/ 0 h 52"/>
                <a:gd name="T36" fmla="*/ 14 w 26"/>
                <a:gd name="T37" fmla="*/ 0 h 52"/>
                <a:gd name="T38" fmla="*/ 14 w 26"/>
                <a:gd name="T39" fmla="*/ 12 h 52"/>
                <a:gd name="T40" fmla="*/ 22 w 26"/>
                <a:gd name="T41" fmla="*/ 12 h 52"/>
                <a:gd name="T42" fmla="*/ 22 w 26"/>
                <a:gd name="T43" fmla="*/ 18 h 52"/>
                <a:gd name="T44" fmla="*/ 14 w 26"/>
                <a:gd name="T45" fmla="*/ 18 h 52"/>
                <a:gd name="T46" fmla="*/ 14 w 26"/>
                <a:gd name="T47" fmla="*/ 40 h 52"/>
                <a:gd name="T48" fmla="*/ 14 w 26"/>
                <a:gd name="T49" fmla="*/ 40 h 52"/>
                <a:gd name="T50" fmla="*/ 16 w 26"/>
                <a:gd name="T51" fmla="*/ 44 h 52"/>
                <a:gd name="T52" fmla="*/ 16 w 26"/>
                <a:gd name="T53" fmla="*/ 44 h 52"/>
                <a:gd name="T54" fmla="*/ 18 w 26"/>
                <a:gd name="T55" fmla="*/ 44 h 52"/>
                <a:gd name="T56" fmla="*/ 18 w 26"/>
                <a:gd name="T57" fmla="*/ 44 h 52"/>
                <a:gd name="T58" fmla="*/ 22 w 26"/>
                <a:gd name="T59" fmla="*/ 44 h 52"/>
                <a:gd name="T60" fmla="*/ 22 w 26"/>
                <a:gd name="T61" fmla="*/ 44 h 52"/>
                <a:gd name="T62" fmla="*/ 24 w 26"/>
                <a:gd name="T63" fmla="*/ 44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4" y="1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4"/>
            <p:cNvSpPr>
              <a:spLocks noEditPoints="1"/>
            </p:cNvSpPr>
            <p:nvPr/>
          </p:nvSpPr>
          <p:spPr bwMode="auto">
            <a:xfrm>
              <a:off x="8502758" y="4002910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5"/>
            <p:cNvSpPr>
              <a:spLocks noEditPoints="1"/>
            </p:cNvSpPr>
            <p:nvPr/>
          </p:nvSpPr>
          <p:spPr bwMode="auto">
            <a:xfrm>
              <a:off x="8541067" y="4046692"/>
              <a:ext cx="114927" cy="109455"/>
            </a:xfrm>
            <a:custGeom>
              <a:avLst/>
              <a:gdLst>
                <a:gd name="T0" fmla="*/ 22 w 42"/>
                <a:gd name="T1" fmla="*/ 40 h 40"/>
                <a:gd name="T2" fmla="*/ 12 w 42"/>
                <a:gd name="T3" fmla="*/ 40 h 40"/>
                <a:gd name="T4" fmla="*/ 6 w 42"/>
                <a:gd name="T5" fmla="*/ 34 h 40"/>
                <a:gd name="T6" fmla="*/ 2 w 42"/>
                <a:gd name="T7" fmla="*/ 28 h 40"/>
                <a:gd name="T8" fmla="*/ 0 w 42"/>
                <a:gd name="T9" fmla="*/ 20 h 40"/>
                <a:gd name="T10" fmla="*/ 2 w 42"/>
                <a:gd name="T11" fmla="*/ 12 h 40"/>
                <a:gd name="T12" fmla="*/ 6 w 42"/>
                <a:gd name="T13" fmla="*/ 6 h 40"/>
                <a:gd name="T14" fmla="*/ 12 w 42"/>
                <a:gd name="T15" fmla="*/ 2 h 40"/>
                <a:gd name="T16" fmla="*/ 22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2 w 42"/>
                <a:gd name="T33" fmla="*/ 40 h 40"/>
                <a:gd name="T34" fmla="*/ 10 w 42"/>
                <a:gd name="T35" fmla="*/ 20 h 40"/>
                <a:gd name="T36" fmla="*/ 10 w 42"/>
                <a:gd name="T37" fmla="*/ 26 h 40"/>
                <a:gd name="T38" fmla="*/ 12 w 42"/>
                <a:gd name="T39" fmla="*/ 30 h 40"/>
                <a:gd name="T40" fmla="*/ 16 w 42"/>
                <a:gd name="T41" fmla="*/ 32 h 40"/>
                <a:gd name="T42" fmla="*/ 22 w 42"/>
                <a:gd name="T43" fmla="*/ 34 h 40"/>
                <a:gd name="T44" fmla="*/ 26 w 42"/>
                <a:gd name="T45" fmla="*/ 32 h 40"/>
                <a:gd name="T46" fmla="*/ 30 w 42"/>
                <a:gd name="T47" fmla="*/ 30 h 40"/>
                <a:gd name="T48" fmla="*/ 32 w 42"/>
                <a:gd name="T49" fmla="*/ 26 h 40"/>
                <a:gd name="T50" fmla="*/ 34 w 42"/>
                <a:gd name="T51" fmla="*/ 20 h 40"/>
                <a:gd name="T52" fmla="*/ 32 w 42"/>
                <a:gd name="T53" fmla="*/ 14 h 40"/>
                <a:gd name="T54" fmla="*/ 30 w 42"/>
                <a:gd name="T55" fmla="*/ 10 h 40"/>
                <a:gd name="T56" fmla="*/ 26 w 42"/>
                <a:gd name="T57" fmla="*/ 8 h 40"/>
                <a:gd name="T58" fmla="*/ 22 w 42"/>
                <a:gd name="T59" fmla="*/ 6 h 40"/>
                <a:gd name="T60" fmla="*/ 16 w 42"/>
                <a:gd name="T61" fmla="*/ 8 h 40"/>
                <a:gd name="T62" fmla="*/ 12 w 42"/>
                <a:gd name="T63" fmla="*/ 10 h 40"/>
                <a:gd name="T64" fmla="*/ 10 w 42"/>
                <a:gd name="T65" fmla="*/ 16 h 40"/>
                <a:gd name="T66" fmla="*/ 10 w 42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0">
                  <a:moveTo>
                    <a:pt x="22" y="40"/>
                  </a:moveTo>
                  <a:lnTo>
                    <a:pt x="2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8677885" y="4046692"/>
              <a:ext cx="93036" cy="109455"/>
            </a:xfrm>
            <a:custGeom>
              <a:avLst/>
              <a:gdLst>
                <a:gd name="T0" fmla="*/ 34 w 34"/>
                <a:gd name="T1" fmla="*/ 40 h 40"/>
                <a:gd name="T2" fmla="*/ 26 w 34"/>
                <a:gd name="T3" fmla="*/ 40 h 40"/>
                <a:gd name="T4" fmla="*/ 26 w 34"/>
                <a:gd name="T5" fmla="*/ 18 h 40"/>
                <a:gd name="T6" fmla="*/ 26 w 34"/>
                <a:gd name="T7" fmla="*/ 18 h 40"/>
                <a:gd name="T8" fmla="*/ 24 w 34"/>
                <a:gd name="T9" fmla="*/ 10 h 40"/>
                <a:gd name="T10" fmla="*/ 24 w 34"/>
                <a:gd name="T11" fmla="*/ 10 h 40"/>
                <a:gd name="T12" fmla="*/ 22 w 34"/>
                <a:gd name="T13" fmla="*/ 8 h 40"/>
                <a:gd name="T14" fmla="*/ 20 w 34"/>
                <a:gd name="T15" fmla="*/ 8 h 40"/>
                <a:gd name="T16" fmla="*/ 20 w 34"/>
                <a:gd name="T17" fmla="*/ 8 h 40"/>
                <a:gd name="T18" fmla="*/ 16 w 34"/>
                <a:gd name="T19" fmla="*/ 8 h 40"/>
                <a:gd name="T20" fmla="*/ 16 w 34"/>
                <a:gd name="T21" fmla="*/ 8 h 40"/>
                <a:gd name="T22" fmla="*/ 12 w 34"/>
                <a:gd name="T23" fmla="*/ 10 h 40"/>
                <a:gd name="T24" fmla="*/ 12 w 34"/>
                <a:gd name="T25" fmla="*/ 10 h 40"/>
                <a:gd name="T26" fmla="*/ 10 w 34"/>
                <a:gd name="T27" fmla="*/ 12 h 40"/>
                <a:gd name="T28" fmla="*/ 10 w 34"/>
                <a:gd name="T29" fmla="*/ 12 h 40"/>
                <a:gd name="T30" fmla="*/ 8 w 34"/>
                <a:gd name="T31" fmla="*/ 16 h 40"/>
                <a:gd name="T32" fmla="*/ 8 w 34"/>
                <a:gd name="T33" fmla="*/ 40 h 40"/>
                <a:gd name="T34" fmla="*/ 0 w 34"/>
                <a:gd name="T35" fmla="*/ 40 h 40"/>
                <a:gd name="T36" fmla="*/ 0 w 34"/>
                <a:gd name="T37" fmla="*/ 0 h 40"/>
                <a:gd name="T38" fmla="*/ 6 w 34"/>
                <a:gd name="T39" fmla="*/ 0 h 40"/>
                <a:gd name="T40" fmla="*/ 6 w 34"/>
                <a:gd name="T41" fmla="*/ 8 h 40"/>
                <a:gd name="T42" fmla="*/ 6 w 34"/>
                <a:gd name="T43" fmla="*/ 8 h 40"/>
                <a:gd name="T44" fmla="*/ 10 w 34"/>
                <a:gd name="T45" fmla="*/ 4 h 40"/>
                <a:gd name="T46" fmla="*/ 14 w 34"/>
                <a:gd name="T47" fmla="*/ 2 h 40"/>
                <a:gd name="T48" fmla="*/ 14 w 34"/>
                <a:gd name="T49" fmla="*/ 2 h 40"/>
                <a:gd name="T50" fmla="*/ 18 w 34"/>
                <a:gd name="T51" fmla="*/ 0 h 40"/>
                <a:gd name="T52" fmla="*/ 22 w 34"/>
                <a:gd name="T53" fmla="*/ 0 h 40"/>
                <a:gd name="T54" fmla="*/ 22 w 34"/>
                <a:gd name="T55" fmla="*/ 0 h 40"/>
                <a:gd name="T56" fmla="*/ 28 w 34"/>
                <a:gd name="T57" fmla="*/ 0 h 40"/>
                <a:gd name="T58" fmla="*/ 28 w 34"/>
                <a:gd name="T59" fmla="*/ 0 h 40"/>
                <a:gd name="T60" fmla="*/ 32 w 34"/>
                <a:gd name="T61" fmla="*/ 4 h 40"/>
                <a:gd name="T62" fmla="*/ 32 w 34"/>
                <a:gd name="T63" fmla="*/ 4 h 40"/>
                <a:gd name="T64" fmla="*/ 34 w 34"/>
                <a:gd name="T65" fmla="*/ 10 h 40"/>
                <a:gd name="T66" fmla="*/ 34 w 34"/>
                <a:gd name="T67" fmla="*/ 10 h 40"/>
                <a:gd name="T68" fmla="*/ 34 w 34"/>
                <a:gd name="T69" fmla="*/ 16 h 40"/>
                <a:gd name="T70" fmla="*/ 34 w 34"/>
                <a:gd name="T71" fmla="*/ 40 h 40"/>
                <a:gd name="T72" fmla="*/ 34 w 34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8847540" y="4030274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8 w 38"/>
                <a:gd name="T3" fmla="*/ 32 h 46"/>
                <a:gd name="T4" fmla="*/ 34 w 38"/>
                <a:gd name="T5" fmla="*/ 40 h 46"/>
                <a:gd name="T6" fmla="*/ 26 w 38"/>
                <a:gd name="T7" fmla="*/ 46 h 46"/>
                <a:gd name="T8" fmla="*/ 20 w 38"/>
                <a:gd name="T9" fmla="*/ 46 h 46"/>
                <a:gd name="T10" fmla="*/ 12 w 38"/>
                <a:gd name="T11" fmla="*/ 46 h 46"/>
                <a:gd name="T12" fmla="*/ 6 w 38"/>
                <a:gd name="T13" fmla="*/ 40 h 46"/>
                <a:gd name="T14" fmla="*/ 2 w 38"/>
                <a:gd name="T15" fmla="*/ 32 h 46"/>
                <a:gd name="T16" fmla="*/ 0 w 38"/>
                <a:gd name="T17" fmla="*/ 24 h 46"/>
                <a:gd name="T18" fmla="*/ 2 w 38"/>
                <a:gd name="T19" fmla="*/ 14 h 46"/>
                <a:gd name="T20" fmla="*/ 6 w 38"/>
                <a:gd name="T21" fmla="*/ 8 h 46"/>
                <a:gd name="T22" fmla="*/ 12 w 38"/>
                <a:gd name="T23" fmla="*/ 2 h 46"/>
                <a:gd name="T24" fmla="*/ 20 w 38"/>
                <a:gd name="T25" fmla="*/ 0 h 46"/>
                <a:gd name="T26" fmla="*/ 26 w 38"/>
                <a:gd name="T27" fmla="*/ 2 h 46"/>
                <a:gd name="T28" fmla="*/ 34 w 38"/>
                <a:gd name="T29" fmla="*/ 8 h 46"/>
                <a:gd name="T30" fmla="*/ 38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30 w 38"/>
                <a:gd name="T37" fmla="*/ 18 h 46"/>
                <a:gd name="T38" fmla="*/ 28 w 38"/>
                <a:gd name="T39" fmla="*/ 12 h 46"/>
                <a:gd name="T40" fmla="*/ 24 w 38"/>
                <a:gd name="T41" fmla="*/ 10 h 46"/>
                <a:gd name="T42" fmla="*/ 20 w 38"/>
                <a:gd name="T43" fmla="*/ 8 h 46"/>
                <a:gd name="T44" fmla="*/ 14 w 38"/>
                <a:gd name="T45" fmla="*/ 10 h 46"/>
                <a:gd name="T46" fmla="*/ 12 w 38"/>
                <a:gd name="T47" fmla="*/ 12 h 46"/>
                <a:gd name="T48" fmla="*/ 10 w 38"/>
                <a:gd name="T49" fmla="*/ 18 h 46"/>
                <a:gd name="T50" fmla="*/ 8 w 38"/>
                <a:gd name="T51" fmla="*/ 24 h 46"/>
                <a:gd name="T52" fmla="*/ 10 w 38"/>
                <a:gd name="T53" fmla="*/ 30 h 46"/>
                <a:gd name="T54" fmla="*/ 12 w 38"/>
                <a:gd name="T55" fmla="*/ 34 h 46"/>
                <a:gd name="T56" fmla="*/ 14 w 38"/>
                <a:gd name="T57" fmla="*/ 38 h 46"/>
                <a:gd name="T58" fmla="*/ 20 w 38"/>
                <a:gd name="T59" fmla="*/ 40 h 46"/>
                <a:gd name="T60" fmla="*/ 24 w 38"/>
                <a:gd name="T61" fmla="*/ 38 h 46"/>
                <a:gd name="T62" fmla="*/ 28 w 38"/>
                <a:gd name="T63" fmla="*/ 34 h 46"/>
                <a:gd name="T64" fmla="*/ 30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8967940" y="4035747"/>
              <a:ext cx="103982" cy="147764"/>
            </a:xfrm>
            <a:custGeom>
              <a:avLst/>
              <a:gdLst>
                <a:gd name="T0" fmla="*/ 24 w 38"/>
                <a:gd name="T1" fmla="*/ 54 h 54"/>
                <a:gd name="T2" fmla="*/ 24 w 38"/>
                <a:gd name="T3" fmla="*/ 42 h 54"/>
                <a:gd name="T4" fmla="*/ 0 w 38"/>
                <a:gd name="T5" fmla="*/ 42 h 54"/>
                <a:gd name="T6" fmla="*/ 0 w 38"/>
                <a:gd name="T7" fmla="*/ 34 h 54"/>
                <a:gd name="T8" fmla="*/ 26 w 38"/>
                <a:gd name="T9" fmla="*/ 0 h 54"/>
                <a:gd name="T10" fmla="*/ 32 w 38"/>
                <a:gd name="T11" fmla="*/ 0 h 54"/>
                <a:gd name="T12" fmla="*/ 32 w 38"/>
                <a:gd name="T13" fmla="*/ 34 h 54"/>
                <a:gd name="T14" fmla="*/ 38 w 38"/>
                <a:gd name="T15" fmla="*/ 34 h 54"/>
                <a:gd name="T16" fmla="*/ 38 w 38"/>
                <a:gd name="T17" fmla="*/ 42 h 54"/>
                <a:gd name="T18" fmla="*/ 32 w 38"/>
                <a:gd name="T19" fmla="*/ 42 h 54"/>
                <a:gd name="T20" fmla="*/ 32 w 38"/>
                <a:gd name="T21" fmla="*/ 54 h 54"/>
                <a:gd name="T22" fmla="*/ 24 w 38"/>
                <a:gd name="T23" fmla="*/ 54 h 54"/>
                <a:gd name="T24" fmla="*/ 24 w 38"/>
                <a:gd name="T25" fmla="*/ 54 h 54"/>
                <a:gd name="T26" fmla="*/ 8 w 38"/>
                <a:gd name="T27" fmla="*/ 34 h 54"/>
                <a:gd name="T28" fmla="*/ 24 w 38"/>
                <a:gd name="T29" fmla="*/ 34 h 54"/>
                <a:gd name="T30" fmla="*/ 24 w 38"/>
                <a:gd name="T31" fmla="*/ 14 h 54"/>
                <a:gd name="T32" fmla="*/ 8 w 38"/>
                <a:gd name="T33" fmla="*/ 34 h 54"/>
                <a:gd name="T34" fmla="*/ 8 w 38"/>
                <a:gd name="T3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54">
                  <a:moveTo>
                    <a:pt x="24" y="54"/>
                  </a:moveTo>
                  <a:lnTo>
                    <a:pt x="24" y="42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34"/>
                  </a:lnTo>
                  <a:lnTo>
                    <a:pt x="38" y="34"/>
                  </a:lnTo>
                  <a:lnTo>
                    <a:pt x="38" y="42"/>
                  </a:lnTo>
                  <a:lnTo>
                    <a:pt x="32" y="42"/>
                  </a:lnTo>
                  <a:lnTo>
                    <a:pt x="32" y="54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34"/>
                  </a:moveTo>
                  <a:lnTo>
                    <a:pt x="24" y="34"/>
                  </a:lnTo>
                  <a:lnTo>
                    <a:pt x="24" y="14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6111175" y="4074056"/>
              <a:ext cx="1307982" cy="1302510"/>
            </a:xfrm>
            <a:custGeom>
              <a:avLst/>
              <a:gdLst>
                <a:gd name="T0" fmla="*/ 240 w 478"/>
                <a:gd name="T1" fmla="*/ 0 h 476"/>
                <a:gd name="T2" fmla="*/ 288 w 478"/>
                <a:gd name="T3" fmla="*/ 6 h 476"/>
                <a:gd name="T4" fmla="*/ 332 w 478"/>
                <a:gd name="T5" fmla="*/ 18 h 476"/>
                <a:gd name="T6" fmla="*/ 372 w 478"/>
                <a:gd name="T7" fmla="*/ 40 h 476"/>
                <a:gd name="T8" fmla="*/ 408 w 478"/>
                <a:gd name="T9" fmla="*/ 70 h 476"/>
                <a:gd name="T10" fmla="*/ 436 w 478"/>
                <a:gd name="T11" fmla="*/ 106 h 476"/>
                <a:gd name="T12" fmla="*/ 458 w 478"/>
                <a:gd name="T13" fmla="*/ 146 h 476"/>
                <a:gd name="T14" fmla="*/ 472 w 478"/>
                <a:gd name="T15" fmla="*/ 190 h 476"/>
                <a:gd name="T16" fmla="*/ 478 w 478"/>
                <a:gd name="T17" fmla="*/ 238 h 476"/>
                <a:gd name="T18" fmla="*/ 476 w 478"/>
                <a:gd name="T19" fmla="*/ 262 h 476"/>
                <a:gd name="T20" fmla="*/ 466 w 478"/>
                <a:gd name="T21" fmla="*/ 310 h 476"/>
                <a:gd name="T22" fmla="*/ 448 w 478"/>
                <a:gd name="T23" fmla="*/ 352 h 476"/>
                <a:gd name="T24" fmla="*/ 424 w 478"/>
                <a:gd name="T25" fmla="*/ 390 h 476"/>
                <a:gd name="T26" fmla="*/ 390 w 478"/>
                <a:gd name="T27" fmla="*/ 422 h 476"/>
                <a:gd name="T28" fmla="*/ 352 w 478"/>
                <a:gd name="T29" fmla="*/ 448 h 476"/>
                <a:gd name="T30" fmla="*/ 310 w 478"/>
                <a:gd name="T31" fmla="*/ 466 h 476"/>
                <a:gd name="T32" fmla="*/ 264 w 478"/>
                <a:gd name="T33" fmla="*/ 476 h 476"/>
                <a:gd name="T34" fmla="*/ 240 w 478"/>
                <a:gd name="T35" fmla="*/ 476 h 476"/>
                <a:gd name="T36" fmla="*/ 192 w 478"/>
                <a:gd name="T37" fmla="*/ 472 h 476"/>
                <a:gd name="T38" fmla="*/ 146 w 478"/>
                <a:gd name="T39" fmla="*/ 458 h 476"/>
                <a:gd name="T40" fmla="*/ 106 w 478"/>
                <a:gd name="T41" fmla="*/ 436 h 476"/>
                <a:gd name="T42" fmla="*/ 70 w 478"/>
                <a:gd name="T43" fmla="*/ 406 h 476"/>
                <a:gd name="T44" fmla="*/ 42 w 478"/>
                <a:gd name="T45" fmla="*/ 372 h 476"/>
                <a:gd name="T46" fmla="*/ 20 w 478"/>
                <a:gd name="T47" fmla="*/ 332 h 476"/>
                <a:gd name="T48" fmla="*/ 6 w 478"/>
                <a:gd name="T49" fmla="*/ 286 h 476"/>
                <a:gd name="T50" fmla="*/ 0 w 478"/>
                <a:gd name="T51" fmla="*/ 238 h 476"/>
                <a:gd name="T52" fmla="*/ 2 w 478"/>
                <a:gd name="T53" fmla="*/ 214 h 476"/>
                <a:gd name="T54" fmla="*/ 12 w 478"/>
                <a:gd name="T55" fmla="*/ 168 h 476"/>
                <a:gd name="T56" fmla="*/ 30 w 478"/>
                <a:gd name="T57" fmla="*/ 124 h 476"/>
                <a:gd name="T58" fmla="*/ 56 w 478"/>
                <a:gd name="T59" fmla="*/ 86 h 476"/>
                <a:gd name="T60" fmla="*/ 88 w 478"/>
                <a:gd name="T61" fmla="*/ 54 h 476"/>
                <a:gd name="T62" fmla="*/ 126 w 478"/>
                <a:gd name="T63" fmla="*/ 28 h 476"/>
                <a:gd name="T64" fmla="*/ 168 w 478"/>
                <a:gd name="T65" fmla="*/ 10 h 476"/>
                <a:gd name="T66" fmla="*/ 214 w 478"/>
                <a:gd name="T67" fmla="*/ 2 h 476"/>
                <a:gd name="T68" fmla="*/ 240 w 478"/>
                <a:gd name="T69" fmla="*/ 0 h 476"/>
                <a:gd name="T70" fmla="*/ 240 w 478"/>
                <a:gd name="T71" fmla="*/ 16 h 476"/>
                <a:gd name="T72" fmla="*/ 248 w 478"/>
                <a:gd name="T73" fmla="*/ 20 h 476"/>
                <a:gd name="T74" fmla="*/ 252 w 478"/>
                <a:gd name="T75" fmla="*/ 28 h 476"/>
                <a:gd name="T76" fmla="*/ 250 w 478"/>
                <a:gd name="T77" fmla="*/ 32 h 476"/>
                <a:gd name="T78" fmla="*/ 244 w 478"/>
                <a:gd name="T79" fmla="*/ 40 h 476"/>
                <a:gd name="T80" fmla="*/ 240 w 478"/>
                <a:gd name="T81" fmla="*/ 40 h 476"/>
                <a:gd name="T82" fmla="*/ 230 w 478"/>
                <a:gd name="T83" fmla="*/ 36 h 476"/>
                <a:gd name="T84" fmla="*/ 226 w 478"/>
                <a:gd name="T85" fmla="*/ 28 h 476"/>
                <a:gd name="T86" fmla="*/ 228 w 478"/>
                <a:gd name="T87" fmla="*/ 22 h 476"/>
                <a:gd name="T88" fmla="*/ 234 w 478"/>
                <a:gd name="T89" fmla="*/ 16 h 476"/>
                <a:gd name="T90" fmla="*/ 240 w 478"/>
                <a:gd name="T91" fmla="*/ 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6">
                  <a:moveTo>
                    <a:pt x="240" y="0"/>
                  </a:moveTo>
                  <a:lnTo>
                    <a:pt x="240" y="0"/>
                  </a:lnTo>
                  <a:lnTo>
                    <a:pt x="264" y="2"/>
                  </a:lnTo>
                  <a:lnTo>
                    <a:pt x="288" y="6"/>
                  </a:lnTo>
                  <a:lnTo>
                    <a:pt x="310" y="10"/>
                  </a:lnTo>
                  <a:lnTo>
                    <a:pt x="332" y="18"/>
                  </a:lnTo>
                  <a:lnTo>
                    <a:pt x="352" y="28"/>
                  </a:lnTo>
                  <a:lnTo>
                    <a:pt x="372" y="40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4" y="86"/>
                  </a:lnTo>
                  <a:lnTo>
                    <a:pt x="436" y="106"/>
                  </a:lnTo>
                  <a:lnTo>
                    <a:pt x="448" y="124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2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4" y="390"/>
                  </a:lnTo>
                  <a:lnTo>
                    <a:pt x="408" y="406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8" y="472"/>
                  </a:lnTo>
                  <a:lnTo>
                    <a:pt x="264" y="476"/>
                  </a:lnTo>
                  <a:lnTo>
                    <a:pt x="240" y="476"/>
                  </a:lnTo>
                  <a:lnTo>
                    <a:pt x="240" y="476"/>
                  </a:lnTo>
                  <a:lnTo>
                    <a:pt x="214" y="476"/>
                  </a:lnTo>
                  <a:lnTo>
                    <a:pt x="192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6"/>
                  </a:lnTo>
                  <a:lnTo>
                    <a:pt x="56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4"/>
                  </a:lnTo>
                  <a:lnTo>
                    <a:pt x="42" y="106"/>
                  </a:lnTo>
                  <a:lnTo>
                    <a:pt x="56" y="86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0"/>
                  </a:lnTo>
                  <a:lnTo>
                    <a:pt x="126" y="28"/>
                  </a:lnTo>
                  <a:lnTo>
                    <a:pt x="146" y="18"/>
                  </a:lnTo>
                  <a:lnTo>
                    <a:pt x="168" y="10"/>
                  </a:lnTo>
                  <a:lnTo>
                    <a:pt x="192" y="6"/>
                  </a:lnTo>
                  <a:lnTo>
                    <a:pt x="214" y="2"/>
                  </a:lnTo>
                  <a:lnTo>
                    <a:pt x="240" y="0"/>
                  </a:lnTo>
                  <a:lnTo>
                    <a:pt x="240" y="0"/>
                  </a:lnTo>
                  <a:close/>
                  <a:moveTo>
                    <a:pt x="240" y="16"/>
                  </a:moveTo>
                  <a:lnTo>
                    <a:pt x="240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2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2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40" y="16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 flipH="1">
              <a:off x="6778849" y="3604043"/>
              <a:ext cx="41943" cy="437177"/>
            </a:xfrm>
            <a:custGeom>
              <a:avLst/>
              <a:gdLst>
                <a:gd name="T0" fmla="*/ 0 w 10"/>
                <a:gd name="T1" fmla="*/ 6 h 376"/>
                <a:gd name="T2" fmla="*/ 6 w 10"/>
                <a:gd name="T3" fmla="*/ 0 h 376"/>
                <a:gd name="T4" fmla="*/ 10 w 10"/>
                <a:gd name="T5" fmla="*/ 6 h 376"/>
                <a:gd name="T6" fmla="*/ 6 w 10"/>
                <a:gd name="T7" fmla="*/ 36 h 376"/>
                <a:gd name="T8" fmla="*/ 0 w 10"/>
                <a:gd name="T9" fmla="*/ 30 h 376"/>
                <a:gd name="T10" fmla="*/ 8 w 10"/>
                <a:gd name="T11" fmla="*/ 26 h 376"/>
                <a:gd name="T12" fmla="*/ 8 w 10"/>
                <a:gd name="T13" fmla="*/ 34 h 376"/>
                <a:gd name="T14" fmla="*/ 6 w 10"/>
                <a:gd name="T15" fmla="*/ 60 h 376"/>
                <a:gd name="T16" fmla="*/ 0 w 10"/>
                <a:gd name="T17" fmla="*/ 54 h 376"/>
                <a:gd name="T18" fmla="*/ 8 w 10"/>
                <a:gd name="T19" fmla="*/ 50 h 376"/>
                <a:gd name="T20" fmla="*/ 8 w 10"/>
                <a:gd name="T21" fmla="*/ 58 h 376"/>
                <a:gd name="T22" fmla="*/ 6 w 10"/>
                <a:gd name="T23" fmla="*/ 84 h 376"/>
                <a:gd name="T24" fmla="*/ 2 w 10"/>
                <a:gd name="T25" fmla="*/ 76 h 376"/>
                <a:gd name="T26" fmla="*/ 10 w 10"/>
                <a:gd name="T27" fmla="*/ 78 h 376"/>
                <a:gd name="T28" fmla="*/ 6 w 10"/>
                <a:gd name="T29" fmla="*/ 84 h 376"/>
                <a:gd name="T30" fmla="*/ 2 w 10"/>
                <a:gd name="T31" fmla="*/ 106 h 376"/>
                <a:gd name="T32" fmla="*/ 6 w 10"/>
                <a:gd name="T33" fmla="*/ 98 h 376"/>
                <a:gd name="T34" fmla="*/ 10 w 10"/>
                <a:gd name="T35" fmla="*/ 104 h 376"/>
                <a:gd name="T36" fmla="*/ 6 w 10"/>
                <a:gd name="T37" fmla="*/ 108 h 376"/>
                <a:gd name="T38" fmla="*/ 0 w 10"/>
                <a:gd name="T39" fmla="*/ 128 h 376"/>
                <a:gd name="T40" fmla="*/ 6 w 10"/>
                <a:gd name="T41" fmla="*/ 122 h 376"/>
                <a:gd name="T42" fmla="*/ 10 w 10"/>
                <a:gd name="T43" fmla="*/ 128 h 376"/>
                <a:gd name="T44" fmla="*/ 6 w 10"/>
                <a:gd name="T45" fmla="*/ 156 h 376"/>
                <a:gd name="T46" fmla="*/ 0 w 10"/>
                <a:gd name="T47" fmla="*/ 152 h 376"/>
                <a:gd name="T48" fmla="*/ 6 w 10"/>
                <a:gd name="T49" fmla="*/ 146 h 376"/>
                <a:gd name="T50" fmla="*/ 10 w 10"/>
                <a:gd name="T51" fmla="*/ 152 h 376"/>
                <a:gd name="T52" fmla="*/ 6 w 10"/>
                <a:gd name="T53" fmla="*/ 182 h 376"/>
                <a:gd name="T54" fmla="*/ 0 w 10"/>
                <a:gd name="T55" fmla="*/ 176 h 376"/>
                <a:gd name="T56" fmla="*/ 8 w 10"/>
                <a:gd name="T57" fmla="*/ 172 h 376"/>
                <a:gd name="T58" fmla="*/ 8 w 10"/>
                <a:gd name="T59" fmla="*/ 180 h 376"/>
                <a:gd name="T60" fmla="*/ 6 w 10"/>
                <a:gd name="T61" fmla="*/ 206 h 376"/>
                <a:gd name="T62" fmla="*/ 2 w 10"/>
                <a:gd name="T63" fmla="*/ 196 h 376"/>
                <a:gd name="T64" fmla="*/ 10 w 10"/>
                <a:gd name="T65" fmla="*/ 200 h 376"/>
                <a:gd name="T66" fmla="*/ 6 w 10"/>
                <a:gd name="T67" fmla="*/ 206 h 376"/>
                <a:gd name="T68" fmla="*/ 2 w 10"/>
                <a:gd name="T69" fmla="*/ 228 h 376"/>
                <a:gd name="T70" fmla="*/ 6 w 10"/>
                <a:gd name="T71" fmla="*/ 220 h 376"/>
                <a:gd name="T72" fmla="*/ 10 w 10"/>
                <a:gd name="T73" fmla="*/ 224 h 376"/>
                <a:gd name="T74" fmla="*/ 6 w 10"/>
                <a:gd name="T75" fmla="*/ 230 h 376"/>
                <a:gd name="T76" fmla="*/ 0 w 10"/>
                <a:gd name="T77" fmla="*/ 250 h 376"/>
                <a:gd name="T78" fmla="*/ 6 w 10"/>
                <a:gd name="T79" fmla="*/ 244 h 376"/>
                <a:gd name="T80" fmla="*/ 10 w 10"/>
                <a:gd name="T81" fmla="*/ 250 h 376"/>
                <a:gd name="T82" fmla="*/ 6 w 10"/>
                <a:gd name="T83" fmla="*/ 254 h 376"/>
                <a:gd name="T84" fmla="*/ 0 w 10"/>
                <a:gd name="T85" fmla="*/ 274 h 376"/>
                <a:gd name="T86" fmla="*/ 6 w 10"/>
                <a:gd name="T87" fmla="*/ 268 h 376"/>
                <a:gd name="T88" fmla="*/ 10 w 10"/>
                <a:gd name="T89" fmla="*/ 274 h 376"/>
                <a:gd name="T90" fmla="*/ 6 w 10"/>
                <a:gd name="T91" fmla="*/ 278 h 376"/>
                <a:gd name="T92" fmla="*/ 0 w 10"/>
                <a:gd name="T93" fmla="*/ 298 h 376"/>
                <a:gd name="T94" fmla="*/ 6 w 10"/>
                <a:gd name="T95" fmla="*/ 292 h 376"/>
                <a:gd name="T96" fmla="*/ 10 w 10"/>
                <a:gd name="T97" fmla="*/ 298 h 376"/>
                <a:gd name="T98" fmla="*/ 6 w 10"/>
                <a:gd name="T99" fmla="*/ 328 h 376"/>
                <a:gd name="T100" fmla="*/ 0 w 10"/>
                <a:gd name="T101" fmla="*/ 322 h 376"/>
                <a:gd name="T102" fmla="*/ 8 w 10"/>
                <a:gd name="T103" fmla="*/ 318 h 376"/>
                <a:gd name="T104" fmla="*/ 8 w 10"/>
                <a:gd name="T105" fmla="*/ 326 h 376"/>
                <a:gd name="T106" fmla="*/ 6 w 10"/>
                <a:gd name="T107" fmla="*/ 352 h 376"/>
                <a:gd name="T108" fmla="*/ 0 w 10"/>
                <a:gd name="T109" fmla="*/ 346 h 376"/>
                <a:gd name="T110" fmla="*/ 8 w 10"/>
                <a:gd name="T111" fmla="*/ 342 h 376"/>
                <a:gd name="T112" fmla="*/ 8 w 10"/>
                <a:gd name="T113" fmla="*/ 350 h 376"/>
                <a:gd name="T114" fmla="*/ 6 w 10"/>
                <a:gd name="T115" fmla="*/ 376 h 376"/>
                <a:gd name="T116" fmla="*/ 0 w 10"/>
                <a:gd name="T117" fmla="*/ 370 h 376"/>
                <a:gd name="T118" fmla="*/ 8 w 10"/>
                <a:gd name="T119" fmla="*/ 366 h 376"/>
                <a:gd name="T120" fmla="*/ 8 w 10"/>
                <a:gd name="T121" fmla="*/ 37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" h="376">
                  <a:moveTo>
                    <a:pt x="6" y="12"/>
                  </a:move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close/>
                  <a:moveTo>
                    <a:pt x="6" y="36"/>
                  </a:moveTo>
                  <a:lnTo>
                    <a:pt x="6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6" y="36"/>
                  </a:lnTo>
                  <a:lnTo>
                    <a:pt x="6" y="36"/>
                  </a:lnTo>
                  <a:close/>
                  <a:moveTo>
                    <a:pt x="6" y="60"/>
                  </a:moveTo>
                  <a:lnTo>
                    <a:pt x="6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6" y="60"/>
                  </a:lnTo>
                  <a:close/>
                  <a:moveTo>
                    <a:pt x="6" y="84"/>
                  </a:moveTo>
                  <a:lnTo>
                    <a:pt x="6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6" y="84"/>
                  </a:lnTo>
                  <a:lnTo>
                    <a:pt x="6" y="84"/>
                  </a:lnTo>
                  <a:close/>
                  <a:moveTo>
                    <a:pt x="6" y="108"/>
                  </a:moveTo>
                  <a:lnTo>
                    <a:pt x="6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8" y="100"/>
                  </a:lnTo>
                  <a:lnTo>
                    <a:pt x="10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6" y="108"/>
                  </a:lnTo>
                  <a:close/>
                  <a:moveTo>
                    <a:pt x="6" y="132"/>
                  </a:moveTo>
                  <a:lnTo>
                    <a:pt x="6" y="132"/>
                  </a:lnTo>
                  <a:lnTo>
                    <a:pt x="2" y="13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8" y="124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6" y="132"/>
                  </a:lnTo>
                  <a:lnTo>
                    <a:pt x="6" y="132"/>
                  </a:lnTo>
                  <a:close/>
                  <a:moveTo>
                    <a:pt x="6" y="156"/>
                  </a:moveTo>
                  <a:lnTo>
                    <a:pt x="6" y="156"/>
                  </a:lnTo>
                  <a:lnTo>
                    <a:pt x="2" y="15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8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6"/>
                  </a:lnTo>
                  <a:lnTo>
                    <a:pt x="6" y="156"/>
                  </a:lnTo>
                  <a:close/>
                  <a:moveTo>
                    <a:pt x="6" y="182"/>
                  </a:moveTo>
                  <a:lnTo>
                    <a:pt x="6" y="182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6" y="182"/>
                  </a:lnTo>
                  <a:lnTo>
                    <a:pt x="6" y="182"/>
                  </a:lnTo>
                  <a:close/>
                  <a:moveTo>
                    <a:pt x="6" y="206"/>
                  </a:moveTo>
                  <a:lnTo>
                    <a:pt x="6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6" y="206"/>
                  </a:lnTo>
                  <a:lnTo>
                    <a:pt x="6" y="206"/>
                  </a:lnTo>
                  <a:close/>
                  <a:moveTo>
                    <a:pt x="6" y="230"/>
                  </a:moveTo>
                  <a:lnTo>
                    <a:pt x="6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2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6" y="230"/>
                  </a:lnTo>
                  <a:lnTo>
                    <a:pt x="6" y="230"/>
                  </a:lnTo>
                  <a:close/>
                  <a:moveTo>
                    <a:pt x="6" y="254"/>
                  </a:moveTo>
                  <a:lnTo>
                    <a:pt x="6" y="254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2" y="246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8" y="252"/>
                  </a:lnTo>
                  <a:lnTo>
                    <a:pt x="6" y="254"/>
                  </a:lnTo>
                  <a:lnTo>
                    <a:pt x="6" y="254"/>
                  </a:lnTo>
                  <a:close/>
                  <a:moveTo>
                    <a:pt x="6" y="278"/>
                  </a:moveTo>
                  <a:lnTo>
                    <a:pt x="6" y="278"/>
                  </a:lnTo>
                  <a:lnTo>
                    <a:pt x="2" y="278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2" y="270"/>
                  </a:lnTo>
                  <a:lnTo>
                    <a:pt x="6" y="268"/>
                  </a:lnTo>
                  <a:lnTo>
                    <a:pt x="6" y="268"/>
                  </a:lnTo>
                  <a:lnTo>
                    <a:pt x="8" y="270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8" y="278"/>
                  </a:lnTo>
                  <a:lnTo>
                    <a:pt x="6" y="278"/>
                  </a:lnTo>
                  <a:lnTo>
                    <a:pt x="6" y="278"/>
                  </a:lnTo>
                  <a:close/>
                  <a:moveTo>
                    <a:pt x="6" y="302"/>
                  </a:moveTo>
                  <a:lnTo>
                    <a:pt x="6" y="302"/>
                  </a:lnTo>
                  <a:lnTo>
                    <a:pt x="2" y="302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2" y="294"/>
                  </a:lnTo>
                  <a:lnTo>
                    <a:pt x="6" y="292"/>
                  </a:lnTo>
                  <a:lnTo>
                    <a:pt x="6" y="292"/>
                  </a:lnTo>
                  <a:lnTo>
                    <a:pt x="8" y="294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2"/>
                  </a:lnTo>
                  <a:lnTo>
                    <a:pt x="6" y="302"/>
                  </a:lnTo>
                  <a:lnTo>
                    <a:pt x="6" y="302"/>
                  </a:lnTo>
                  <a:close/>
                  <a:moveTo>
                    <a:pt x="6" y="328"/>
                  </a:moveTo>
                  <a:lnTo>
                    <a:pt x="6" y="328"/>
                  </a:lnTo>
                  <a:lnTo>
                    <a:pt x="2" y="3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18"/>
                  </a:lnTo>
                  <a:lnTo>
                    <a:pt x="6" y="316"/>
                  </a:lnTo>
                  <a:lnTo>
                    <a:pt x="6" y="316"/>
                  </a:lnTo>
                  <a:lnTo>
                    <a:pt x="8" y="318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6"/>
                  </a:lnTo>
                  <a:lnTo>
                    <a:pt x="6" y="328"/>
                  </a:lnTo>
                  <a:lnTo>
                    <a:pt x="6" y="328"/>
                  </a:lnTo>
                  <a:close/>
                  <a:moveTo>
                    <a:pt x="6" y="352"/>
                  </a:moveTo>
                  <a:lnTo>
                    <a:pt x="6" y="352"/>
                  </a:lnTo>
                  <a:lnTo>
                    <a:pt x="2" y="350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2" y="342"/>
                  </a:lnTo>
                  <a:lnTo>
                    <a:pt x="6" y="340"/>
                  </a:lnTo>
                  <a:lnTo>
                    <a:pt x="6" y="340"/>
                  </a:lnTo>
                  <a:lnTo>
                    <a:pt x="8" y="342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8" y="350"/>
                  </a:lnTo>
                  <a:lnTo>
                    <a:pt x="6" y="352"/>
                  </a:lnTo>
                  <a:lnTo>
                    <a:pt x="6" y="352"/>
                  </a:lnTo>
                  <a:close/>
                  <a:moveTo>
                    <a:pt x="6" y="376"/>
                  </a:moveTo>
                  <a:lnTo>
                    <a:pt x="6" y="376"/>
                  </a:lnTo>
                  <a:lnTo>
                    <a:pt x="2" y="374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2" y="366"/>
                  </a:lnTo>
                  <a:lnTo>
                    <a:pt x="6" y="366"/>
                  </a:lnTo>
                  <a:lnTo>
                    <a:pt x="6" y="366"/>
                  </a:lnTo>
                  <a:lnTo>
                    <a:pt x="8" y="366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8" y="374"/>
                  </a:lnTo>
                  <a:lnTo>
                    <a:pt x="6" y="376"/>
                  </a:lnTo>
                  <a:lnTo>
                    <a:pt x="6" y="376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6297247" y="4533765"/>
              <a:ext cx="142291" cy="147764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0 h 54"/>
                <a:gd name="T20" fmla="*/ 36 w 52"/>
                <a:gd name="T21" fmla="*/ 2 h 54"/>
                <a:gd name="T22" fmla="*/ 44 w 52"/>
                <a:gd name="T23" fmla="*/ 8 h 54"/>
                <a:gd name="T24" fmla="*/ 50 w 52"/>
                <a:gd name="T25" fmla="*/ 16 h 54"/>
                <a:gd name="T26" fmla="*/ 52 w 52"/>
                <a:gd name="T27" fmla="*/ 26 h 54"/>
                <a:gd name="T28" fmla="*/ 50 w 52"/>
                <a:gd name="T29" fmla="*/ 38 h 54"/>
                <a:gd name="T30" fmla="*/ 44 w 52"/>
                <a:gd name="T31" fmla="*/ 46 h 54"/>
                <a:gd name="T32" fmla="*/ 36 w 52"/>
                <a:gd name="T33" fmla="*/ 52 h 54"/>
                <a:gd name="T34" fmla="*/ 26 w 52"/>
                <a:gd name="T35" fmla="*/ 54 h 54"/>
                <a:gd name="T36" fmla="*/ 8 w 52"/>
                <a:gd name="T37" fmla="*/ 26 h 54"/>
                <a:gd name="T38" fmla="*/ 10 w 52"/>
                <a:gd name="T39" fmla="*/ 34 h 54"/>
                <a:gd name="T40" fmla="*/ 14 w 52"/>
                <a:gd name="T41" fmla="*/ 40 h 54"/>
                <a:gd name="T42" fmla="*/ 18 w 52"/>
                <a:gd name="T43" fmla="*/ 44 h 54"/>
                <a:gd name="T44" fmla="*/ 26 w 52"/>
                <a:gd name="T45" fmla="*/ 46 h 54"/>
                <a:gd name="T46" fmla="*/ 34 w 52"/>
                <a:gd name="T47" fmla="*/ 44 h 54"/>
                <a:gd name="T48" fmla="*/ 38 w 52"/>
                <a:gd name="T49" fmla="*/ 40 h 54"/>
                <a:gd name="T50" fmla="*/ 42 w 52"/>
                <a:gd name="T51" fmla="*/ 34 h 54"/>
                <a:gd name="T52" fmla="*/ 44 w 52"/>
                <a:gd name="T53" fmla="*/ 26 h 54"/>
                <a:gd name="T54" fmla="*/ 42 w 52"/>
                <a:gd name="T55" fmla="*/ 20 h 54"/>
                <a:gd name="T56" fmla="*/ 38 w 52"/>
                <a:gd name="T57" fmla="*/ 14 h 54"/>
                <a:gd name="T58" fmla="*/ 34 w 52"/>
                <a:gd name="T59" fmla="*/ 8 h 54"/>
                <a:gd name="T60" fmla="*/ 26 w 52"/>
                <a:gd name="T61" fmla="*/ 8 h 54"/>
                <a:gd name="T62" fmla="*/ 18 w 52"/>
                <a:gd name="T63" fmla="*/ 8 h 54"/>
                <a:gd name="T64" fmla="*/ 14 w 52"/>
                <a:gd name="T65" fmla="*/ 14 h 54"/>
                <a:gd name="T66" fmla="*/ 10 w 52"/>
                <a:gd name="T67" fmla="*/ 20 h 54"/>
                <a:gd name="T68" fmla="*/ 8 w 52"/>
                <a:gd name="T6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 noEditPoints="1"/>
            </p:cNvSpPr>
            <p:nvPr/>
          </p:nvSpPr>
          <p:spPr bwMode="auto">
            <a:xfrm>
              <a:off x="6461429" y="4572074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6 w 40"/>
                <a:gd name="T9" fmla="*/ 0 h 56"/>
                <a:gd name="T10" fmla="*/ 6 w 40"/>
                <a:gd name="T11" fmla="*/ 8 h 56"/>
                <a:gd name="T12" fmla="*/ 12 w 40"/>
                <a:gd name="T13" fmla="*/ 2 h 56"/>
                <a:gd name="T14" fmla="*/ 20 w 40"/>
                <a:gd name="T15" fmla="*/ 0 h 56"/>
                <a:gd name="T16" fmla="*/ 28 w 40"/>
                <a:gd name="T17" fmla="*/ 2 h 56"/>
                <a:gd name="T18" fmla="*/ 34 w 40"/>
                <a:gd name="T19" fmla="*/ 6 h 56"/>
                <a:gd name="T20" fmla="*/ 38 w 40"/>
                <a:gd name="T21" fmla="*/ 12 h 56"/>
                <a:gd name="T22" fmla="*/ 40 w 40"/>
                <a:gd name="T23" fmla="*/ 20 h 56"/>
                <a:gd name="T24" fmla="*/ 38 w 40"/>
                <a:gd name="T25" fmla="*/ 28 h 56"/>
                <a:gd name="T26" fmla="*/ 34 w 40"/>
                <a:gd name="T27" fmla="*/ 34 h 56"/>
                <a:gd name="T28" fmla="*/ 30 w 40"/>
                <a:gd name="T29" fmla="*/ 38 h 56"/>
                <a:gd name="T30" fmla="*/ 22 w 40"/>
                <a:gd name="T31" fmla="*/ 40 h 56"/>
                <a:gd name="T32" fmla="*/ 20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0 w 40"/>
                <a:gd name="T39" fmla="*/ 24 h 56"/>
                <a:gd name="T40" fmla="*/ 32 w 40"/>
                <a:gd name="T41" fmla="*/ 20 h 56"/>
                <a:gd name="T42" fmla="*/ 30 w 40"/>
                <a:gd name="T43" fmla="*/ 14 h 56"/>
                <a:gd name="T44" fmla="*/ 28 w 40"/>
                <a:gd name="T45" fmla="*/ 10 h 56"/>
                <a:gd name="T46" fmla="*/ 24 w 40"/>
                <a:gd name="T47" fmla="*/ 8 h 56"/>
                <a:gd name="T48" fmla="*/ 18 w 40"/>
                <a:gd name="T49" fmla="*/ 6 h 56"/>
                <a:gd name="T50" fmla="*/ 16 w 40"/>
                <a:gd name="T51" fmla="*/ 8 h 56"/>
                <a:gd name="T52" fmla="*/ 12 w 40"/>
                <a:gd name="T53" fmla="*/ 8 h 56"/>
                <a:gd name="T54" fmla="*/ 10 w 40"/>
                <a:gd name="T55" fmla="*/ 12 h 56"/>
                <a:gd name="T56" fmla="*/ 8 w 40"/>
                <a:gd name="T57" fmla="*/ 24 h 56"/>
                <a:gd name="T58" fmla="*/ 10 w 40"/>
                <a:gd name="T59" fmla="*/ 28 h 56"/>
                <a:gd name="T60" fmla="*/ 12 w 40"/>
                <a:gd name="T61" fmla="*/ 30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581829" y="4539238"/>
              <a:ext cx="65673" cy="142291"/>
            </a:xfrm>
            <a:custGeom>
              <a:avLst/>
              <a:gdLst>
                <a:gd name="T0" fmla="*/ 24 w 24"/>
                <a:gd name="T1" fmla="*/ 50 h 52"/>
                <a:gd name="T2" fmla="*/ 24 w 24"/>
                <a:gd name="T3" fmla="*/ 50 h 52"/>
                <a:gd name="T4" fmla="*/ 20 w 24"/>
                <a:gd name="T5" fmla="*/ 52 h 52"/>
                <a:gd name="T6" fmla="*/ 20 w 24"/>
                <a:gd name="T7" fmla="*/ 52 h 52"/>
                <a:gd name="T8" fmla="*/ 14 w 24"/>
                <a:gd name="T9" fmla="*/ 52 h 52"/>
                <a:gd name="T10" fmla="*/ 14 w 24"/>
                <a:gd name="T11" fmla="*/ 52 h 52"/>
                <a:gd name="T12" fmla="*/ 10 w 24"/>
                <a:gd name="T13" fmla="*/ 52 h 52"/>
                <a:gd name="T14" fmla="*/ 10 w 24"/>
                <a:gd name="T15" fmla="*/ 52 h 52"/>
                <a:gd name="T16" fmla="*/ 8 w 24"/>
                <a:gd name="T17" fmla="*/ 50 h 52"/>
                <a:gd name="T18" fmla="*/ 8 w 24"/>
                <a:gd name="T19" fmla="*/ 50 h 52"/>
                <a:gd name="T20" fmla="*/ 6 w 24"/>
                <a:gd name="T21" fmla="*/ 48 h 52"/>
                <a:gd name="T22" fmla="*/ 6 w 24"/>
                <a:gd name="T23" fmla="*/ 48 h 52"/>
                <a:gd name="T24" fmla="*/ 4 w 24"/>
                <a:gd name="T25" fmla="*/ 44 h 52"/>
                <a:gd name="T26" fmla="*/ 4 w 24"/>
                <a:gd name="T27" fmla="*/ 18 h 52"/>
                <a:gd name="T28" fmla="*/ 0 w 24"/>
                <a:gd name="T29" fmla="*/ 18 h 52"/>
                <a:gd name="T30" fmla="*/ 0 w 24"/>
                <a:gd name="T31" fmla="*/ 12 h 52"/>
                <a:gd name="T32" fmla="*/ 4 w 24"/>
                <a:gd name="T33" fmla="*/ 12 h 52"/>
                <a:gd name="T34" fmla="*/ 4 w 24"/>
                <a:gd name="T35" fmla="*/ 0 h 52"/>
                <a:gd name="T36" fmla="*/ 12 w 24"/>
                <a:gd name="T37" fmla="*/ 0 h 52"/>
                <a:gd name="T38" fmla="*/ 12 w 24"/>
                <a:gd name="T39" fmla="*/ 12 h 52"/>
                <a:gd name="T40" fmla="*/ 22 w 24"/>
                <a:gd name="T41" fmla="*/ 12 h 52"/>
                <a:gd name="T42" fmla="*/ 22 w 24"/>
                <a:gd name="T43" fmla="*/ 18 h 52"/>
                <a:gd name="T44" fmla="*/ 12 w 24"/>
                <a:gd name="T45" fmla="*/ 18 h 52"/>
                <a:gd name="T46" fmla="*/ 12 w 24"/>
                <a:gd name="T47" fmla="*/ 40 h 52"/>
                <a:gd name="T48" fmla="*/ 12 w 24"/>
                <a:gd name="T49" fmla="*/ 40 h 52"/>
                <a:gd name="T50" fmla="*/ 14 w 24"/>
                <a:gd name="T51" fmla="*/ 44 h 52"/>
                <a:gd name="T52" fmla="*/ 14 w 24"/>
                <a:gd name="T53" fmla="*/ 44 h 52"/>
                <a:gd name="T54" fmla="*/ 18 w 24"/>
                <a:gd name="T55" fmla="*/ 44 h 52"/>
                <a:gd name="T56" fmla="*/ 18 w 24"/>
                <a:gd name="T57" fmla="*/ 44 h 52"/>
                <a:gd name="T58" fmla="*/ 20 w 24"/>
                <a:gd name="T59" fmla="*/ 44 h 52"/>
                <a:gd name="T60" fmla="*/ 20 w 24"/>
                <a:gd name="T61" fmla="*/ 44 h 52"/>
                <a:gd name="T62" fmla="*/ 22 w 24"/>
                <a:gd name="T63" fmla="*/ 44 h 52"/>
                <a:gd name="T64" fmla="*/ 24 w 24"/>
                <a:gd name="T65" fmla="*/ 50 h 52"/>
                <a:gd name="T66" fmla="*/ 24 w 24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52">
                  <a:moveTo>
                    <a:pt x="24" y="50"/>
                  </a:move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4"/>
            <p:cNvSpPr>
              <a:spLocks noEditPoints="1"/>
            </p:cNvSpPr>
            <p:nvPr/>
          </p:nvSpPr>
          <p:spPr bwMode="auto">
            <a:xfrm>
              <a:off x="6663920" y="4528292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5"/>
            <p:cNvSpPr>
              <a:spLocks noEditPoints="1"/>
            </p:cNvSpPr>
            <p:nvPr/>
          </p:nvSpPr>
          <p:spPr bwMode="auto">
            <a:xfrm>
              <a:off x="6707702" y="4572074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6 w 40"/>
                <a:gd name="T5" fmla="*/ 34 h 40"/>
                <a:gd name="T6" fmla="*/ 2 w 40"/>
                <a:gd name="T7" fmla="*/ 28 h 40"/>
                <a:gd name="T8" fmla="*/ 0 w 40"/>
                <a:gd name="T9" fmla="*/ 20 h 40"/>
                <a:gd name="T10" fmla="*/ 2 w 40"/>
                <a:gd name="T11" fmla="*/ 12 h 40"/>
                <a:gd name="T12" fmla="*/ 6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8 w 40"/>
                <a:gd name="T35" fmla="*/ 20 h 40"/>
                <a:gd name="T36" fmla="*/ 10 w 40"/>
                <a:gd name="T37" fmla="*/ 26 h 40"/>
                <a:gd name="T38" fmla="*/ 12 w 40"/>
                <a:gd name="T39" fmla="*/ 30 h 40"/>
                <a:gd name="T40" fmla="*/ 16 w 40"/>
                <a:gd name="T41" fmla="*/ 32 h 40"/>
                <a:gd name="T42" fmla="*/ 20 w 40"/>
                <a:gd name="T43" fmla="*/ 34 h 40"/>
                <a:gd name="T44" fmla="*/ 26 w 40"/>
                <a:gd name="T45" fmla="*/ 32 h 40"/>
                <a:gd name="T46" fmla="*/ 28 w 40"/>
                <a:gd name="T47" fmla="*/ 30 h 40"/>
                <a:gd name="T48" fmla="*/ 32 w 40"/>
                <a:gd name="T49" fmla="*/ 26 h 40"/>
                <a:gd name="T50" fmla="*/ 32 w 40"/>
                <a:gd name="T51" fmla="*/ 20 h 40"/>
                <a:gd name="T52" fmla="*/ 32 w 40"/>
                <a:gd name="T53" fmla="*/ 14 h 40"/>
                <a:gd name="T54" fmla="*/ 28 w 40"/>
                <a:gd name="T55" fmla="*/ 10 h 40"/>
                <a:gd name="T56" fmla="*/ 26 w 40"/>
                <a:gd name="T57" fmla="*/ 8 h 40"/>
                <a:gd name="T58" fmla="*/ 20 w 40"/>
                <a:gd name="T59" fmla="*/ 6 h 40"/>
                <a:gd name="T60" fmla="*/ 16 w 40"/>
                <a:gd name="T61" fmla="*/ 8 h 40"/>
                <a:gd name="T62" fmla="*/ 12 w 40"/>
                <a:gd name="T63" fmla="*/ 10 h 40"/>
                <a:gd name="T64" fmla="*/ 10 w 40"/>
                <a:gd name="T65" fmla="*/ 14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6839048" y="4572074"/>
              <a:ext cx="98509" cy="109455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6 w 36"/>
                <a:gd name="T9" fmla="*/ 10 h 40"/>
                <a:gd name="T10" fmla="*/ 26 w 36"/>
                <a:gd name="T11" fmla="*/ 10 h 40"/>
                <a:gd name="T12" fmla="*/ 24 w 36"/>
                <a:gd name="T13" fmla="*/ 8 h 40"/>
                <a:gd name="T14" fmla="*/ 20 w 36"/>
                <a:gd name="T15" fmla="*/ 6 h 40"/>
                <a:gd name="T16" fmla="*/ 20 w 36"/>
                <a:gd name="T17" fmla="*/ 6 h 40"/>
                <a:gd name="T18" fmla="*/ 16 w 36"/>
                <a:gd name="T19" fmla="*/ 8 h 40"/>
                <a:gd name="T20" fmla="*/ 16 w 36"/>
                <a:gd name="T21" fmla="*/ 8 h 40"/>
                <a:gd name="T22" fmla="*/ 14 w 36"/>
                <a:gd name="T23" fmla="*/ 10 h 40"/>
                <a:gd name="T24" fmla="*/ 14 w 36"/>
                <a:gd name="T25" fmla="*/ 10 h 40"/>
                <a:gd name="T26" fmla="*/ 10 w 36"/>
                <a:gd name="T27" fmla="*/ 12 h 40"/>
                <a:gd name="T28" fmla="*/ 10 w 36"/>
                <a:gd name="T29" fmla="*/ 12 h 40"/>
                <a:gd name="T30" fmla="*/ 8 w 36"/>
                <a:gd name="T31" fmla="*/ 16 h 40"/>
                <a:gd name="T32" fmla="*/ 8 w 36"/>
                <a:gd name="T33" fmla="*/ 40 h 40"/>
                <a:gd name="T34" fmla="*/ 0 w 36"/>
                <a:gd name="T35" fmla="*/ 40 h 40"/>
                <a:gd name="T36" fmla="*/ 0 w 36"/>
                <a:gd name="T37" fmla="*/ 0 h 40"/>
                <a:gd name="T38" fmla="*/ 8 w 36"/>
                <a:gd name="T39" fmla="*/ 0 h 40"/>
                <a:gd name="T40" fmla="*/ 8 w 36"/>
                <a:gd name="T41" fmla="*/ 8 h 40"/>
                <a:gd name="T42" fmla="*/ 8 w 36"/>
                <a:gd name="T43" fmla="*/ 8 h 40"/>
                <a:gd name="T44" fmla="*/ 10 w 36"/>
                <a:gd name="T45" fmla="*/ 4 h 40"/>
                <a:gd name="T46" fmla="*/ 14 w 36"/>
                <a:gd name="T47" fmla="*/ 2 h 40"/>
                <a:gd name="T48" fmla="*/ 14 w 36"/>
                <a:gd name="T49" fmla="*/ 2 h 40"/>
                <a:gd name="T50" fmla="*/ 20 w 36"/>
                <a:gd name="T51" fmla="*/ 0 h 40"/>
                <a:gd name="T52" fmla="*/ 24 w 36"/>
                <a:gd name="T53" fmla="*/ 0 h 40"/>
                <a:gd name="T54" fmla="*/ 24 w 36"/>
                <a:gd name="T55" fmla="*/ 0 h 40"/>
                <a:gd name="T56" fmla="*/ 30 w 36"/>
                <a:gd name="T57" fmla="*/ 0 h 40"/>
                <a:gd name="T58" fmla="*/ 30 w 36"/>
                <a:gd name="T59" fmla="*/ 0 h 40"/>
                <a:gd name="T60" fmla="*/ 34 w 36"/>
                <a:gd name="T61" fmla="*/ 4 h 40"/>
                <a:gd name="T62" fmla="*/ 34 w 36"/>
                <a:gd name="T63" fmla="*/ 4 h 40"/>
                <a:gd name="T64" fmla="*/ 36 w 36"/>
                <a:gd name="T65" fmla="*/ 10 h 40"/>
                <a:gd name="T66" fmla="*/ 36 w 36"/>
                <a:gd name="T67" fmla="*/ 10 h 40"/>
                <a:gd name="T68" fmla="*/ 36 w 36"/>
                <a:gd name="T69" fmla="*/ 16 h 40"/>
                <a:gd name="T70" fmla="*/ 36 w 36"/>
                <a:gd name="T71" fmla="*/ 40 h 40"/>
                <a:gd name="T72" fmla="*/ 36 w 36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7014175" y="4555656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6 w 38"/>
                <a:gd name="T3" fmla="*/ 32 h 46"/>
                <a:gd name="T4" fmla="*/ 32 w 38"/>
                <a:gd name="T5" fmla="*/ 40 h 46"/>
                <a:gd name="T6" fmla="*/ 26 w 38"/>
                <a:gd name="T7" fmla="*/ 44 h 46"/>
                <a:gd name="T8" fmla="*/ 18 w 38"/>
                <a:gd name="T9" fmla="*/ 46 h 46"/>
                <a:gd name="T10" fmla="*/ 10 w 38"/>
                <a:gd name="T11" fmla="*/ 44 h 46"/>
                <a:gd name="T12" fmla="*/ 4 w 38"/>
                <a:gd name="T13" fmla="*/ 40 h 46"/>
                <a:gd name="T14" fmla="*/ 0 w 38"/>
                <a:gd name="T15" fmla="*/ 32 h 46"/>
                <a:gd name="T16" fmla="*/ 0 w 38"/>
                <a:gd name="T17" fmla="*/ 24 h 46"/>
                <a:gd name="T18" fmla="*/ 0 w 38"/>
                <a:gd name="T19" fmla="*/ 14 h 46"/>
                <a:gd name="T20" fmla="*/ 4 w 38"/>
                <a:gd name="T21" fmla="*/ 6 h 46"/>
                <a:gd name="T22" fmla="*/ 10 w 38"/>
                <a:gd name="T23" fmla="*/ 2 h 46"/>
                <a:gd name="T24" fmla="*/ 18 w 38"/>
                <a:gd name="T25" fmla="*/ 0 h 46"/>
                <a:gd name="T26" fmla="*/ 26 w 38"/>
                <a:gd name="T27" fmla="*/ 2 h 46"/>
                <a:gd name="T28" fmla="*/ 32 w 38"/>
                <a:gd name="T29" fmla="*/ 6 h 46"/>
                <a:gd name="T30" fmla="*/ 36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28 w 38"/>
                <a:gd name="T37" fmla="*/ 18 h 46"/>
                <a:gd name="T38" fmla="*/ 26 w 38"/>
                <a:gd name="T39" fmla="*/ 12 h 46"/>
                <a:gd name="T40" fmla="*/ 22 w 38"/>
                <a:gd name="T41" fmla="*/ 10 h 46"/>
                <a:gd name="T42" fmla="*/ 18 w 38"/>
                <a:gd name="T43" fmla="*/ 8 h 46"/>
                <a:gd name="T44" fmla="*/ 14 w 38"/>
                <a:gd name="T45" fmla="*/ 10 h 46"/>
                <a:gd name="T46" fmla="*/ 10 w 38"/>
                <a:gd name="T47" fmla="*/ 12 h 46"/>
                <a:gd name="T48" fmla="*/ 8 w 38"/>
                <a:gd name="T49" fmla="*/ 18 h 46"/>
                <a:gd name="T50" fmla="*/ 8 w 38"/>
                <a:gd name="T51" fmla="*/ 24 h 46"/>
                <a:gd name="T52" fmla="*/ 8 w 38"/>
                <a:gd name="T53" fmla="*/ 30 h 46"/>
                <a:gd name="T54" fmla="*/ 10 w 38"/>
                <a:gd name="T55" fmla="*/ 34 h 46"/>
                <a:gd name="T56" fmla="*/ 14 w 38"/>
                <a:gd name="T57" fmla="*/ 38 h 46"/>
                <a:gd name="T58" fmla="*/ 18 w 38"/>
                <a:gd name="T59" fmla="*/ 38 h 46"/>
                <a:gd name="T60" fmla="*/ 22 w 38"/>
                <a:gd name="T61" fmla="*/ 38 h 46"/>
                <a:gd name="T62" fmla="*/ 26 w 38"/>
                <a:gd name="T63" fmla="*/ 34 h 46"/>
                <a:gd name="T64" fmla="*/ 28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8"/>
            <p:cNvSpPr>
              <a:spLocks/>
            </p:cNvSpPr>
            <p:nvPr/>
          </p:nvSpPr>
          <p:spPr bwMode="auto">
            <a:xfrm>
              <a:off x="7134575" y="4561129"/>
              <a:ext cx="98509" cy="147764"/>
            </a:xfrm>
            <a:custGeom>
              <a:avLst/>
              <a:gdLst>
                <a:gd name="T0" fmla="*/ 26 w 36"/>
                <a:gd name="T1" fmla="*/ 26 h 54"/>
                <a:gd name="T2" fmla="*/ 30 w 36"/>
                <a:gd name="T3" fmla="*/ 28 h 54"/>
                <a:gd name="T4" fmla="*/ 34 w 36"/>
                <a:gd name="T5" fmla="*/ 30 h 54"/>
                <a:gd name="T6" fmla="*/ 36 w 36"/>
                <a:gd name="T7" fmla="*/ 34 h 54"/>
                <a:gd name="T8" fmla="*/ 36 w 36"/>
                <a:gd name="T9" fmla="*/ 40 h 54"/>
                <a:gd name="T10" fmla="*/ 34 w 36"/>
                <a:gd name="T11" fmla="*/ 46 h 54"/>
                <a:gd name="T12" fmla="*/ 32 w 36"/>
                <a:gd name="T13" fmla="*/ 50 h 54"/>
                <a:gd name="T14" fmla="*/ 26 w 36"/>
                <a:gd name="T15" fmla="*/ 54 h 54"/>
                <a:gd name="T16" fmla="*/ 18 w 36"/>
                <a:gd name="T17" fmla="*/ 54 h 54"/>
                <a:gd name="T18" fmla="*/ 8 w 36"/>
                <a:gd name="T19" fmla="*/ 52 h 54"/>
                <a:gd name="T20" fmla="*/ 0 w 36"/>
                <a:gd name="T21" fmla="*/ 46 h 54"/>
                <a:gd name="T22" fmla="*/ 6 w 36"/>
                <a:gd name="T23" fmla="*/ 42 h 54"/>
                <a:gd name="T24" fmla="*/ 10 w 36"/>
                <a:gd name="T25" fmla="*/ 46 h 54"/>
                <a:gd name="T26" fmla="*/ 18 w 36"/>
                <a:gd name="T27" fmla="*/ 48 h 54"/>
                <a:gd name="T28" fmla="*/ 24 w 36"/>
                <a:gd name="T29" fmla="*/ 46 h 54"/>
                <a:gd name="T30" fmla="*/ 26 w 36"/>
                <a:gd name="T31" fmla="*/ 42 h 54"/>
                <a:gd name="T32" fmla="*/ 28 w 36"/>
                <a:gd name="T33" fmla="*/ 38 h 54"/>
                <a:gd name="T34" fmla="*/ 24 w 36"/>
                <a:gd name="T35" fmla="*/ 32 h 54"/>
                <a:gd name="T36" fmla="*/ 20 w 36"/>
                <a:gd name="T37" fmla="*/ 30 h 54"/>
                <a:gd name="T38" fmla="*/ 14 w 36"/>
                <a:gd name="T39" fmla="*/ 30 h 54"/>
                <a:gd name="T40" fmla="*/ 16 w 36"/>
                <a:gd name="T41" fmla="*/ 22 h 54"/>
                <a:gd name="T42" fmla="*/ 20 w 36"/>
                <a:gd name="T43" fmla="*/ 22 h 54"/>
                <a:gd name="T44" fmla="*/ 24 w 36"/>
                <a:gd name="T45" fmla="*/ 20 h 54"/>
                <a:gd name="T46" fmla="*/ 26 w 36"/>
                <a:gd name="T47" fmla="*/ 14 h 54"/>
                <a:gd name="T48" fmla="*/ 26 w 36"/>
                <a:gd name="T49" fmla="*/ 12 h 54"/>
                <a:gd name="T50" fmla="*/ 24 w 36"/>
                <a:gd name="T51" fmla="*/ 10 h 54"/>
                <a:gd name="T52" fmla="*/ 18 w 36"/>
                <a:gd name="T53" fmla="*/ 8 h 54"/>
                <a:gd name="T54" fmla="*/ 10 w 36"/>
                <a:gd name="T55" fmla="*/ 10 h 54"/>
                <a:gd name="T56" fmla="*/ 0 w 36"/>
                <a:gd name="T57" fmla="*/ 8 h 54"/>
                <a:gd name="T58" fmla="*/ 4 w 36"/>
                <a:gd name="T59" fmla="*/ 4 h 54"/>
                <a:gd name="T60" fmla="*/ 8 w 36"/>
                <a:gd name="T61" fmla="*/ 2 h 54"/>
                <a:gd name="T62" fmla="*/ 12 w 36"/>
                <a:gd name="T63" fmla="*/ 0 h 54"/>
                <a:gd name="T64" fmla="*/ 18 w 36"/>
                <a:gd name="T65" fmla="*/ 0 h 54"/>
                <a:gd name="T66" fmla="*/ 26 w 36"/>
                <a:gd name="T67" fmla="*/ 2 h 54"/>
                <a:gd name="T68" fmla="*/ 30 w 36"/>
                <a:gd name="T69" fmla="*/ 4 h 54"/>
                <a:gd name="T70" fmla="*/ 34 w 36"/>
                <a:gd name="T71" fmla="*/ 8 h 54"/>
                <a:gd name="T72" fmla="*/ 36 w 36"/>
                <a:gd name="T73" fmla="*/ 14 h 54"/>
                <a:gd name="T74" fmla="*/ 34 w 36"/>
                <a:gd name="T75" fmla="*/ 18 h 54"/>
                <a:gd name="T76" fmla="*/ 32 w 36"/>
                <a:gd name="T77" fmla="*/ 22 h 54"/>
                <a:gd name="T78" fmla="*/ 30 w 36"/>
                <a:gd name="T79" fmla="*/ 24 h 54"/>
                <a:gd name="T80" fmla="*/ 26 w 36"/>
                <a:gd name="T81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54">
                  <a:moveTo>
                    <a:pt x="26" y="26"/>
                  </a:moveTo>
                  <a:lnTo>
                    <a:pt x="26" y="26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0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6" y="42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6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4299701" y="4566602"/>
              <a:ext cx="1307982" cy="1307982"/>
            </a:xfrm>
            <a:custGeom>
              <a:avLst/>
              <a:gdLst>
                <a:gd name="T0" fmla="*/ 238 w 478"/>
                <a:gd name="T1" fmla="*/ 0 h 478"/>
                <a:gd name="T2" fmla="*/ 286 w 478"/>
                <a:gd name="T3" fmla="*/ 6 h 478"/>
                <a:gd name="T4" fmla="*/ 332 w 478"/>
                <a:gd name="T5" fmla="*/ 20 h 478"/>
                <a:gd name="T6" fmla="*/ 372 w 478"/>
                <a:gd name="T7" fmla="*/ 42 h 478"/>
                <a:gd name="T8" fmla="*/ 408 w 478"/>
                <a:gd name="T9" fmla="*/ 70 h 478"/>
                <a:gd name="T10" fmla="*/ 436 w 478"/>
                <a:gd name="T11" fmla="*/ 106 h 478"/>
                <a:gd name="T12" fmla="*/ 458 w 478"/>
                <a:gd name="T13" fmla="*/ 146 h 478"/>
                <a:gd name="T14" fmla="*/ 472 w 478"/>
                <a:gd name="T15" fmla="*/ 190 h 478"/>
                <a:gd name="T16" fmla="*/ 478 w 478"/>
                <a:gd name="T17" fmla="*/ 238 h 478"/>
                <a:gd name="T18" fmla="*/ 476 w 478"/>
                <a:gd name="T19" fmla="*/ 264 h 478"/>
                <a:gd name="T20" fmla="*/ 466 w 478"/>
                <a:gd name="T21" fmla="*/ 310 h 478"/>
                <a:gd name="T22" fmla="*/ 448 w 478"/>
                <a:gd name="T23" fmla="*/ 352 h 478"/>
                <a:gd name="T24" fmla="*/ 422 w 478"/>
                <a:gd name="T25" fmla="*/ 390 h 478"/>
                <a:gd name="T26" fmla="*/ 390 w 478"/>
                <a:gd name="T27" fmla="*/ 422 h 478"/>
                <a:gd name="T28" fmla="*/ 352 w 478"/>
                <a:gd name="T29" fmla="*/ 448 h 478"/>
                <a:gd name="T30" fmla="*/ 310 w 478"/>
                <a:gd name="T31" fmla="*/ 466 h 478"/>
                <a:gd name="T32" fmla="*/ 264 w 478"/>
                <a:gd name="T33" fmla="*/ 476 h 478"/>
                <a:gd name="T34" fmla="*/ 238 w 478"/>
                <a:gd name="T35" fmla="*/ 478 h 478"/>
                <a:gd name="T36" fmla="*/ 190 w 478"/>
                <a:gd name="T37" fmla="*/ 472 h 478"/>
                <a:gd name="T38" fmla="*/ 146 w 478"/>
                <a:gd name="T39" fmla="*/ 458 h 478"/>
                <a:gd name="T40" fmla="*/ 106 w 478"/>
                <a:gd name="T41" fmla="*/ 436 h 478"/>
                <a:gd name="T42" fmla="*/ 70 w 478"/>
                <a:gd name="T43" fmla="*/ 408 h 478"/>
                <a:gd name="T44" fmla="*/ 42 w 478"/>
                <a:gd name="T45" fmla="*/ 372 h 478"/>
                <a:gd name="T46" fmla="*/ 20 w 478"/>
                <a:gd name="T47" fmla="*/ 332 h 478"/>
                <a:gd name="T48" fmla="*/ 6 w 478"/>
                <a:gd name="T49" fmla="*/ 286 h 478"/>
                <a:gd name="T50" fmla="*/ 0 w 478"/>
                <a:gd name="T51" fmla="*/ 238 h 478"/>
                <a:gd name="T52" fmla="*/ 2 w 478"/>
                <a:gd name="T53" fmla="*/ 214 h 478"/>
                <a:gd name="T54" fmla="*/ 12 w 478"/>
                <a:gd name="T55" fmla="*/ 168 h 478"/>
                <a:gd name="T56" fmla="*/ 30 w 478"/>
                <a:gd name="T57" fmla="*/ 126 h 478"/>
                <a:gd name="T58" fmla="*/ 54 w 478"/>
                <a:gd name="T59" fmla="*/ 88 h 478"/>
                <a:gd name="T60" fmla="*/ 88 w 478"/>
                <a:gd name="T61" fmla="*/ 54 h 478"/>
                <a:gd name="T62" fmla="*/ 126 w 478"/>
                <a:gd name="T63" fmla="*/ 30 h 478"/>
                <a:gd name="T64" fmla="*/ 168 w 478"/>
                <a:gd name="T65" fmla="*/ 12 h 478"/>
                <a:gd name="T66" fmla="*/ 214 w 478"/>
                <a:gd name="T67" fmla="*/ 2 h 478"/>
                <a:gd name="T68" fmla="*/ 238 w 478"/>
                <a:gd name="T69" fmla="*/ 0 h 478"/>
                <a:gd name="T70" fmla="*/ 238 w 478"/>
                <a:gd name="T71" fmla="*/ 16 h 478"/>
                <a:gd name="T72" fmla="*/ 248 w 478"/>
                <a:gd name="T73" fmla="*/ 20 h 478"/>
                <a:gd name="T74" fmla="*/ 252 w 478"/>
                <a:gd name="T75" fmla="*/ 28 h 478"/>
                <a:gd name="T76" fmla="*/ 250 w 478"/>
                <a:gd name="T77" fmla="*/ 32 h 478"/>
                <a:gd name="T78" fmla="*/ 244 w 478"/>
                <a:gd name="T79" fmla="*/ 40 h 478"/>
                <a:gd name="T80" fmla="*/ 238 w 478"/>
                <a:gd name="T81" fmla="*/ 40 h 478"/>
                <a:gd name="T82" fmla="*/ 230 w 478"/>
                <a:gd name="T83" fmla="*/ 36 h 478"/>
                <a:gd name="T84" fmla="*/ 226 w 478"/>
                <a:gd name="T85" fmla="*/ 28 h 478"/>
                <a:gd name="T86" fmla="*/ 228 w 478"/>
                <a:gd name="T87" fmla="*/ 24 h 478"/>
                <a:gd name="T88" fmla="*/ 234 w 478"/>
                <a:gd name="T89" fmla="*/ 16 h 478"/>
                <a:gd name="T90" fmla="*/ 238 w 478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8">
                  <a:moveTo>
                    <a:pt x="238" y="0"/>
                  </a:moveTo>
                  <a:lnTo>
                    <a:pt x="238" y="0"/>
                  </a:lnTo>
                  <a:lnTo>
                    <a:pt x="264" y="2"/>
                  </a:lnTo>
                  <a:lnTo>
                    <a:pt x="286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6" y="472"/>
                  </a:lnTo>
                  <a:lnTo>
                    <a:pt x="264" y="476"/>
                  </a:lnTo>
                  <a:lnTo>
                    <a:pt x="238" y="478"/>
                  </a:lnTo>
                  <a:lnTo>
                    <a:pt x="238" y="478"/>
                  </a:lnTo>
                  <a:lnTo>
                    <a:pt x="214" y="476"/>
                  </a:lnTo>
                  <a:lnTo>
                    <a:pt x="190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8"/>
                  </a:lnTo>
                  <a:lnTo>
                    <a:pt x="54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6"/>
                  </a:lnTo>
                  <a:lnTo>
                    <a:pt x="42" y="106"/>
                  </a:lnTo>
                  <a:lnTo>
                    <a:pt x="54" y="88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2"/>
                  </a:lnTo>
                  <a:lnTo>
                    <a:pt x="126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0" y="6"/>
                  </a:lnTo>
                  <a:lnTo>
                    <a:pt x="214" y="2"/>
                  </a:lnTo>
                  <a:lnTo>
                    <a:pt x="238" y="0"/>
                  </a:lnTo>
                  <a:lnTo>
                    <a:pt x="238" y="0"/>
                  </a:lnTo>
                  <a:close/>
                  <a:moveTo>
                    <a:pt x="238" y="16"/>
                  </a:moveTo>
                  <a:lnTo>
                    <a:pt x="238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38" y="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0"/>
            <p:cNvSpPr>
              <a:spLocks noEditPoints="1"/>
            </p:cNvSpPr>
            <p:nvPr/>
          </p:nvSpPr>
          <p:spPr bwMode="auto">
            <a:xfrm flipH="1">
              <a:off x="4967375" y="3871564"/>
              <a:ext cx="41943" cy="634837"/>
            </a:xfrm>
            <a:custGeom>
              <a:avLst/>
              <a:gdLst>
                <a:gd name="T0" fmla="*/ 0 w 10"/>
                <a:gd name="T1" fmla="*/ 6 h 546"/>
                <a:gd name="T2" fmla="*/ 10 w 10"/>
                <a:gd name="T3" fmla="*/ 6 h 546"/>
                <a:gd name="T4" fmla="*/ 4 w 10"/>
                <a:gd name="T5" fmla="*/ 546 h 546"/>
                <a:gd name="T6" fmla="*/ 4 w 10"/>
                <a:gd name="T7" fmla="*/ 536 h 546"/>
                <a:gd name="T8" fmla="*/ 8 w 10"/>
                <a:gd name="T9" fmla="*/ 546 h 546"/>
                <a:gd name="T10" fmla="*/ 0 w 10"/>
                <a:gd name="T11" fmla="*/ 30 h 546"/>
                <a:gd name="T12" fmla="*/ 10 w 10"/>
                <a:gd name="T13" fmla="*/ 30 h 546"/>
                <a:gd name="T14" fmla="*/ 4 w 10"/>
                <a:gd name="T15" fmla="*/ 60 h 546"/>
                <a:gd name="T16" fmla="*/ 4 w 10"/>
                <a:gd name="T17" fmla="*/ 48 h 546"/>
                <a:gd name="T18" fmla="*/ 8 w 10"/>
                <a:gd name="T19" fmla="*/ 58 h 546"/>
                <a:gd name="T20" fmla="*/ 0 w 10"/>
                <a:gd name="T21" fmla="*/ 78 h 546"/>
                <a:gd name="T22" fmla="*/ 8 w 10"/>
                <a:gd name="T23" fmla="*/ 74 h 546"/>
                <a:gd name="T24" fmla="*/ 4 w 10"/>
                <a:gd name="T25" fmla="*/ 84 h 546"/>
                <a:gd name="T26" fmla="*/ 0 w 10"/>
                <a:gd name="T27" fmla="*/ 102 h 546"/>
                <a:gd name="T28" fmla="*/ 10 w 10"/>
                <a:gd name="T29" fmla="*/ 102 h 546"/>
                <a:gd name="T30" fmla="*/ 4 w 10"/>
                <a:gd name="T31" fmla="*/ 132 h 546"/>
                <a:gd name="T32" fmla="*/ 4 w 10"/>
                <a:gd name="T33" fmla="*/ 122 h 546"/>
                <a:gd name="T34" fmla="*/ 4 w 10"/>
                <a:gd name="T35" fmla="*/ 132 h 546"/>
                <a:gd name="T36" fmla="*/ 0 w 10"/>
                <a:gd name="T37" fmla="*/ 152 h 546"/>
                <a:gd name="T38" fmla="*/ 10 w 10"/>
                <a:gd name="T39" fmla="*/ 152 h 546"/>
                <a:gd name="T40" fmla="*/ 4 w 10"/>
                <a:gd name="T41" fmla="*/ 180 h 546"/>
                <a:gd name="T42" fmla="*/ 4 w 10"/>
                <a:gd name="T43" fmla="*/ 170 h 546"/>
                <a:gd name="T44" fmla="*/ 4 w 10"/>
                <a:gd name="T45" fmla="*/ 180 h 546"/>
                <a:gd name="T46" fmla="*/ 0 w 10"/>
                <a:gd name="T47" fmla="*/ 200 h 546"/>
                <a:gd name="T48" fmla="*/ 10 w 10"/>
                <a:gd name="T49" fmla="*/ 200 h 546"/>
                <a:gd name="T50" fmla="*/ 4 w 10"/>
                <a:gd name="T51" fmla="*/ 230 h 546"/>
                <a:gd name="T52" fmla="*/ 4 w 10"/>
                <a:gd name="T53" fmla="*/ 218 h 546"/>
                <a:gd name="T54" fmla="*/ 8 w 10"/>
                <a:gd name="T55" fmla="*/ 228 h 546"/>
                <a:gd name="T56" fmla="*/ 0 w 10"/>
                <a:gd name="T57" fmla="*/ 248 h 546"/>
                <a:gd name="T58" fmla="*/ 10 w 10"/>
                <a:gd name="T59" fmla="*/ 248 h 546"/>
                <a:gd name="T60" fmla="*/ 4 w 10"/>
                <a:gd name="T61" fmla="*/ 278 h 546"/>
                <a:gd name="T62" fmla="*/ 4 w 10"/>
                <a:gd name="T63" fmla="*/ 268 h 546"/>
                <a:gd name="T64" fmla="*/ 8 w 10"/>
                <a:gd name="T65" fmla="*/ 276 h 546"/>
                <a:gd name="T66" fmla="*/ 0 w 10"/>
                <a:gd name="T67" fmla="*/ 298 h 546"/>
                <a:gd name="T68" fmla="*/ 8 w 10"/>
                <a:gd name="T69" fmla="*/ 294 h 546"/>
                <a:gd name="T70" fmla="*/ 4 w 10"/>
                <a:gd name="T71" fmla="*/ 302 h 546"/>
                <a:gd name="T72" fmla="*/ 0 w 10"/>
                <a:gd name="T73" fmla="*/ 322 h 546"/>
                <a:gd name="T74" fmla="*/ 10 w 10"/>
                <a:gd name="T75" fmla="*/ 322 h 546"/>
                <a:gd name="T76" fmla="*/ 4 w 10"/>
                <a:gd name="T77" fmla="*/ 350 h 546"/>
                <a:gd name="T78" fmla="*/ 4 w 10"/>
                <a:gd name="T79" fmla="*/ 340 h 546"/>
                <a:gd name="T80" fmla="*/ 4 w 10"/>
                <a:gd name="T81" fmla="*/ 350 h 546"/>
                <a:gd name="T82" fmla="*/ 0 w 10"/>
                <a:gd name="T83" fmla="*/ 370 h 546"/>
                <a:gd name="T84" fmla="*/ 10 w 10"/>
                <a:gd name="T85" fmla="*/ 370 h 546"/>
                <a:gd name="T86" fmla="*/ 4 w 10"/>
                <a:gd name="T87" fmla="*/ 400 h 546"/>
                <a:gd name="T88" fmla="*/ 4 w 10"/>
                <a:gd name="T89" fmla="*/ 388 h 546"/>
                <a:gd name="T90" fmla="*/ 8 w 10"/>
                <a:gd name="T91" fmla="*/ 398 h 546"/>
                <a:gd name="T92" fmla="*/ 0 w 10"/>
                <a:gd name="T93" fmla="*/ 418 h 546"/>
                <a:gd name="T94" fmla="*/ 8 w 10"/>
                <a:gd name="T95" fmla="*/ 414 h 546"/>
                <a:gd name="T96" fmla="*/ 4 w 10"/>
                <a:gd name="T97" fmla="*/ 424 h 546"/>
                <a:gd name="T98" fmla="*/ 2 w 10"/>
                <a:gd name="T99" fmla="*/ 440 h 546"/>
                <a:gd name="T100" fmla="*/ 10 w 10"/>
                <a:gd name="T101" fmla="*/ 444 h 546"/>
                <a:gd name="T102" fmla="*/ 2 w 10"/>
                <a:gd name="T103" fmla="*/ 472 h 546"/>
                <a:gd name="T104" fmla="*/ 8 w 10"/>
                <a:gd name="T105" fmla="*/ 464 h 546"/>
                <a:gd name="T106" fmla="*/ 4 w 10"/>
                <a:gd name="T107" fmla="*/ 472 h 546"/>
                <a:gd name="T108" fmla="*/ 0 w 10"/>
                <a:gd name="T109" fmla="*/ 492 h 546"/>
                <a:gd name="T110" fmla="*/ 10 w 10"/>
                <a:gd name="T111" fmla="*/ 492 h 546"/>
                <a:gd name="T112" fmla="*/ 4 w 10"/>
                <a:gd name="T113" fmla="*/ 522 h 546"/>
                <a:gd name="T114" fmla="*/ 4 w 10"/>
                <a:gd name="T115" fmla="*/ 510 h 546"/>
                <a:gd name="T116" fmla="*/ 8 w 10"/>
                <a:gd name="T117" fmla="*/ 52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" h="546">
                  <a:moveTo>
                    <a:pt x="4" y="10"/>
                  </a:moveTo>
                  <a:lnTo>
                    <a:pt x="4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10"/>
                  </a:lnTo>
                  <a:lnTo>
                    <a:pt x="4" y="10"/>
                  </a:lnTo>
                  <a:close/>
                  <a:moveTo>
                    <a:pt x="4" y="546"/>
                  </a:moveTo>
                  <a:lnTo>
                    <a:pt x="4" y="546"/>
                  </a:lnTo>
                  <a:lnTo>
                    <a:pt x="2" y="546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8" y="538"/>
                  </a:lnTo>
                  <a:lnTo>
                    <a:pt x="10" y="542"/>
                  </a:lnTo>
                  <a:lnTo>
                    <a:pt x="10" y="542"/>
                  </a:lnTo>
                  <a:lnTo>
                    <a:pt x="10" y="542"/>
                  </a:lnTo>
                  <a:lnTo>
                    <a:pt x="8" y="546"/>
                  </a:lnTo>
                  <a:lnTo>
                    <a:pt x="4" y="546"/>
                  </a:lnTo>
                  <a:lnTo>
                    <a:pt x="4" y="546"/>
                  </a:lnTo>
                  <a:close/>
                  <a:moveTo>
                    <a:pt x="4" y="34"/>
                  </a:moveTo>
                  <a:lnTo>
                    <a:pt x="4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4" y="60"/>
                  </a:moveTo>
                  <a:lnTo>
                    <a:pt x="4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4" y="60"/>
                  </a:lnTo>
                  <a:lnTo>
                    <a:pt x="4" y="60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4" y="84"/>
                  </a:lnTo>
                  <a:lnTo>
                    <a:pt x="4" y="84"/>
                  </a:lnTo>
                  <a:close/>
                  <a:moveTo>
                    <a:pt x="4" y="108"/>
                  </a:move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8" y="98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4" y="108"/>
                  </a:lnTo>
                  <a:lnTo>
                    <a:pt x="4" y="108"/>
                  </a:lnTo>
                  <a:close/>
                  <a:moveTo>
                    <a:pt x="4" y="132"/>
                  </a:moveTo>
                  <a:lnTo>
                    <a:pt x="4" y="132"/>
                  </a:lnTo>
                  <a:lnTo>
                    <a:pt x="2" y="13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8" y="124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8" y="130"/>
                  </a:lnTo>
                  <a:lnTo>
                    <a:pt x="4" y="132"/>
                  </a:lnTo>
                  <a:lnTo>
                    <a:pt x="4" y="132"/>
                  </a:lnTo>
                  <a:close/>
                  <a:moveTo>
                    <a:pt x="4" y="156"/>
                  </a:moveTo>
                  <a:lnTo>
                    <a:pt x="4" y="156"/>
                  </a:lnTo>
                  <a:lnTo>
                    <a:pt x="2" y="15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4" y="146"/>
                  </a:lnTo>
                  <a:lnTo>
                    <a:pt x="4" y="146"/>
                  </a:lnTo>
                  <a:lnTo>
                    <a:pt x="8" y="148"/>
                  </a:lnTo>
                  <a:lnTo>
                    <a:pt x="10" y="150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4"/>
                  </a:lnTo>
                  <a:lnTo>
                    <a:pt x="4" y="156"/>
                  </a:lnTo>
                  <a:lnTo>
                    <a:pt x="4" y="156"/>
                  </a:lnTo>
                  <a:close/>
                  <a:moveTo>
                    <a:pt x="4" y="180"/>
                  </a:moveTo>
                  <a:lnTo>
                    <a:pt x="4" y="180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4" y="180"/>
                  </a:lnTo>
                  <a:lnTo>
                    <a:pt x="4" y="180"/>
                  </a:lnTo>
                  <a:close/>
                  <a:moveTo>
                    <a:pt x="4" y="206"/>
                  </a:moveTo>
                  <a:lnTo>
                    <a:pt x="4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4" y="206"/>
                  </a:lnTo>
                  <a:lnTo>
                    <a:pt x="4" y="206"/>
                  </a:lnTo>
                  <a:close/>
                  <a:moveTo>
                    <a:pt x="4" y="230"/>
                  </a:moveTo>
                  <a:lnTo>
                    <a:pt x="4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4" y="218"/>
                  </a:lnTo>
                  <a:lnTo>
                    <a:pt x="4" y="218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4" y="230"/>
                  </a:lnTo>
                  <a:lnTo>
                    <a:pt x="4" y="230"/>
                  </a:lnTo>
                  <a:close/>
                  <a:moveTo>
                    <a:pt x="4" y="254"/>
                  </a:moveTo>
                  <a:lnTo>
                    <a:pt x="4" y="254"/>
                  </a:lnTo>
                  <a:lnTo>
                    <a:pt x="2" y="252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8" y="244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52"/>
                  </a:lnTo>
                  <a:lnTo>
                    <a:pt x="4" y="254"/>
                  </a:lnTo>
                  <a:lnTo>
                    <a:pt x="4" y="254"/>
                  </a:lnTo>
                  <a:close/>
                  <a:moveTo>
                    <a:pt x="4" y="278"/>
                  </a:moveTo>
                  <a:lnTo>
                    <a:pt x="4" y="278"/>
                  </a:lnTo>
                  <a:lnTo>
                    <a:pt x="2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0"/>
                  </a:lnTo>
                  <a:lnTo>
                    <a:pt x="4" y="268"/>
                  </a:lnTo>
                  <a:lnTo>
                    <a:pt x="4" y="268"/>
                  </a:lnTo>
                  <a:lnTo>
                    <a:pt x="8" y="268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8" y="276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4" y="302"/>
                  </a:moveTo>
                  <a:lnTo>
                    <a:pt x="4" y="302"/>
                  </a:lnTo>
                  <a:lnTo>
                    <a:pt x="2" y="300"/>
                  </a:lnTo>
                  <a:lnTo>
                    <a:pt x="0" y="298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94"/>
                  </a:lnTo>
                  <a:lnTo>
                    <a:pt x="4" y="292"/>
                  </a:lnTo>
                  <a:lnTo>
                    <a:pt x="4" y="292"/>
                  </a:lnTo>
                  <a:lnTo>
                    <a:pt x="8" y="294"/>
                  </a:lnTo>
                  <a:lnTo>
                    <a:pt x="10" y="296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4" y="302"/>
                  </a:lnTo>
                  <a:lnTo>
                    <a:pt x="4" y="302"/>
                  </a:lnTo>
                  <a:close/>
                  <a:moveTo>
                    <a:pt x="4" y="326"/>
                  </a:moveTo>
                  <a:lnTo>
                    <a:pt x="4" y="326"/>
                  </a:lnTo>
                  <a:lnTo>
                    <a:pt x="2" y="3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18"/>
                  </a:lnTo>
                  <a:lnTo>
                    <a:pt x="4" y="316"/>
                  </a:lnTo>
                  <a:lnTo>
                    <a:pt x="4" y="316"/>
                  </a:lnTo>
                  <a:lnTo>
                    <a:pt x="8" y="318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6"/>
                  </a:lnTo>
                  <a:lnTo>
                    <a:pt x="4" y="326"/>
                  </a:lnTo>
                  <a:lnTo>
                    <a:pt x="4" y="326"/>
                  </a:lnTo>
                  <a:close/>
                  <a:moveTo>
                    <a:pt x="4" y="350"/>
                  </a:moveTo>
                  <a:lnTo>
                    <a:pt x="4" y="350"/>
                  </a:lnTo>
                  <a:lnTo>
                    <a:pt x="2" y="350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2" y="342"/>
                  </a:lnTo>
                  <a:lnTo>
                    <a:pt x="4" y="340"/>
                  </a:lnTo>
                  <a:lnTo>
                    <a:pt x="4" y="340"/>
                  </a:lnTo>
                  <a:lnTo>
                    <a:pt x="8" y="342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8" y="350"/>
                  </a:lnTo>
                  <a:lnTo>
                    <a:pt x="4" y="350"/>
                  </a:lnTo>
                  <a:lnTo>
                    <a:pt x="4" y="350"/>
                  </a:lnTo>
                  <a:close/>
                  <a:moveTo>
                    <a:pt x="4" y="376"/>
                  </a:moveTo>
                  <a:lnTo>
                    <a:pt x="4" y="376"/>
                  </a:lnTo>
                  <a:lnTo>
                    <a:pt x="2" y="374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2" y="366"/>
                  </a:lnTo>
                  <a:lnTo>
                    <a:pt x="4" y="364"/>
                  </a:lnTo>
                  <a:lnTo>
                    <a:pt x="4" y="364"/>
                  </a:lnTo>
                  <a:lnTo>
                    <a:pt x="8" y="366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8" y="374"/>
                  </a:lnTo>
                  <a:lnTo>
                    <a:pt x="4" y="376"/>
                  </a:lnTo>
                  <a:lnTo>
                    <a:pt x="4" y="376"/>
                  </a:lnTo>
                  <a:close/>
                  <a:moveTo>
                    <a:pt x="4" y="400"/>
                  </a:moveTo>
                  <a:lnTo>
                    <a:pt x="4" y="400"/>
                  </a:lnTo>
                  <a:lnTo>
                    <a:pt x="2" y="398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390"/>
                  </a:lnTo>
                  <a:lnTo>
                    <a:pt x="4" y="388"/>
                  </a:lnTo>
                  <a:lnTo>
                    <a:pt x="4" y="388"/>
                  </a:lnTo>
                  <a:lnTo>
                    <a:pt x="8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8" y="398"/>
                  </a:lnTo>
                  <a:lnTo>
                    <a:pt x="4" y="400"/>
                  </a:lnTo>
                  <a:lnTo>
                    <a:pt x="4" y="400"/>
                  </a:lnTo>
                  <a:close/>
                  <a:moveTo>
                    <a:pt x="4" y="424"/>
                  </a:moveTo>
                  <a:lnTo>
                    <a:pt x="4" y="424"/>
                  </a:lnTo>
                  <a:lnTo>
                    <a:pt x="2" y="422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2" y="414"/>
                  </a:lnTo>
                  <a:lnTo>
                    <a:pt x="4" y="414"/>
                  </a:lnTo>
                  <a:lnTo>
                    <a:pt x="4" y="414"/>
                  </a:lnTo>
                  <a:lnTo>
                    <a:pt x="8" y="414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8" y="422"/>
                  </a:lnTo>
                  <a:lnTo>
                    <a:pt x="4" y="424"/>
                  </a:lnTo>
                  <a:lnTo>
                    <a:pt x="4" y="424"/>
                  </a:lnTo>
                  <a:close/>
                  <a:moveTo>
                    <a:pt x="4" y="448"/>
                  </a:moveTo>
                  <a:lnTo>
                    <a:pt x="4" y="448"/>
                  </a:lnTo>
                  <a:lnTo>
                    <a:pt x="2" y="446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40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8" y="440"/>
                  </a:lnTo>
                  <a:lnTo>
                    <a:pt x="10" y="442"/>
                  </a:lnTo>
                  <a:lnTo>
                    <a:pt x="10" y="444"/>
                  </a:lnTo>
                  <a:lnTo>
                    <a:pt x="10" y="444"/>
                  </a:lnTo>
                  <a:lnTo>
                    <a:pt x="8" y="446"/>
                  </a:lnTo>
                  <a:lnTo>
                    <a:pt x="4" y="448"/>
                  </a:lnTo>
                  <a:lnTo>
                    <a:pt x="4" y="448"/>
                  </a:lnTo>
                  <a:close/>
                  <a:moveTo>
                    <a:pt x="4" y="472"/>
                  </a:moveTo>
                  <a:lnTo>
                    <a:pt x="4" y="472"/>
                  </a:lnTo>
                  <a:lnTo>
                    <a:pt x="2" y="472"/>
                  </a:lnTo>
                  <a:lnTo>
                    <a:pt x="0" y="468"/>
                  </a:lnTo>
                  <a:lnTo>
                    <a:pt x="0" y="468"/>
                  </a:lnTo>
                  <a:lnTo>
                    <a:pt x="2" y="464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8" y="464"/>
                  </a:lnTo>
                  <a:lnTo>
                    <a:pt x="10" y="468"/>
                  </a:lnTo>
                  <a:lnTo>
                    <a:pt x="10" y="468"/>
                  </a:lnTo>
                  <a:lnTo>
                    <a:pt x="10" y="468"/>
                  </a:lnTo>
                  <a:lnTo>
                    <a:pt x="8" y="472"/>
                  </a:lnTo>
                  <a:lnTo>
                    <a:pt x="4" y="472"/>
                  </a:lnTo>
                  <a:lnTo>
                    <a:pt x="4" y="472"/>
                  </a:lnTo>
                  <a:close/>
                  <a:moveTo>
                    <a:pt x="4" y="496"/>
                  </a:moveTo>
                  <a:lnTo>
                    <a:pt x="4" y="496"/>
                  </a:lnTo>
                  <a:lnTo>
                    <a:pt x="2" y="496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2" y="488"/>
                  </a:lnTo>
                  <a:lnTo>
                    <a:pt x="4" y="486"/>
                  </a:lnTo>
                  <a:lnTo>
                    <a:pt x="4" y="486"/>
                  </a:lnTo>
                  <a:lnTo>
                    <a:pt x="8" y="488"/>
                  </a:lnTo>
                  <a:lnTo>
                    <a:pt x="10" y="492"/>
                  </a:lnTo>
                  <a:lnTo>
                    <a:pt x="10" y="492"/>
                  </a:lnTo>
                  <a:lnTo>
                    <a:pt x="10" y="492"/>
                  </a:lnTo>
                  <a:lnTo>
                    <a:pt x="8" y="496"/>
                  </a:lnTo>
                  <a:lnTo>
                    <a:pt x="4" y="496"/>
                  </a:lnTo>
                  <a:lnTo>
                    <a:pt x="4" y="496"/>
                  </a:lnTo>
                  <a:close/>
                  <a:moveTo>
                    <a:pt x="4" y="522"/>
                  </a:moveTo>
                  <a:lnTo>
                    <a:pt x="4" y="522"/>
                  </a:lnTo>
                  <a:lnTo>
                    <a:pt x="2" y="520"/>
                  </a:lnTo>
                  <a:lnTo>
                    <a:pt x="0" y="516"/>
                  </a:lnTo>
                  <a:lnTo>
                    <a:pt x="0" y="516"/>
                  </a:lnTo>
                  <a:lnTo>
                    <a:pt x="0" y="516"/>
                  </a:lnTo>
                  <a:lnTo>
                    <a:pt x="2" y="512"/>
                  </a:lnTo>
                  <a:lnTo>
                    <a:pt x="4" y="510"/>
                  </a:lnTo>
                  <a:lnTo>
                    <a:pt x="4" y="510"/>
                  </a:lnTo>
                  <a:lnTo>
                    <a:pt x="8" y="512"/>
                  </a:lnTo>
                  <a:lnTo>
                    <a:pt x="10" y="516"/>
                  </a:lnTo>
                  <a:lnTo>
                    <a:pt x="10" y="516"/>
                  </a:lnTo>
                  <a:lnTo>
                    <a:pt x="10" y="516"/>
                  </a:lnTo>
                  <a:lnTo>
                    <a:pt x="8" y="520"/>
                  </a:lnTo>
                  <a:lnTo>
                    <a:pt x="4" y="522"/>
                  </a:lnTo>
                  <a:lnTo>
                    <a:pt x="4" y="522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4485774" y="5026311"/>
              <a:ext cx="142291" cy="147764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8 h 54"/>
                <a:gd name="T8" fmla="*/ 0 w 52"/>
                <a:gd name="T9" fmla="*/ 28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0 h 54"/>
                <a:gd name="T20" fmla="*/ 36 w 52"/>
                <a:gd name="T21" fmla="*/ 2 h 54"/>
                <a:gd name="T22" fmla="*/ 44 w 52"/>
                <a:gd name="T23" fmla="*/ 8 h 54"/>
                <a:gd name="T24" fmla="*/ 50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4 w 52"/>
                <a:gd name="T31" fmla="*/ 46 h 54"/>
                <a:gd name="T32" fmla="*/ 36 w 52"/>
                <a:gd name="T33" fmla="*/ 52 h 54"/>
                <a:gd name="T34" fmla="*/ 26 w 52"/>
                <a:gd name="T35" fmla="*/ 54 h 54"/>
                <a:gd name="T36" fmla="*/ 8 w 52"/>
                <a:gd name="T37" fmla="*/ 28 h 54"/>
                <a:gd name="T38" fmla="*/ 10 w 52"/>
                <a:gd name="T39" fmla="*/ 34 h 54"/>
                <a:gd name="T40" fmla="*/ 14 w 52"/>
                <a:gd name="T41" fmla="*/ 40 h 54"/>
                <a:gd name="T42" fmla="*/ 18 w 52"/>
                <a:gd name="T43" fmla="*/ 46 h 54"/>
                <a:gd name="T44" fmla="*/ 26 w 52"/>
                <a:gd name="T45" fmla="*/ 46 h 54"/>
                <a:gd name="T46" fmla="*/ 32 w 52"/>
                <a:gd name="T47" fmla="*/ 46 h 54"/>
                <a:gd name="T48" fmla="*/ 38 w 52"/>
                <a:gd name="T49" fmla="*/ 40 h 54"/>
                <a:gd name="T50" fmla="*/ 42 w 52"/>
                <a:gd name="T51" fmla="*/ 34 h 54"/>
                <a:gd name="T52" fmla="*/ 42 w 52"/>
                <a:gd name="T53" fmla="*/ 28 h 54"/>
                <a:gd name="T54" fmla="*/ 42 w 52"/>
                <a:gd name="T55" fmla="*/ 20 h 54"/>
                <a:gd name="T56" fmla="*/ 38 w 52"/>
                <a:gd name="T57" fmla="*/ 14 h 54"/>
                <a:gd name="T58" fmla="*/ 32 w 52"/>
                <a:gd name="T59" fmla="*/ 10 h 54"/>
                <a:gd name="T60" fmla="*/ 26 w 52"/>
                <a:gd name="T61" fmla="*/ 8 h 54"/>
                <a:gd name="T62" fmla="*/ 18 w 52"/>
                <a:gd name="T63" fmla="*/ 10 h 54"/>
                <a:gd name="T64" fmla="*/ 14 w 52"/>
                <a:gd name="T65" fmla="*/ 14 h 54"/>
                <a:gd name="T66" fmla="*/ 10 w 52"/>
                <a:gd name="T67" fmla="*/ 20 h 54"/>
                <a:gd name="T68" fmla="*/ 8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2"/>
            <p:cNvSpPr>
              <a:spLocks noEditPoints="1"/>
            </p:cNvSpPr>
            <p:nvPr/>
          </p:nvSpPr>
          <p:spPr bwMode="auto">
            <a:xfrm>
              <a:off x="4649956" y="5064620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6 w 40"/>
                <a:gd name="T9" fmla="*/ 0 h 56"/>
                <a:gd name="T10" fmla="*/ 6 w 40"/>
                <a:gd name="T11" fmla="*/ 8 h 56"/>
                <a:gd name="T12" fmla="*/ 12 w 40"/>
                <a:gd name="T13" fmla="*/ 2 h 56"/>
                <a:gd name="T14" fmla="*/ 20 w 40"/>
                <a:gd name="T15" fmla="*/ 0 h 56"/>
                <a:gd name="T16" fmla="*/ 28 w 40"/>
                <a:gd name="T17" fmla="*/ 2 h 56"/>
                <a:gd name="T18" fmla="*/ 34 w 40"/>
                <a:gd name="T19" fmla="*/ 6 h 56"/>
                <a:gd name="T20" fmla="*/ 38 w 40"/>
                <a:gd name="T21" fmla="*/ 12 h 56"/>
                <a:gd name="T22" fmla="*/ 40 w 40"/>
                <a:gd name="T23" fmla="*/ 20 h 56"/>
                <a:gd name="T24" fmla="*/ 38 w 40"/>
                <a:gd name="T25" fmla="*/ 28 h 56"/>
                <a:gd name="T26" fmla="*/ 34 w 40"/>
                <a:gd name="T27" fmla="*/ 34 h 56"/>
                <a:gd name="T28" fmla="*/ 28 w 40"/>
                <a:gd name="T29" fmla="*/ 40 h 56"/>
                <a:gd name="T30" fmla="*/ 22 w 40"/>
                <a:gd name="T31" fmla="*/ 40 h 56"/>
                <a:gd name="T32" fmla="*/ 18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0 w 40"/>
                <a:gd name="T39" fmla="*/ 26 h 56"/>
                <a:gd name="T40" fmla="*/ 30 w 40"/>
                <a:gd name="T41" fmla="*/ 20 h 56"/>
                <a:gd name="T42" fmla="*/ 30 w 40"/>
                <a:gd name="T43" fmla="*/ 16 h 56"/>
                <a:gd name="T44" fmla="*/ 28 w 40"/>
                <a:gd name="T45" fmla="*/ 10 h 56"/>
                <a:gd name="T46" fmla="*/ 24 w 40"/>
                <a:gd name="T47" fmla="*/ 8 h 56"/>
                <a:gd name="T48" fmla="*/ 18 w 40"/>
                <a:gd name="T49" fmla="*/ 6 h 56"/>
                <a:gd name="T50" fmla="*/ 16 w 40"/>
                <a:gd name="T51" fmla="*/ 8 h 56"/>
                <a:gd name="T52" fmla="*/ 12 w 40"/>
                <a:gd name="T53" fmla="*/ 10 h 56"/>
                <a:gd name="T54" fmla="*/ 10 w 40"/>
                <a:gd name="T55" fmla="*/ 12 h 56"/>
                <a:gd name="T56" fmla="*/ 8 w 40"/>
                <a:gd name="T57" fmla="*/ 26 h 56"/>
                <a:gd name="T58" fmla="*/ 10 w 40"/>
                <a:gd name="T59" fmla="*/ 28 h 56"/>
                <a:gd name="T60" fmla="*/ 12 w 40"/>
                <a:gd name="T61" fmla="*/ 32 h 56"/>
                <a:gd name="T62" fmla="*/ 16 w 40"/>
                <a:gd name="T63" fmla="*/ 32 h 56"/>
                <a:gd name="T64" fmla="*/ 18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"/>
            <p:cNvSpPr>
              <a:spLocks/>
            </p:cNvSpPr>
            <p:nvPr/>
          </p:nvSpPr>
          <p:spPr bwMode="auto">
            <a:xfrm>
              <a:off x="4770356" y="5031784"/>
              <a:ext cx="65673" cy="142291"/>
            </a:xfrm>
            <a:custGeom>
              <a:avLst/>
              <a:gdLst>
                <a:gd name="T0" fmla="*/ 24 w 24"/>
                <a:gd name="T1" fmla="*/ 50 h 52"/>
                <a:gd name="T2" fmla="*/ 24 w 24"/>
                <a:gd name="T3" fmla="*/ 50 h 52"/>
                <a:gd name="T4" fmla="*/ 20 w 24"/>
                <a:gd name="T5" fmla="*/ 52 h 52"/>
                <a:gd name="T6" fmla="*/ 20 w 24"/>
                <a:gd name="T7" fmla="*/ 52 h 52"/>
                <a:gd name="T8" fmla="*/ 14 w 24"/>
                <a:gd name="T9" fmla="*/ 52 h 52"/>
                <a:gd name="T10" fmla="*/ 14 w 24"/>
                <a:gd name="T11" fmla="*/ 52 h 52"/>
                <a:gd name="T12" fmla="*/ 10 w 24"/>
                <a:gd name="T13" fmla="*/ 52 h 52"/>
                <a:gd name="T14" fmla="*/ 10 w 24"/>
                <a:gd name="T15" fmla="*/ 52 h 52"/>
                <a:gd name="T16" fmla="*/ 8 w 24"/>
                <a:gd name="T17" fmla="*/ 50 h 52"/>
                <a:gd name="T18" fmla="*/ 8 w 24"/>
                <a:gd name="T19" fmla="*/ 50 h 52"/>
                <a:gd name="T20" fmla="*/ 6 w 24"/>
                <a:gd name="T21" fmla="*/ 48 h 52"/>
                <a:gd name="T22" fmla="*/ 6 w 24"/>
                <a:gd name="T23" fmla="*/ 48 h 52"/>
                <a:gd name="T24" fmla="*/ 4 w 24"/>
                <a:gd name="T25" fmla="*/ 44 h 52"/>
                <a:gd name="T26" fmla="*/ 4 w 24"/>
                <a:gd name="T27" fmla="*/ 18 h 52"/>
                <a:gd name="T28" fmla="*/ 0 w 24"/>
                <a:gd name="T29" fmla="*/ 18 h 52"/>
                <a:gd name="T30" fmla="*/ 0 w 24"/>
                <a:gd name="T31" fmla="*/ 12 h 52"/>
                <a:gd name="T32" fmla="*/ 4 w 24"/>
                <a:gd name="T33" fmla="*/ 12 h 52"/>
                <a:gd name="T34" fmla="*/ 4 w 24"/>
                <a:gd name="T35" fmla="*/ 0 h 52"/>
                <a:gd name="T36" fmla="*/ 12 w 24"/>
                <a:gd name="T37" fmla="*/ 0 h 52"/>
                <a:gd name="T38" fmla="*/ 12 w 24"/>
                <a:gd name="T39" fmla="*/ 12 h 52"/>
                <a:gd name="T40" fmla="*/ 22 w 24"/>
                <a:gd name="T41" fmla="*/ 12 h 52"/>
                <a:gd name="T42" fmla="*/ 22 w 24"/>
                <a:gd name="T43" fmla="*/ 18 h 52"/>
                <a:gd name="T44" fmla="*/ 12 w 24"/>
                <a:gd name="T45" fmla="*/ 18 h 52"/>
                <a:gd name="T46" fmla="*/ 12 w 24"/>
                <a:gd name="T47" fmla="*/ 40 h 52"/>
                <a:gd name="T48" fmla="*/ 12 w 24"/>
                <a:gd name="T49" fmla="*/ 40 h 52"/>
                <a:gd name="T50" fmla="*/ 14 w 24"/>
                <a:gd name="T51" fmla="*/ 44 h 52"/>
                <a:gd name="T52" fmla="*/ 14 w 24"/>
                <a:gd name="T53" fmla="*/ 44 h 52"/>
                <a:gd name="T54" fmla="*/ 16 w 24"/>
                <a:gd name="T55" fmla="*/ 44 h 52"/>
                <a:gd name="T56" fmla="*/ 16 w 24"/>
                <a:gd name="T57" fmla="*/ 44 h 52"/>
                <a:gd name="T58" fmla="*/ 20 w 24"/>
                <a:gd name="T59" fmla="*/ 44 h 52"/>
                <a:gd name="T60" fmla="*/ 20 w 24"/>
                <a:gd name="T61" fmla="*/ 44 h 52"/>
                <a:gd name="T62" fmla="*/ 22 w 24"/>
                <a:gd name="T63" fmla="*/ 44 h 52"/>
                <a:gd name="T64" fmla="*/ 24 w 24"/>
                <a:gd name="T65" fmla="*/ 50 h 52"/>
                <a:gd name="T66" fmla="*/ 24 w 24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52">
                  <a:moveTo>
                    <a:pt x="24" y="50"/>
                  </a:move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4"/>
            <p:cNvSpPr>
              <a:spLocks noEditPoints="1"/>
            </p:cNvSpPr>
            <p:nvPr/>
          </p:nvSpPr>
          <p:spPr bwMode="auto">
            <a:xfrm>
              <a:off x="4852447" y="5020838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4896229" y="5064620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6 w 40"/>
                <a:gd name="T5" fmla="*/ 34 h 40"/>
                <a:gd name="T6" fmla="*/ 2 w 40"/>
                <a:gd name="T7" fmla="*/ 28 h 40"/>
                <a:gd name="T8" fmla="*/ 0 w 40"/>
                <a:gd name="T9" fmla="*/ 20 h 40"/>
                <a:gd name="T10" fmla="*/ 2 w 40"/>
                <a:gd name="T11" fmla="*/ 12 h 40"/>
                <a:gd name="T12" fmla="*/ 6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4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4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8 w 40"/>
                <a:gd name="T35" fmla="*/ 20 h 40"/>
                <a:gd name="T36" fmla="*/ 10 w 40"/>
                <a:gd name="T37" fmla="*/ 26 h 40"/>
                <a:gd name="T38" fmla="*/ 12 w 40"/>
                <a:gd name="T39" fmla="*/ 30 h 40"/>
                <a:gd name="T40" fmla="*/ 16 w 40"/>
                <a:gd name="T41" fmla="*/ 32 h 40"/>
                <a:gd name="T42" fmla="*/ 20 w 40"/>
                <a:gd name="T43" fmla="*/ 34 h 40"/>
                <a:gd name="T44" fmla="*/ 24 w 40"/>
                <a:gd name="T45" fmla="*/ 32 h 40"/>
                <a:gd name="T46" fmla="*/ 28 w 40"/>
                <a:gd name="T47" fmla="*/ 30 h 40"/>
                <a:gd name="T48" fmla="*/ 32 w 40"/>
                <a:gd name="T49" fmla="*/ 26 h 40"/>
                <a:gd name="T50" fmla="*/ 32 w 40"/>
                <a:gd name="T51" fmla="*/ 20 h 40"/>
                <a:gd name="T52" fmla="*/ 32 w 40"/>
                <a:gd name="T53" fmla="*/ 14 h 40"/>
                <a:gd name="T54" fmla="*/ 28 w 40"/>
                <a:gd name="T55" fmla="*/ 10 h 40"/>
                <a:gd name="T56" fmla="*/ 24 w 40"/>
                <a:gd name="T57" fmla="*/ 8 h 40"/>
                <a:gd name="T58" fmla="*/ 20 w 40"/>
                <a:gd name="T59" fmla="*/ 6 h 40"/>
                <a:gd name="T60" fmla="*/ 16 w 40"/>
                <a:gd name="T61" fmla="*/ 8 h 40"/>
                <a:gd name="T62" fmla="*/ 12 w 40"/>
                <a:gd name="T63" fmla="*/ 10 h 40"/>
                <a:gd name="T64" fmla="*/ 10 w 40"/>
                <a:gd name="T65" fmla="*/ 16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5027574" y="5064620"/>
              <a:ext cx="98509" cy="109455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6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8 h 40"/>
                <a:gd name="T18" fmla="*/ 20 w 36"/>
                <a:gd name="T19" fmla="*/ 8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18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2 h 40"/>
                <a:gd name="T60" fmla="*/ 30 w 36"/>
                <a:gd name="T61" fmla="*/ 2 h 40"/>
                <a:gd name="T62" fmla="*/ 34 w 36"/>
                <a:gd name="T63" fmla="*/ 4 h 40"/>
                <a:gd name="T64" fmla="*/ 34 w 36"/>
                <a:gd name="T65" fmla="*/ 4 h 40"/>
                <a:gd name="T66" fmla="*/ 34 w 36"/>
                <a:gd name="T67" fmla="*/ 10 h 40"/>
                <a:gd name="T68" fmla="*/ 34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7"/>
            <p:cNvSpPr>
              <a:spLocks noEditPoints="1"/>
            </p:cNvSpPr>
            <p:nvPr/>
          </p:nvSpPr>
          <p:spPr bwMode="auto">
            <a:xfrm>
              <a:off x="5197229" y="5048202"/>
              <a:ext cx="109455" cy="125873"/>
            </a:xfrm>
            <a:custGeom>
              <a:avLst/>
              <a:gdLst>
                <a:gd name="T0" fmla="*/ 40 w 40"/>
                <a:gd name="T1" fmla="*/ 24 h 46"/>
                <a:gd name="T2" fmla="*/ 38 w 40"/>
                <a:gd name="T3" fmla="*/ 34 h 46"/>
                <a:gd name="T4" fmla="*/ 34 w 40"/>
                <a:gd name="T5" fmla="*/ 40 h 46"/>
                <a:gd name="T6" fmla="*/ 28 w 40"/>
                <a:gd name="T7" fmla="*/ 46 h 46"/>
                <a:gd name="T8" fmla="*/ 20 w 40"/>
                <a:gd name="T9" fmla="*/ 46 h 46"/>
                <a:gd name="T10" fmla="*/ 12 w 40"/>
                <a:gd name="T11" fmla="*/ 46 h 46"/>
                <a:gd name="T12" fmla="*/ 6 w 40"/>
                <a:gd name="T13" fmla="*/ 40 h 46"/>
                <a:gd name="T14" fmla="*/ 2 w 40"/>
                <a:gd name="T15" fmla="*/ 34 h 46"/>
                <a:gd name="T16" fmla="*/ 0 w 40"/>
                <a:gd name="T17" fmla="*/ 24 h 46"/>
                <a:gd name="T18" fmla="*/ 2 w 40"/>
                <a:gd name="T19" fmla="*/ 14 h 46"/>
                <a:gd name="T20" fmla="*/ 6 w 40"/>
                <a:gd name="T21" fmla="*/ 8 h 46"/>
                <a:gd name="T22" fmla="*/ 12 w 40"/>
                <a:gd name="T23" fmla="*/ 2 h 46"/>
                <a:gd name="T24" fmla="*/ 20 w 40"/>
                <a:gd name="T25" fmla="*/ 0 h 46"/>
                <a:gd name="T26" fmla="*/ 28 w 40"/>
                <a:gd name="T27" fmla="*/ 2 h 46"/>
                <a:gd name="T28" fmla="*/ 34 w 40"/>
                <a:gd name="T29" fmla="*/ 8 h 46"/>
                <a:gd name="T30" fmla="*/ 38 w 40"/>
                <a:gd name="T31" fmla="*/ 14 h 46"/>
                <a:gd name="T32" fmla="*/ 40 w 40"/>
                <a:gd name="T33" fmla="*/ 24 h 46"/>
                <a:gd name="T34" fmla="*/ 32 w 40"/>
                <a:gd name="T35" fmla="*/ 24 h 46"/>
                <a:gd name="T36" fmla="*/ 30 w 40"/>
                <a:gd name="T37" fmla="*/ 18 h 46"/>
                <a:gd name="T38" fmla="*/ 28 w 40"/>
                <a:gd name="T39" fmla="*/ 12 h 46"/>
                <a:gd name="T40" fmla="*/ 24 w 40"/>
                <a:gd name="T41" fmla="*/ 10 h 46"/>
                <a:gd name="T42" fmla="*/ 20 w 40"/>
                <a:gd name="T43" fmla="*/ 8 h 46"/>
                <a:gd name="T44" fmla="*/ 16 w 40"/>
                <a:gd name="T45" fmla="*/ 10 h 46"/>
                <a:gd name="T46" fmla="*/ 12 w 40"/>
                <a:gd name="T47" fmla="*/ 12 h 46"/>
                <a:gd name="T48" fmla="*/ 10 w 40"/>
                <a:gd name="T49" fmla="*/ 18 h 46"/>
                <a:gd name="T50" fmla="*/ 10 w 40"/>
                <a:gd name="T51" fmla="*/ 24 h 46"/>
                <a:gd name="T52" fmla="*/ 10 w 40"/>
                <a:gd name="T53" fmla="*/ 30 h 46"/>
                <a:gd name="T54" fmla="*/ 12 w 40"/>
                <a:gd name="T55" fmla="*/ 34 h 46"/>
                <a:gd name="T56" fmla="*/ 16 w 40"/>
                <a:gd name="T57" fmla="*/ 38 h 46"/>
                <a:gd name="T58" fmla="*/ 20 w 40"/>
                <a:gd name="T59" fmla="*/ 40 h 46"/>
                <a:gd name="T60" fmla="*/ 24 w 40"/>
                <a:gd name="T61" fmla="*/ 38 h 46"/>
                <a:gd name="T62" fmla="*/ 28 w 40"/>
                <a:gd name="T63" fmla="*/ 34 h 46"/>
                <a:gd name="T64" fmla="*/ 30 w 40"/>
                <a:gd name="T65" fmla="*/ 30 h 46"/>
                <a:gd name="T66" fmla="*/ 32 w 40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6">
                  <a:moveTo>
                    <a:pt x="40" y="24"/>
                  </a:moveTo>
                  <a:lnTo>
                    <a:pt x="40" y="2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5323102" y="5053675"/>
              <a:ext cx="98509" cy="120400"/>
            </a:xfrm>
            <a:custGeom>
              <a:avLst/>
              <a:gdLst>
                <a:gd name="T0" fmla="*/ 0 w 36"/>
                <a:gd name="T1" fmla="*/ 44 h 44"/>
                <a:gd name="T2" fmla="*/ 0 w 36"/>
                <a:gd name="T3" fmla="*/ 38 h 44"/>
                <a:gd name="T4" fmla="*/ 2 w 36"/>
                <a:gd name="T5" fmla="*/ 32 h 44"/>
                <a:gd name="T6" fmla="*/ 6 w 36"/>
                <a:gd name="T7" fmla="*/ 28 h 44"/>
                <a:gd name="T8" fmla="*/ 12 w 36"/>
                <a:gd name="T9" fmla="*/ 24 h 44"/>
                <a:gd name="T10" fmla="*/ 18 w 36"/>
                <a:gd name="T11" fmla="*/ 22 h 44"/>
                <a:gd name="T12" fmla="*/ 22 w 36"/>
                <a:gd name="T13" fmla="*/ 20 h 44"/>
                <a:gd name="T14" fmla="*/ 24 w 36"/>
                <a:gd name="T15" fmla="*/ 16 h 44"/>
                <a:gd name="T16" fmla="*/ 26 w 36"/>
                <a:gd name="T17" fmla="*/ 14 h 44"/>
                <a:gd name="T18" fmla="*/ 24 w 36"/>
                <a:gd name="T19" fmla="*/ 10 h 44"/>
                <a:gd name="T20" fmla="*/ 18 w 36"/>
                <a:gd name="T21" fmla="*/ 8 h 44"/>
                <a:gd name="T22" fmla="*/ 14 w 36"/>
                <a:gd name="T23" fmla="*/ 8 h 44"/>
                <a:gd name="T24" fmla="*/ 10 w 36"/>
                <a:gd name="T25" fmla="*/ 10 h 44"/>
                <a:gd name="T26" fmla="*/ 8 w 36"/>
                <a:gd name="T27" fmla="*/ 12 h 44"/>
                <a:gd name="T28" fmla="*/ 6 w 36"/>
                <a:gd name="T29" fmla="*/ 14 h 44"/>
                <a:gd name="T30" fmla="*/ 2 w 36"/>
                <a:gd name="T31" fmla="*/ 8 h 44"/>
                <a:gd name="T32" fmla="*/ 4 w 36"/>
                <a:gd name="T33" fmla="*/ 6 h 44"/>
                <a:gd name="T34" fmla="*/ 8 w 36"/>
                <a:gd name="T35" fmla="*/ 2 h 44"/>
                <a:gd name="T36" fmla="*/ 12 w 36"/>
                <a:gd name="T37" fmla="*/ 0 h 44"/>
                <a:gd name="T38" fmla="*/ 20 w 36"/>
                <a:gd name="T39" fmla="*/ 0 h 44"/>
                <a:gd name="T40" fmla="*/ 26 w 36"/>
                <a:gd name="T41" fmla="*/ 0 h 44"/>
                <a:gd name="T42" fmla="*/ 30 w 36"/>
                <a:gd name="T43" fmla="*/ 4 h 44"/>
                <a:gd name="T44" fmla="*/ 34 w 36"/>
                <a:gd name="T45" fmla="*/ 8 h 44"/>
                <a:gd name="T46" fmla="*/ 34 w 36"/>
                <a:gd name="T47" fmla="*/ 12 h 44"/>
                <a:gd name="T48" fmla="*/ 34 w 36"/>
                <a:gd name="T49" fmla="*/ 18 h 44"/>
                <a:gd name="T50" fmla="*/ 30 w 36"/>
                <a:gd name="T51" fmla="*/ 22 h 44"/>
                <a:gd name="T52" fmla="*/ 28 w 36"/>
                <a:gd name="T53" fmla="*/ 24 h 44"/>
                <a:gd name="T54" fmla="*/ 24 w 36"/>
                <a:gd name="T55" fmla="*/ 26 h 44"/>
                <a:gd name="T56" fmla="*/ 20 w 36"/>
                <a:gd name="T57" fmla="*/ 28 h 44"/>
                <a:gd name="T58" fmla="*/ 16 w 36"/>
                <a:gd name="T59" fmla="*/ 30 h 44"/>
                <a:gd name="T60" fmla="*/ 12 w 36"/>
                <a:gd name="T61" fmla="*/ 34 h 44"/>
                <a:gd name="T62" fmla="*/ 36 w 36"/>
                <a:gd name="T63" fmla="*/ 36 h 44"/>
                <a:gd name="T64" fmla="*/ 0 w 36"/>
                <a:gd name="T6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9"/>
            <p:cNvSpPr>
              <a:spLocks noEditPoints="1"/>
            </p:cNvSpPr>
            <p:nvPr/>
          </p:nvSpPr>
          <p:spPr bwMode="auto">
            <a:xfrm>
              <a:off x="2477282" y="3871565"/>
              <a:ext cx="1307982" cy="1307982"/>
            </a:xfrm>
            <a:custGeom>
              <a:avLst/>
              <a:gdLst>
                <a:gd name="T0" fmla="*/ 240 w 478"/>
                <a:gd name="T1" fmla="*/ 0 h 478"/>
                <a:gd name="T2" fmla="*/ 288 w 478"/>
                <a:gd name="T3" fmla="*/ 6 h 478"/>
                <a:gd name="T4" fmla="*/ 332 w 478"/>
                <a:gd name="T5" fmla="*/ 20 h 478"/>
                <a:gd name="T6" fmla="*/ 372 w 478"/>
                <a:gd name="T7" fmla="*/ 42 h 478"/>
                <a:gd name="T8" fmla="*/ 408 w 478"/>
                <a:gd name="T9" fmla="*/ 70 h 478"/>
                <a:gd name="T10" fmla="*/ 436 w 478"/>
                <a:gd name="T11" fmla="*/ 106 h 478"/>
                <a:gd name="T12" fmla="*/ 458 w 478"/>
                <a:gd name="T13" fmla="*/ 146 h 478"/>
                <a:gd name="T14" fmla="*/ 472 w 478"/>
                <a:gd name="T15" fmla="*/ 190 h 478"/>
                <a:gd name="T16" fmla="*/ 478 w 478"/>
                <a:gd name="T17" fmla="*/ 238 h 478"/>
                <a:gd name="T18" fmla="*/ 476 w 478"/>
                <a:gd name="T19" fmla="*/ 264 h 478"/>
                <a:gd name="T20" fmla="*/ 466 w 478"/>
                <a:gd name="T21" fmla="*/ 310 h 478"/>
                <a:gd name="T22" fmla="*/ 448 w 478"/>
                <a:gd name="T23" fmla="*/ 352 h 478"/>
                <a:gd name="T24" fmla="*/ 422 w 478"/>
                <a:gd name="T25" fmla="*/ 390 h 478"/>
                <a:gd name="T26" fmla="*/ 390 w 478"/>
                <a:gd name="T27" fmla="*/ 422 h 478"/>
                <a:gd name="T28" fmla="*/ 352 w 478"/>
                <a:gd name="T29" fmla="*/ 448 h 478"/>
                <a:gd name="T30" fmla="*/ 310 w 478"/>
                <a:gd name="T31" fmla="*/ 466 h 478"/>
                <a:gd name="T32" fmla="*/ 264 w 478"/>
                <a:gd name="T33" fmla="*/ 476 h 478"/>
                <a:gd name="T34" fmla="*/ 240 w 478"/>
                <a:gd name="T35" fmla="*/ 478 h 478"/>
                <a:gd name="T36" fmla="*/ 192 w 478"/>
                <a:gd name="T37" fmla="*/ 472 h 478"/>
                <a:gd name="T38" fmla="*/ 146 w 478"/>
                <a:gd name="T39" fmla="*/ 458 h 478"/>
                <a:gd name="T40" fmla="*/ 106 w 478"/>
                <a:gd name="T41" fmla="*/ 436 h 478"/>
                <a:gd name="T42" fmla="*/ 70 w 478"/>
                <a:gd name="T43" fmla="*/ 408 h 478"/>
                <a:gd name="T44" fmla="*/ 42 w 478"/>
                <a:gd name="T45" fmla="*/ 372 h 478"/>
                <a:gd name="T46" fmla="*/ 20 w 478"/>
                <a:gd name="T47" fmla="*/ 332 h 478"/>
                <a:gd name="T48" fmla="*/ 6 w 478"/>
                <a:gd name="T49" fmla="*/ 286 h 478"/>
                <a:gd name="T50" fmla="*/ 0 w 478"/>
                <a:gd name="T51" fmla="*/ 238 h 478"/>
                <a:gd name="T52" fmla="*/ 2 w 478"/>
                <a:gd name="T53" fmla="*/ 214 h 478"/>
                <a:gd name="T54" fmla="*/ 12 w 478"/>
                <a:gd name="T55" fmla="*/ 168 h 478"/>
                <a:gd name="T56" fmla="*/ 30 w 478"/>
                <a:gd name="T57" fmla="*/ 126 h 478"/>
                <a:gd name="T58" fmla="*/ 56 w 478"/>
                <a:gd name="T59" fmla="*/ 88 h 478"/>
                <a:gd name="T60" fmla="*/ 88 w 478"/>
                <a:gd name="T61" fmla="*/ 54 h 478"/>
                <a:gd name="T62" fmla="*/ 126 w 478"/>
                <a:gd name="T63" fmla="*/ 30 h 478"/>
                <a:gd name="T64" fmla="*/ 168 w 478"/>
                <a:gd name="T65" fmla="*/ 12 h 478"/>
                <a:gd name="T66" fmla="*/ 214 w 478"/>
                <a:gd name="T67" fmla="*/ 2 h 478"/>
                <a:gd name="T68" fmla="*/ 240 w 478"/>
                <a:gd name="T69" fmla="*/ 0 h 478"/>
                <a:gd name="T70" fmla="*/ 240 w 478"/>
                <a:gd name="T71" fmla="*/ 16 h 478"/>
                <a:gd name="T72" fmla="*/ 248 w 478"/>
                <a:gd name="T73" fmla="*/ 20 h 478"/>
                <a:gd name="T74" fmla="*/ 252 w 478"/>
                <a:gd name="T75" fmla="*/ 28 h 478"/>
                <a:gd name="T76" fmla="*/ 250 w 478"/>
                <a:gd name="T77" fmla="*/ 32 h 478"/>
                <a:gd name="T78" fmla="*/ 244 w 478"/>
                <a:gd name="T79" fmla="*/ 40 h 478"/>
                <a:gd name="T80" fmla="*/ 240 w 478"/>
                <a:gd name="T81" fmla="*/ 40 h 478"/>
                <a:gd name="T82" fmla="*/ 230 w 478"/>
                <a:gd name="T83" fmla="*/ 36 h 478"/>
                <a:gd name="T84" fmla="*/ 226 w 478"/>
                <a:gd name="T85" fmla="*/ 28 h 478"/>
                <a:gd name="T86" fmla="*/ 228 w 478"/>
                <a:gd name="T87" fmla="*/ 24 h 478"/>
                <a:gd name="T88" fmla="*/ 234 w 478"/>
                <a:gd name="T89" fmla="*/ 16 h 478"/>
                <a:gd name="T90" fmla="*/ 240 w 478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8">
                  <a:moveTo>
                    <a:pt x="240" y="0"/>
                  </a:moveTo>
                  <a:lnTo>
                    <a:pt x="240" y="0"/>
                  </a:lnTo>
                  <a:lnTo>
                    <a:pt x="264" y="2"/>
                  </a:lnTo>
                  <a:lnTo>
                    <a:pt x="288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8" y="472"/>
                  </a:lnTo>
                  <a:lnTo>
                    <a:pt x="264" y="476"/>
                  </a:lnTo>
                  <a:lnTo>
                    <a:pt x="240" y="478"/>
                  </a:lnTo>
                  <a:lnTo>
                    <a:pt x="240" y="478"/>
                  </a:lnTo>
                  <a:lnTo>
                    <a:pt x="214" y="476"/>
                  </a:lnTo>
                  <a:lnTo>
                    <a:pt x="192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8"/>
                  </a:lnTo>
                  <a:lnTo>
                    <a:pt x="56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6"/>
                  </a:lnTo>
                  <a:lnTo>
                    <a:pt x="42" y="106"/>
                  </a:lnTo>
                  <a:lnTo>
                    <a:pt x="56" y="88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2"/>
                  </a:lnTo>
                  <a:lnTo>
                    <a:pt x="126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2" y="6"/>
                  </a:lnTo>
                  <a:lnTo>
                    <a:pt x="214" y="2"/>
                  </a:lnTo>
                  <a:lnTo>
                    <a:pt x="240" y="0"/>
                  </a:lnTo>
                  <a:lnTo>
                    <a:pt x="240" y="0"/>
                  </a:lnTo>
                  <a:close/>
                  <a:moveTo>
                    <a:pt x="240" y="16"/>
                  </a:moveTo>
                  <a:lnTo>
                    <a:pt x="240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40" y="16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"/>
            <p:cNvSpPr>
              <a:spLocks noEditPoints="1"/>
            </p:cNvSpPr>
            <p:nvPr/>
          </p:nvSpPr>
          <p:spPr bwMode="auto">
            <a:xfrm flipH="1">
              <a:off x="3144956" y="3487591"/>
              <a:ext cx="41943" cy="351137"/>
            </a:xfrm>
            <a:custGeom>
              <a:avLst/>
              <a:gdLst>
                <a:gd name="T0" fmla="*/ 0 w 10"/>
                <a:gd name="T1" fmla="*/ 6 h 302"/>
                <a:gd name="T2" fmla="*/ 6 w 10"/>
                <a:gd name="T3" fmla="*/ 0 h 302"/>
                <a:gd name="T4" fmla="*/ 10 w 10"/>
                <a:gd name="T5" fmla="*/ 6 h 302"/>
                <a:gd name="T6" fmla="*/ 6 w 10"/>
                <a:gd name="T7" fmla="*/ 36 h 302"/>
                <a:gd name="T8" fmla="*/ 0 w 10"/>
                <a:gd name="T9" fmla="*/ 30 h 302"/>
                <a:gd name="T10" fmla="*/ 8 w 10"/>
                <a:gd name="T11" fmla="*/ 26 h 302"/>
                <a:gd name="T12" fmla="*/ 8 w 10"/>
                <a:gd name="T13" fmla="*/ 34 h 302"/>
                <a:gd name="T14" fmla="*/ 6 w 10"/>
                <a:gd name="T15" fmla="*/ 60 h 302"/>
                <a:gd name="T16" fmla="*/ 0 w 10"/>
                <a:gd name="T17" fmla="*/ 54 h 302"/>
                <a:gd name="T18" fmla="*/ 8 w 10"/>
                <a:gd name="T19" fmla="*/ 50 h 302"/>
                <a:gd name="T20" fmla="*/ 8 w 10"/>
                <a:gd name="T21" fmla="*/ 58 h 302"/>
                <a:gd name="T22" fmla="*/ 6 w 10"/>
                <a:gd name="T23" fmla="*/ 84 h 302"/>
                <a:gd name="T24" fmla="*/ 0 w 10"/>
                <a:gd name="T25" fmla="*/ 78 h 302"/>
                <a:gd name="T26" fmla="*/ 8 w 10"/>
                <a:gd name="T27" fmla="*/ 74 h 302"/>
                <a:gd name="T28" fmla="*/ 8 w 10"/>
                <a:gd name="T29" fmla="*/ 82 h 302"/>
                <a:gd name="T30" fmla="*/ 6 w 10"/>
                <a:gd name="T31" fmla="*/ 108 h 302"/>
                <a:gd name="T32" fmla="*/ 2 w 10"/>
                <a:gd name="T33" fmla="*/ 100 h 302"/>
                <a:gd name="T34" fmla="*/ 10 w 10"/>
                <a:gd name="T35" fmla="*/ 102 h 302"/>
                <a:gd name="T36" fmla="*/ 6 w 10"/>
                <a:gd name="T37" fmla="*/ 108 h 302"/>
                <a:gd name="T38" fmla="*/ 2 w 10"/>
                <a:gd name="T39" fmla="*/ 132 h 302"/>
                <a:gd name="T40" fmla="*/ 6 w 10"/>
                <a:gd name="T41" fmla="*/ 122 h 302"/>
                <a:gd name="T42" fmla="*/ 10 w 10"/>
                <a:gd name="T43" fmla="*/ 128 h 302"/>
                <a:gd name="T44" fmla="*/ 6 w 10"/>
                <a:gd name="T45" fmla="*/ 132 h 302"/>
                <a:gd name="T46" fmla="*/ 0 w 10"/>
                <a:gd name="T47" fmla="*/ 152 h 302"/>
                <a:gd name="T48" fmla="*/ 6 w 10"/>
                <a:gd name="T49" fmla="*/ 146 h 302"/>
                <a:gd name="T50" fmla="*/ 10 w 10"/>
                <a:gd name="T51" fmla="*/ 152 h 302"/>
                <a:gd name="T52" fmla="*/ 6 w 10"/>
                <a:gd name="T53" fmla="*/ 156 h 302"/>
                <a:gd name="T54" fmla="*/ 0 w 10"/>
                <a:gd name="T55" fmla="*/ 176 h 302"/>
                <a:gd name="T56" fmla="*/ 6 w 10"/>
                <a:gd name="T57" fmla="*/ 170 h 302"/>
                <a:gd name="T58" fmla="*/ 10 w 10"/>
                <a:gd name="T59" fmla="*/ 176 h 302"/>
                <a:gd name="T60" fmla="*/ 6 w 10"/>
                <a:gd name="T61" fmla="*/ 182 h 302"/>
                <a:gd name="T62" fmla="*/ 0 w 10"/>
                <a:gd name="T63" fmla="*/ 200 h 302"/>
                <a:gd name="T64" fmla="*/ 6 w 10"/>
                <a:gd name="T65" fmla="*/ 196 h 302"/>
                <a:gd name="T66" fmla="*/ 10 w 10"/>
                <a:gd name="T67" fmla="*/ 200 h 302"/>
                <a:gd name="T68" fmla="*/ 6 w 10"/>
                <a:gd name="T69" fmla="*/ 230 h 302"/>
                <a:gd name="T70" fmla="*/ 0 w 10"/>
                <a:gd name="T71" fmla="*/ 224 h 302"/>
                <a:gd name="T72" fmla="*/ 8 w 10"/>
                <a:gd name="T73" fmla="*/ 220 h 302"/>
                <a:gd name="T74" fmla="*/ 8 w 10"/>
                <a:gd name="T75" fmla="*/ 228 h 302"/>
                <a:gd name="T76" fmla="*/ 6 w 10"/>
                <a:gd name="T77" fmla="*/ 254 h 302"/>
                <a:gd name="T78" fmla="*/ 2 w 10"/>
                <a:gd name="T79" fmla="*/ 246 h 302"/>
                <a:gd name="T80" fmla="*/ 10 w 10"/>
                <a:gd name="T81" fmla="*/ 248 h 302"/>
                <a:gd name="T82" fmla="*/ 6 w 10"/>
                <a:gd name="T83" fmla="*/ 254 h 302"/>
                <a:gd name="T84" fmla="*/ 2 w 10"/>
                <a:gd name="T85" fmla="*/ 276 h 302"/>
                <a:gd name="T86" fmla="*/ 2 w 10"/>
                <a:gd name="T87" fmla="*/ 270 h 302"/>
                <a:gd name="T88" fmla="*/ 10 w 10"/>
                <a:gd name="T89" fmla="*/ 272 h 302"/>
                <a:gd name="T90" fmla="*/ 6 w 10"/>
                <a:gd name="T91" fmla="*/ 278 h 302"/>
                <a:gd name="T92" fmla="*/ 2 w 10"/>
                <a:gd name="T93" fmla="*/ 302 h 302"/>
                <a:gd name="T94" fmla="*/ 6 w 10"/>
                <a:gd name="T95" fmla="*/ 292 h 302"/>
                <a:gd name="T96" fmla="*/ 10 w 10"/>
                <a:gd name="T97" fmla="*/ 29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302">
                  <a:moveTo>
                    <a:pt x="6" y="10"/>
                  </a:move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close/>
                  <a:moveTo>
                    <a:pt x="6" y="36"/>
                  </a:moveTo>
                  <a:lnTo>
                    <a:pt x="6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6" y="36"/>
                  </a:lnTo>
                  <a:lnTo>
                    <a:pt x="6" y="36"/>
                  </a:lnTo>
                  <a:close/>
                  <a:moveTo>
                    <a:pt x="6" y="60"/>
                  </a:moveTo>
                  <a:lnTo>
                    <a:pt x="6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6" y="60"/>
                  </a:lnTo>
                  <a:close/>
                  <a:moveTo>
                    <a:pt x="6" y="84"/>
                  </a:moveTo>
                  <a:lnTo>
                    <a:pt x="6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4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6" y="84"/>
                  </a:lnTo>
                  <a:lnTo>
                    <a:pt x="6" y="84"/>
                  </a:lnTo>
                  <a:close/>
                  <a:moveTo>
                    <a:pt x="6" y="108"/>
                  </a:moveTo>
                  <a:lnTo>
                    <a:pt x="6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8" y="100"/>
                  </a:lnTo>
                  <a:lnTo>
                    <a:pt x="10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6" y="108"/>
                  </a:lnTo>
                  <a:close/>
                  <a:moveTo>
                    <a:pt x="6" y="132"/>
                  </a:moveTo>
                  <a:lnTo>
                    <a:pt x="6" y="132"/>
                  </a:lnTo>
                  <a:lnTo>
                    <a:pt x="2" y="13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8" y="124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6" y="132"/>
                  </a:lnTo>
                  <a:lnTo>
                    <a:pt x="6" y="132"/>
                  </a:lnTo>
                  <a:close/>
                  <a:moveTo>
                    <a:pt x="6" y="156"/>
                  </a:moveTo>
                  <a:lnTo>
                    <a:pt x="6" y="156"/>
                  </a:lnTo>
                  <a:lnTo>
                    <a:pt x="2" y="15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8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6"/>
                  </a:lnTo>
                  <a:lnTo>
                    <a:pt x="6" y="156"/>
                  </a:lnTo>
                  <a:close/>
                  <a:moveTo>
                    <a:pt x="6" y="182"/>
                  </a:moveTo>
                  <a:lnTo>
                    <a:pt x="6" y="182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6" y="182"/>
                  </a:lnTo>
                  <a:lnTo>
                    <a:pt x="6" y="182"/>
                  </a:lnTo>
                  <a:close/>
                  <a:moveTo>
                    <a:pt x="6" y="206"/>
                  </a:moveTo>
                  <a:lnTo>
                    <a:pt x="6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6" y="206"/>
                  </a:lnTo>
                  <a:lnTo>
                    <a:pt x="6" y="206"/>
                  </a:lnTo>
                  <a:close/>
                  <a:moveTo>
                    <a:pt x="6" y="230"/>
                  </a:moveTo>
                  <a:lnTo>
                    <a:pt x="6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6" y="230"/>
                  </a:lnTo>
                  <a:lnTo>
                    <a:pt x="6" y="230"/>
                  </a:lnTo>
                  <a:close/>
                  <a:moveTo>
                    <a:pt x="6" y="254"/>
                  </a:moveTo>
                  <a:lnTo>
                    <a:pt x="6" y="254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2" y="246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8" y="252"/>
                  </a:lnTo>
                  <a:lnTo>
                    <a:pt x="6" y="254"/>
                  </a:lnTo>
                  <a:lnTo>
                    <a:pt x="6" y="254"/>
                  </a:lnTo>
                  <a:close/>
                  <a:moveTo>
                    <a:pt x="6" y="278"/>
                  </a:moveTo>
                  <a:lnTo>
                    <a:pt x="6" y="278"/>
                  </a:lnTo>
                  <a:lnTo>
                    <a:pt x="2" y="276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0"/>
                  </a:lnTo>
                  <a:lnTo>
                    <a:pt x="6" y="268"/>
                  </a:lnTo>
                  <a:lnTo>
                    <a:pt x="6" y="268"/>
                  </a:lnTo>
                  <a:lnTo>
                    <a:pt x="8" y="270"/>
                  </a:lnTo>
                  <a:lnTo>
                    <a:pt x="10" y="272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8" y="276"/>
                  </a:lnTo>
                  <a:lnTo>
                    <a:pt x="6" y="278"/>
                  </a:lnTo>
                  <a:lnTo>
                    <a:pt x="6" y="278"/>
                  </a:lnTo>
                  <a:close/>
                  <a:moveTo>
                    <a:pt x="6" y="302"/>
                  </a:moveTo>
                  <a:lnTo>
                    <a:pt x="6" y="302"/>
                  </a:lnTo>
                  <a:lnTo>
                    <a:pt x="2" y="302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2" y="294"/>
                  </a:lnTo>
                  <a:lnTo>
                    <a:pt x="6" y="292"/>
                  </a:lnTo>
                  <a:lnTo>
                    <a:pt x="8" y="294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2"/>
                  </a:lnTo>
                  <a:lnTo>
                    <a:pt x="6" y="302"/>
                  </a:lnTo>
                  <a:lnTo>
                    <a:pt x="6" y="302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1"/>
            <p:cNvSpPr>
              <a:spLocks noEditPoints="1"/>
            </p:cNvSpPr>
            <p:nvPr/>
          </p:nvSpPr>
          <p:spPr bwMode="auto">
            <a:xfrm>
              <a:off x="2674300" y="4331274"/>
              <a:ext cx="136818" cy="147764"/>
            </a:xfrm>
            <a:custGeom>
              <a:avLst/>
              <a:gdLst>
                <a:gd name="T0" fmla="*/ 24 w 50"/>
                <a:gd name="T1" fmla="*/ 54 h 54"/>
                <a:gd name="T2" fmla="*/ 14 w 50"/>
                <a:gd name="T3" fmla="*/ 52 h 54"/>
                <a:gd name="T4" fmla="*/ 6 w 50"/>
                <a:gd name="T5" fmla="*/ 46 h 54"/>
                <a:gd name="T6" fmla="*/ 2 w 50"/>
                <a:gd name="T7" fmla="*/ 38 h 54"/>
                <a:gd name="T8" fmla="*/ 0 w 50"/>
                <a:gd name="T9" fmla="*/ 28 h 54"/>
                <a:gd name="T10" fmla="*/ 2 w 50"/>
                <a:gd name="T11" fmla="*/ 16 h 54"/>
                <a:gd name="T12" fmla="*/ 6 w 50"/>
                <a:gd name="T13" fmla="*/ 8 h 54"/>
                <a:gd name="T14" fmla="*/ 14 w 50"/>
                <a:gd name="T15" fmla="*/ 2 h 54"/>
                <a:gd name="T16" fmla="*/ 20 w 50"/>
                <a:gd name="T17" fmla="*/ 0 h 54"/>
                <a:gd name="T18" fmla="*/ 26 w 50"/>
                <a:gd name="T19" fmla="*/ 0 h 54"/>
                <a:gd name="T20" fmla="*/ 36 w 50"/>
                <a:gd name="T21" fmla="*/ 2 h 54"/>
                <a:gd name="T22" fmla="*/ 44 w 50"/>
                <a:gd name="T23" fmla="*/ 8 h 54"/>
                <a:gd name="T24" fmla="*/ 48 w 50"/>
                <a:gd name="T25" fmla="*/ 18 h 54"/>
                <a:gd name="T26" fmla="*/ 50 w 50"/>
                <a:gd name="T27" fmla="*/ 28 h 54"/>
                <a:gd name="T28" fmla="*/ 48 w 50"/>
                <a:gd name="T29" fmla="*/ 38 h 54"/>
                <a:gd name="T30" fmla="*/ 44 w 50"/>
                <a:gd name="T31" fmla="*/ 46 h 54"/>
                <a:gd name="T32" fmla="*/ 36 w 50"/>
                <a:gd name="T33" fmla="*/ 52 h 54"/>
                <a:gd name="T34" fmla="*/ 24 w 50"/>
                <a:gd name="T35" fmla="*/ 54 h 54"/>
                <a:gd name="T36" fmla="*/ 8 w 50"/>
                <a:gd name="T37" fmla="*/ 28 h 54"/>
                <a:gd name="T38" fmla="*/ 10 w 50"/>
                <a:gd name="T39" fmla="*/ 34 h 54"/>
                <a:gd name="T40" fmla="*/ 12 w 50"/>
                <a:gd name="T41" fmla="*/ 40 h 54"/>
                <a:gd name="T42" fmla="*/ 18 w 50"/>
                <a:gd name="T43" fmla="*/ 46 h 54"/>
                <a:gd name="T44" fmla="*/ 24 w 50"/>
                <a:gd name="T45" fmla="*/ 46 h 54"/>
                <a:gd name="T46" fmla="*/ 32 w 50"/>
                <a:gd name="T47" fmla="*/ 46 h 54"/>
                <a:gd name="T48" fmla="*/ 38 w 50"/>
                <a:gd name="T49" fmla="*/ 40 h 54"/>
                <a:gd name="T50" fmla="*/ 40 w 50"/>
                <a:gd name="T51" fmla="*/ 34 h 54"/>
                <a:gd name="T52" fmla="*/ 42 w 50"/>
                <a:gd name="T53" fmla="*/ 28 h 54"/>
                <a:gd name="T54" fmla="*/ 40 w 50"/>
                <a:gd name="T55" fmla="*/ 20 h 54"/>
                <a:gd name="T56" fmla="*/ 38 w 50"/>
                <a:gd name="T57" fmla="*/ 14 h 54"/>
                <a:gd name="T58" fmla="*/ 32 w 50"/>
                <a:gd name="T59" fmla="*/ 10 h 54"/>
                <a:gd name="T60" fmla="*/ 24 w 50"/>
                <a:gd name="T61" fmla="*/ 8 h 54"/>
                <a:gd name="T62" fmla="*/ 18 w 50"/>
                <a:gd name="T63" fmla="*/ 10 h 54"/>
                <a:gd name="T64" fmla="*/ 12 w 50"/>
                <a:gd name="T65" fmla="*/ 14 h 54"/>
                <a:gd name="T66" fmla="*/ 8 w 50"/>
                <a:gd name="T67" fmla="*/ 20 h 54"/>
                <a:gd name="T68" fmla="*/ 8 w 50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54">
                  <a:moveTo>
                    <a:pt x="24" y="54"/>
                  </a:moveTo>
                  <a:lnTo>
                    <a:pt x="24" y="54"/>
                  </a:lnTo>
                  <a:lnTo>
                    <a:pt x="20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2833009" y="4369583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8 w 40"/>
                <a:gd name="T9" fmla="*/ 0 h 56"/>
                <a:gd name="T10" fmla="*/ 8 w 40"/>
                <a:gd name="T11" fmla="*/ 8 h 56"/>
                <a:gd name="T12" fmla="*/ 14 w 40"/>
                <a:gd name="T13" fmla="*/ 2 h 56"/>
                <a:gd name="T14" fmla="*/ 22 w 40"/>
                <a:gd name="T15" fmla="*/ 0 h 56"/>
                <a:gd name="T16" fmla="*/ 30 w 40"/>
                <a:gd name="T17" fmla="*/ 2 h 56"/>
                <a:gd name="T18" fmla="*/ 36 w 40"/>
                <a:gd name="T19" fmla="*/ 6 h 56"/>
                <a:gd name="T20" fmla="*/ 40 w 40"/>
                <a:gd name="T21" fmla="*/ 12 h 56"/>
                <a:gd name="T22" fmla="*/ 40 w 40"/>
                <a:gd name="T23" fmla="*/ 20 h 56"/>
                <a:gd name="T24" fmla="*/ 40 w 40"/>
                <a:gd name="T25" fmla="*/ 28 h 56"/>
                <a:gd name="T26" fmla="*/ 36 w 40"/>
                <a:gd name="T27" fmla="*/ 34 h 56"/>
                <a:gd name="T28" fmla="*/ 30 w 40"/>
                <a:gd name="T29" fmla="*/ 40 h 56"/>
                <a:gd name="T30" fmla="*/ 22 w 40"/>
                <a:gd name="T31" fmla="*/ 40 h 56"/>
                <a:gd name="T32" fmla="*/ 20 w 40"/>
                <a:gd name="T33" fmla="*/ 34 h 56"/>
                <a:gd name="T34" fmla="*/ 26 w 40"/>
                <a:gd name="T35" fmla="*/ 32 h 56"/>
                <a:gd name="T36" fmla="*/ 28 w 40"/>
                <a:gd name="T37" fmla="*/ 30 h 56"/>
                <a:gd name="T38" fmla="*/ 32 w 40"/>
                <a:gd name="T39" fmla="*/ 26 h 56"/>
                <a:gd name="T40" fmla="*/ 32 w 40"/>
                <a:gd name="T41" fmla="*/ 20 h 56"/>
                <a:gd name="T42" fmla="*/ 32 w 40"/>
                <a:gd name="T43" fmla="*/ 16 h 56"/>
                <a:gd name="T44" fmla="*/ 28 w 40"/>
                <a:gd name="T45" fmla="*/ 10 h 56"/>
                <a:gd name="T46" fmla="*/ 24 w 40"/>
                <a:gd name="T47" fmla="*/ 8 h 56"/>
                <a:gd name="T48" fmla="*/ 20 w 40"/>
                <a:gd name="T49" fmla="*/ 6 h 56"/>
                <a:gd name="T50" fmla="*/ 16 w 40"/>
                <a:gd name="T51" fmla="*/ 8 h 56"/>
                <a:gd name="T52" fmla="*/ 14 w 40"/>
                <a:gd name="T53" fmla="*/ 10 h 56"/>
                <a:gd name="T54" fmla="*/ 10 w 40"/>
                <a:gd name="T55" fmla="*/ 12 h 56"/>
                <a:gd name="T56" fmla="*/ 8 w 40"/>
                <a:gd name="T57" fmla="*/ 26 h 56"/>
                <a:gd name="T58" fmla="*/ 10 w 40"/>
                <a:gd name="T59" fmla="*/ 28 h 56"/>
                <a:gd name="T60" fmla="*/ 14 w 40"/>
                <a:gd name="T61" fmla="*/ 32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2953410" y="4336747"/>
              <a:ext cx="71145" cy="142291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6 w 26"/>
                <a:gd name="T9" fmla="*/ 52 h 52"/>
                <a:gd name="T10" fmla="*/ 16 w 26"/>
                <a:gd name="T11" fmla="*/ 52 h 52"/>
                <a:gd name="T12" fmla="*/ 12 w 26"/>
                <a:gd name="T13" fmla="*/ 52 h 52"/>
                <a:gd name="T14" fmla="*/ 12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8 h 52"/>
                <a:gd name="T22" fmla="*/ 6 w 26"/>
                <a:gd name="T23" fmla="*/ 48 h 52"/>
                <a:gd name="T24" fmla="*/ 6 w 26"/>
                <a:gd name="T25" fmla="*/ 44 h 52"/>
                <a:gd name="T26" fmla="*/ 6 w 26"/>
                <a:gd name="T27" fmla="*/ 18 h 52"/>
                <a:gd name="T28" fmla="*/ 0 w 26"/>
                <a:gd name="T29" fmla="*/ 18 h 52"/>
                <a:gd name="T30" fmla="*/ 0 w 26"/>
                <a:gd name="T31" fmla="*/ 12 h 52"/>
                <a:gd name="T32" fmla="*/ 6 w 26"/>
                <a:gd name="T33" fmla="*/ 12 h 52"/>
                <a:gd name="T34" fmla="*/ 6 w 26"/>
                <a:gd name="T35" fmla="*/ 0 h 52"/>
                <a:gd name="T36" fmla="*/ 14 w 26"/>
                <a:gd name="T37" fmla="*/ 0 h 52"/>
                <a:gd name="T38" fmla="*/ 14 w 26"/>
                <a:gd name="T39" fmla="*/ 12 h 52"/>
                <a:gd name="T40" fmla="*/ 22 w 26"/>
                <a:gd name="T41" fmla="*/ 12 h 52"/>
                <a:gd name="T42" fmla="*/ 22 w 26"/>
                <a:gd name="T43" fmla="*/ 18 h 52"/>
                <a:gd name="T44" fmla="*/ 14 w 26"/>
                <a:gd name="T45" fmla="*/ 18 h 52"/>
                <a:gd name="T46" fmla="*/ 14 w 26"/>
                <a:gd name="T47" fmla="*/ 40 h 52"/>
                <a:gd name="T48" fmla="*/ 14 w 26"/>
                <a:gd name="T49" fmla="*/ 40 h 52"/>
                <a:gd name="T50" fmla="*/ 16 w 26"/>
                <a:gd name="T51" fmla="*/ 44 h 52"/>
                <a:gd name="T52" fmla="*/ 16 w 26"/>
                <a:gd name="T53" fmla="*/ 44 h 52"/>
                <a:gd name="T54" fmla="*/ 18 w 26"/>
                <a:gd name="T55" fmla="*/ 44 h 52"/>
                <a:gd name="T56" fmla="*/ 18 w 26"/>
                <a:gd name="T57" fmla="*/ 44 h 52"/>
                <a:gd name="T58" fmla="*/ 22 w 26"/>
                <a:gd name="T59" fmla="*/ 44 h 52"/>
                <a:gd name="T60" fmla="*/ 22 w 26"/>
                <a:gd name="T61" fmla="*/ 44 h 52"/>
                <a:gd name="T62" fmla="*/ 24 w 26"/>
                <a:gd name="T63" fmla="*/ 44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4" y="1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3040973" y="4325801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"/>
            <p:cNvSpPr>
              <a:spLocks noEditPoints="1"/>
            </p:cNvSpPr>
            <p:nvPr/>
          </p:nvSpPr>
          <p:spPr bwMode="auto">
            <a:xfrm>
              <a:off x="3084755" y="4369583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0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4 w 40"/>
                <a:gd name="T21" fmla="*/ 6 h 40"/>
                <a:gd name="T22" fmla="*/ 38 w 40"/>
                <a:gd name="T23" fmla="*/ 12 h 40"/>
                <a:gd name="T24" fmla="*/ 40 w 40"/>
                <a:gd name="T25" fmla="*/ 20 h 40"/>
                <a:gd name="T26" fmla="*/ 38 w 40"/>
                <a:gd name="T27" fmla="*/ 28 h 40"/>
                <a:gd name="T28" fmla="*/ 34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8 w 40"/>
                <a:gd name="T35" fmla="*/ 20 h 40"/>
                <a:gd name="T36" fmla="*/ 8 w 40"/>
                <a:gd name="T37" fmla="*/ 26 h 40"/>
                <a:gd name="T38" fmla="*/ 12 w 40"/>
                <a:gd name="T39" fmla="*/ 30 h 40"/>
                <a:gd name="T40" fmla="*/ 14 w 40"/>
                <a:gd name="T41" fmla="*/ 32 h 40"/>
                <a:gd name="T42" fmla="*/ 20 w 40"/>
                <a:gd name="T43" fmla="*/ 34 h 40"/>
                <a:gd name="T44" fmla="*/ 24 w 40"/>
                <a:gd name="T45" fmla="*/ 32 h 40"/>
                <a:gd name="T46" fmla="*/ 28 w 40"/>
                <a:gd name="T47" fmla="*/ 30 h 40"/>
                <a:gd name="T48" fmla="*/ 30 w 40"/>
                <a:gd name="T49" fmla="*/ 26 h 40"/>
                <a:gd name="T50" fmla="*/ 32 w 40"/>
                <a:gd name="T51" fmla="*/ 20 h 40"/>
                <a:gd name="T52" fmla="*/ 30 w 40"/>
                <a:gd name="T53" fmla="*/ 14 h 40"/>
                <a:gd name="T54" fmla="*/ 28 w 40"/>
                <a:gd name="T55" fmla="*/ 10 h 40"/>
                <a:gd name="T56" fmla="*/ 24 w 40"/>
                <a:gd name="T57" fmla="*/ 8 h 40"/>
                <a:gd name="T58" fmla="*/ 20 w 40"/>
                <a:gd name="T59" fmla="*/ 6 h 40"/>
                <a:gd name="T60" fmla="*/ 14 w 40"/>
                <a:gd name="T61" fmla="*/ 8 h 40"/>
                <a:gd name="T62" fmla="*/ 12 w 40"/>
                <a:gd name="T63" fmla="*/ 10 h 40"/>
                <a:gd name="T64" fmla="*/ 8 w 40"/>
                <a:gd name="T65" fmla="*/ 16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/>
            </p:cNvSpPr>
            <p:nvPr/>
          </p:nvSpPr>
          <p:spPr bwMode="auto">
            <a:xfrm>
              <a:off x="3216101" y="4369583"/>
              <a:ext cx="93036" cy="109455"/>
            </a:xfrm>
            <a:custGeom>
              <a:avLst/>
              <a:gdLst>
                <a:gd name="T0" fmla="*/ 34 w 34"/>
                <a:gd name="T1" fmla="*/ 40 h 40"/>
                <a:gd name="T2" fmla="*/ 26 w 34"/>
                <a:gd name="T3" fmla="*/ 40 h 40"/>
                <a:gd name="T4" fmla="*/ 26 w 34"/>
                <a:gd name="T5" fmla="*/ 18 h 40"/>
                <a:gd name="T6" fmla="*/ 26 w 34"/>
                <a:gd name="T7" fmla="*/ 18 h 40"/>
                <a:gd name="T8" fmla="*/ 24 w 34"/>
                <a:gd name="T9" fmla="*/ 10 h 40"/>
                <a:gd name="T10" fmla="*/ 24 w 34"/>
                <a:gd name="T11" fmla="*/ 10 h 40"/>
                <a:gd name="T12" fmla="*/ 22 w 34"/>
                <a:gd name="T13" fmla="*/ 8 h 40"/>
                <a:gd name="T14" fmla="*/ 20 w 34"/>
                <a:gd name="T15" fmla="*/ 8 h 40"/>
                <a:gd name="T16" fmla="*/ 20 w 34"/>
                <a:gd name="T17" fmla="*/ 8 h 40"/>
                <a:gd name="T18" fmla="*/ 16 w 34"/>
                <a:gd name="T19" fmla="*/ 8 h 40"/>
                <a:gd name="T20" fmla="*/ 16 w 34"/>
                <a:gd name="T21" fmla="*/ 8 h 40"/>
                <a:gd name="T22" fmla="*/ 12 w 34"/>
                <a:gd name="T23" fmla="*/ 10 h 40"/>
                <a:gd name="T24" fmla="*/ 12 w 34"/>
                <a:gd name="T25" fmla="*/ 10 h 40"/>
                <a:gd name="T26" fmla="*/ 10 w 34"/>
                <a:gd name="T27" fmla="*/ 12 h 40"/>
                <a:gd name="T28" fmla="*/ 10 w 34"/>
                <a:gd name="T29" fmla="*/ 12 h 40"/>
                <a:gd name="T30" fmla="*/ 8 w 34"/>
                <a:gd name="T31" fmla="*/ 16 h 40"/>
                <a:gd name="T32" fmla="*/ 8 w 34"/>
                <a:gd name="T33" fmla="*/ 40 h 40"/>
                <a:gd name="T34" fmla="*/ 0 w 34"/>
                <a:gd name="T35" fmla="*/ 40 h 40"/>
                <a:gd name="T36" fmla="*/ 0 w 34"/>
                <a:gd name="T37" fmla="*/ 0 h 40"/>
                <a:gd name="T38" fmla="*/ 6 w 34"/>
                <a:gd name="T39" fmla="*/ 0 h 40"/>
                <a:gd name="T40" fmla="*/ 6 w 34"/>
                <a:gd name="T41" fmla="*/ 8 h 40"/>
                <a:gd name="T42" fmla="*/ 6 w 34"/>
                <a:gd name="T43" fmla="*/ 8 h 40"/>
                <a:gd name="T44" fmla="*/ 10 w 34"/>
                <a:gd name="T45" fmla="*/ 4 h 40"/>
                <a:gd name="T46" fmla="*/ 14 w 34"/>
                <a:gd name="T47" fmla="*/ 2 h 40"/>
                <a:gd name="T48" fmla="*/ 14 w 34"/>
                <a:gd name="T49" fmla="*/ 2 h 40"/>
                <a:gd name="T50" fmla="*/ 18 w 34"/>
                <a:gd name="T51" fmla="*/ 0 h 40"/>
                <a:gd name="T52" fmla="*/ 22 w 34"/>
                <a:gd name="T53" fmla="*/ 0 h 40"/>
                <a:gd name="T54" fmla="*/ 22 w 34"/>
                <a:gd name="T55" fmla="*/ 0 h 40"/>
                <a:gd name="T56" fmla="*/ 28 w 34"/>
                <a:gd name="T57" fmla="*/ 2 h 40"/>
                <a:gd name="T58" fmla="*/ 28 w 34"/>
                <a:gd name="T59" fmla="*/ 2 h 40"/>
                <a:gd name="T60" fmla="*/ 32 w 34"/>
                <a:gd name="T61" fmla="*/ 4 h 40"/>
                <a:gd name="T62" fmla="*/ 32 w 34"/>
                <a:gd name="T63" fmla="*/ 4 h 40"/>
                <a:gd name="T64" fmla="*/ 34 w 34"/>
                <a:gd name="T65" fmla="*/ 10 h 40"/>
                <a:gd name="T66" fmla="*/ 34 w 34"/>
                <a:gd name="T67" fmla="*/ 10 h 40"/>
                <a:gd name="T68" fmla="*/ 34 w 34"/>
                <a:gd name="T69" fmla="*/ 16 h 40"/>
                <a:gd name="T70" fmla="*/ 34 w 34"/>
                <a:gd name="T71" fmla="*/ 40 h 40"/>
                <a:gd name="T72" fmla="*/ 34 w 34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3385755" y="4353165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8 w 38"/>
                <a:gd name="T3" fmla="*/ 34 h 46"/>
                <a:gd name="T4" fmla="*/ 34 w 38"/>
                <a:gd name="T5" fmla="*/ 40 h 46"/>
                <a:gd name="T6" fmla="*/ 28 w 38"/>
                <a:gd name="T7" fmla="*/ 46 h 46"/>
                <a:gd name="T8" fmla="*/ 20 w 38"/>
                <a:gd name="T9" fmla="*/ 46 h 46"/>
                <a:gd name="T10" fmla="*/ 12 w 38"/>
                <a:gd name="T11" fmla="*/ 46 h 46"/>
                <a:gd name="T12" fmla="*/ 6 w 38"/>
                <a:gd name="T13" fmla="*/ 40 h 46"/>
                <a:gd name="T14" fmla="*/ 2 w 38"/>
                <a:gd name="T15" fmla="*/ 34 h 46"/>
                <a:gd name="T16" fmla="*/ 0 w 38"/>
                <a:gd name="T17" fmla="*/ 24 h 46"/>
                <a:gd name="T18" fmla="*/ 2 w 38"/>
                <a:gd name="T19" fmla="*/ 14 h 46"/>
                <a:gd name="T20" fmla="*/ 6 w 38"/>
                <a:gd name="T21" fmla="*/ 8 h 46"/>
                <a:gd name="T22" fmla="*/ 12 w 38"/>
                <a:gd name="T23" fmla="*/ 2 h 46"/>
                <a:gd name="T24" fmla="*/ 20 w 38"/>
                <a:gd name="T25" fmla="*/ 0 h 46"/>
                <a:gd name="T26" fmla="*/ 28 w 38"/>
                <a:gd name="T27" fmla="*/ 2 h 46"/>
                <a:gd name="T28" fmla="*/ 34 w 38"/>
                <a:gd name="T29" fmla="*/ 8 h 46"/>
                <a:gd name="T30" fmla="*/ 38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30 w 38"/>
                <a:gd name="T37" fmla="*/ 18 h 46"/>
                <a:gd name="T38" fmla="*/ 28 w 38"/>
                <a:gd name="T39" fmla="*/ 12 h 46"/>
                <a:gd name="T40" fmla="*/ 24 w 38"/>
                <a:gd name="T41" fmla="*/ 10 h 46"/>
                <a:gd name="T42" fmla="*/ 20 w 38"/>
                <a:gd name="T43" fmla="*/ 8 h 46"/>
                <a:gd name="T44" fmla="*/ 14 w 38"/>
                <a:gd name="T45" fmla="*/ 10 h 46"/>
                <a:gd name="T46" fmla="*/ 12 w 38"/>
                <a:gd name="T47" fmla="*/ 12 h 46"/>
                <a:gd name="T48" fmla="*/ 10 w 38"/>
                <a:gd name="T49" fmla="*/ 18 h 46"/>
                <a:gd name="T50" fmla="*/ 8 w 38"/>
                <a:gd name="T51" fmla="*/ 24 h 46"/>
                <a:gd name="T52" fmla="*/ 10 w 38"/>
                <a:gd name="T53" fmla="*/ 30 h 46"/>
                <a:gd name="T54" fmla="*/ 12 w 38"/>
                <a:gd name="T55" fmla="*/ 34 h 46"/>
                <a:gd name="T56" fmla="*/ 14 w 38"/>
                <a:gd name="T57" fmla="*/ 38 h 46"/>
                <a:gd name="T58" fmla="*/ 20 w 38"/>
                <a:gd name="T59" fmla="*/ 40 h 46"/>
                <a:gd name="T60" fmla="*/ 24 w 38"/>
                <a:gd name="T61" fmla="*/ 38 h 46"/>
                <a:gd name="T62" fmla="*/ 28 w 38"/>
                <a:gd name="T63" fmla="*/ 34 h 46"/>
                <a:gd name="T64" fmla="*/ 30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8"/>
            <p:cNvSpPr>
              <a:spLocks/>
            </p:cNvSpPr>
            <p:nvPr/>
          </p:nvSpPr>
          <p:spPr bwMode="auto">
            <a:xfrm>
              <a:off x="3511628" y="4358638"/>
              <a:ext cx="82091" cy="120400"/>
            </a:xfrm>
            <a:custGeom>
              <a:avLst/>
              <a:gdLst>
                <a:gd name="T0" fmla="*/ 30 w 30"/>
                <a:gd name="T1" fmla="*/ 36 h 44"/>
                <a:gd name="T2" fmla="*/ 30 w 30"/>
                <a:gd name="T3" fmla="*/ 44 h 44"/>
                <a:gd name="T4" fmla="*/ 2 w 30"/>
                <a:gd name="T5" fmla="*/ 44 h 44"/>
                <a:gd name="T6" fmla="*/ 2 w 30"/>
                <a:gd name="T7" fmla="*/ 36 h 44"/>
                <a:gd name="T8" fmla="*/ 12 w 30"/>
                <a:gd name="T9" fmla="*/ 36 h 44"/>
                <a:gd name="T10" fmla="*/ 12 w 30"/>
                <a:gd name="T11" fmla="*/ 10 h 44"/>
                <a:gd name="T12" fmla="*/ 12 w 30"/>
                <a:gd name="T13" fmla="*/ 10 h 44"/>
                <a:gd name="T14" fmla="*/ 10 w 30"/>
                <a:gd name="T15" fmla="*/ 12 h 44"/>
                <a:gd name="T16" fmla="*/ 10 w 30"/>
                <a:gd name="T17" fmla="*/ 12 h 44"/>
                <a:gd name="T18" fmla="*/ 8 w 30"/>
                <a:gd name="T19" fmla="*/ 14 h 44"/>
                <a:gd name="T20" fmla="*/ 8 w 30"/>
                <a:gd name="T21" fmla="*/ 14 h 44"/>
                <a:gd name="T22" fmla="*/ 4 w 30"/>
                <a:gd name="T23" fmla="*/ 16 h 44"/>
                <a:gd name="T24" fmla="*/ 4 w 30"/>
                <a:gd name="T25" fmla="*/ 16 h 44"/>
                <a:gd name="T26" fmla="*/ 0 w 30"/>
                <a:gd name="T27" fmla="*/ 16 h 44"/>
                <a:gd name="T28" fmla="*/ 0 w 30"/>
                <a:gd name="T29" fmla="*/ 8 h 44"/>
                <a:gd name="T30" fmla="*/ 0 w 30"/>
                <a:gd name="T31" fmla="*/ 8 h 44"/>
                <a:gd name="T32" fmla="*/ 4 w 30"/>
                <a:gd name="T33" fmla="*/ 8 h 44"/>
                <a:gd name="T34" fmla="*/ 4 w 30"/>
                <a:gd name="T35" fmla="*/ 8 h 44"/>
                <a:gd name="T36" fmla="*/ 8 w 30"/>
                <a:gd name="T37" fmla="*/ 4 h 44"/>
                <a:gd name="T38" fmla="*/ 8 w 30"/>
                <a:gd name="T39" fmla="*/ 4 h 44"/>
                <a:gd name="T40" fmla="*/ 10 w 30"/>
                <a:gd name="T41" fmla="*/ 2 h 44"/>
                <a:gd name="T42" fmla="*/ 10 w 30"/>
                <a:gd name="T43" fmla="*/ 2 h 44"/>
                <a:gd name="T44" fmla="*/ 12 w 30"/>
                <a:gd name="T45" fmla="*/ 0 h 44"/>
                <a:gd name="T46" fmla="*/ 20 w 30"/>
                <a:gd name="T47" fmla="*/ 0 h 44"/>
                <a:gd name="T48" fmla="*/ 20 w 30"/>
                <a:gd name="T49" fmla="*/ 36 h 44"/>
                <a:gd name="T50" fmla="*/ 30 w 30"/>
                <a:gd name="T51" fmla="*/ 36 h 44"/>
                <a:gd name="T52" fmla="*/ 30 w 30"/>
                <a:gd name="T5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44">
                  <a:moveTo>
                    <a:pt x="30" y="36"/>
                  </a:moveTo>
                  <a:lnTo>
                    <a:pt x="30" y="44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12" y="3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36"/>
                  </a:lnTo>
                  <a:lnTo>
                    <a:pt x="30" y="36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402"/>
            <p:cNvSpPr>
              <a:spLocks noEditPoints="1"/>
            </p:cNvSpPr>
            <p:nvPr/>
          </p:nvSpPr>
          <p:spPr bwMode="auto">
            <a:xfrm>
              <a:off x="2964355" y="4648693"/>
              <a:ext cx="284582" cy="311946"/>
            </a:xfrm>
            <a:custGeom>
              <a:avLst/>
              <a:gdLst>
                <a:gd name="T0" fmla="*/ 104 w 104"/>
                <a:gd name="T1" fmla="*/ 38 h 114"/>
                <a:gd name="T2" fmla="*/ 100 w 104"/>
                <a:gd name="T3" fmla="*/ 22 h 114"/>
                <a:gd name="T4" fmla="*/ 90 w 104"/>
                <a:gd name="T5" fmla="*/ 8 h 114"/>
                <a:gd name="T6" fmla="*/ 84 w 104"/>
                <a:gd name="T7" fmla="*/ 4 h 114"/>
                <a:gd name="T8" fmla="*/ 70 w 104"/>
                <a:gd name="T9" fmla="*/ 0 h 114"/>
                <a:gd name="T10" fmla="*/ 64 w 104"/>
                <a:gd name="T11" fmla="*/ 0 h 114"/>
                <a:gd name="T12" fmla="*/ 46 w 104"/>
                <a:gd name="T13" fmla="*/ 4 h 114"/>
                <a:gd name="T14" fmla="*/ 32 w 104"/>
                <a:gd name="T15" fmla="*/ 14 h 114"/>
                <a:gd name="T16" fmla="*/ 28 w 104"/>
                <a:gd name="T17" fmla="*/ 20 h 114"/>
                <a:gd name="T18" fmla="*/ 22 w 104"/>
                <a:gd name="T19" fmla="*/ 34 h 114"/>
                <a:gd name="T20" fmla="*/ 24 w 104"/>
                <a:gd name="T21" fmla="*/ 48 h 114"/>
                <a:gd name="T22" fmla="*/ 28 w 104"/>
                <a:gd name="T23" fmla="*/ 62 h 114"/>
                <a:gd name="T24" fmla="*/ 26 w 104"/>
                <a:gd name="T25" fmla="*/ 76 h 114"/>
                <a:gd name="T26" fmla="*/ 22 w 104"/>
                <a:gd name="T27" fmla="*/ 76 h 114"/>
                <a:gd name="T28" fmla="*/ 0 w 104"/>
                <a:gd name="T29" fmla="*/ 100 h 114"/>
                <a:gd name="T30" fmla="*/ 0 w 104"/>
                <a:gd name="T31" fmla="*/ 104 h 114"/>
                <a:gd name="T32" fmla="*/ 6 w 104"/>
                <a:gd name="T33" fmla="*/ 114 h 114"/>
                <a:gd name="T34" fmla="*/ 10 w 104"/>
                <a:gd name="T35" fmla="*/ 114 h 114"/>
                <a:gd name="T36" fmla="*/ 34 w 104"/>
                <a:gd name="T37" fmla="*/ 90 h 114"/>
                <a:gd name="T38" fmla="*/ 34 w 104"/>
                <a:gd name="T39" fmla="*/ 88 h 114"/>
                <a:gd name="T40" fmla="*/ 42 w 104"/>
                <a:gd name="T41" fmla="*/ 76 h 114"/>
                <a:gd name="T42" fmla="*/ 52 w 104"/>
                <a:gd name="T43" fmla="*/ 80 h 114"/>
                <a:gd name="T44" fmla="*/ 64 w 104"/>
                <a:gd name="T45" fmla="*/ 82 h 114"/>
                <a:gd name="T46" fmla="*/ 80 w 104"/>
                <a:gd name="T47" fmla="*/ 78 h 114"/>
                <a:gd name="T48" fmla="*/ 94 w 104"/>
                <a:gd name="T49" fmla="*/ 68 h 114"/>
                <a:gd name="T50" fmla="*/ 100 w 104"/>
                <a:gd name="T51" fmla="*/ 60 h 114"/>
                <a:gd name="T52" fmla="*/ 104 w 104"/>
                <a:gd name="T53" fmla="*/ 46 h 114"/>
                <a:gd name="T54" fmla="*/ 104 w 104"/>
                <a:gd name="T55" fmla="*/ 38 h 114"/>
                <a:gd name="T56" fmla="*/ 86 w 104"/>
                <a:gd name="T57" fmla="*/ 60 h 114"/>
                <a:gd name="T58" fmla="*/ 76 w 104"/>
                <a:gd name="T59" fmla="*/ 68 h 114"/>
                <a:gd name="T60" fmla="*/ 64 w 104"/>
                <a:gd name="T61" fmla="*/ 70 h 114"/>
                <a:gd name="T62" fmla="*/ 54 w 104"/>
                <a:gd name="T63" fmla="*/ 68 h 114"/>
                <a:gd name="T64" fmla="*/ 44 w 104"/>
                <a:gd name="T65" fmla="*/ 64 h 114"/>
                <a:gd name="T66" fmla="*/ 36 w 104"/>
                <a:gd name="T67" fmla="*/ 54 h 114"/>
                <a:gd name="T68" fmla="*/ 36 w 104"/>
                <a:gd name="T69" fmla="*/ 32 h 114"/>
                <a:gd name="T70" fmla="*/ 40 w 104"/>
                <a:gd name="T71" fmla="*/ 22 h 114"/>
                <a:gd name="T72" fmla="*/ 46 w 104"/>
                <a:gd name="T73" fmla="*/ 16 h 114"/>
                <a:gd name="T74" fmla="*/ 58 w 104"/>
                <a:gd name="T75" fmla="*/ 12 h 114"/>
                <a:gd name="T76" fmla="*/ 64 w 104"/>
                <a:gd name="T77" fmla="*/ 10 h 114"/>
                <a:gd name="T78" fmla="*/ 82 w 104"/>
                <a:gd name="T79" fmla="*/ 18 h 114"/>
                <a:gd name="T80" fmla="*/ 90 w 104"/>
                <a:gd name="T81" fmla="*/ 26 h 114"/>
                <a:gd name="T82" fmla="*/ 94 w 104"/>
                <a:gd name="T83" fmla="*/ 38 h 114"/>
                <a:gd name="T84" fmla="*/ 86 w 104"/>
                <a:gd name="T85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14">
                  <a:moveTo>
                    <a:pt x="104" y="38"/>
                  </a:moveTo>
                  <a:lnTo>
                    <a:pt x="104" y="38"/>
                  </a:lnTo>
                  <a:lnTo>
                    <a:pt x="104" y="30"/>
                  </a:lnTo>
                  <a:lnTo>
                    <a:pt x="100" y="22"/>
                  </a:lnTo>
                  <a:lnTo>
                    <a:pt x="96" y="14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84" y="4"/>
                  </a:lnTo>
                  <a:lnTo>
                    <a:pt x="78" y="2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6" y="4"/>
                  </a:lnTo>
                  <a:lnTo>
                    <a:pt x="38" y="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20"/>
                  </a:lnTo>
                  <a:lnTo>
                    <a:pt x="24" y="26"/>
                  </a:lnTo>
                  <a:lnTo>
                    <a:pt x="22" y="34"/>
                  </a:lnTo>
                  <a:lnTo>
                    <a:pt x="22" y="42"/>
                  </a:lnTo>
                  <a:lnTo>
                    <a:pt x="24" y="48"/>
                  </a:lnTo>
                  <a:lnTo>
                    <a:pt x="26" y="56"/>
                  </a:lnTo>
                  <a:lnTo>
                    <a:pt x="28" y="62"/>
                  </a:lnTo>
                  <a:lnTo>
                    <a:pt x="32" y="68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2" y="76"/>
                  </a:lnTo>
                  <a:lnTo>
                    <a:pt x="18" y="78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10" y="114"/>
                  </a:lnTo>
                  <a:lnTo>
                    <a:pt x="14" y="112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4" y="88"/>
                  </a:lnTo>
                  <a:lnTo>
                    <a:pt x="34" y="84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52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72" y="80"/>
                  </a:lnTo>
                  <a:lnTo>
                    <a:pt x="80" y="78"/>
                  </a:lnTo>
                  <a:lnTo>
                    <a:pt x="88" y="74"/>
                  </a:lnTo>
                  <a:lnTo>
                    <a:pt x="94" y="68"/>
                  </a:lnTo>
                  <a:lnTo>
                    <a:pt x="94" y="68"/>
                  </a:lnTo>
                  <a:lnTo>
                    <a:pt x="100" y="60"/>
                  </a:lnTo>
                  <a:lnTo>
                    <a:pt x="102" y="52"/>
                  </a:lnTo>
                  <a:lnTo>
                    <a:pt x="104" y="46"/>
                  </a:lnTo>
                  <a:lnTo>
                    <a:pt x="104" y="38"/>
                  </a:lnTo>
                  <a:lnTo>
                    <a:pt x="104" y="38"/>
                  </a:lnTo>
                  <a:close/>
                  <a:moveTo>
                    <a:pt x="86" y="60"/>
                  </a:moveTo>
                  <a:lnTo>
                    <a:pt x="86" y="60"/>
                  </a:lnTo>
                  <a:lnTo>
                    <a:pt x="82" y="64"/>
                  </a:lnTo>
                  <a:lnTo>
                    <a:pt x="76" y="68"/>
                  </a:lnTo>
                  <a:lnTo>
                    <a:pt x="70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54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0" y="58"/>
                  </a:lnTo>
                  <a:lnTo>
                    <a:pt x="36" y="54"/>
                  </a:lnTo>
                  <a:lnTo>
                    <a:pt x="34" y="42"/>
                  </a:lnTo>
                  <a:lnTo>
                    <a:pt x="36" y="32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6" y="16"/>
                  </a:lnTo>
                  <a:lnTo>
                    <a:pt x="50" y="14"/>
                  </a:lnTo>
                  <a:lnTo>
                    <a:pt x="58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74" y="12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90" y="26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2" y="50"/>
                  </a:lnTo>
                  <a:lnTo>
                    <a:pt x="86" y="60"/>
                  </a:lnTo>
                  <a:lnTo>
                    <a:pt x="8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03"/>
            <p:cNvSpPr>
              <a:spLocks/>
            </p:cNvSpPr>
            <p:nvPr/>
          </p:nvSpPr>
          <p:spPr bwMode="auto">
            <a:xfrm>
              <a:off x="3090228" y="4692474"/>
              <a:ext cx="71145" cy="32836"/>
            </a:xfrm>
            <a:custGeom>
              <a:avLst/>
              <a:gdLst>
                <a:gd name="T0" fmla="*/ 26 w 26"/>
                <a:gd name="T1" fmla="*/ 4 h 12"/>
                <a:gd name="T2" fmla="*/ 26 w 26"/>
                <a:gd name="T3" fmla="*/ 4 h 12"/>
                <a:gd name="T4" fmla="*/ 24 w 26"/>
                <a:gd name="T5" fmla="*/ 6 h 12"/>
                <a:gd name="T6" fmla="*/ 22 w 26"/>
                <a:gd name="T7" fmla="*/ 6 h 12"/>
                <a:gd name="T8" fmla="*/ 18 w 26"/>
                <a:gd name="T9" fmla="*/ 6 h 12"/>
                <a:gd name="T10" fmla="*/ 12 w 26"/>
                <a:gd name="T11" fmla="*/ 6 h 12"/>
                <a:gd name="T12" fmla="*/ 12 w 26"/>
                <a:gd name="T13" fmla="*/ 6 h 12"/>
                <a:gd name="T14" fmla="*/ 8 w 26"/>
                <a:gd name="T15" fmla="*/ 8 h 12"/>
                <a:gd name="T16" fmla="*/ 4 w 26"/>
                <a:gd name="T17" fmla="*/ 10 h 12"/>
                <a:gd name="T18" fmla="*/ 0 w 26"/>
                <a:gd name="T19" fmla="*/ 12 h 12"/>
                <a:gd name="T20" fmla="*/ 0 w 26"/>
                <a:gd name="T21" fmla="*/ 10 h 12"/>
                <a:gd name="T22" fmla="*/ 0 w 26"/>
                <a:gd name="T23" fmla="*/ 10 h 12"/>
                <a:gd name="T24" fmla="*/ 0 w 26"/>
                <a:gd name="T25" fmla="*/ 6 h 12"/>
                <a:gd name="T26" fmla="*/ 4 w 26"/>
                <a:gd name="T27" fmla="*/ 4 h 12"/>
                <a:gd name="T28" fmla="*/ 10 w 26"/>
                <a:gd name="T29" fmla="*/ 0 h 12"/>
                <a:gd name="T30" fmla="*/ 10 w 26"/>
                <a:gd name="T31" fmla="*/ 0 h 12"/>
                <a:gd name="T32" fmla="*/ 20 w 26"/>
                <a:gd name="T33" fmla="*/ 0 h 12"/>
                <a:gd name="T34" fmla="*/ 24 w 26"/>
                <a:gd name="T35" fmla="*/ 2 h 12"/>
                <a:gd name="T36" fmla="*/ 26 w 26"/>
                <a:gd name="T37" fmla="*/ 4 h 12"/>
                <a:gd name="T38" fmla="*/ 26 w 26"/>
                <a:gd name="T3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12">
                  <a:moveTo>
                    <a:pt x="26" y="4"/>
                  </a:moveTo>
                  <a:lnTo>
                    <a:pt x="26" y="4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04"/>
            <p:cNvSpPr>
              <a:spLocks/>
            </p:cNvSpPr>
            <p:nvPr/>
          </p:nvSpPr>
          <p:spPr bwMode="auto">
            <a:xfrm>
              <a:off x="3166846" y="4703420"/>
              <a:ext cx="16418" cy="10945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2 w 6"/>
                <a:gd name="T9" fmla="*/ 4 h 4"/>
                <a:gd name="T10" fmla="*/ 0 w 6"/>
                <a:gd name="T11" fmla="*/ 2 h 4"/>
                <a:gd name="T12" fmla="*/ 0 w 6"/>
                <a:gd name="T13" fmla="*/ 2 h 4"/>
                <a:gd name="T14" fmla="*/ 0 w 6"/>
                <a:gd name="T15" fmla="*/ 2 h 4"/>
                <a:gd name="T16" fmla="*/ 0 w 6"/>
                <a:gd name="T17" fmla="*/ 0 h 4"/>
                <a:gd name="T18" fmla="*/ 2 w 6"/>
                <a:gd name="T19" fmla="*/ 0 h 4"/>
                <a:gd name="T20" fmla="*/ 2 w 6"/>
                <a:gd name="T21" fmla="*/ 0 h 4"/>
                <a:gd name="T22" fmla="*/ 4 w 6"/>
                <a:gd name="T23" fmla="*/ 0 h 4"/>
                <a:gd name="T24" fmla="*/ 6 w 6"/>
                <a:gd name="T25" fmla="*/ 4 h 4"/>
                <a:gd name="T26" fmla="*/ 6 w 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05"/>
            <p:cNvSpPr>
              <a:spLocks/>
            </p:cNvSpPr>
            <p:nvPr/>
          </p:nvSpPr>
          <p:spPr bwMode="auto">
            <a:xfrm>
              <a:off x="4929065" y="5502438"/>
              <a:ext cx="16418" cy="27364"/>
            </a:xfrm>
            <a:custGeom>
              <a:avLst/>
              <a:gdLst>
                <a:gd name="T0" fmla="*/ 0 w 6"/>
                <a:gd name="T1" fmla="*/ 6 h 10"/>
                <a:gd name="T2" fmla="*/ 0 w 6"/>
                <a:gd name="T3" fmla="*/ 6 h 10"/>
                <a:gd name="T4" fmla="*/ 2 w 6"/>
                <a:gd name="T5" fmla="*/ 8 h 10"/>
                <a:gd name="T6" fmla="*/ 6 w 6"/>
                <a:gd name="T7" fmla="*/ 10 h 10"/>
                <a:gd name="T8" fmla="*/ 6 w 6"/>
                <a:gd name="T9" fmla="*/ 0 h 10"/>
                <a:gd name="T10" fmla="*/ 6 w 6"/>
                <a:gd name="T11" fmla="*/ 0 h 10"/>
                <a:gd name="T12" fmla="*/ 2 w 6"/>
                <a:gd name="T13" fmla="*/ 2 h 10"/>
                <a:gd name="T14" fmla="*/ 2 w 6"/>
                <a:gd name="T15" fmla="*/ 2 h 10"/>
                <a:gd name="T16" fmla="*/ 0 w 6"/>
                <a:gd name="T17" fmla="*/ 6 h 10"/>
                <a:gd name="T18" fmla="*/ 0 w 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07"/>
            <p:cNvSpPr>
              <a:spLocks/>
            </p:cNvSpPr>
            <p:nvPr/>
          </p:nvSpPr>
          <p:spPr bwMode="auto">
            <a:xfrm>
              <a:off x="4956429" y="5551693"/>
              <a:ext cx="21891" cy="32836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2 h 12"/>
                <a:gd name="T4" fmla="*/ 0 w 8"/>
                <a:gd name="T5" fmla="*/ 12 h 12"/>
                <a:gd name="T6" fmla="*/ 6 w 8"/>
                <a:gd name="T7" fmla="*/ 12 h 12"/>
                <a:gd name="T8" fmla="*/ 6 w 8"/>
                <a:gd name="T9" fmla="*/ 12 h 12"/>
                <a:gd name="T10" fmla="*/ 8 w 8"/>
                <a:gd name="T11" fmla="*/ 6 h 12"/>
                <a:gd name="T12" fmla="*/ 8 w 8"/>
                <a:gd name="T13" fmla="*/ 6 h 12"/>
                <a:gd name="T14" fmla="*/ 6 w 8"/>
                <a:gd name="T15" fmla="*/ 2 h 12"/>
                <a:gd name="T16" fmla="*/ 0 w 8"/>
                <a:gd name="T17" fmla="*/ 0 h 12"/>
                <a:gd name="T18" fmla="*/ 0 w 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08"/>
            <p:cNvSpPr>
              <a:spLocks/>
            </p:cNvSpPr>
            <p:nvPr/>
          </p:nvSpPr>
          <p:spPr bwMode="auto">
            <a:xfrm>
              <a:off x="4890756" y="5310893"/>
              <a:ext cx="125873" cy="71145"/>
            </a:xfrm>
            <a:custGeom>
              <a:avLst/>
              <a:gdLst>
                <a:gd name="T0" fmla="*/ 36 w 46"/>
                <a:gd name="T1" fmla="*/ 26 h 26"/>
                <a:gd name="T2" fmla="*/ 36 w 46"/>
                <a:gd name="T3" fmla="*/ 26 h 26"/>
                <a:gd name="T4" fmla="*/ 36 w 46"/>
                <a:gd name="T5" fmla="*/ 26 h 26"/>
                <a:gd name="T6" fmla="*/ 36 w 46"/>
                <a:gd name="T7" fmla="*/ 26 h 26"/>
                <a:gd name="T8" fmla="*/ 44 w 46"/>
                <a:gd name="T9" fmla="*/ 12 h 26"/>
                <a:gd name="T10" fmla="*/ 44 w 46"/>
                <a:gd name="T11" fmla="*/ 12 h 26"/>
                <a:gd name="T12" fmla="*/ 46 w 46"/>
                <a:gd name="T13" fmla="*/ 8 h 26"/>
                <a:gd name="T14" fmla="*/ 46 w 46"/>
                <a:gd name="T15" fmla="*/ 6 h 26"/>
                <a:gd name="T16" fmla="*/ 44 w 46"/>
                <a:gd name="T17" fmla="*/ 4 h 26"/>
                <a:gd name="T18" fmla="*/ 40 w 46"/>
                <a:gd name="T19" fmla="*/ 2 h 26"/>
                <a:gd name="T20" fmla="*/ 32 w 46"/>
                <a:gd name="T21" fmla="*/ 2 h 26"/>
                <a:gd name="T22" fmla="*/ 22 w 46"/>
                <a:gd name="T23" fmla="*/ 0 h 26"/>
                <a:gd name="T24" fmla="*/ 22 w 46"/>
                <a:gd name="T25" fmla="*/ 0 h 26"/>
                <a:gd name="T26" fmla="*/ 14 w 46"/>
                <a:gd name="T27" fmla="*/ 2 h 26"/>
                <a:gd name="T28" fmla="*/ 6 w 46"/>
                <a:gd name="T29" fmla="*/ 2 h 26"/>
                <a:gd name="T30" fmla="*/ 2 w 46"/>
                <a:gd name="T31" fmla="*/ 4 h 26"/>
                <a:gd name="T32" fmla="*/ 0 w 46"/>
                <a:gd name="T33" fmla="*/ 6 h 26"/>
                <a:gd name="T34" fmla="*/ 0 w 46"/>
                <a:gd name="T35" fmla="*/ 8 h 26"/>
                <a:gd name="T36" fmla="*/ 0 w 46"/>
                <a:gd name="T37" fmla="*/ 12 h 26"/>
                <a:gd name="T38" fmla="*/ 0 w 46"/>
                <a:gd name="T39" fmla="*/ 12 h 26"/>
                <a:gd name="T40" fmla="*/ 10 w 46"/>
                <a:gd name="T41" fmla="*/ 26 h 26"/>
                <a:gd name="T42" fmla="*/ 10 w 46"/>
                <a:gd name="T43" fmla="*/ 26 h 26"/>
                <a:gd name="T44" fmla="*/ 10 w 46"/>
                <a:gd name="T45" fmla="*/ 26 h 26"/>
                <a:gd name="T46" fmla="*/ 36 w 46"/>
                <a:gd name="T47" fmla="*/ 26 h 26"/>
                <a:gd name="T48" fmla="*/ 36 w 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6">
                  <a:moveTo>
                    <a:pt x="36" y="26"/>
                  </a:move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36" y="26"/>
                  </a:lnTo>
                  <a:lnTo>
                    <a:pt x="3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09"/>
            <p:cNvSpPr>
              <a:spLocks noEditPoints="1"/>
            </p:cNvSpPr>
            <p:nvPr/>
          </p:nvSpPr>
          <p:spPr bwMode="auto">
            <a:xfrm>
              <a:off x="4819610" y="5398457"/>
              <a:ext cx="268164" cy="273636"/>
            </a:xfrm>
            <a:custGeom>
              <a:avLst/>
              <a:gdLst>
                <a:gd name="T0" fmla="*/ 60 w 98"/>
                <a:gd name="T1" fmla="*/ 70 h 100"/>
                <a:gd name="T2" fmla="*/ 50 w 98"/>
                <a:gd name="T3" fmla="*/ 74 h 100"/>
                <a:gd name="T4" fmla="*/ 46 w 98"/>
                <a:gd name="T5" fmla="*/ 80 h 100"/>
                <a:gd name="T6" fmla="*/ 46 w 98"/>
                <a:gd name="T7" fmla="*/ 74 h 100"/>
                <a:gd name="T8" fmla="*/ 36 w 98"/>
                <a:gd name="T9" fmla="*/ 72 h 100"/>
                <a:gd name="T10" fmla="*/ 32 w 98"/>
                <a:gd name="T11" fmla="*/ 64 h 100"/>
                <a:gd name="T12" fmla="*/ 38 w 98"/>
                <a:gd name="T13" fmla="*/ 62 h 100"/>
                <a:gd name="T14" fmla="*/ 46 w 98"/>
                <a:gd name="T15" fmla="*/ 68 h 100"/>
                <a:gd name="T16" fmla="*/ 46 w 98"/>
                <a:gd name="T17" fmla="*/ 56 h 100"/>
                <a:gd name="T18" fmla="*/ 36 w 98"/>
                <a:gd name="T19" fmla="*/ 52 h 100"/>
                <a:gd name="T20" fmla="*/ 34 w 98"/>
                <a:gd name="T21" fmla="*/ 48 h 100"/>
                <a:gd name="T22" fmla="*/ 32 w 98"/>
                <a:gd name="T23" fmla="*/ 44 h 100"/>
                <a:gd name="T24" fmla="*/ 36 w 98"/>
                <a:gd name="T25" fmla="*/ 36 h 100"/>
                <a:gd name="T26" fmla="*/ 46 w 98"/>
                <a:gd name="T27" fmla="*/ 32 h 100"/>
                <a:gd name="T28" fmla="*/ 50 w 98"/>
                <a:gd name="T29" fmla="*/ 28 h 100"/>
                <a:gd name="T30" fmla="*/ 50 w 98"/>
                <a:gd name="T31" fmla="*/ 32 h 100"/>
                <a:gd name="T32" fmla="*/ 62 w 98"/>
                <a:gd name="T33" fmla="*/ 38 h 100"/>
                <a:gd name="T34" fmla="*/ 56 w 98"/>
                <a:gd name="T35" fmla="*/ 44 h 100"/>
                <a:gd name="T36" fmla="*/ 54 w 98"/>
                <a:gd name="T37" fmla="*/ 40 h 100"/>
                <a:gd name="T38" fmla="*/ 50 w 98"/>
                <a:gd name="T39" fmla="*/ 48 h 100"/>
                <a:gd name="T40" fmla="*/ 58 w 98"/>
                <a:gd name="T41" fmla="*/ 52 h 100"/>
                <a:gd name="T42" fmla="*/ 62 w 98"/>
                <a:gd name="T43" fmla="*/ 56 h 100"/>
                <a:gd name="T44" fmla="*/ 64 w 98"/>
                <a:gd name="T45" fmla="*/ 62 h 100"/>
                <a:gd name="T46" fmla="*/ 64 w 98"/>
                <a:gd name="T47" fmla="*/ 66 h 100"/>
                <a:gd name="T48" fmla="*/ 60 w 98"/>
                <a:gd name="T49" fmla="*/ 70 h 100"/>
                <a:gd name="T50" fmla="*/ 64 w 98"/>
                <a:gd name="T51" fmla="*/ 2 h 100"/>
                <a:gd name="T52" fmla="*/ 62 w 98"/>
                <a:gd name="T53" fmla="*/ 4 h 100"/>
                <a:gd name="T54" fmla="*/ 36 w 98"/>
                <a:gd name="T55" fmla="*/ 4 h 100"/>
                <a:gd name="T56" fmla="*/ 34 w 98"/>
                <a:gd name="T57" fmla="*/ 0 h 100"/>
                <a:gd name="T58" fmla="*/ 26 w 98"/>
                <a:gd name="T59" fmla="*/ 6 h 100"/>
                <a:gd name="T60" fmla="*/ 10 w 98"/>
                <a:gd name="T61" fmla="*/ 28 h 100"/>
                <a:gd name="T62" fmla="*/ 0 w 98"/>
                <a:gd name="T63" fmla="*/ 54 h 100"/>
                <a:gd name="T64" fmla="*/ 0 w 98"/>
                <a:gd name="T65" fmla="*/ 64 h 100"/>
                <a:gd name="T66" fmla="*/ 2 w 98"/>
                <a:gd name="T67" fmla="*/ 82 h 100"/>
                <a:gd name="T68" fmla="*/ 14 w 98"/>
                <a:gd name="T69" fmla="*/ 94 h 100"/>
                <a:gd name="T70" fmla="*/ 30 w 98"/>
                <a:gd name="T71" fmla="*/ 100 h 100"/>
                <a:gd name="T72" fmla="*/ 48 w 98"/>
                <a:gd name="T73" fmla="*/ 100 h 100"/>
                <a:gd name="T74" fmla="*/ 76 w 98"/>
                <a:gd name="T75" fmla="*/ 96 h 100"/>
                <a:gd name="T76" fmla="*/ 90 w 98"/>
                <a:gd name="T77" fmla="*/ 88 h 100"/>
                <a:gd name="T78" fmla="*/ 98 w 98"/>
                <a:gd name="T79" fmla="*/ 74 h 100"/>
                <a:gd name="T80" fmla="*/ 98 w 98"/>
                <a:gd name="T81" fmla="*/ 64 h 100"/>
                <a:gd name="T82" fmla="*/ 96 w 98"/>
                <a:gd name="T83" fmla="*/ 46 h 100"/>
                <a:gd name="T84" fmla="*/ 78 w 98"/>
                <a:gd name="T85" fmla="*/ 12 h 100"/>
                <a:gd name="T86" fmla="*/ 64 w 98"/>
                <a:gd name="T87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" h="100">
                  <a:moveTo>
                    <a:pt x="60" y="70"/>
                  </a:moveTo>
                  <a:lnTo>
                    <a:pt x="60" y="70"/>
                  </a:lnTo>
                  <a:lnTo>
                    <a:pt x="56" y="74"/>
                  </a:lnTo>
                  <a:lnTo>
                    <a:pt x="50" y="74"/>
                  </a:lnTo>
                  <a:lnTo>
                    <a:pt x="50" y="80"/>
                  </a:lnTo>
                  <a:lnTo>
                    <a:pt x="46" y="8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4"/>
                  </a:lnTo>
                  <a:lnTo>
                    <a:pt x="36" y="72"/>
                  </a:lnTo>
                  <a:lnTo>
                    <a:pt x="34" y="68"/>
                  </a:lnTo>
                  <a:lnTo>
                    <a:pt x="32" y="64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0" y="66"/>
                  </a:lnTo>
                  <a:lnTo>
                    <a:pt x="46" y="68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0" y="54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4" y="48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6" y="36"/>
                  </a:lnTo>
                  <a:lnTo>
                    <a:pt x="40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0" y="28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8" y="36"/>
                  </a:lnTo>
                  <a:lnTo>
                    <a:pt x="62" y="38"/>
                  </a:lnTo>
                  <a:lnTo>
                    <a:pt x="62" y="4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4" y="40"/>
                  </a:lnTo>
                  <a:lnTo>
                    <a:pt x="50" y="38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4" y="66"/>
                  </a:lnTo>
                  <a:lnTo>
                    <a:pt x="60" y="70"/>
                  </a:lnTo>
                  <a:lnTo>
                    <a:pt x="60" y="70"/>
                  </a:lnTo>
                  <a:close/>
                  <a:moveTo>
                    <a:pt x="64" y="2"/>
                  </a:moveTo>
                  <a:lnTo>
                    <a:pt x="64" y="2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6"/>
                  </a:lnTo>
                  <a:lnTo>
                    <a:pt x="20" y="12"/>
                  </a:lnTo>
                  <a:lnTo>
                    <a:pt x="10" y="28"/>
                  </a:lnTo>
                  <a:lnTo>
                    <a:pt x="2" y="46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8" y="88"/>
                  </a:lnTo>
                  <a:lnTo>
                    <a:pt x="14" y="94"/>
                  </a:lnTo>
                  <a:lnTo>
                    <a:pt x="22" y="96"/>
                  </a:lnTo>
                  <a:lnTo>
                    <a:pt x="30" y="10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68" y="100"/>
                  </a:lnTo>
                  <a:lnTo>
                    <a:pt x="76" y="96"/>
                  </a:lnTo>
                  <a:lnTo>
                    <a:pt x="84" y="94"/>
                  </a:lnTo>
                  <a:lnTo>
                    <a:pt x="90" y="88"/>
                  </a:lnTo>
                  <a:lnTo>
                    <a:pt x="94" y="82"/>
                  </a:lnTo>
                  <a:lnTo>
                    <a:pt x="98" y="74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98" y="54"/>
                  </a:lnTo>
                  <a:lnTo>
                    <a:pt x="96" y="46"/>
                  </a:lnTo>
                  <a:lnTo>
                    <a:pt x="88" y="28"/>
                  </a:lnTo>
                  <a:lnTo>
                    <a:pt x="78" y="12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10"/>
            <p:cNvSpPr>
              <a:spLocks noEditPoints="1"/>
            </p:cNvSpPr>
            <p:nvPr/>
          </p:nvSpPr>
          <p:spPr bwMode="auto">
            <a:xfrm>
              <a:off x="6636557" y="4823820"/>
              <a:ext cx="257218" cy="306473"/>
            </a:xfrm>
            <a:custGeom>
              <a:avLst/>
              <a:gdLst>
                <a:gd name="T0" fmla="*/ 34 w 94"/>
                <a:gd name="T1" fmla="*/ 6 h 112"/>
                <a:gd name="T2" fmla="*/ 32 w 94"/>
                <a:gd name="T3" fmla="*/ 8 h 112"/>
                <a:gd name="T4" fmla="*/ 32 w 94"/>
                <a:gd name="T5" fmla="*/ 8 h 112"/>
                <a:gd name="T6" fmla="*/ 34 w 94"/>
                <a:gd name="T7" fmla="*/ 10 h 112"/>
                <a:gd name="T8" fmla="*/ 34 w 94"/>
                <a:gd name="T9" fmla="*/ 36 h 112"/>
                <a:gd name="T10" fmla="*/ 28 w 94"/>
                <a:gd name="T11" fmla="*/ 60 h 112"/>
                <a:gd name="T12" fmla="*/ 6 w 94"/>
                <a:gd name="T13" fmla="*/ 100 h 112"/>
                <a:gd name="T14" fmla="*/ 6 w 94"/>
                <a:gd name="T15" fmla="*/ 106 h 112"/>
                <a:gd name="T16" fmla="*/ 8 w 94"/>
                <a:gd name="T17" fmla="*/ 106 h 112"/>
                <a:gd name="T18" fmla="*/ 84 w 94"/>
                <a:gd name="T19" fmla="*/ 108 h 112"/>
                <a:gd name="T20" fmla="*/ 88 w 94"/>
                <a:gd name="T21" fmla="*/ 106 h 112"/>
                <a:gd name="T22" fmla="*/ 88 w 94"/>
                <a:gd name="T23" fmla="*/ 106 h 112"/>
                <a:gd name="T24" fmla="*/ 88 w 94"/>
                <a:gd name="T25" fmla="*/ 100 h 112"/>
                <a:gd name="T26" fmla="*/ 66 w 94"/>
                <a:gd name="T27" fmla="*/ 60 h 112"/>
                <a:gd name="T28" fmla="*/ 60 w 94"/>
                <a:gd name="T29" fmla="*/ 36 h 112"/>
                <a:gd name="T30" fmla="*/ 62 w 94"/>
                <a:gd name="T31" fmla="*/ 10 h 112"/>
                <a:gd name="T32" fmla="*/ 64 w 94"/>
                <a:gd name="T33" fmla="*/ 10 h 112"/>
                <a:gd name="T34" fmla="*/ 64 w 94"/>
                <a:gd name="T35" fmla="*/ 8 h 112"/>
                <a:gd name="T36" fmla="*/ 62 w 94"/>
                <a:gd name="T37" fmla="*/ 6 h 112"/>
                <a:gd name="T38" fmla="*/ 34 w 94"/>
                <a:gd name="T39" fmla="*/ 6 h 112"/>
                <a:gd name="T40" fmla="*/ 10 w 94"/>
                <a:gd name="T41" fmla="*/ 112 h 112"/>
                <a:gd name="T42" fmla="*/ 4 w 94"/>
                <a:gd name="T43" fmla="*/ 112 h 112"/>
                <a:gd name="T44" fmla="*/ 2 w 94"/>
                <a:gd name="T45" fmla="*/ 108 h 112"/>
                <a:gd name="T46" fmla="*/ 0 w 94"/>
                <a:gd name="T47" fmla="*/ 98 h 112"/>
                <a:gd name="T48" fmla="*/ 24 w 94"/>
                <a:gd name="T49" fmla="*/ 58 h 112"/>
                <a:gd name="T50" fmla="*/ 30 w 94"/>
                <a:gd name="T51" fmla="*/ 36 h 112"/>
                <a:gd name="T52" fmla="*/ 30 w 94"/>
                <a:gd name="T53" fmla="*/ 14 h 112"/>
                <a:gd name="T54" fmla="*/ 26 w 94"/>
                <a:gd name="T55" fmla="*/ 8 h 112"/>
                <a:gd name="T56" fmla="*/ 28 w 94"/>
                <a:gd name="T57" fmla="*/ 2 h 112"/>
                <a:gd name="T58" fmla="*/ 62 w 94"/>
                <a:gd name="T59" fmla="*/ 0 h 112"/>
                <a:gd name="T60" fmla="*/ 66 w 94"/>
                <a:gd name="T61" fmla="*/ 2 h 112"/>
                <a:gd name="T62" fmla="*/ 68 w 94"/>
                <a:gd name="T63" fmla="*/ 8 h 112"/>
                <a:gd name="T64" fmla="*/ 66 w 94"/>
                <a:gd name="T65" fmla="*/ 14 h 112"/>
                <a:gd name="T66" fmla="*/ 66 w 94"/>
                <a:gd name="T67" fmla="*/ 36 h 112"/>
                <a:gd name="T68" fmla="*/ 70 w 94"/>
                <a:gd name="T69" fmla="*/ 58 h 112"/>
                <a:gd name="T70" fmla="*/ 94 w 94"/>
                <a:gd name="T71" fmla="*/ 98 h 112"/>
                <a:gd name="T72" fmla="*/ 94 w 94"/>
                <a:gd name="T73" fmla="*/ 108 h 112"/>
                <a:gd name="T74" fmla="*/ 90 w 94"/>
                <a:gd name="T75" fmla="*/ 112 h 112"/>
                <a:gd name="T76" fmla="*/ 84 w 94"/>
                <a:gd name="T7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112">
                  <a:moveTo>
                    <a:pt x="34" y="6"/>
                  </a:moveTo>
                  <a:lnTo>
                    <a:pt x="34" y="6"/>
                  </a:lnTo>
                  <a:lnTo>
                    <a:pt x="32" y="6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48"/>
                  </a:lnTo>
                  <a:lnTo>
                    <a:pt x="28" y="6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4" y="102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8" y="106"/>
                  </a:lnTo>
                  <a:lnTo>
                    <a:pt x="10" y="108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90" y="102"/>
                  </a:lnTo>
                  <a:lnTo>
                    <a:pt x="88" y="10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2" y="48"/>
                  </a:lnTo>
                  <a:lnTo>
                    <a:pt x="60" y="36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34" y="6"/>
                  </a:lnTo>
                  <a:lnTo>
                    <a:pt x="34" y="6"/>
                  </a:lnTo>
                  <a:close/>
                  <a:moveTo>
                    <a:pt x="84" y="112"/>
                  </a:moveTo>
                  <a:lnTo>
                    <a:pt x="10" y="112"/>
                  </a:lnTo>
                  <a:lnTo>
                    <a:pt x="10" y="112"/>
                  </a:lnTo>
                  <a:lnTo>
                    <a:pt x="4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46"/>
                  </a:lnTo>
                  <a:lnTo>
                    <a:pt x="30" y="3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12"/>
                  </a:lnTo>
                  <a:lnTo>
                    <a:pt x="66" y="14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48"/>
                  </a:lnTo>
                  <a:lnTo>
                    <a:pt x="70" y="58"/>
                  </a:lnTo>
                  <a:lnTo>
                    <a:pt x="94" y="98"/>
                  </a:lnTo>
                  <a:lnTo>
                    <a:pt x="94" y="98"/>
                  </a:lnTo>
                  <a:lnTo>
                    <a:pt x="94" y="104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0" y="112"/>
                  </a:lnTo>
                  <a:lnTo>
                    <a:pt x="84" y="112"/>
                  </a:lnTo>
                  <a:lnTo>
                    <a:pt x="8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11"/>
            <p:cNvSpPr>
              <a:spLocks noEditPoints="1"/>
            </p:cNvSpPr>
            <p:nvPr/>
          </p:nvSpPr>
          <p:spPr bwMode="auto">
            <a:xfrm>
              <a:off x="6669393" y="4998947"/>
              <a:ext cx="191546" cy="103982"/>
            </a:xfrm>
            <a:custGeom>
              <a:avLst/>
              <a:gdLst>
                <a:gd name="T0" fmla="*/ 44 w 70"/>
                <a:gd name="T1" fmla="*/ 34 h 38"/>
                <a:gd name="T2" fmla="*/ 44 w 70"/>
                <a:gd name="T3" fmla="*/ 34 h 38"/>
                <a:gd name="T4" fmla="*/ 44 w 70"/>
                <a:gd name="T5" fmla="*/ 32 h 38"/>
                <a:gd name="T6" fmla="*/ 42 w 70"/>
                <a:gd name="T7" fmla="*/ 30 h 38"/>
                <a:gd name="T8" fmla="*/ 42 w 70"/>
                <a:gd name="T9" fmla="*/ 30 h 38"/>
                <a:gd name="T10" fmla="*/ 44 w 70"/>
                <a:gd name="T11" fmla="*/ 28 h 38"/>
                <a:gd name="T12" fmla="*/ 44 w 70"/>
                <a:gd name="T13" fmla="*/ 28 h 38"/>
                <a:gd name="T14" fmla="*/ 44 w 70"/>
                <a:gd name="T15" fmla="*/ 28 h 38"/>
                <a:gd name="T16" fmla="*/ 46 w 70"/>
                <a:gd name="T17" fmla="*/ 28 h 38"/>
                <a:gd name="T18" fmla="*/ 48 w 70"/>
                <a:gd name="T19" fmla="*/ 30 h 38"/>
                <a:gd name="T20" fmla="*/ 48 w 70"/>
                <a:gd name="T21" fmla="*/ 30 h 38"/>
                <a:gd name="T22" fmla="*/ 46 w 70"/>
                <a:gd name="T23" fmla="*/ 32 h 38"/>
                <a:gd name="T24" fmla="*/ 44 w 70"/>
                <a:gd name="T25" fmla="*/ 34 h 38"/>
                <a:gd name="T26" fmla="*/ 44 w 70"/>
                <a:gd name="T27" fmla="*/ 34 h 38"/>
                <a:gd name="T28" fmla="*/ 38 w 70"/>
                <a:gd name="T29" fmla="*/ 10 h 38"/>
                <a:gd name="T30" fmla="*/ 38 w 70"/>
                <a:gd name="T31" fmla="*/ 10 h 38"/>
                <a:gd name="T32" fmla="*/ 40 w 70"/>
                <a:gd name="T33" fmla="*/ 8 h 38"/>
                <a:gd name="T34" fmla="*/ 42 w 70"/>
                <a:gd name="T35" fmla="*/ 8 h 38"/>
                <a:gd name="T36" fmla="*/ 42 w 70"/>
                <a:gd name="T37" fmla="*/ 8 h 38"/>
                <a:gd name="T38" fmla="*/ 44 w 70"/>
                <a:gd name="T39" fmla="*/ 8 h 38"/>
                <a:gd name="T40" fmla="*/ 44 w 70"/>
                <a:gd name="T41" fmla="*/ 10 h 38"/>
                <a:gd name="T42" fmla="*/ 44 w 70"/>
                <a:gd name="T43" fmla="*/ 10 h 38"/>
                <a:gd name="T44" fmla="*/ 44 w 70"/>
                <a:gd name="T45" fmla="*/ 12 h 38"/>
                <a:gd name="T46" fmla="*/ 42 w 70"/>
                <a:gd name="T47" fmla="*/ 12 h 38"/>
                <a:gd name="T48" fmla="*/ 42 w 70"/>
                <a:gd name="T49" fmla="*/ 12 h 38"/>
                <a:gd name="T50" fmla="*/ 40 w 70"/>
                <a:gd name="T51" fmla="*/ 12 h 38"/>
                <a:gd name="T52" fmla="*/ 38 w 70"/>
                <a:gd name="T53" fmla="*/ 10 h 38"/>
                <a:gd name="T54" fmla="*/ 38 w 70"/>
                <a:gd name="T55" fmla="*/ 10 h 38"/>
                <a:gd name="T56" fmla="*/ 22 w 70"/>
                <a:gd name="T57" fmla="*/ 24 h 38"/>
                <a:gd name="T58" fmla="*/ 22 w 70"/>
                <a:gd name="T59" fmla="*/ 24 h 38"/>
                <a:gd name="T60" fmla="*/ 20 w 70"/>
                <a:gd name="T61" fmla="*/ 22 h 38"/>
                <a:gd name="T62" fmla="*/ 20 w 70"/>
                <a:gd name="T63" fmla="*/ 20 h 38"/>
                <a:gd name="T64" fmla="*/ 20 w 70"/>
                <a:gd name="T65" fmla="*/ 20 h 38"/>
                <a:gd name="T66" fmla="*/ 20 w 70"/>
                <a:gd name="T67" fmla="*/ 20 h 38"/>
                <a:gd name="T68" fmla="*/ 22 w 70"/>
                <a:gd name="T69" fmla="*/ 18 h 38"/>
                <a:gd name="T70" fmla="*/ 22 w 70"/>
                <a:gd name="T71" fmla="*/ 18 h 38"/>
                <a:gd name="T72" fmla="*/ 24 w 70"/>
                <a:gd name="T73" fmla="*/ 20 h 38"/>
                <a:gd name="T74" fmla="*/ 24 w 70"/>
                <a:gd name="T75" fmla="*/ 20 h 38"/>
                <a:gd name="T76" fmla="*/ 24 w 70"/>
                <a:gd name="T77" fmla="*/ 20 h 38"/>
                <a:gd name="T78" fmla="*/ 24 w 70"/>
                <a:gd name="T79" fmla="*/ 22 h 38"/>
                <a:gd name="T80" fmla="*/ 22 w 70"/>
                <a:gd name="T81" fmla="*/ 24 h 38"/>
                <a:gd name="T82" fmla="*/ 22 w 70"/>
                <a:gd name="T83" fmla="*/ 24 h 38"/>
                <a:gd name="T84" fmla="*/ 68 w 70"/>
                <a:gd name="T85" fmla="*/ 30 h 38"/>
                <a:gd name="T86" fmla="*/ 68 w 70"/>
                <a:gd name="T87" fmla="*/ 30 h 38"/>
                <a:gd name="T88" fmla="*/ 52 w 70"/>
                <a:gd name="T89" fmla="*/ 0 h 38"/>
                <a:gd name="T90" fmla="*/ 18 w 70"/>
                <a:gd name="T91" fmla="*/ 0 h 38"/>
                <a:gd name="T92" fmla="*/ 18 w 70"/>
                <a:gd name="T93" fmla="*/ 0 h 38"/>
                <a:gd name="T94" fmla="*/ 2 w 70"/>
                <a:gd name="T95" fmla="*/ 30 h 38"/>
                <a:gd name="T96" fmla="*/ 2 w 70"/>
                <a:gd name="T97" fmla="*/ 30 h 38"/>
                <a:gd name="T98" fmla="*/ 0 w 70"/>
                <a:gd name="T99" fmla="*/ 36 h 38"/>
                <a:gd name="T100" fmla="*/ 2 w 70"/>
                <a:gd name="T101" fmla="*/ 38 h 38"/>
                <a:gd name="T102" fmla="*/ 4 w 70"/>
                <a:gd name="T103" fmla="*/ 38 h 38"/>
                <a:gd name="T104" fmla="*/ 66 w 70"/>
                <a:gd name="T105" fmla="*/ 38 h 38"/>
                <a:gd name="T106" fmla="*/ 66 w 70"/>
                <a:gd name="T107" fmla="*/ 38 h 38"/>
                <a:gd name="T108" fmla="*/ 70 w 70"/>
                <a:gd name="T109" fmla="*/ 38 h 38"/>
                <a:gd name="T110" fmla="*/ 70 w 70"/>
                <a:gd name="T111" fmla="*/ 36 h 38"/>
                <a:gd name="T112" fmla="*/ 68 w 70"/>
                <a:gd name="T113" fmla="*/ 30 h 38"/>
                <a:gd name="T114" fmla="*/ 68 w 70"/>
                <a:gd name="T1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38">
                  <a:moveTo>
                    <a:pt x="44" y="34"/>
                  </a:moveTo>
                  <a:lnTo>
                    <a:pt x="44" y="34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4"/>
                  </a:lnTo>
                  <a:close/>
                  <a:moveTo>
                    <a:pt x="38" y="10"/>
                  </a:moveTo>
                  <a:lnTo>
                    <a:pt x="38" y="10"/>
                  </a:lnTo>
                  <a:lnTo>
                    <a:pt x="40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8" y="10"/>
                  </a:lnTo>
                  <a:close/>
                  <a:moveTo>
                    <a:pt x="22" y="24"/>
                  </a:moveTo>
                  <a:lnTo>
                    <a:pt x="22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68" y="30"/>
                  </a:moveTo>
                  <a:lnTo>
                    <a:pt x="68" y="30"/>
                  </a:lnTo>
                  <a:lnTo>
                    <a:pt x="5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70" y="38"/>
                  </a:lnTo>
                  <a:lnTo>
                    <a:pt x="70" y="36"/>
                  </a:lnTo>
                  <a:lnTo>
                    <a:pt x="68" y="30"/>
                  </a:lnTo>
                  <a:lnTo>
                    <a:pt x="6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12"/>
            <p:cNvSpPr>
              <a:spLocks/>
            </p:cNvSpPr>
            <p:nvPr/>
          </p:nvSpPr>
          <p:spPr bwMode="auto">
            <a:xfrm>
              <a:off x="8590321" y="4265601"/>
              <a:ext cx="10945" cy="49255"/>
            </a:xfrm>
            <a:custGeom>
              <a:avLst/>
              <a:gdLst>
                <a:gd name="T0" fmla="*/ 4 w 4"/>
                <a:gd name="T1" fmla="*/ 16 h 18"/>
                <a:gd name="T2" fmla="*/ 4 w 4"/>
                <a:gd name="T3" fmla="*/ 16 h 18"/>
                <a:gd name="T4" fmla="*/ 2 w 4"/>
                <a:gd name="T5" fmla="*/ 18 h 18"/>
                <a:gd name="T6" fmla="*/ 2 w 4"/>
                <a:gd name="T7" fmla="*/ 18 h 18"/>
                <a:gd name="T8" fmla="*/ 2 w 4"/>
                <a:gd name="T9" fmla="*/ 18 h 18"/>
                <a:gd name="T10" fmla="*/ 0 w 4"/>
                <a:gd name="T11" fmla="*/ 16 h 18"/>
                <a:gd name="T12" fmla="*/ 0 w 4"/>
                <a:gd name="T13" fmla="*/ 2 h 18"/>
                <a:gd name="T14" fmla="*/ 0 w 4"/>
                <a:gd name="T15" fmla="*/ 2 h 18"/>
                <a:gd name="T16" fmla="*/ 2 w 4"/>
                <a:gd name="T17" fmla="*/ 0 h 18"/>
                <a:gd name="T18" fmla="*/ 2 w 4"/>
                <a:gd name="T19" fmla="*/ 0 h 18"/>
                <a:gd name="T20" fmla="*/ 2 w 4"/>
                <a:gd name="T21" fmla="*/ 0 h 18"/>
                <a:gd name="T22" fmla="*/ 4 w 4"/>
                <a:gd name="T23" fmla="*/ 2 h 18"/>
                <a:gd name="T24" fmla="*/ 4 w 4"/>
                <a:gd name="T25" fmla="*/ 16 h 18"/>
                <a:gd name="T26" fmla="*/ 4 w 4"/>
                <a:gd name="T2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6"/>
                  </a:move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13"/>
            <p:cNvSpPr>
              <a:spLocks/>
            </p:cNvSpPr>
            <p:nvPr/>
          </p:nvSpPr>
          <p:spPr bwMode="auto">
            <a:xfrm>
              <a:off x="8442558" y="4342220"/>
              <a:ext cx="38309" cy="32836"/>
            </a:xfrm>
            <a:custGeom>
              <a:avLst/>
              <a:gdLst>
                <a:gd name="T0" fmla="*/ 14 w 14"/>
                <a:gd name="T1" fmla="*/ 8 h 12"/>
                <a:gd name="T2" fmla="*/ 14 w 14"/>
                <a:gd name="T3" fmla="*/ 8 h 12"/>
                <a:gd name="T4" fmla="*/ 12 w 14"/>
                <a:gd name="T5" fmla="*/ 10 h 12"/>
                <a:gd name="T6" fmla="*/ 12 w 14"/>
                <a:gd name="T7" fmla="*/ 10 h 12"/>
                <a:gd name="T8" fmla="*/ 12 w 14"/>
                <a:gd name="T9" fmla="*/ 10 h 12"/>
                <a:gd name="T10" fmla="*/ 10 w 14"/>
                <a:gd name="T11" fmla="*/ 12 h 12"/>
                <a:gd name="T12" fmla="*/ 0 w 14"/>
                <a:gd name="T13" fmla="*/ 2 h 12"/>
                <a:gd name="T14" fmla="*/ 0 w 14"/>
                <a:gd name="T15" fmla="*/ 2 h 12"/>
                <a:gd name="T16" fmla="*/ 0 w 14"/>
                <a:gd name="T17" fmla="*/ 0 h 12"/>
                <a:gd name="T18" fmla="*/ 0 w 14"/>
                <a:gd name="T19" fmla="*/ 0 h 12"/>
                <a:gd name="T20" fmla="*/ 0 w 14"/>
                <a:gd name="T21" fmla="*/ 0 h 12"/>
                <a:gd name="T22" fmla="*/ 4 w 14"/>
                <a:gd name="T23" fmla="*/ 0 h 12"/>
                <a:gd name="T24" fmla="*/ 14 w 14"/>
                <a:gd name="T25" fmla="*/ 8 h 12"/>
                <a:gd name="T26" fmla="*/ 14 w 14"/>
                <a:gd name="T2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2">
                  <a:moveTo>
                    <a:pt x="14" y="8"/>
                  </a:move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14"/>
            <p:cNvSpPr>
              <a:spLocks/>
            </p:cNvSpPr>
            <p:nvPr/>
          </p:nvSpPr>
          <p:spPr bwMode="auto">
            <a:xfrm>
              <a:off x="8393303" y="4495456"/>
              <a:ext cx="49255" cy="10945"/>
            </a:xfrm>
            <a:custGeom>
              <a:avLst/>
              <a:gdLst>
                <a:gd name="T0" fmla="*/ 16 w 18"/>
                <a:gd name="T1" fmla="*/ 0 h 4"/>
                <a:gd name="T2" fmla="*/ 16 w 18"/>
                <a:gd name="T3" fmla="*/ 0 h 4"/>
                <a:gd name="T4" fmla="*/ 18 w 18"/>
                <a:gd name="T5" fmla="*/ 2 h 4"/>
                <a:gd name="T6" fmla="*/ 18 w 18"/>
                <a:gd name="T7" fmla="*/ 2 h 4"/>
                <a:gd name="T8" fmla="*/ 18 w 18"/>
                <a:gd name="T9" fmla="*/ 2 h 4"/>
                <a:gd name="T10" fmla="*/ 16 w 18"/>
                <a:gd name="T11" fmla="*/ 4 h 4"/>
                <a:gd name="T12" fmla="*/ 2 w 18"/>
                <a:gd name="T13" fmla="*/ 4 h 4"/>
                <a:gd name="T14" fmla="*/ 2 w 18"/>
                <a:gd name="T15" fmla="*/ 4 h 4"/>
                <a:gd name="T16" fmla="*/ 0 w 18"/>
                <a:gd name="T17" fmla="*/ 2 h 4"/>
                <a:gd name="T18" fmla="*/ 0 w 18"/>
                <a:gd name="T19" fmla="*/ 2 h 4"/>
                <a:gd name="T20" fmla="*/ 0 w 18"/>
                <a:gd name="T21" fmla="*/ 2 h 4"/>
                <a:gd name="T22" fmla="*/ 2 w 18"/>
                <a:gd name="T23" fmla="*/ 0 h 4"/>
                <a:gd name="T24" fmla="*/ 16 w 18"/>
                <a:gd name="T25" fmla="*/ 0 h 4"/>
                <a:gd name="T26" fmla="*/ 16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15"/>
            <p:cNvSpPr>
              <a:spLocks/>
            </p:cNvSpPr>
            <p:nvPr/>
          </p:nvSpPr>
          <p:spPr bwMode="auto">
            <a:xfrm>
              <a:off x="8765449" y="4484511"/>
              <a:ext cx="43782" cy="10945"/>
            </a:xfrm>
            <a:custGeom>
              <a:avLst/>
              <a:gdLst>
                <a:gd name="T0" fmla="*/ 2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0 w 16"/>
                <a:gd name="T7" fmla="*/ 2 h 4"/>
                <a:gd name="T8" fmla="*/ 0 w 16"/>
                <a:gd name="T9" fmla="*/ 2 h 4"/>
                <a:gd name="T10" fmla="*/ 2 w 16"/>
                <a:gd name="T11" fmla="*/ 0 h 4"/>
                <a:gd name="T12" fmla="*/ 14 w 16"/>
                <a:gd name="T13" fmla="*/ 0 h 4"/>
                <a:gd name="T14" fmla="*/ 14 w 16"/>
                <a:gd name="T15" fmla="*/ 0 h 4"/>
                <a:gd name="T16" fmla="*/ 16 w 16"/>
                <a:gd name="T17" fmla="*/ 2 h 4"/>
                <a:gd name="T18" fmla="*/ 16 w 16"/>
                <a:gd name="T19" fmla="*/ 2 h 4"/>
                <a:gd name="T20" fmla="*/ 16 w 16"/>
                <a:gd name="T21" fmla="*/ 2 h 4"/>
                <a:gd name="T22" fmla="*/ 14 w 16"/>
                <a:gd name="T23" fmla="*/ 4 h 4"/>
                <a:gd name="T24" fmla="*/ 2 w 16"/>
                <a:gd name="T25" fmla="*/ 4 h 4"/>
                <a:gd name="T26" fmla="*/ 2 w 1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16"/>
            <p:cNvSpPr>
              <a:spLocks/>
            </p:cNvSpPr>
            <p:nvPr/>
          </p:nvSpPr>
          <p:spPr bwMode="auto">
            <a:xfrm>
              <a:off x="8721667" y="4331274"/>
              <a:ext cx="32836" cy="32836"/>
            </a:xfrm>
            <a:custGeom>
              <a:avLst/>
              <a:gdLst>
                <a:gd name="T0" fmla="*/ 2 w 12"/>
                <a:gd name="T1" fmla="*/ 12 h 12"/>
                <a:gd name="T2" fmla="*/ 2 w 12"/>
                <a:gd name="T3" fmla="*/ 12 h 12"/>
                <a:gd name="T4" fmla="*/ 0 w 12"/>
                <a:gd name="T5" fmla="*/ 12 h 12"/>
                <a:gd name="T6" fmla="*/ 0 w 12"/>
                <a:gd name="T7" fmla="*/ 12 h 12"/>
                <a:gd name="T8" fmla="*/ 0 w 12"/>
                <a:gd name="T9" fmla="*/ 12 h 12"/>
                <a:gd name="T10" fmla="*/ 0 w 12"/>
                <a:gd name="T11" fmla="*/ 8 h 12"/>
                <a:gd name="T12" fmla="*/ 8 w 12"/>
                <a:gd name="T13" fmla="*/ 0 h 12"/>
                <a:gd name="T14" fmla="*/ 8 w 12"/>
                <a:gd name="T15" fmla="*/ 0 h 12"/>
                <a:gd name="T16" fmla="*/ 12 w 12"/>
                <a:gd name="T17" fmla="*/ 0 h 12"/>
                <a:gd name="T18" fmla="*/ 12 w 12"/>
                <a:gd name="T19" fmla="*/ 0 h 12"/>
                <a:gd name="T20" fmla="*/ 12 w 12"/>
                <a:gd name="T21" fmla="*/ 0 h 12"/>
                <a:gd name="T22" fmla="*/ 12 w 12"/>
                <a:gd name="T23" fmla="*/ 4 h 12"/>
                <a:gd name="T24" fmla="*/ 2 w 12"/>
                <a:gd name="T25" fmla="*/ 12 h 12"/>
                <a:gd name="T26" fmla="*/ 2 w 1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17"/>
            <p:cNvSpPr>
              <a:spLocks noEditPoints="1"/>
            </p:cNvSpPr>
            <p:nvPr/>
          </p:nvSpPr>
          <p:spPr bwMode="auto">
            <a:xfrm>
              <a:off x="8469921" y="4331274"/>
              <a:ext cx="251746" cy="355727"/>
            </a:xfrm>
            <a:custGeom>
              <a:avLst/>
              <a:gdLst>
                <a:gd name="T0" fmla="*/ 60 w 92"/>
                <a:gd name="T1" fmla="*/ 112 h 130"/>
                <a:gd name="T2" fmla="*/ 60 w 92"/>
                <a:gd name="T3" fmla="*/ 114 h 130"/>
                <a:gd name="T4" fmla="*/ 36 w 92"/>
                <a:gd name="T5" fmla="*/ 116 h 130"/>
                <a:gd name="T6" fmla="*/ 34 w 92"/>
                <a:gd name="T7" fmla="*/ 114 h 130"/>
                <a:gd name="T8" fmla="*/ 32 w 92"/>
                <a:gd name="T9" fmla="*/ 112 h 130"/>
                <a:gd name="T10" fmla="*/ 60 w 92"/>
                <a:gd name="T11" fmla="*/ 98 h 130"/>
                <a:gd name="T12" fmla="*/ 60 w 92"/>
                <a:gd name="T13" fmla="*/ 112 h 130"/>
                <a:gd name="T14" fmla="*/ 28 w 92"/>
                <a:gd name="T15" fmla="*/ 24 h 130"/>
                <a:gd name="T16" fmla="*/ 20 w 92"/>
                <a:gd name="T17" fmla="*/ 34 h 130"/>
                <a:gd name="T18" fmla="*/ 18 w 92"/>
                <a:gd name="T19" fmla="*/ 46 h 130"/>
                <a:gd name="T20" fmla="*/ 18 w 92"/>
                <a:gd name="T21" fmla="*/ 54 h 130"/>
                <a:gd name="T22" fmla="*/ 24 w 92"/>
                <a:gd name="T23" fmla="*/ 64 h 130"/>
                <a:gd name="T24" fmla="*/ 28 w 92"/>
                <a:gd name="T25" fmla="*/ 70 h 130"/>
                <a:gd name="T26" fmla="*/ 28 w 92"/>
                <a:gd name="T27" fmla="*/ 72 h 130"/>
                <a:gd name="T28" fmla="*/ 26 w 92"/>
                <a:gd name="T29" fmla="*/ 72 h 130"/>
                <a:gd name="T30" fmla="*/ 24 w 92"/>
                <a:gd name="T31" fmla="*/ 72 h 130"/>
                <a:gd name="T32" fmla="*/ 16 w 92"/>
                <a:gd name="T33" fmla="*/ 62 h 130"/>
                <a:gd name="T34" fmla="*/ 12 w 92"/>
                <a:gd name="T35" fmla="*/ 46 h 130"/>
                <a:gd name="T36" fmla="*/ 14 w 92"/>
                <a:gd name="T37" fmla="*/ 38 h 130"/>
                <a:gd name="T38" fmla="*/ 20 w 92"/>
                <a:gd name="T39" fmla="*/ 26 h 130"/>
                <a:gd name="T40" fmla="*/ 26 w 92"/>
                <a:gd name="T41" fmla="*/ 20 h 130"/>
                <a:gd name="T42" fmla="*/ 30 w 92"/>
                <a:gd name="T43" fmla="*/ 20 h 130"/>
                <a:gd name="T44" fmla="*/ 30 w 92"/>
                <a:gd name="T45" fmla="*/ 20 h 130"/>
                <a:gd name="T46" fmla="*/ 28 w 92"/>
                <a:gd name="T47" fmla="*/ 24 h 130"/>
                <a:gd name="T48" fmla="*/ 92 w 92"/>
                <a:gd name="T49" fmla="*/ 46 h 130"/>
                <a:gd name="T50" fmla="*/ 90 w 92"/>
                <a:gd name="T51" fmla="*/ 28 h 130"/>
                <a:gd name="T52" fmla="*/ 80 w 92"/>
                <a:gd name="T53" fmla="*/ 14 h 130"/>
                <a:gd name="T54" fmla="*/ 64 w 92"/>
                <a:gd name="T55" fmla="*/ 4 h 130"/>
                <a:gd name="T56" fmla="*/ 46 w 92"/>
                <a:gd name="T57" fmla="*/ 0 h 130"/>
                <a:gd name="T58" fmla="*/ 36 w 92"/>
                <a:gd name="T59" fmla="*/ 2 h 130"/>
                <a:gd name="T60" fmla="*/ 20 w 92"/>
                <a:gd name="T61" fmla="*/ 8 h 130"/>
                <a:gd name="T62" fmla="*/ 8 w 92"/>
                <a:gd name="T63" fmla="*/ 20 h 130"/>
                <a:gd name="T64" fmla="*/ 0 w 92"/>
                <a:gd name="T65" fmla="*/ 38 h 130"/>
                <a:gd name="T66" fmla="*/ 0 w 92"/>
                <a:gd name="T67" fmla="*/ 46 h 130"/>
                <a:gd name="T68" fmla="*/ 8 w 92"/>
                <a:gd name="T69" fmla="*/ 72 h 130"/>
                <a:gd name="T70" fmla="*/ 28 w 92"/>
                <a:gd name="T71" fmla="*/ 90 h 130"/>
                <a:gd name="T72" fmla="*/ 28 w 92"/>
                <a:gd name="T73" fmla="*/ 112 h 130"/>
                <a:gd name="T74" fmla="*/ 28 w 92"/>
                <a:gd name="T75" fmla="*/ 116 h 130"/>
                <a:gd name="T76" fmla="*/ 34 w 92"/>
                <a:gd name="T77" fmla="*/ 120 h 130"/>
                <a:gd name="T78" fmla="*/ 34 w 92"/>
                <a:gd name="T79" fmla="*/ 124 h 130"/>
                <a:gd name="T80" fmla="*/ 44 w 92"/>
                <a:gd name="T81" fmla="*/ 130 h 130"/>
                <a:gd name="T82" fmla="*/ 50 w 92"/>
                <a:gd name="T83" fmla="*/ 130 h 130"/>
                <a:gd name="T84" fmla="*/ 58 w 92"/>
                <a:gd name="T85" fmla="*/ 124 h 130"/>
                <a:gd name="T86" fmla="*/ 58 w 92"/>
                <a:gd name="T87" fmla="*/ 120 h 130"/>
                <a:gd name="T88" fmla="*/ 64 w 92"/>
                <a:gd name="T89" fmla="*/ 116 h 130"/>
                <a:gd name="T90" fmla="*/ 66 w 92"/>
                <a:gd name="T91" fmla="*/ 94 h 130"/>
                <a:gd name="T92" fmla="*/ 66 w 92"/>
                <a:gd name="T93" fmla="*/ 90 h 130"/>
                <a:gd name="T94" fmla="*/ 86 w 92"/>
                <a:gd name="T95" fmla="*/ 72 h 130"/>
                <a:gd name="T96" fmla="*/ 92 w 92"/>
                <a:gd name="T97" fmla="*/ 4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130">
                  <a:moveTo>
                    <a:pt x="60" y="112"/>
                  </a:moveTo>
                  <a:lnTo>
                    <a:pt x="60" y="112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58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2" y="112"/>
                  </a:lnTo>
                  <a:lnTo>
                    <a:pt x="32" y="98"/>
                  </a:lnTo>
                  <a:lnTo>
                    <a:pt x="60" y="98"/>
                  </a:lnTo>
                  <a:lnTo>
                    <a:pt x="60" y="112"/>
                  </a:lnTo>
                  <a:lnTo>
                    <a:pt x="60" y="112"/>
                  </a:lnTo>
                  <a:close/>
                  <a:moveTo>
                    <a:pt x="28" y="24"/>
                  </a:moveTo>
                  <a:lnTo>
                    <a:pt x="28" y="24"/>
                  </a:lnTo>
                  <a:lnTo>
                    <a:pt x="24" y="28"/>
                  </a:lnTo>
                  <a:lnTo>
                    <a:pt x="20" y="34"/>
                  </a:lnTo>
                  <a:lnTo>
                    <a:pt x="18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4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0" y="68"/>
                  </a:lnTo>
                  <a:lnTo>
                    <a:pt x="16" y="62"/>
                  </a:lnTo>
                  <a:lnTo>
                    <a:pt x="14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4" y="38"/>
                  </a:lnTo>
                  <a:lnTo>
                    <a:pt x="16" y="32"/>
                  </a:lnTo>
                  <a:lnTo>
                    <a:pt x="20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4"/>
                  </a:lnTo>
                  <a:close/>
                  <a:moveTo>
                    <a:pt x="92" y="46"/>
                  </a:moveTo>
                  <a:lnTo>
                    <a:pt x="92" y="46"/>
                  </a:lnTo>
                  <a:lnTo>
                    <a:pt x="92" y="38"/>
                  </a:lnTo>
                  <a:lnTo>
                    <a:pt x="90" y="28"/>
                  </a:lnTo>
                  <a:lnTo>
                    <a:pt x="84" y="20"/>
                  </a:lnTo>
                  <a:lnTo>
                    <a:pt x="80" y="14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6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8" y="72"/>
                  </a:lnTo>
                  <a:lnTo>
                    <a:pt x="16" y="82"/>
                  </a:lnTo>
                  <a:lnTo>
                    <a:pt x="28" y="90"/>
                  </a:lnTo>
                  <a:lnTo>
                    <a:pt x="28" y="98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28" y="116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8" y="128"/>
                  </a:lnTo>
                  <a:lnTo>
                    <a:pt x="44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4" y="128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64" y="116"/>
                  </a:lnTo>
                  <a:lnTo>
                    <a:pt x="66" y="112"/>
                  </a:lnTo>
                  <a:lnTo>
                    <a:pt x="66" y="94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76" y="82"/>
                  </a:lnTo>
                  <a:lnTo>
                    <a:pt x="86" y="72"/>
                  </a:lnTo>
                  <a:lnTo>
                    <a:pt x="90" y="60"/>
                  </a:lnTo>
                  <a:lnTo>
                    <a:pt x="92" y="46"/>
                  </a:lnTo>
                  <a:lnTo>
                    <a:pt x="9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3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84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828862" y="26159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5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828862" y="220302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86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024142" y="30669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7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024142" y="265405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88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5994342" y="289201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9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5994342" y="247913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94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140290" y="264007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95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140290" y="222719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96" name="矩形 795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797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362099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1" name="组合 510"/>
          <p:cNvGrpSpPr/>
          <p:nvPr/>
        </p:nvGrpSpPr>
        <p:grpSpPr>
          <a:xfrm>
            <a:off x="4215183" y="1979806"/>
            <a:ext cx="3773258" cy="3828896"/>
            <a:chOff x="3903683" y="1216130"/>
            <a:chExt cx="4505289" cy="4571721"/>
          </a:xfrm>
        </p:grpSpPr>
        <p:sp>
          <p:nvSpPr>
            <p:cNvPr id="3" name="Freeform 28"/>
            <p:cNvSpPr>
              <a:spLocks/>
            </p:cNvSpPr>
            <p:nvPr/>
          </p:nvSpPr>
          <p:spPr bwMode="auto">
            <a:xfrm>
              <a:off x="5479930" y="2206569"/>
              <a:ext cx="1346755" cy="1304480"/>
            </a:xfrm>
            <a:custGeom>
              <a:avLst/>
              <a:gdLst>
                <a:gd name="T0" fmla="*/ 0 w 446"/>
                <a:gd name="T1" fmla="*/ 208 h 432"/>
                <a:gd name="T2" fmla="*/ 196 w 446"/>
                <a:gd name="T3" fmla="*/ 12 h 432"/>
                <a:gd name="T4" fmla="*/ 196 w 446"/>
                <a:gd name="T5" fmla="*/ 12 h 432"/>
                <a:gd name="T6" fmla="*/ 202 w 446"/>
                <a:gd name="T7" fmla="*/ 6 h 432"/>
                <a:gd name="T8" fmla="*/ 208 w 446"/>
                <a:gd name="T9" fmla="*/ 4 h 432"/>
                <a:gd name="T10" fmla="*/ 216 w 446"/>
                <a:gd name="T11" fmla="*/ 2 h 432"/>
                <a:gd name="T12" fmla="*/ 222 w 446"/>
                <a:gd name="T13" fmla="*/ 0 h 432"/>
                <a:gd name="T14" fmla="*/ 230 w 446"/>
                <a:gd name="T15" fmla="*/ 2 h 432"/>
                <a:gd name="T16" fmla="*/ 236 w 446"/>
                <a:gd name="T17" fmla="*/ 4 h 432"/>
                <a:gd name="T18" fmla="*/ 244 w 446"/>
                <a:gd name="T19" fmla="*/ 6 h 432"/>
                <a:gd name="T20" fmla="*/ 248 w 446"/>
                <a:gd name="T21" fmla="*/ 12 h 432"/>
                <a:gd name="T22" fmla="*/ 446 w 446"/>
                <a:gd name="T23" fmla="*/ 208 h 432"/>
                <a:gd name="T24" fmla="*/ 222 w 446"/>
                <a:gd name="T25" fmla="*/ 432 h 432"/>
                <a:gd name="T26" fmla="*/ 0 w 446"/>
                <a:gd name="T27" fmla="*/ 208 h 432"/>
                <a:gd name="T28" fmla="*/ 0 w 446"/>
                <a:gd name="T29" fmla="*/ 20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432">
                  <a:moveTo>
                    <a:pt x="0" y="208"/>
                  </a:moveTo>
                  <a:lnTo>
                    <a:pt x="196" y="12"/>
                  </a:lnTo>
                  <a:lnTo>
                    <a:pt x="196" y="12"/>
                  </a:lnTo>
                  <a:lnTo>
                    <a:pt x="202" y="6"/>
                  </a:lnTo>
                  <a:lnTo>
                    <a:pt x="208" y="4"/>
                  </a:lnTo>
                  <a:lnTo>
                    <a:pt x="216" y="2"/>
                  </a:lnTo>
                  <a:lnTo>
                    <a:pt x="222" y="0"/>
                  </a:lnTo>
                  <a:lnTo>
                    <a:pt x="230" y="2"/>
                  </a:lnTo>
                  <a:lnTo>
                    <a:pt x="236" y="4"/>
                  </a:lnTo>
                  <a:lnTo>
                    <a:pt x="244" y="6"/>
                  </a:lnTo>
                  <a:lnTo>
                    <a:pt x="248" y="12"/>
                  </a:lnTo>
                  <a:lnTo>
                    <a:pt x="446" y="208"/>
                  </a:lnTo>
                  <a:lnTo>
                    <a:pt x="222" y="432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9"/>
            <p:cNvSpPr>
              <a:spLocks/>
            </p:cNvSpPr>
            <p:nvPr/>
          </p:nvSpPr>
          <p:spPr bwMode="auto">
            <a:xfrm>
              <a:off x="4851847" y="2834652"/>
              <a:ext cx="1298441" cy="1346755"/>
            </a:xfrm>
            <a:custGeom>
              <a:avLst/>
              <a:gdLst>
                <a:gd name="T0" fmla="*/ 10 w 430"/>
                <a:gd name="T1" fmla="*/ 196 h 446"/>
                <a:gd name="T2" fmla="*/ 208 w 430"/>
                <a:gd name="T3" fmla="*/ 0 h 446"/>
                <a:gd name="T4" fmla="*/ 430 w 430"/>
                <a:gd name="T5" fmla="*/ 224 h 446"/>
                <a:gd name="T6" fmla="*/ 208 w 430"/>
                <a:gd name="T7" fmla="*/ 446 h 446"/>
                <a:gd name="T8" fmla="*/ 10 w 430"/>
                <a:gd name="T9" fmla="*/ 250 h 446"/>
                <a:gd name="T10" fmla="*/ 10 w 430"/>
                <a:gd name="T11" fmla="*/ 250 h 446"/>
                <a:gd name="T12" fmla="*/ 6 w 430"/>
                <a:gd name="T13" fmla="*/ 244 h 446"/>
                <a:gd name="T14" fmla="*/ 2 w 430"/>
                <a:gd name="T15" fmla="*/ 238 h 446"/>
                <a:gd name="T16" fmla="*/ 0 w 430"/>
                <a:gd name="T17" fmla="*/ 230 h 446"/>
                <a:gd name="T18" fmla="*/ 0 w 430"/>
                <a:gd name="T19" fmla="*/ 224 h 446"/>
                <a:gd name="T20" fmla="*/ 0 w 430"/>
                <a:gd name="T21" fmla="*/ 216 h 446"/>
                <a:gd name="T22" fmla="*/ 2 w 430"/>
                <a:gd name="T23" fmla="*/ 210 h 446"/>
                <a:gd name="T24" fmla="*/ 6 w 430"/>
                <a:gd name="T25" fmla="*/ 202 h 446"/>
                <a:gd name="T26" fmla="*/ 10 w 430"/>
                <a:gd name="T27" fmla="*/ 196 h 446"/>
                <a:gd name="T28" fmla="*/ 10 w 430"/>
                <a:gd name="T29" fmla="*/ 19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446">
                  <a:moveTo>
                    <a:pt x="10" y="196"/>
                  </a:moveTo>
                  <a:lnTo>
                    <a:pt x="208" y="0"/>
                  </a:lnTo>
                  <a:lnTo>
                    <a:pt x="430" y="224"/>
                  </a:lnTo>
                  <a:lnTo>
                    <a:pt x="208" y="446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6" y="244"/>
                  </a:lnTo>
                  <a:lnTo>
                    <a:pt x="2" y="238"/>
                  </a:lnTo>
                  <a:lnTo>
                    <a:pt x="0" y="230"/>
                  </a:lnTo>
                  <a:lnTo>
                    <a:pt x="0" y="224"/>
                  </a:lnTo>
                  <a:lnTo>
                    <a:pt x="0" y="216"/>
                  </a:lnTo>
                  <a:lnTo>
                    <a:pt x="2" y="210"/>
                  </a:lnTo>
                  <a:lnTo>
                    <a:pt x="6" y="202"/>
                  </a:lnTo>
                  <a:lnTo>
                    <a:pt x="10" y="196"/>
                  </a:lnTo>
                  <a:lnTo>
                    <a:pt x="10" y="19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5479930" y="3511049"/>
              <a:ext cx="1346755" cy="1298441"/>
            </a:xfrm>
            <a:custGeom>
              <a:avLst/>
              <a:gdLst>
                <a:gd name="T0" fmla="*/ 0 w 446"/>
                <a:gd name="T1" fmla="*/ 222 h 430"/>
                <a:gd name="T2" fmla="*/ 222 w 446"/>
                <a:gd name="T3" fmla="*/ 0 h 430"/>
                <a:gd name="T4" fmla="*/ 446 w 446"/>
                <a:gd name="T5" fmla="*/ 222 h 430"/>
                <a:gd name="T6" fmla="*/ 248 w 446"/>
                <a:gd name="T7" fmla="*/ 420 h 430"/>
                <a:gd name="T8" fmla="*/ 248 w 446"/>
                <a:gd name="T9" fmla="*/ 420 h 430"/>
                <a:gd name="T10" fmla="*/ 244 w 446"/>
                <a:gd name="T11" fmla="*/ 424 h 430"/>
                <a:gd name="T12" fmla="*/ 236 w 446"/>
                <a:gd name="T13" fmla="*/ 428 h 430"/>
                <a:gd name="T14" fmla="*/ 230 w 446"/>
                <a:gd name="T15" fmla="*/ 430 h 430"/>
                <a:gd name="T16" fmla="*/ 222 w 446"/>
                <a:gd name="T17" fmla="*/ 430 h 430"/>
                <a:gd name="T18" fmla="*/ 216 w 446"/>
                <a:gd name="T19" fmla="*/ 430 h 430"/>
                <a:gd name="T20" fmla="*/ 208 w 446"/>
                <a:gd name="T21" fmla="*/ 428 h 430"/>
                <a:gd name="T22" fmla="*/ 202 w 446"/>
                <a:gd name="T23" fmla="*/ 424 h 430"/>
                <a:gd name="T24" fmla="*/ 196 w 446"/>
                <a:gd name="T25" fmla="*/ 420 h 430"/>
                <a:gd name="T26" fmla="*/ 0 w 446"/>
                <a:gd name="T27" fmla="*/ 222 h 430"/>
                <a:gd name="T28" fmla="*/ 0 w 446"/>
                <a:gd name="T29" fmla="*/ 22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430">
                  <a:moveTo>
                    <a:pt x="0" y="222"/>
                  </a:moveTo>
                  <a:lnTo>
                    <a:pt x="222" y="0"/>
                  </a:lnTo>
                  <a:lnTo>
                    <a:pt x="446" y="222"/>
                  </a:lnTo>
                  <a:lnTo>
                    <a:pt x="248" y="420"/>
                  </a:lnTo>
                  <a:lnTo>
                    <a:pt x="248" y="420"/>
                  </a:lnTo>
                  <a:lnTo>
                    <a:pt x="244" y="424"/>
                  </a:lnTo>
                  <a:lnTo>
                    <a:pt x="236" y="428"/>
                  </a:lnTo>
                  <a:lnTo>
                    <a:pt x="230" y="430"/>
                  </a:lnTo>
                  <a:lnTo>
                    <a:pt x="222" y="430"/>
                  </a:lnTo>
                  <a:lnTo>
                    <a:pt x="216" y="430"/>
                  </a:lnTo>
                  <a:lnTo>
                    <a:pt x="208" y="428"/>
                  </a:lnTo>
                  <a:lnTo>
                    <a:pt x="202" y="424"/>
                  </a:lnTo>
                  <a:lnTo>
                    <a:pt x="196" y="420"/>
                  </a:lnTo>
                  <a:lnTo>
                    <a:pt x="0" y="222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6150288" y="2834652"/>
              <a:ext cx="1304481" cy="1346755"/>
            </a:xfrm>
            <a:custGeom>
              <a:avLst/>
              <a:gdLst>
                <a:gd name="T0" fmla="*/ 0 w 432"/>
                <a:gd name="T1" fmla="*/ 224 h 446"/>
                <a:gd name="T2" fmla="*/ 224 w 432"/>
                <a:gd name="T3" fmla="*/ 0 h 446"/>
                <a:gd name="T4" fmla="*/ 420 w 432"/>
                <a:gd name="T5" fmla="*/ 196 h 446"/>
                <a:gd name="T6" fmla="*/ 420 w 432"/>
                <a:gd name="T7" fmla="*/ 196 h 446"/>
                <a:gd name="T8" fmla="*/ 426 w 432"/>
                <a:gd name="T9" fmla="*/ 202 h 446"/>
                <a:gd name="T10" fmla="*/ 428 w 432"/>
                <a:gd name="T11" fmla="*/ 210 h 446"/>
                <a:gd name="T12" fmla="*/ 430 w 432"/>
                <a:gd name="T13" fmla="*/ 216 h 446"/>
                <a:gd name="T14" fmla="*/ 432 w 432"/>
                <a:gd name="T15" fmla="*/ 224 h 446"/>
                <a:gd name="T16" fmla="*/ 430 w 432"/>
                <a:gd name="T17" fmla="*/ 230 h 446"/>
                <a:gd name="T18" fmla="*/ 428 w 432"/>
                <a:gd name="T19" fmla="*/ 238 h 446"/>
                <a:gd name="T20" fmla="*/ 426 w 432"/>
                <a:gd name="T21" fmla="*/ 244 h 446"/>
                <a:gd name="T22" fmla="*/ 420 w 432"/>
                <a:gd name="T23" fmla="*/ 250 h 446"/>
                <a:gd name="T24" fmla="*/ 224 w 432"/>
                <a:gd name="T25" fmla="*/ 446 h 446"/>
                <a:gd name="T26" fmla="*/ 0 w 432"/>
                <a:gd name="T27" fmla="*/ 224 h 446"/>
                <a:gd name="T28" fmla="*/ 0 w 432"/>
                <a:gd name="T29" fmla="*/ 224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2" h="446">
                  <a:moveTo>
                    <a:pt x="0" y="224"/>
                  </a:moveTo>
                  <a:lnTo>
                    <a:pt x="224" y="0"/>
                  </a:lnTo>
                  <a:lnTo>
                    <a:pt x="420" y="196"/>
                  </a:lnTo>
                  <a:lnTo>
                    <a:pt x="420" y="196"/>
                  </a:lnTo>
                  <a:lnTo>
                    <a:pt x="426" y="202"/>
                  </a:lnTo>
                  <a:lnTo>
                    <a:pt x="428" y="210"/>
                  </a:lnTo>
                  <a:lnTo>
                    <a:pt x="430" y="216"/>
                  </a:lnTo>
                  <a:lnTo>
                    <a:pt x="432" y="224"/>
                  </a:lnTo>
                  <a:lnTo>
                    <a:pt x="430" y="230"/>
                  </a:lnTo>
                  <a:lnTo>
                    <a:pt x="428" y="238"/>
                  </a:lnTo>
                  <a:lnTo>
                    <a:pt x="426" y="244"/>
                  </a:lnTo>
                  <a:lnTo>
                    <a:pt x="420" y="250"/>
                  </a:lnTo>
                  <a:lnTo>
                    <a:pt x="224" y="446"/>
                  </a:lnTo>
                  <a:lnTo>
                    <a:pt x="0" y="224"/>
                  </a:lnTo>
                  <a:lnTo>
                    <a:pt x="0" y="22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4652551" y="1216130"/>
              <a:ext cx="1630601" cy="2156016"/>
            </a:xfrm>
            <a:custGeom>
              <a:avLst/>
              <a:gdLst>
                <a:gd name="T0" fmla="*/ 24 w 540"/>
                <a:gd name="T1" fmla="*/ 710 h 714"/>
                <a:gd name="T2" fmla="*/ 24 w 540"/>
                <a:gd name="T3" fmla="*/ 710 h 714"/>
                <a:gd name="T4" fmla="*/ 18 w 540"/>
                <a:gd name="T5" fmla="*/ 714 h 714"/>
                <a:gd name="T6" fmla="*/ 14 w 540"/>
                <a:gd name="T7" fmla="*/ 714 h 714"/>
                <a:gd name="T8" fmla="*/ 8 w 540"/>
                <a:gd name="T9" fmla="*/ 714 h 714"/>
                <a:gd name="T10" fmla="*/ 4 w 540"/>
                <a:gd name="T11" fmla="*/ 710 h 714"/>
                <a:gd name="T12" fmla="*/ 4 w 540"/>
                <a:gd name="T13" fmla="*/ 710 h 714"/>
                <a:gd name="T14" fmla="*/ 0 w 540"/>
                <a:gd name="T15" fmla="*/ 706 h 714"/>
                <a:gd name="T16" fmla="*/ 0 w 540"/>
                <a:gd name="T17" fmla="*/ 700 h 714"/>
                <a:gd name="T18" fmla="*/ 0 w 540"/>
                <a:gd name="T19" fmla="*/ 696 h 714"/>
                <a:gd name="T20" fmla="*/ 4 w 540"/>
                <a:gd name="T21" fmla="*/ 690 h 714"/>
                <a:gd name="T22" fmla="*/ 484 w 540"/>
                <a:gd name="T23" fmla="*/ 212 h 714"/>
                <a:gd name="T24" fmla="*/ 484 w 540"/>
                <a:gd name="T25" fmla="*/ 86 h 714"/>
                <a:gd name="T26" fmla="*/ 484 w 540"/>
                <a:gd name="T27" fmla="*/ 86 h 714"/>
                <a:gd name="T28" fmla="*/ 472 w 540"/>
                <a:gd name="T29" fmla="*/ 78 h 714"/>
                <a:gd name="T30" fmla="*/ 462 w 540"/>
                <a:gd name="T31" fmla="*/ 70 h 714"/>
                <a:gd name="T32" fmla="*/ 456 w 540"/>
                <a:gd name="T33" fmla="*/ 58 h 714"/>
                <a:gd name="T34" fmla="*/ 454 w 540"/>
                <a:gd name="T35" fmla="*/ 44 h 714"/>
                <a:gd name="T36" fmla="*/ 454 w 540"/>
                <a:gd name="T37" fmla="*/ 44 h 714"/>
                <a:gd name="T38" fmla="*/ 454 w 540"/>
                <a:gd name="T39" fmla="*/ 36 h 714"/>
                <a:gd name="T40" fmla="*/ 458 w 540"/>
                <a:gd name="T41" fmla="*/ 28 h 714"/>
                <a:gd name="T42" fmla="*/ 462 w 540"/>
                <a:gd name="T43" fmla="*/ 20 h 714"/>
                <a:gd name="T44" fmla="*/ 466 w 540"/>
                <a:gd name="T45" fmla="*/ 14 h 714"/>
                <a:gd name="T46" fmla="*/ 472 w 540"/>
                <a:gd name="T47" fmla="*/ 8 h 714"/>
                <a:gd name="T48" fmla="*/ 480 w 540"/>
                <a:gd name="T49" fmla="*/ 4 h 714"/>
                <a:gd name="T50" fmla="*/ 488 w 540"/>
                <a:gd name="T51" fmla="*/ 2 h 714"/>
                <a:gd name="T52" fmla="*/ 498 w 540"/>
                <a:gd name="T53" fmla="*/ 0 h 714"/>
                <a:gd name="T54" fmla="*/ 498 w 540"/>
                <a:gd name="T55" fmla="*/ 0 h 714"/>
                <a:gd name="T56" fmla="*/ 506 w 540"/>
                <a:gd name="T57" fmla="*/ 2 h 714"/>
                <a:gd name="T58" fmla="*/ 514 w 540"/>
                <a:gd name="T59" fmla="*/ 4 h 714"/>
                <a:gd name="T60" fmla="*/ 522 w 540"/>
                <a:gd name="T61" fmla="*/ 8 h 714"/>
                <a:gd name="T62" fmla="*/ 528 w 540"/>
                <a:gd name="T63" fmla="*/ 14 h 714"/>
                <a:gd name="T64" fmla="*/ 532 w 540"/>
                <a:gd name="T65" fmla="*/ 20 h 714"/>
                <a:gd name="T66" fmla="*/ 536 w 540"/>
                <a:gd name="T67" fmla="*/ 28 h 714"/>
                <a:gd name="T68" fmla="*/ 540 w 540"/>
                <a:gd name="T69" fmla="*/ 36 h 714"/>
                <a:gd name="T70" fmla="*/ 540 w 540"/>
                <a:gd name="T71" fmla="*/ 44 h 714"/>
                <a:gd name="T72" fmla="*/ 540 w 540"/>
                <a:gd name="T73" fmla="*/ 44 h 714"/>
                <a:gd name="T74" fmla="*/ 538 w 540"/>
                <a:gd name="T75" fmla="*/ 58 h 714"/>
                <a:gd name="T76" fmla="*/ 532 w 540"/>
                <a:gd name="T77" fmla="*/ 70 h 714"/>
                <a:gd name="T78" fmla="*/ 522 w 540"/>
                <a:gd name="T79" fmla="*/ 78 h 714"/>
                <a:gd name="T80" fmla="*/ 512 w 540"/>
                <a:gd name="T81" fmla="*/ 86 h 714"/>
                <a:gd name="T82" fmla="*/ 512 w 540"/>
                <a:gd name="T83" fmla="*/ 216 h 714"/>
                <a:gd name="T84" fmla="*/ 512 w 540"/>
                <a:gd name="T85" fmla="*/ 216 h 714"/>
                <a:gd name="T86" fmla="*/ 510 w 540"/>
                <a:gd name="T87" fmla="*/ 222 h 714"/>
                <a:gd name="T88" fmla="*/ 506 w 540"/>
                <a:gd name="T89" fmla="*/ 226 h 714"/>
                <a:gd name="T90" fmla="*/ 24 w 540"/>
                <a:gd name="T91" fmla="*/ 710 h 714"/>
                <a:gd name="T92" fmla="*/ 24 w 540"/>
                <a:gd name="T93" fmla="*/ 71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0" h="714">
                  <a:moveTo>
                    <a:pt x="24" y="710"/>
                  </a:moveTo>
                  <a:lnTo>
                    <a:pt x="24" y="710"/>
                  </a:lnTo>
                  <a:lnTo>
                    <a:pt x="18" y="714"/>
                  </a:lnTo>
                  <a:lnTo>
                    <a:pt x="14" y="714"/>
                  </a:lnTo>
                  <a:lnTo>
                    <a:pt x="8" y="714"/>
                  </a:lnTo>
                  <a:lnTo>
                    <a:pt x="4" y="710"/>
                  </a:lnTo>
                  <a:lnTo>
                    <a:pt x="4" y="710"/>
                  </a:lnTo>
                  <a:lnTo>
                    <a:pt x="0" y="706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4" y="690"/>
                  </a:lnTo>
                  <a:lnTo>
                    <a:pt x="484" y="212"/>
                  </a:lnTo>
                  <a:lnTo>
                    <a:pt x="484" y="86"/>
                  </a:lnTo>
                  <a:lnTo>
                    <a:pt x="484" y="86"/>
                  </a:lnTo>
                  <a:lnTo>
                    <a:pt x="472" y="78"/>
                  </a:lnTo>
                  <a:lnTo>
                    <a:pt x="462" y="70"/>
                  </a:lnTo>
                  <a:lnTo>
                    <a:pt x="456" y="58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36"/>
                  </a:lnTo>
                  <a:lnTo>
                    <a:pt x="458" y="28"/>
                  </a:lnTo>
                  <a:lnTo>
                    <a:pt x="462" y="20"/>
                  </a:lnTo>
                  <a:lnTo>
                    <a:pt x="466" y="14"/>
                  </a:lnTo>
                  <a:lnTo>
                    <a:pt x="472" y="8"/>
                  </a:lnTo>
                  <a:lnTo>
                    <a:pt x="480" y="4"/>
                  </a:lnTo>
                  <a:lnTo>
                    <a:pt x="488" y="2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06" y="2"/>
                  </a:lnTo>
                  <a:lnTo>
                    <a:pt x="514" y="4"/>
                  </a:lnTo>
                  <a:lnTo>
                    <a:pt x="522" y="8"/>
                  </a:lnTo>
                  <a:lnTo>
                    <a:pt x="528" y="14"/>
                  </a:lnTo>
                  <a:lnTo>
                    <a:pt x="532" y="20"/>
                  </a:lnTo>
                  <a:lnTo>
                    <a:pt x="536" y="28"/>
                  </a:lnTo>
                  <a:lnTo>
                    <a:pt x="540" y="36"/>
                  </a:lnTo>
                  <a:lnTo>
                    <a:pt x="540" y="44"/>
                  </a:lnTo>
                  <a:lnTo>
                    <a:pt x="540" y="44"/>
                  </a:lnTo>
                  <a:lnTo>
                    <a:pt x="538" y="58"/>
                  </a:lnTo>
                  <a:lnTo>
                    <a:pt x="532" y="70"/>
                  </a:lnTo>
                  <a:lnTo>
                    <a:pt x="522" y="78"/>
                  </a:lnTo>
                  <a:lnTo>
                    <a:pt x="512" y="86"/>
                  </a:lnTo>
                  <a:lnTo>
                    <a:pt x="512" y="216"/>
                  </a:lnTo>
                  <a:lnTo>
                    <a:pt x="512" y="216"/>
                  </a:lnTo>
                  <a:lnTo>
                    <a:pt x="510" y="222"/>
                  </a:lnTo>
                  <a:lnTo>
                    <a:pt x="506" y="226"/>
                  </a:lnTo>
                  <a:lnTo>
                    <a:pt x="24" y="710"/>
                  </a:lnTo>
                  <a:lnTo>
                    <a:pt x="24" y="710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6283152" y="2001234"/>
              <a:ext cx="2125820" cy="1642679"/>
            </a:xfrm>
            <a:custGeom>
              <a:avLst/>
              <a:gdLst>
                <a:gd name="T0" fmla="*/ 4 w 704"/>
                <a:gd name="T1" fmla="*/ 24 h 544"/>
                <a:gd name="T2" fmla="*/ 4 w 704"/>
                <a:gd name="T3" fmla="*/ 24 h 544"/>
                <a:gd name="T4" fmla="*/ 2 w 704"/>
                <a:gd name="T5" fmla="*/ 20 h 544"/>
                <a:gd name="T6" fmla="*/ 0 w 704"/>
                <a:gd name="T7" fmla="*/ 14 h 544"/>
                <a:gd name="T8" fmla="*/ 2 w 704"/>
                <a:gd name="T9" fmla="*/ 10 h 544"/>
                <a:gd name="T10" fmla="*/ 4 w 704"/>
                <a:gd name="T11" fmla="*/ 4 h 544"/>
                <a:gd name="T12" fmla="*/ 4 w 704"/>
                <a:gd name="T13" fmla="*/ 4 h 544"/>
                <a:gd name="T14" fmla="*/ 10 w 704"/>
                <a:gd name="T15" fmla="*/ 2 h 544"/>
                <a:gd name="T16" fmla="*/ 14 w 704"/>
                <a:gd name="T17" fmla="*/ 0 h 544"/>
                <a:gd name="T18" fmla="*/ 20 w 704"/>
                <a:gd name="T19" fmla="*/ 2 h 544"/>
                <a:gd name="T20" fmla="*/ 24 w 704"/>
                <a:gd name="T21" fmla="*/ 4 h 544"/>
                <a:gd name="T22" fmla="*/ 506 w 704"/>
                <a:gd name="T23" fmla="*/ 486 h 544"/>
                <a:gd name="T24" fmla="*/ 620 w 704"/>
                <a:gd name="T25" fmla="*/ 486 h 544"/>
                <a:gd name="T26" fmla="*/ 620 w 704"/>
                <a:gd name="T27" fmla="*/ 486 h 544"/>
                <a:gd name="T28" fmla="*/ 626 w 704"/>
                <a:gd name="T29" fmla="*/ 476 h 544"/>
                <a:gd name="T30" fmla="*/ 636 w 704"/>
                <a:gd name="T31" fmla="*/ 466 h 544"/>
                <a:gd name="T32" fmla="*/ 648 w 704"/>
                <a:gd name="T33" fmla="*/ 460 h 544"/>
                <a:gd name="T34" fmla="*/ 662 w 704"/>
                <a:gd name="T35" fmla="*/ 458 h 544"/>
                <a:gd name="T36" fmla="*/ 662 w 704"/>
                <a:gd name="T37" fmla="*/ 458 h 544"/>
                <a:gd name="T38" fmla="*/ 670 w 704"/>
                <a:gd name="T39" fmla="*/ 458 h 544"/>
                <a:gd name="T40" fmla="*/ 678 w 704"/>
                <a:gd name="T41" fmla="*/ 460 h 544"/>
                <a:gd name="T42" fmla="*/ 686 w 704"/>
                <a:gd name="T43" fmla="*/ 464 h 544"/>
                <a:gd name="T44" fmla="*/ 692 w 704"/>
                <a:gd name="T45" fmla="*/ 470 h 544"/>
                <a:gd name="T46" fmla="*/ 698 w 704"/>
                <a:gd name="T47" fmla="*/ 476 h 544"/>
                <a:gd name="T48" fmla="*/ 702 w 704"/>
                <a:gd name="T49" fmla="*/ 484 h 544"/>
                <a:gd name="T50" fmla="*/ 704 w 704"/>
                <a:gd name="T51" fmla="*/ 492 h 544"/>
                <a:gd name="T52" fmla="*/ 704 w 704"/>
                <a:gd name="T53" fmla="*/ 500 h 544"/>
                <a:gd name="T54" fmla="*/ 704 w 704"/>
                <a:gd name="T55" fmla="*/ 500 h 544"/>
                <a:gd name="T56" fmla="*/ 704 w 704"/>
                <a:gd name="T57" fmla="*/ 510 h 544"/>
                <a:gd name="T58" fmla="*/ 702 w 704"/>
                <a:gd name="T59" fmla="*/ 518 h 544"/>
                <a:gd name="T60" fmla="*/ 698 w 704"/>
                <a:gd name="T61" fmla="*/ 524 h 544"/>
                <a:gd name="T62" fmla="*/ 692 w 704"/>
                <a:gd name="T63" fmla="*/ 532 h 544"/>
                <a:gd name="T64" fmla="*/ 686 w 704"/>
                <a:gd name="T65" fmla="*/ 536 h 544"/>
                <a:gd name="T66" fmla="*/ 678 w 704"/>
                <a:gd name="T67" fmla="*/ 540 h 544"/>
                <a:gd name="T68" fmla="*/ 670 w 704"/>
                <a:gd name="T69" fmla="*/ 544 h 544"/>
                <a:gd name="T70" fmla="*/ 662 w 704"/>
                <a:gd name="T71" fmla="*/ 544 h 544"/>
                <a:gd name="T72" fmla="*/ 662 w 704"/>
                <a:gd name="T73" fmla="*/ 544 h 544"/>
                <a:gd name="T74" fmla="*/ 648 w 704"/>
                <a:gd name="T75" fmla="*/ 542 h 544"/>
                <a:gd name="T76" fmla="*/ 636 w 704"/>
                <a:gd name="T77" fmla="*/ 536 h 544"/>
                <a:gd name="T78" fmla="*/ 626 w 704"/>
                <a:gd name="T79" fmla="*/ 526 h 544"/>
                <a:gd name="T80" fmla="*/ 620 w 704"/>
                <a:gd name="T81" fmla="*/ 514 h 544"/>
                <a:gd name="T82" fmla="*/ 500 w 704"/>
                <a:gd name="T83" fmla="*/ 514 h 544"/>
                <a:gd name="T84" fmla="*/ 500 w 704"/>
                <a:gd name="T85" fmla="*/ 514 h 544"/>
                <a:gd name="T86" fmla="*/ 496 w 704"/>
                <a:gd name="T87" fmla="*/ 514 h 544"/>
                <a:gd name="T88" fmla="*/ 492 w 704"/>
                <a:gd name="T89" fmla="*/ 510 h 544"/>
                <a:gd name="T90" fmla="*/ 4 w 704"/>
                <a:gd name="T91" fmla="*/ 24 h 544"/>
                <a:gd name="T92" fmla="*/ 4 w 704"/>
                <a:gd name="T93" fmla="*/ 2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4" h="544">
                  <a:moveTo>
                    <a:pt x="4" y="24"/>
                  </a:move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506" y="486"/>
                  </a:lnTo>
                  <a:lnTo>
                    <a:pt x="620" y="486"/>
                  </a:lnTo>
                  <a:lnTo>
                    <a:pt x="620" y="486"/>
                  </a:lnTo>
                  <a:lnTo>
                    <a:pt x="626" y="476"/>
                  </a:lnTo>
                  <a:lnTo>
                    <a:pt x="636" y="466"/>
                  </a:lnTo>
                  <a:lnTo>
                    <a:pt x="648" y="460"/>
                  </a:lnTo>
                  <a:lnTo>
                    <a:pt x="662" y="458"/>
                  </a:lnTo>
                  <a:lnTo>
                    <a:pt x="662" y="458"/>
                  </a:lnTo>
                  <a:lnTo>
                    <a:pt x="670" y="458"/>
                  </a:lnTo>
                  <a:lnTo>
                    <a:pt x="678" y="460"/>
                  </a:lnTo>
                  <a:lnTo>
                    <a:pt x="686" y="464"/>
                  </a:lnTo>
                  <a:lnTo>
                    <a:pt x="692" y="470"/>
                  </a:lnTo>
                  <a:lnTo>
                    <a:pt x="698" y="476"/>
                  </a:lnTo>
                  <a:lnTo>
                    <a:pt x="702" y="484"/>
                  </a:lnTo>
                  <a:lnTo>
                    <a:pt x="704" y="492"/>
                  </a:lnTo>
                  <a:lnTo>
                    <a:pt x="704" y="500"/>
                  </a:lnTo>
                  <a:lnTo>
                    <a:pt x="704" y="500"/>
                  </a:lnTo>
                  <a:lnTo>
                    <a:pt x="704" y="510"/>
                  </a:lnTo>
                  <a:lnTo>
                    <a:pt x="702" y="518"/>
                  </a:lnTo>
                  <a:lnTo>
                    <a:pt x="698" y="524"/>
                  </a:lnTo>
                  <a:lnTo>
                    <a:pt x="692" y="532"/>
                  </a:lnTo>
                  <a:lnTo>
                    <a:pt x="686" y="536"/>
                  </a:lnTo>
                  <a:lnTo>
                    <a:pt x="678" y="540"/>
                  </a:lnTo>
                  <a:lnTo>
                    <a:pt x="670" y="544"/>
                  </a:lnTo>
                  <a:lnTo>
                    <a:pt x="662" y="544"/>
                  </a:lnTo>
                  <a:lnTo>
                    <a:pt x="662" y="544"/>
                  </a:lnTo>
                  <a:lnTo>
                    <a:pt x="648" y="542"/>
                  </a:lnTo>
                  <a:lnTo>
                    <a:pt x="636" y="536"/>
                  </a:lnTo>
                  <a:lnTo>
                    <a:pt x="626" y="526"/>
                  </a:lnTo>
                  <a:lnTo>
                    <a:pt x="620" y="514"/>
                  </a:lnTo>
                  <a:lnTo>
                    <a:pt x="500" y="514"/>
                  </a:lnTo>
                  <a:lnTo>
                    <a:pt x="500" y="514"/>
                  </a:lnTo>
                  <a:lnTo>
                    <a:pt x="496" y="514"/>
                  </a:lnTo>
                  <a:lnTo>
                    <a:pt x="492" y="510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4"/>
            <p:cNvSpPr>
              <a:spLocks/>
            </p:cNvSpPr>
            <p:nvPr/>
          </p:nvSpPr>
          <p:spPr bwMode="auto">
            <a:xfrm>
              <a:off x="6023463" y="3619756"/>
              <a:ext cx="1666836" cy="2168095"/>
            </a:xfrm>
            <a:custGeom>
              <a:avLst/>
              <a:gdLst>
                <a:gd name="T0" fmla="*/ 528 w 552"/>
                <a:gd name="T1" fmla="*/ 4 h 718"/>
                <a:gd name="T2" fmla="*/ 528 w 552"/>
                <a:gd name="T3" fmla="*/ 4 h 718"/>
                <a:gd name="T4" fmla="*/ 532 w 552"/>
                <a:gd name="T5" fmla="*/ 2 h 718"/>
                <a:gd name="T6" fmla="*/ 538 w 552"/>
                <a:gd name="T7" fmla="*/ 0 h 718"/>
                <a:gd name="T8" fmla="*/ 542 w 552"/>
                <a:gd name="T9" fmla="*/ 2 h 718"/>
                <a:gd name="T10" fmla="*/ 548 w 552"/>
                <a:gd name="T11" fmla="*/ 4 h 718"/>
                <a:gd name="T12" fmla="*/ 548 w 552"/>
                <a:gd name="T13" fmla="*/ 4 h 718"/>
                <a:gd name="T14" fmla="*/ 550 w 552"/>
                <a:gd name="T15" fmla="*/ 8 h 718"/>
                <a:gd name="T16" fmla="*/ 552 w 552"/>
                <a:gd name="T17" fmla="*/ 14 h 718"/>
                <a:gd name="T18" fmla="*/ 550 w 552"/>
                <a:gd name="T19" fmla="*/ 20 h 718"/>
                <a:gd name="T20" fmla="*/ 548 w 552"/>
                <a:gd name="T21" fmla="*/ 24 h 718"/>
                <a:gd name="T22" fmla="*/ 58 w 552"/>
                <a:gd name="T23" fmla="*/ 514 h 718"/>
                <a:gd name="T24" fmla="*/ 58 w 552"/>
                <a:gd name="T25" fmla="*/ 634 h 718"/>
                <a:gd name="T26" fmla="*/ 58 w 552"/>
                <a:gd name="T27" fmla="*/ 634 h 718"/>
                <a:gd name="T28" fmla="*/ 68 w 552"/>
                <a:gd name="T29" fmla="*/ 642 h 718"/>
                <a:gd name="T30" fmla="*/ 78 w 552"/>
                <a:gd name="T31" fmla="*/ 650 h 718"/>
                <a:gd name="T32" fmla="*/ 84 w 552"/>
                <a:gd name="T33" fmla="*/ 662 h 718"/>
                <a:gd name="T34" fmla="*/ 86 w 552"/>
                <a:gd name="T35" fmla="*/ 676 h 718"/>
                <a:gd name="T36" fmla="*/ 86 w 552"/>
                <a:gd name="T37" fmla="*/ 676 h 718"/>
                <a:gd name="T38" fmla="*/ 86 w 552"/>
                <a:gd name="T39" fmla="*/ 684 h 718"/>
                <a:gd name="T40" fmla="*/ 82 w 552"/>
                <a:gd name="T41" fmla="*/ 692 h 718"/>
                <a:gd name="T42" fmla="*/ 78 w 552"/>
                <a:gd name="T43" fmla="*/ 700 h 718"/>
                <a:gd name="T44" fmla="*/ 74 w 552"/>
                <a:gd name="T45" fmla="*/ 706 h 718"/>
                <a:gd name="T46" fmla="*/ 68 w 552"/>
                <a:gd name="T47" fmla="*/ 712 h 718"/>
                <a:gd name="T48" fmla="*/ 60 w 552"/>
                <a:gd name="T49" fmla="*/ 716 h 718"/>
                <a:gd name="T50" fmla="*/ 52 w 552"/>
                <a:gd name="T51" fmla="*/ 718 h 718"/>
                <a:gd name="T52" fmla="*/ 44 w 552"/>
                <a:gd name="T53" fmla="*/ 718 h 718"/>
                <a:gd name="T54" fmla="*/ 44 w 552"/>
                <a:gd name="T55" fmla="*/ 718 h 718"/>
                <a:gd name="T56" fmla="*/ 34 w 552"/>
                <a:gd name="T57" fmla="*/ 718 h 718"/>
                <a:gd name="T58" fmla="*/ 26 w 552"/>
                <a:gd name="T59" fmla="*/ 716 h 718"/>
                <a:gd name="T60" fmla="*/ 18 w 552"/>
                <a:gd name="T61" fmla="*/ 712 h 718"/>
                <a:gd name="T62" fmla="*/ 12 w 552"/>
                <a:gd name="T63" fmla="*/ 706 h 718"/>
                <a:gd name="T64" fmla="*/ 8 w 552"/>
                <a:gd name="T65" fmla="*/ 700 h 718"/>
                <a:gd name="T66" fmla="*/ 4 w 552"/>
                <a:gd name="T67" fmla="*/ 692 h 718"/>
                <a:gd name="T68" fmla="*/ 0 w 552"/>
                <a:gd name="T69" fmla="*/ 684 h 718"/>
                <a:gd name="T70" fmla="*/ 0 w 552"/>
                <a:gd name="T71" fmla="*/ 676 h 718"/>
                <a:gd name="T72" fmla="*/ 0 w 552"/>
                <a:gd name="T73" fmla="*/ 676 h 718"/>
                <a:gd name="T74" fmla="*/ 2 w 552"/>
                <a:gd name="T75" fmla="*/ 662 h 718"/>
                <a:gd name="T76" fmla="*/ 8 w 552"/>
                <a:gd name="T77" fmla="*/ 650 h 718"/>
                <a:gd name="T78" fmla="*/ 18 w 552"/>
                <a:gd name="T79" fmla="*/ 642 h 718"/>
                <a:gd name="T80" fmla="*/ 30 w 552"/>
                <a:gd name="T81" fmla="*/ 634 h 718"/>
                <a:gd name="T82" fmla="*/ 30 w 552"/>
                <a:gd name="T83" fmla="*/ 508 h 718"/>
                <a:gd name="T84" fmla="*/ 30 w 552"/>
                <a:gd name="T85" fmla="*/ 508 h 718"/>
                <a:gd name="T86" fmla="*/ 30 w 552"/>
                <a:gd name="T87" fmla="*/ 504 h 718"/>
                <a:gd name="T88" fmla="*/ 34 w 552"/>
                <a:gd name="T89" fmla="*/ 498 h 718"/>
                <a:gd name="T90" fmla="*/ 528 w 552"/>
                <a:gd name="T91" fmla="*/ 4 h 718"/>
                <a:gd name="T92" fmla="*/ 528 w 552"/>
                <a:gd name="T93" fmla="*/ 4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2" h="718">
                  <a:moveTo>
                    <a:pt x="528" y="4"/>
                  </a:moveTo>
                  <a:lnTo>
                    <a:pt x="528" y="4"/>
                  </a:lnTo>
                  <a:lnTo>
                    <a:pt x="532" y="2"/>
                  </a:lnTo>
                  <a:lnTo>
                    <a:pt x="538" y="0"/>
                  </a:lnTo>
                  <a:lnTo>
                    <a:pt x="542" y="2"/>
                  </a:lnTo>
                  <a:lnTo>
                    <a:pt x="548" y="4"/>
                  </a:lnTo>
                  <a:lnTo>
                    <a:pt x="548" y="4"/>
                  </a:lnTo>
                  <a:lnTo>
                    <a:pt x="550" y="8"/>
                  </a:lnTo>
                  <a:lnTo>
                    <a:pt x="552" y="14"/>
                  </a:lnTo>
                  <a:lnTo>
                    <a:pt x="550" y="20"/>
                  </a:lnTo>
                  <a:lnTo>
                    <a:pt x="548" y="24"/>
                  </a:lnTo>
                  <a:lnTo>
                    <a:pt x="58" y="514"/>
                  </a:lnTo>
                  <a:lnTo>
                    <a:pt x="58" y="634"/>
                  </a:lnTo>
                  <a:lnTo>
                    <a:pt x="58" y="634"/>
                  </a:lnTo>
                  <a:lnTo>
                    <a:pt x="68" y="642"/>
                  </a:lnTo>
                  <a:lnTo>
                    <a:pt x="78" y="650"/>
                  </a:lnTo>
                  <a:lnTo>
                    <a:pt x="84" y="662"/>
                  </a:lnTo>
                  <a:lnTo>
                    <a:pt x="86" y="676"/>
                  </a:lnTo>
                  <a:lnTo>
                    <a:pt x="86" y="676"/>
                  </a:lnTo>
                  <a:lnTo>
                    <a:pt x="86" y="684"/>
                  </a:lnTo>
                  <a:lnTo>
                    <a:pt x="82" y="692"/>
                  </a:lnTo>
                  <a:lnTo>
                    <a:pt x="78" y="700"/>
                  </a:lnTo>
                  <a:lnTo>
                    <a:pt x="74" y="706"/>
                  </a:lnTo>
                  <a:lnTo>
                    <a:pt x="68" y="712"/>
                  </a:lnTo>
                  <a:lnTo>
                    <a:pt x="60" y="716"/>
                  </a:lnTo>
                  <a:lnTo>
                    <a:pt x="52" y="718"/>
                  </a:lnTo>
                  <a:lnTo>
                    <a:pt x="44" y="718"/>
                  </a:lnTo>
                  <a:lnTo>
                    <a:pt x="44" y="718"/>
                  </a:lnTo>
                  <a:lnTo>
                    <a:pt x="34" y="718"/>
                  </a:lnTo>
                  <a:lnTo>
                    <a:pt x="26" y="716"/>
                  </a:lnTo>
                  <a:lnTo>
                    <a:pt x="18" y="712"/>
                  </a:lnTo>
                  <a:lnTo>
                    <a:pt x="12" y="706"/>
                  </a:lnTo>
                  <a:lnTo>
                    <a:pt x="8" y="700"/>
                  </a:lnTo>
                  <a:lnTo>
                    <a:pt x="4" y="692"/>
                  </a:lnTo>
                  <a:lnTo>
                    <a:pt x="0" y="684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2" y="662"/>
                  </a:lnTo>
                  <a:lnTo>
                    <a:pt x="8" y="650"/>
                  </a:lnTo>
                  <a:lnTo>
                    <a:pt x="18" y="642"/>
                  </a:lnTo>
                  <a:lnTo>
                    <a:pt x="30" y="634"/>
                  </a:lnTo>
                  <a:lnTo>
                    <a:pt x="30" y="508"/>
                  </a:lnTo>
                  <a:lnTo>
                    <a:pt x="30" y="508"/>
                  </a:lnTo>
                  <a:lnTo>
                    <a:pt x="30" y="504"/>
                  </a:lnTo>
                  <a:lnTo>
                    <a:pt x="34" y="498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3903683" y="3384225"/>
              <a:ext cx="2131859" cy="1654758"/>
            </a:xfrm>
            <a:custGeom>
              <a:avLst/>
              <a:gdLst>
                <a:gd name="T0" fmla="*/ 44 w 706"/>
                <a:gd name="T1" fmla="*/ 0 h 548"/>
                <a:gd name="T2" fmla="*/ 44 w 706"/>
                <a:gd name="T3" fmla="*/ 0 h 548"/>
                <a:gd name="T4" fmla="*/ 58 w 706"/>
                <a:gd name="T5" fmla="*/ 2 h 548"/>
                <a:gd name="T6" fmla="*/ 68 w 706"/>
                <a:gd name="T7" fmla="*/ 8 h 548"/>
                <a:gd name="T8" fmla="*/ 78 w 706"/>
                <a:gd name="T9" fmla="*/ 18 h 548"/>
                <a:gd name="T10" fmla="*/ 84 w 706"/>
                <a:gd name="T11" fmla="*/ 28 h 548"/>
                <a:gd name="T12" fmla="*/ 202 w 706"/>
                <a:gd name="T13" fmla="*/ 28 h 548"/>
                <a:gd name="T14" fmla="*/ 202 w 706"/>
                <a:gd name="T15" fmla="*/ 28 h 548"/>
                <a:gd name="T16" fmla="*/ 206 w 706"/>
                <a:gd name="T17" fmla="*/ 30 h 548"/>
                <a:gd name="T18" fmla="*/ 212 w 706"/>
                <a:gd name="T19" fmla="*/ 32 h 548"/>
                <a:gd name="T20" fmla="*/ 702 w 706"/>
                <a:gd name="T21" fmla="*/ 524 h 548"/>
                <a:gd name="T22" fmla="*/ 702 w 706"/>
                <a:gd name="T23" fmla="*/ 524 h 548"/>
                <a:gd name="T24" fmla="*/ 704 w 706"/>
                <a:gd name="T25" fmla="*/ 528 h 548"/>
                <a:gd name="T26" fmla="*/ 706 w 706"/>
                <a:gd name="T27" fmla="*/ 534 h 548"/>
                <a:gd name="T28" fmla="*/ 704 w 706"/>
                <a:gd name="T29" fmla="*/ 538 h 548"/>
                <a:gd name="T30" fmla="*/ 702 w 706"/>
                <a:gd name="T31" fmla="*/ 544 h 548"/>
                <a:gd name="T32" fmla="*/ 702 w 706"/>
                <a:gd name="T33" fmla="*/ 544 h 548"/>
                <a:gd name="T34" fmla="*/ 696 w 706"/>
                <a:gd name="T35" fmla="*/ 546 h 548"/>
                <a:gd name="T36" fmla="*/ 692 w 706"/>
                <a:gd name="T37" fmla="*/ 548 h 548"/>
                <a:gd name="T38" fmla="*/ 686 w 706"/>
                <a:gd name="T39" fmla="*/ 546 h 548"/>
                <a:gd name="T40" fmla="*/ 682 w 706"/>
                <a:gd name="T41" fmla="*/ 544 h 548"/>
                <a:gd name="T42" fmla="*/ 196 w 706"/>
                <a:gd name="T43" fmla="*/ 56 h 548"/>
                <a:gd name="T44" fmla="*/ 84 w 706"/>
                <a:gd name="T45" fmla="*/ 56 h 548"/>
                <a:gd name="T46" fmla="*/ 84 w 706"/>
                <a:gd name="T47" fmla="*/ 56 h 548"/>
                <a:gd name="T48" fmla="*/ 78 w 706"/>
                <a:gd name="T49" fmla="*/ 68 h 548"/>
                <a:gd name="T50" fmla="*/ 68 w 706"/>
                <a:gd name="T51" fmla="*/ 78 h 548"/>
                <a:gd name="T52" fmla="*/ 58 w 706"/>
                <a:gd name="T53" fmla="*/ 84 h 548"/>
                <a:gd name="T54" fmla="*/ 44 w 706"/>
                <a:gd name="T55" fmla="*/ 86 h 548"/>
                <a:gd name="T56" fmla="*/ 44 w 706"/>
                <a:gd name="T57" fmla="*/ 86 h 548"/>
                <a:gd name="T58" fmla="*/ 34 w 706"/>
                <a:gd name="T59" fmla="*/ 86 h 548"/>
                <a:gd name="T60" fmla="*/ 26 w 706"/>
                <a:gd name="T61" fmla="*/ 82 h 548"/>
                <a:gd name="T62" fmla="*/ 20 w 706"/>
                <a:gd name="T63" fmla="*/ 78 h 548"/>
                <a:gd name="T64" fmla="*/ 12 w 706"/>
                <a:gd name="T65" fmla="*/ 74 h 548"/>
                <a:gd name="T66" fmla="*/ 8 w 706"/>
                <a:gd name="T67" fmla="*/ 66 h 548"/>
                <a:gd name="T68" fmla="*/ 4 w 706"/>
                <a:gd name="T69" fmla="*/ 60 h 548"/>
                <a:gd name="T70" fmla="*/ 2 w 706"/>
                <a:gd name="T71" fmla="*/ 52 h 548"/>
                <a:gd name="T72" fmla="*/ 0 w 706"/>
                <a:gd name="T73" fmla="*/ 42 h 548"/>
                <a:gd name="T74" fmla="*/ 0 w 706"/>
                <a:gd name="T75" fmla="*/ 42 h 548"/>
                <a:gd name="T76" fmla="*/ 2 w 706"/>
                <a:gd name="T77" fmla="*/ 34 h 548"/>
                <a:gd name="T78" fmla="*/ 4 w 706"/>
                <a:gd name="T79" fmla="*/ 26 h 548"/>
                <a:gd name="T80" fmla="*/ 8 w 706"/>
                <a:gd name="T81" fmla="*/ 18 h 548"/>
                <a:gd name="T82" fmla="*/ 12 w 706"/>
                <a:gd name="T83" fmla="*/ 12 h 548"/>
                <a:gd name="T84" fmla="*/ 20 w 706"/>
                <a:gd name="T85" fmla="*/ 6 h 548"/>
                <a:gd name="T86" fmla="*/ 26 w 706"/>
                <a:gd name="T87" fmla="*/ 2 h 548"/>
                <a:gd name="T88" fmla="*/ 34 w 706"/>
                <a:gd name="T89" fmla="*/ 0 h 548"/>
                <a:gd name="T90" fmla="*/ 44 w 706"/>
                <a:gd name="T91" fmla="*/ 0 h 548"/>
                <a:gd name="T92" fmla="*/ 44 w 706"/>
                <a:gd name="T9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6" h="548">
                  <a:moveTo>
                    <a:pt x="44" y="0"/>
                  </a:moveTo>
                  <a:lnTo>
                    <a:pt x="44" y="0"/>
                  </a:lnTo>
                  <a:lnTo>
                    <a:pt x="58" y="2"/>
                  </a:lnTo>
                  <a:lnTo>
                    <a:pt x="68" y="8"/>
                  </a:lnTo>
                  <a:lnTo>
                    <a:pt x="78" y="18"/>
                  </a:lnTo>
                  <a:lnTo>
                    <a:pt x="84" y="28"/>
                  </a:lnTo>
                  <a:lnTo>
                    <a:pt x="202" y="28"/>
                  </a:lnTo>
                  <a:lnTo>
                    <a:pt x="202" y="28"/>
                  </a:lnTo>
                  <a:lnTo>
                    <a:pt x="206" y="30"/>
                  </a:lnTo>
                  <a:lnTo>
                    <a:pt x="212" y="32"/>
                  </a:lnTo>
                  <a:lnTo>
                    <a:pt x="702" y="524"/>
                  </a:lnTo>
                  <a:lnTo>
                    <a:pt x="702" y="524"/>
                  </a:lnTo>
                  <a:lnTo>
                    <a:pt x="704" y="528"/>
                  </a:lnTo>
                  <a:lnTo>
                    <a:pt x="706" y="534"/>
                  </a:lnTo>
                  <a:lnTo>
                    <a:pt x="704" y="538"/>
                  </a:lnTo>
                  <a:lnTo>
                    <a:pt x="702" y="544"/>
                  </a:lnTo>
                  <a:lnTo>
                    <a:pt x="702" y="544"/>
                  </a:lnTo>
                  <a:lnTo>
                    <a:pt x="696" y="546"/>
                  </a:lnTo>
                  <a:lnTo>
                    <a:pt x="692" y="548"/>
                  </a:lnTo>
                  <a:lnTo>
                    <a:pt x="686" y="546"/>
                  </a:lnTo>
                  <a:lnTo>
                    <a:pt x="682" y="544"/>
                  </a:lnTo>
                  <a:lnTo>
                    <a:pt x="196" y="56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78" y="68"/>
                  </a:lnTo>
                  <a:lnTo>
                    <a:pt x="68" y="78"/>
                  </a:lnTo>
                  <a:lnTo>
                    <a:pt x="58" y="84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34" y="86"/>
                  </a:lnTo>
                  <a:lnTo>
                    <a:pt x="26" y="82"/>
                  </a:lnTo>
                  <a:lnTo>
                    <a:pt x="20" y="78"/>
                  </a:lnTo>
                  <a:lnTo>
                    <a:pt x="12" y="74"/>
                  </a:lnTo>
                  <a:lnTo>
                    <a:pt x="8" y="66"/>
                  </a:lnTo>
                  <a:lnTo>
                    <a:pt x="4" y="60"/>
                  </a:lnTo>
                  <a:lnTo>
                    <a:pt x="2" y="5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6120092" y="2828613"/>
              <a:ext cx="24157" cy="42275"/>
            </a:xfrm>
            <a:custGeom>
              <a:avLst/>
              <a:gdLst>
                <a:gd name="T0" fmla="*/ 0 w 8"/>
                <a:gd name="T1" fmla="*/ 6 h 14"/>
                <a:gd name="T2" fmla="*/ 0 w 8"/>
                <a:gd name="T3" fmla="*/ 6 h 14"/>
                <a:gd name="T4" fmla="*/ 2 w 8"/>
                <a:gd name="T5" fmla="*/ 10 h 14"/>
                <a:gd name="T6" fmla="*/ 8 w 8"/>
                <a:gd name="T7" fmla="*/ 14 h 14"/>
                <a:gd name="T8" fmla="*/ 8 w 8"/>
                <a:gd name="T9" fmla="*/ 0 h 14"/>
                <a:gd name="T10" fmla="*/ 8 w 8"/>
                <a:gd name="T11" fmla="*/ 0 h 14"/>
                <a:gd name="T12" fmla="*/ 2 w 8"/>
                <a:gd name="T13" fmla="*/ 2 h 14"/>
                <a:gd name="T14" fmla="*/ 2 w 8"/>
                <a:gd name="T15" fmla="*/ 2 h 14"/>
                <a:gd name="T16" fmla="*/ 0 w 8"/>
                <a:gd name="T17" fmla="*/ 4 h 14"/>
                <a:gd name="T18" fmla="*/ 0 w 8"/>
                <a:gd name="T19" fmla="*/ 6 h 14"/>
                <a:gd name="T20" fmla="*/ 0 w 8"/>
                <a:gd name="T2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0" y="6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8" y="1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6156327" y="2901084"/>
              <a:ext cx="30196" cy="42275"/>
            </a:xfrm>
            <a:custGeom>
              <a:avLst/>
              <a:gdLst>
                <a:gd name="T0" fmla="*/ 0 w 10"/>
                <a:gd name="T1" fmla="*/ 0 h 14"/>
                <a:gd name="T2" fmla="*/ 0 w 10"/>
                <a:gd name="T3" fmla="*/ 14 h 14"/>
                <a:gd name="T4" fmla="*/ 0 w 10"/>
                <a:gd name="T5" fmla="*/ 14 h 14"/>
                <a:gd name="T6" fmla="*/ 4 w 10"/>
                <a:gd name="T7" fmla="*/ 14 h 14"/>
                <a:gd name="T8" fmla="*/ 6 w 10"/>
                <a:gd name="T9" fmla="*/ 12 h 14"/>
                <a:gd name="T10" fmla="*/ 6 w 10"/>
                <a:gd name="T11" fmla="*/ 12 h 14"/>
                <a:gd name="T12" fmla="*/ 8 w 10"/>
                <a:gd name="T13" fmla="*/ 10 h 14"/>
                <a:gd name="T14" fmla="*/ 10 w 10"/>
                <a:gd name="T15" fmla="*/ 6 h 14"/>
                <a:gd name="T16" fmla="*/ 10 w 10"/>
                <a:gd name="T17" fmla="*/ 6 h 14"/>
                <a:gd name="T18" fmla="*/ 8 w 10"/>
                <a:gd name="T19" fmla="*/ 4 h 14"/>
                <a:gd name="T20" fmla="*/ 8 w 10"/>
                <a:gd name="T21" fmla="*/ 2 h 14"/>
                <a:gd name="T22" fmla="*/ 0 w 10"/>
                <a:gd name="T23" fmla="*/ 0 h 14"/>
                <a:gd name="T24" fmla="*/ 0 w 10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6065738" y="2562885"/>
              <a:ext cx="175139" cy="96628"/>
            </a:xfrm>
            <a:custGeom>
              <a:avLst/>
              <a:gdLst>
                <a:gd name="T0" fmla="*/ 44 w 58"/>
                <a:gd name="T1" fmla="*/ 32 h 32"/>
                <a:gd name="T2" fmla="*/ 44 w 58"/>
                <a:gd name="T3" fmla="*/ 32 h 32"/>
                <a:gd name="T4" fmla="*/ 46 w 58"/>
                <a:gd name="T5" fmla="*/ 32 h 32"/>
                <a:gd name="T6" fmla="*/ 46 w 58"/>
                <a:gd name="T7" fmla="*/ 32 h 32"/>
                <a:gd name="T8" fmla="*/ 56 w 58"/>
                <a:gd name="T9" fmla="*/ 14 h 32"/>
                <a:gd name="T10" fmla="*/ 56 w 58"/>
                <a:gd name="T11" fmla="*/ 14 h 32"/>
                <a:gd name="T12" fmla="*/ 58 w 58"/>
                <a:gd name="T13" fmla="*/ 10 h 32"/>
                <a:gd name="T14" fmla="*/ 58 w 58"/>
                <a:gd name="T15" fmla="*/ 6 h 32"/>
                <a:gd name="T16" fmla="*/ 56 w 58"/>
                <a:gd name="T17" fmla="*/ 4 h 32"/>
                <a:gd name="T18" fmla="*/ 52 w 58"/>
                <a:gd name="T19" fmla="*/ 2 h 32"/>
                <a:gd name="T20" fmla="*/ 40 w 58"/>
                <a:gd name="T21" fmla="*/ 0 h 32"/>
                <a:gd name="T22" fmla="*/ 28 w 58"/>
                <a:gd name="T23" fmla="*/ 0 h 32"/>
                <a:gd name="T24" fmla="*/ 28 w 58"/>
                <a:gd name="T25" fmla="*/ 0 h 32"/>
                <a:gd name="T26" fmla="*/ 16 w 58"/>
                <a:gd name="T27" fmla="*/ 0 h 32"/>
                <a:gd name="T28" fmla="*/ 6 w 58"/>
                <a:gd name="T29" fmla="*/ 2 h 32"/>
                <a:gd name="T30" fmla="*/ 2 w 58"/>
                <a:gd name="T31" fmla="*/ 4 h 32"/>
                <a:gd name="T32" fmla="*/ 0 w 58"/>
                <a:gd name="T33" fmla="*/ 6 h 32"/>
                <a:gd name="T34" fmla="*/ 0 w 58"/>
                <a:gd name="T35" fmla="*/ 10 h 32"/>
                <a:gd name="T36" fmla="*/ 0 w 58"/>
                <a:gd name="T37" fmla="*/ 14 h 32"/>
                <a:gd name="T38" fmla="*/ 0 w 58"/>
                <a:gd name="T39" fmla="*/ 14 h 32"/>
                <a:gd name="T40" fmla="*/ 12 w 58"/>
                <a:gd name="T41" fmla="*/ 32 h 32"/>
                <a:gd name="T42" fmla="*/ 12 w 58"/>
                <a:gd name="T43" fmla="*/ 32 h 32"/>
                <a:gd name="T44" fmla="*/ 12 w 58"/>
                <a:gd name="T45" fmla="*/ 32 h 32"/>
                <a:gd name="T46" fmla="*/ 44 w 58"/>
                <a:gd name="T47" fmla="*/ 32 h 32"/>
                <a:gd name="T48" fmla="*/ 44 w 58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32">
                  <a:moveTo>
                    <a:pt x="44" y="32"/>
                  </a:move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0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44" y="32"/>
                  </a:lnTo>
                  <a:lnTo>
                    <a:pt x="4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5963071" y="2683671"/>
              <a:ext cx="380473" cy="380473"/>
            </a:xfrm>
            <a:custGeom>
              <a:avLst/>
              <a:gdLst>
                <a:gd name="T0" fmla="*/ 78 w 126"/>
                <a:gd name="T1" fmla="*/ 88 h 126"/>
                <a:gd name="T2" fmla="*/ 64 w 126"/>
                <a:gd name="T3" fmla="*/ 94 h 126"/>
                <a:gd name="T4" fmla="*/ 60 w 126"/>
                <a:gd name="T5" fmla="*/ 102 h 126"/>
                <a:gd name="T6" fmla="*/ 60 w 126"/>
                <a:gd name="T7" fmla="*/ 94 h 126"/>
                <a:gd name="T8" fmla="*/ 48 w 126"/>
                <a:gd name="T9" fmla="*/ 90 h 126"/>
                <a:gd name="T10" fmla="*/ 40 w 126"/>
                <a:gd name="T11" fmla="*/ 80 h 126"/>
                <a:gd name="T12" fmla="*/ 48 w 126"/>
                <a:gd name="T13" fmla="*/ 78 h 126"/>
                <a:gd name="T14" fmla="*/ 60 w 126"/>
                <a:gd name="T15" fmla="*/ 86 h 126"/>
                <a:gd name="T16" fmla="*/ 60 w 126"/>
                <a:gd name="T17" fmla="*/ 70 h 126"/>
                <a:gd name="T18" fmla="*/ 46 w 126"/>
                <a:gd name="T19" fmla="*/ 64 h 126"/>
                <a:gd name="T20" fmla="*/ 44 w 126"/>
                <a:gd name="T21" fmla="*/ 60 h 126"/>
                <a:gd name="T22" fmla="*/ 42 w 126"/>
                <a:gd name="T23" fmla="*/ 56 h 126"/>
                <a:gd name="T24" fmla="*/ 46 w 126"/>
                <a:gd name="T25" fmla="*/ 46 h 126"/>
                <a:gd name="T26" fmla="*/ 60 w 126"/>
                <a:gd name="T27" fmla="*/ 40 h 126"/>
                <a:gd name="T28" fmla="*/ 64 w 126"/>
                <a:gd name="T29" fmla="*/ 34 h 126"/>
                <a:gd name="T30" fmla="*/ 64 w 126"/>
                <a:gd name="T31" fmla="*/ 40 h 126"/>
                <a:gd name="T32" fmla="*/ 74 w 126"/>
                <a:gd name="T33" fmla="*/ 44 h 126"/>
                <a:gd name="T34" fmla="*/ 80 w 126"/>
                <a:gd name="T35" fmla="*/ 52 h 126"/>
                <a:gd name="T36" fmla="*/ 72 w 126"/>
                <a:gd name="T37" fmla="*/ 54 h 126"/>
                <a:gd name="T38" fmla="*/ 64 w 126"/>
                <a:gd name="T39" fmla="*/ 48 h 126"/>
                <a:gd name="T40" fmla="*/ 64 w 126"/>
                <a:gd name="T41" fmla="*/ 62 h 126"/>
                <a:gd name="T42" fmla="*/ 76 w 126"/>
                <a:gd name="T43" fmla="*/ 66 h 126"/>
                <a:gd name="T44" fmla="*/ 80 w 126"/>
                <a:gd name="T45" fmla="*/ 70 h 126"/>
                <a:gd name="T46" fmla="*/ 82 w 126"/>
                <a:gd name="T47" fmla="*/ 78 h 126"/>
                <a:gd name="T48" fmla="*/ 78 w 126"/>
                <a:gd name="T49" fmla="*/ 88 h 126"/>
                <a:gd name="T50" fmla="*/ 82 w 126"/>
                <a:gd name="T51" fmla="*/ 2 h 126"/>
                <a:gd name="T52" fmla="*/ 82 w 126"/>
                <a:gd name="T53" fmla="*/ 4 h 126"/>
                <a:gd name="T54" fmla="*/ 46 w 126"/>
                <a:gd name="T55" fmla="*/ 6 h 126"/>
                <a:gd name="T56" fmla="*/ 44 w 126"/>
                <a:gd name="T57" fmla="*/ 4 h 126"/>
                <a:gd name="T58" fmla="*/ 42 w 126"/>
                <a:gd name="T59" fmla="*/ 0 h 126"/>
                <a:gd name="T60" fmla="*/ 26 w 126"/>
                <a:gd name="T61" fmla="*/ 14 h 126"/>
                <a:gd name="T62" fmla="*/ 12 w 126"/>
                <a:gd name="T63" fmla="*/ 34 h 126"/>
                <a:gd name="T64" fmla="*/ 4 w 126"/>
                <a:gd name="T65" fmla="*/ 58 h 126"/>
                <a:gd name="T66" fmla="*/ 0 w 126"/>
                <a:gd name="T67" fmla="*/ 80 h 126"/>
                <a:gd name="T68" fmla="*/ 2 w 126"/>
                <a:gd name="T69" fmla="*/ 92 h 126"/>
                <a:gd name="T70" fmla="*/ 10 w 126"/>
                <a:gd name="T71" fmla="*/ 110 h 126"/>
                <a:gd name="T72" fmla="*/ 28 w 126"/>
                <a:gd name="T73" fmla="*/ 122 h 126"/>
                <a:gd name="T74" fmla="*/ 50 w 126"/>
                <a:gd name="T75" fmla="*/ 126 h 126"/>
                <a:gd name="T76" fmla="*/ 62 w 126"/>
                <a:gd name="T77" fmla="*/ 126 h 126"/>
                <a:gd name="T78" fmla="*/ 88 w 126"/>
                <a:gd name="T79" fmla="*/ 124 h 126"/>
                <a:gd name="T80" fmla="*/ 106 w 126"/>
                <a:gd name="T81" fmla="*/ 118 h 126"/>
                <a:gd name="T82" fmla="*/ 120 w 126"/>
                <a:gd name="T83" fmla="*/ 102 h 126"/>
                <a:gd name="T84" fmla="*/ 126 w 126"/>
                <a:gd name="T85" fmla="*/ 80 h 126"/>
                <a:gd name="T86" fmla="*/ 124 w 126"/>
                <a:gd name="T87" fmla="*/ 70 h 126"/>
                <a:gd name="T88" fmla="*/ 118 w 126"/>
                <a:gd name="T89" fmla="*/ 46 h 126"/>
                <a:gd name="T90" fmla="*/ 98 w 126"/>
                <a:gd name="T91" fmla="*/ 16 h 126"/>
                <a:gd name="T92" fmla="*/ 82 w 126"/>
                <a:gd name="T9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6" h="126">
                  <a:moveTo>
                    <a:pt x="78" y="88"/>
                  </a:moveTo>
                  <a:lnTo>
                    <a:pt x="78" y="88"/>
                  </a:lnTo>
                  <a:lnTo>
                    <a:pt x="72" y="92"/>
                  </a:lnTo>
                  <a:lnTo>
                    <a:pt x="64" y="9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2" y="92"/>
                  </a:lnTo>
                  <a:lnTo>
                    <a:pt x="48" y="90"/>
                  </a:lnTo>
                  <a:lnTo>
                    <a:pt x="44" y="86"/>
                  </a:lnTo>
                  <a:lnTo>
                    <a:pt x="40" y="80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52" y="84"/>
                  </a:lnTo>
                  <a:lnTo>
                    <a:pt x="60" y="86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0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4" y="6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52" y="42"/>
                  </a:lnTo>
                  <a:lnTo>
                    <a:pt x="60" y="40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70" y="42"/>
                  </a:lnTo>
                  <a:lnTo>
                    <a:pt x="74" y="44"/>
                  </a:lnTo>
                  <a:lnTo>
                    <a:pt x="78" y="48"/>
                  </a:lnTo>
                  <a:lnTo>
                    <a:pt x="80" y="52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0" y="50"/>
                  </a:lnTo>
                  <a:lnTo>
                    <a:pt x="64" y="48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84"/>
                  </a:lnTo>
                  <a:lnTo>
                    <a:pt x="78" y="88"/>
                  </a:lnTo>
                  <a:lnTo>
                    <a:pt x="78" y="88"/>
                  </a:lnTo>
                  <a:close/>
                  <a:moveTo>
                    <a:pt x="82" y="2"/>
                  </a:moveTo>
                  <a:lnTo>
                    <a:pt x="82" y="2"/>
                  </a:lnTo>
                  <a:lnTo>
                    <a:pt x="82" y="4"/>
                  </a:lnTo>
                  <a:lnTo>
                    <a:pt x="78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6"/>
                  </a:lnTo>
                  <a:lnTo>
                    <a:pt x="26" y="14"/>
                  </a:lnTo>
                  <a:lnTo>
                    <a:pt x="18" y="24"/>
                  </a:lnTo>
                  <a:lnTo>
                    <a:pt x="12" y="34"/>
                  </a:lnTo>
                  <a:lnTo>
                    <a:pt x="8" y="46"/>
                  </a:lnTo>
                  <a:lnTo>
                    <a:pt x="4" y="58"/>
                  </a:lnTo>
                  <a:lnTo>
                    <a:pt x="0" y="6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2"/>
                  </a:lnTo>
                  <a:lnTo>
                    <a:pt x="4" y="102"/>
                  </a:lnTo>
                  <a:lnTo>
                    <a:pt x="10" y="110"/>
                  </a:lnTo>
                  <a:lnTo>
                    <a:pt x="18" y="118"/>
                  </a:lnTo>
                  <a:lnTo>
                    <a:pt x="28" y="122"/>
                  </a:lnTo>
                  <a:lnTo>
                    <a:pt x="38" y="124"/>
                  </a:lnTo>
                  <a:lnTo>
                    <a:pt x="50" y="126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76" y="126"/>
                  </a:lnTo>
                  <a:lnTo>
                    <a:pt x="88" y="124"/>
                  </a:lnTo>
                  <a:lnTo>
                    <a:pt x="98" y="122"/>
                  </a:lnTo>
                  <a:lnTo>
                    <a:pt x="106" y="118"/>
                  </a:lnTo>
                  <a:lnTo>
                    <a:pt x="114" y="110"/>
                  </a:lnTo>
                  <a:lnTo>
                    <a:pt x="120" y="102"/>
                  </a:lnTo>
                  <a:lnTo>
                    <a:pt x="124" y="9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4" y="70"/>
                  </a:lnTo>
                  <a:lnTo>
                    <a:pt x="122" y="58"/>
                  </a:lnTo>
                  <a:lnTo>
                    <a:pt x="118" y="46"/>
                  </a:lnTo>
                  <a:lnTo>
                    <a:pt x="112" y="36"/>
                  </a:lnTo>
                  <a:lnTo>
                    <a:pt x="98" y="16"/>
                  </a:lnTo>
                  <a:lnTo>
                    <a:pt x="90" y="8"/>
                  </a:lnTo>
                  <a:lnTo>
                    <a:pt x="82" y="2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>
              <a:off x="6597193" y="3293636"/>
              <a:ext cx="422748" cy="416709"/>
            </a:xfrm>
            <a:custGeom>
              <a:avLst/>
              <a:gdLst>
                <a:gd name="T0" fmla="*/ 132 w 140"/>
                <a:gd name="T1" fmla="*/ 48 h 138"/>
                <a:gd name="T2" fmla="*/ 70 w 140"/>
                <a:gd name="T3" fmla="*/ 58 h 138"/>
                <a:gd name="T4" fmla="*/ 4 w 140"/>
                <a:gd name="T5" fmla="*/ 44 h 138"/>
                <a:gd name="T6" fmla="*/ 6 w 140"/>
                <a:gd name="T7" fmla="*/ 36 h 138"/>
                <a:gd name="T8" fmla="*/ 52 w 140"/>
                <a:gd name="T9" fmla="*/ 46 h 138"/>
                <a:gd name="T10" fmla="*/ 106 w 140"/>
                <a:gd name="T11" fmla="*/ 44 h 138"/>
                <a:gd name="T12" fmla="*/ 136 w 140"/>
                <a:gd name="T13" fmla="*/ 40 h 138"/>
                <a:gd name="T14" fmla="*/ 138 w 140"/>
                <a:gd name="T15" fmla="*/ 66 h 138"/>
                <a:gd name="T16" fmla="*/ 98 w 140"/>
                <a:gd name="T17" fmla="*/ 80 h 138"/>
                <a:gd name="T18" fmla="*/ 20 w 140"/>
                <a:gd name="T19" fmla="*/ 76 h 138"/>
                <a:gd name="T20" fmla="*/ 2 w 140"/>
                <a:gd name="T21" fmla="*/ 66 h 138"/>
                <a:gd name="T22" fmla="*/ 18 w 140"/>
                <a:gd name="T23" fmla="*/ 64 h 138"/>
                <a:gd name="T24" fmla="*/ 70 w 140"/>
                <a:gd name="T25" fmla="*/ 70 h 138"/>
                <a:gd name="T26" fmla="*/ 134 w 140"/>
                <a:gd name="T27" fmla="*/ 60 h 138"/>
                <a:gd name="T28" fmla="*/ 138 w 140"/>
                <a:gd name="T29" fmla="*/ 66 h 138"/>
                <a:gd name="T30" fmla="*/ 132 w 140"/>
                <a:gd name="T31" fmla="*/ 94 h 138"/>
                <a:gd name="T32" fmla="*/ 70 w 140"/>
                <a:gd name="T33" fmla="*/ 104 h 138"/>
                <a:gd name="T34" fmla="*/ 4 w 140"/>
                <a:gd name="T35" fmla="*/ 90 h 138"/>
                <a:gd name="T36" fmla="*/ 6 w 140"/>
                <a:gd name="T37" fmla="*/ 82 h 138"/>
                <a:gd name="T38" fmla="*/ 52 w 140"/>
                <a:gd name="T39" fmla="*/ 92 h 138"/>
                <a:gd name="T40" fmla="*/ 106 w 140"/>
                <a:gd name="T41" fmla="*/ 90 h 138"/>
                <a:gd name="T42" fmla="*/ 136 w 140"/>
                <a:gd name="T43" fmla="*/ 86 h 138"/>
                <a:gd name="T44" fmla="*/ 138 w 140"/>
                <a:gd name="T45" fmla="*/ 112 h 138"/>
                <a:gd name="T46" fmla="*/ 98 w 140"/>
                <a:gd name="T47" fmla="*/ 126 h 138"/>
                <a:gd name="T48" fmla="*/ 20 w 140"/>
                <a:gd name="T49" fmla="*/ 122 h 138"/>
                <a:gd name="T50" fmla="*/ 2 w 140"/>
                <a:gd name="T51" fmla="*/ 112 h 138"/>
                <a:gd name="T52" fmla="*/ 18 w 140"/>
                <a:gd name="T53" fmla="*/ 110 h 138"/>
                <a:gd name="T54" fmla="*/ 70 w 140"/>
                <a:gd name="T55" fmla="*/ 116 h 138"/>
                <a:gd name="T56" fmla="*/ 134 w 140"/>
                <a:gd name="T57" fmla="*/ 106 h 138"/>
                <a:gd name="T58" fmla="*/ 138 w 140"/>
                <a:gd name="T59" fmla="*/ 112 h 138"/>
                <a:gd name="T60" fmla="*/ 118 w 140"/>
                <a:gd name="T61" fmla="*/ 8 h 138"/>
                <a:gd name="T62" fmla="*/ 138 w 140"/>
                <a:gd name="T63" fmla="*/ 20 h 138"/>
                <a:gd name="T64" fmla="*/ 98 w 140"/>
                <a:gd name="T65" fmla="*/ 34 h 138"/>
                <a:gd name="T66" fmla="*/ 20 w 140"/>
                <a:gd name="T67" fmla="*/ 30 h 138"/>
                <a:gd name="T68" fmla="*/ 2 w 140"/>
                <a:gd name="T69" fmla="*/ 20 h 138"/>
                <a:gd name="T70" fmla="*/ 42 w 140"/>
                <a:gd name="T71" fmla="*/ 4 h 138"/>
                <a:gd name="T72" fmla="*/ 140 w 140"/>
                <a:gd name="T73" fmla="*/ 20 h 138"/>
                <a:gd name="T74" fmla="*/ 128 w 140"/>
                <a:gd name="T75" fmla="*/ 8 h 138"/>
                <a:gd name="T76" fmla="*/ 70 w 140"/>
                <a:gd name="T77" fmla="*/ 0 h 138"/>
                <a:gd name="T78" fmla="*/ 6 w 140"/>
                <a:gd name="T79" fmla="*/ 12 h 138"/>
                <a:gd name="T80" fmla="*/ 0 w 140"/>
                <a:gd name="T81" fmla="*/ 28 h 138"/>
                <a:gd name="T82" fmla="*/ 0 w 140"/>
                <a:gd name="T83" fmla="*/ 38 h 138"/>
                <a:gd name="T84" fmla="*/ 0 w 140"/>
                <a:gd name="T85" fmla="*/ 54 h 138"/>
                <a:gd name="T86" fmla="*/ 0 w 140"/>
                <a:gd name="T87" fmla="*/ 66 h 138"/>
                <a:gd name="T88" fmla="*/ 4 w 140"/>
                <a:gd name="T89" fmla="*/ 82 h 138"/>
                <a:gd name="T90" fmla="*/ 0 w 140"/>
                <a:gd name="T91" fmla="*/ 98 h 138"/>
                <a:gd name="T92" fmla="*/ 4 w 140"/>
                <a:gd name="T93" fmla="*/ 104 h 138"/>
                <a:gd name="T94" fmla="*/ 0 w 140"/>
                <a:gd name="T95" fmla="*/ 120 h 138"/>
                <a:gd name="T96" fmla="*/ 22 w 140"/>
                <a:gd name="T97" fmla="*/ 134 h 138"/>
                <a:gd name="T98" fmla="*/ 96 w 140"/>
                <a:gd name="T99" fmla="*/ 138 h 138"/>
                <a:gd name="T100" fmla="*/ 138 w 140"/>
                <a:gd name="T101" fmla="*/ 124 h 138"/>
                <a:gd name="T102" fmla="*/ 140 w 140"/>
                <a:gd name="T103" fmla="*/ 108 h 138"/>
                <a:gd name="T104" fmla="*/ 140 w 140"/>
                <a:gd name="T105" fmla="*/ 98 h 138"/>
                <a:gd name="T106" fmla="*/ 136 w 140"/>
                <a:gd name="T107" fmla="*/ 82 h 138"/>
                <a:gd name="T108" fmla="*/ 140 w 140"/>
                <a:gd name="T109" fmla="*/ 66 h 138"/>
                <a:gd name="T110" fmla="*/ 136 w 140"/>
                <a:gd name="T111" fmla="*/ 58 h 138"/>
                <a:gd name="T112" fmla="*/ 140 w 140"/>
                <a:gd name="T113" fmla="*/ 42 h 138"/>
                <a:gd name="T114" fmla="*/ 140 w 140"/>
                <a:gd name="T115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138">
                  <a:moveTo>
                    <a:pt x="138" y="42"/>
                  </a:moveTo>
                  <a:lnTo>
                    <a:pt x="138" y="42"/>
                  </a:lnTo>
                  <a:lnTo>
                    <a:pt x="136" y="44"/>
                  </a:lnTo>
                  <a:lnTo>
                    <a:pt x="132" y="48"/>
                  </a:lnTo>
                  <a:lnTo>
                    <a:pt x="118" y="52"/>
                  </a:lnTo>
                  <a:lnTo>
                    <a:pt x="98" y="56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42" y="56"/>
                  </a:lnTo>
                  <a:lnTo>
                    <a:pt x="20" y="52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8" y="40"/>
                  </a:lnTo>
                  <a:lnTo>
                    <a:pt x="34" y="44"/>
                  </a:lnTo>
                  <a:lnTo>
                    <a:pt x="52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6" y="44"/>
                  </a:lnTo>
                  <a:lnTo>
                    <a:pt x="122" y="40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6" y="40"/>
                  </a:lnTo>
                  <a:lnTo>
                    <a:pt x="138" y="42"/>
                  </a:lnTo>
                  <a:lnTo>
                    <a:pt x="138" y="42"/>
                  </a:lnTo>
                  <a:close/>
                  <a:moveTo>
                    <a:pt x="138" y="66"/>
                  </a:moveTo>
                  <a:lnTo>
                    <a:pt x="138" y="66"/>
                  </a:lnTo>
                  <a:lnTo>
                    <a:pt x="136" y="68"/>
                  </a:lnTo>
                  <a:lnTo>
                    <a:pt x="132" y="70"/>
                  </a:lnTo>
                  <a:lnTo>
                    <a:pt x="118" y="76"/>
                  </a:lnTo>
                  <a:lnTo>
                    <a:pt x="98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42" y="80"/>
                  </a:lnTo>
                  <a:lnTo>
                    <a:pt x="20" y="76"/>
                  </a:lnTo>
                  <a:lnTo>
                    <a:pt x="6" y="70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18" y="64"/>
                  </a:lnTo>
                  <a:lnTo>
                    <a:pt x="34" y="68"/>
                  </a:lnTo>
                  <a:lnTo>
                    <a:pt x="52" y="68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88" y="68"/>
                  </a:lnTo>
                  <a:lnTo>
                    <a:pt x="106" y="68"/>
                  </a:lnTo>
                  <a:lnTo>
                    <a:pt x="122" y="64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6" y="62"/>
                  </a:lnTo>
                  <a:lnTo>
                    <a:pt x="138" y="66"/>
                  </a:lnTo>
                  <a:lnTo>
                    <a:pt x="138" y="66"/>
                  </a:lnTo>
                  <a:close/>
                  <a:moveTo>
                    <a:pt x="138" y="88"/>
                  </a:moveTo>
                  <a:lnTo>
                    <a:pt x="138" y="88"/>
                  </a:lnTo>
                  <a:lnTo>
                    <a:pt x="136" y="90"/>
                  </a:lnTo>
                  <a:lnTo>
                    <a:pt x="132" y="94"/>
                  </a:lnTo>
                  <a:lnTo>
                    <a:pt x="118" y="98"/>
                  </a:lnTo>
                  <a:lnTo>
                    <a:pt x="98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42" y="102"/>
                  </a:lnTo>
                  <a:lnTo>
                    <a:pt x="2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6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18" y="86"/>
                  </a:lnTo>
                  <a:lnTo>
                    <a:pt x="34" y="90"/>
                  </a:lnTo>
                  <a:lnTo>
                    <a:pt x="52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88" y="92"/>
                  </a:lnTo>
                  <a:lnTo>
                    <a:pt x="106" y="90"/>
                  </a:lnTo>
                  <a:lnTo>
                    <a:pt x="122" y="86"/>
                  </a:lnTo>
                  <a:lnTo>
                    <a:pt x="134" y="82"/>
                  </a:lnTo>
                  <a:lnTo>
                    <a:pt x="134" y="82"/>
                  </a:lnTo>
                  <a:lnTo>
                    <a:pt x="136" y="86"/>
                  </a:lnTo>
                  <a:lnTo>
                    <a:pt x="138" y="88"/>
                  </a:lnTo>
                  <a:lnTo>
                    <a:pt x="138" y="88"/>
                  </a:lnTo>
                  <a:close/>
                  <a:moveTo>
                    <a:pt x="138" y="112"/>
                  </a:moveTo>
                  <a:lnTo>
                    <a:pt x="138" y="112"/>
                  </a:lnTo>
                  <a:lnTo>
                    <a:pt x="136" y="114"/>
                  </a:lnTo>
                  <a:lnTo>
                    <a:pt x="132" y="116"/>
                  </a:lnTo>
                  <a:lnTo>
                    <a:pt x="118" y="122"/>
                  </a:lnTo>
                  <a:lnTo>
                    <a:pt x="98" y="126"/>
                  </a:lnTo>
                  <a:lnTo>
                    <a:pt x="70" y="126"/>
                  </a:lnTo>
                  <a:lnTo>
                    <a:pt x="70" y="126"/>
                  </a:lnTo>
                  <a:lnTo>
                    <a:pt x="42" y="126"/>
                  </a:lnTo>
                  <a:lnTo>
                    <a:pt x="20" y="122"/>
                  </a:lnTo>
                  <a:lnTo>
                    <a:pt x="6" y="116"/>
                  </a:lnTo>
                  <a:lnTo>
                    <a:pt x="4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4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18" y="110"/>
                  </a:lnTo>
                  <a:lnTo>
                    <a:pt x="34" y="114"/>
                  </a:lnTo>
                  <a:lnTo>
                    <a:pt x="52" y="114"/>
                  </a:lnTo>
                  <a:lnTo>
                    <a:pt x="70" y="116"/>
                  </a:lnTo>
                  <a:lnTo>
                    <a:pt x="70" y="116"/>
                  </a:lnTo>
                  <a:lnTo>
                    <a:pt x="88" y="114"/>
                  </a:lnTo>
                  <a:lnTo>
                    <a:pt x="106" y="114"/>
                  </a:lnTo>
                  <a:lnTo>
                    <a:pt x="122" y="110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08"/>
                  </a:lnTo>
                  <a:lnTo>
                    <a:pt x="138" y="112"/>
                  </a:lnTo>
                  <a:lnTo>
                    <a:pt x="138" y="112"/>
                  </a:lnTo>
                  <a:close/>
                  <a:moveTo>
                    <a:pt x="70" y="4"/>
                  </a:moveTo>
                  <a:lnTo>
                    <a:pt x="70" y="4"/>
                  </a:lnTo>
                  <a:lnTo>
                    <a:pt x="98" y="4"/>
                  </a:lnTo>
                  <a:lnTo>
                    <a:pt x="118" y="8"/>
                  </a:lnTo>
                  <a:lnTo>
                    <a:pt x="132" y="14"/>
                  </a:lnTo>
                  <a:lnTo>
                    <a:pt x="136" y="16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6" y="22"/>
                  </a:lnTo>
                  <a:lnTo>
                    <a:pt x="132" y="24"/>
                  </a:lnTo>
                  <a:lnTo>
                    <a:pt x="118" y="30"/>
                  </a:lnTo>
                  <a:lnTo>
                    <a:pt x="98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42" y="34"/>
                  </a:lnTo>
                  <a:lnTo>
                    <a:pt x="20" y="30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6" y="14"/>
                  </a:lnTo>
                  <a:lnTo>
                    <a:pt x="20" y="8"/>
                  </a:lnTo>
                  <a:lnTo>
                    <a:pt x="42" y="4"/>
                  </a:lnTo>
                  <a:lnTo>
                    <a:pt x="70" y="4"/>
                  </a:lnTo>
                  <a:lnTo>
                    <a:pt x="70" y="4"/>
                  </a:lnTo>
                  <a:close/>
                  <a:moveTo>
                    <a:pt x="140" y="28"/>
                  </a:moveTo>
                  <a:lnTo>
                    <a:pt x="140" y="20"/>
                  </a:lnTo>
                  <a:lnTo>
                    <a:pt x="140" y="20"/>
                  </a:lnTo>
                  <a:lnTo>
                    <a:pt x="138" y="14"/>
                  </a:lnTo>
                  <a:lnTo>
                    <a:pt x="134" y="12"/>
                  </a:lnTo>
                  <a:lnTo>
                    <a:pt x="128" y="8"/>
                  </a:lnTo>
                  <a:lnTo>
                    <a:pt x="118" y="6"/>
                  </a:lnTo>
                  <a:lnTo>
                    <a:pt x="96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44" y="2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6" y="12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6" y="128"/>
                  </a:lnTo>
                  <a:lnTo>
                    <a:pt x="12" y="132"/>
                  </a:lnTo>
                  <a:lnTo>
                    <a:pt x="22" y="134"/>
                  </a:lnTo>
                  <a:lnTo>
                    <a:pt x="44" y="138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96" y="138"/>
                  </a:lnTo>
                  <a:lnTo>
                    <a:pt x="118" y="134"/>
                  </a:lnTo>
                  <a:lnTo>
                    <a:pt x="128" y="132"/>
                  </a:lnTo>
                  <a:lnTo>
                    <a:pt x="134" y="128"/>
                  </a:lnTo>
                  <a:lnTo>
                    <a:pt x="138" y="124"/>
                  </a:lnTo>
                  <a:lnTo>
                    <a:pt x="140" y="120"/>
                  </a:lnTo>
                  <a:lnTo>
                    <a:pt x="140" y="112"/>
                  </a:lnTo>
                  <a:lnTo>
                    <a:pt x="140" y="112"/>
                  </a:lnTo>
                  <a:lnTo>
                    <a:pt x="140" y="108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40" y="100"/>
                  </a:lnTo>
                  <a:lnTo>
                    <a:pt x="140" y="98"/>
                  </a:lnTo>
                  <a:lnTo>
                    <a:pt x="140" y="88"/>
                  </a:lnTo>
                  <a:lnTo>
                    <a:pt x="140" y="88"/>
                  </a:lnTo>
                  <a:lnTo>
                    <a:pt x="140" y="84"/>
                  </a:lnTo>
                  <a:lnTo>
                    <a:pt x="136" y="82"/>
                  </a:lnTo>
                  <a:lnTo>
                    <a:pt x="136" y="82"/>
                  </a:lnTo>
                  <a:lnTo>
                    <a:pt x="140" y="78"/>
                  </a:lnTo>
                  <a:lnTo>
                    <a:pt x="140" y="74"/>
                  </a:lnTo>
                  <a:lnTo>
                    <a:pt x="140" y="66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36" y="58"/>
                  </a:lnTo>
                  <a:lnTo>
                    <a:pt x="136" y="58"/>
                  </a:lnTo>
                  <a:lnTo>
                    <a:pt x="140" y="54"/>
                  </a:lnTo>
                  <a:lnTo>
                    <a:pt x="140" y="52"/>
                  </a:lnTo>
                  <a:lnTo>
                    <a:pt x="140" y="42"/>
                  </a:lnTo>
                  <a:lnTo>
                    <a:pt x="140" y="42"/>
                  </a:lnTo>
                  <a:lnTo>
                    <a:pt x="140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40" y="32"/>
                  </a:lnTo>
                  <a:lnTo>
                    <a:pt x="140" y="28"/>
                  </a:lnTo>
                  <a:lnTo>
                    <a:pt x="14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5425576" y="3245322"/>
              <a:ext cx="120785" cy="120785"/>
            </a:xfrm>
            <a:custGeom>
              <a:avLst/>
              <a:gdLst>
                <a:gd name="T0" fmla="*/ 20 w 40"/>
                <a:gd name="T1" fmla="*/ 30 h 40"/>
                <a:gd name="T2" fmla="*/ 20 w 40"/>
                <a:gd name="T3" fmla="*/ 30 h 40"/>
                <a:gd name="T4" fmla="*/ 16 w 40"/>
                <a:gd name="T5" fmla="*/ 30 h 40"/>
                <a:gd name="T6" fmla="*/ 14 w 40"/>
                <a:gd name="T7" fmla="*/ 28 h 40"/>
                <a:gd name="T8" fmla="*/ 10 w 40"/>
                <a:gd name="T9" fmla="*/ 24 h 40"/>
                <a:gd name="T10" fmla="*/ 10 w 40"/>
                <a:gd name="T11" fmla="*/ 20 h 40"/>
                <a:gd name="T12" fmla="*/ 10 w 40"/>
                <a:gd name="T13" fmla="*/ 20 h 40"/>
                <a:gd name="T14" fmla="*/ 10 w 40"/>
                <a:gd name="T15" fmla="*/ 16 h 40"/>
                <a:gd name="T16" fmla="*/ 14 w 40"/>
                <a:gd name="T17" fmla="*/ 14 h 40"/>
                <a:gd name="T18" fmla="*/ 16 w 40"/>
                <a:gd name="T19" fmla="*/ 12 h 40"/>
                <a:gd name="T20" fmla="*/ 20 w 40"/>
                <a:gd name="T21" fmla="*/ 10 h 40"/>
                <a:gd name="T22" fmla="*/ 20 w 40"/>
                <a:gd name="T23" fmla="*/ 10 h 40"/>
                <a:gd name="T24" fmla="*/ 24 w 40"/>
                <a:gd name="T25" fmla="*/ 12 h 40"/>
                <a:gd name="T26" fmla="*/ 28 w 40"/>
                <a:gd name="T27" fmla="*/ 14 h 40"/>
                <a:gd name="T28" fmla="*/ 30 w 40"/>
                <a:gd name="T29" fmla="*/ 16 h 40"/>
                <a:gd name="T30" fmla="*/ 30 w 40"/>
                <a:gd name="T31" fmla="*/ 20 h 40"/>
                <a:gd name="T32" fmla="*/ 30 w 40"/>
                <a:gd name="T33" fmla="*/ 20 h 40"/>
                <a:gd name="T34" fmla="*/ 30 w 40"/>
                <a:gd name="T35" fmla="*/ 24 h 40"/>
                <a:gd name="T36" fmla="*/ 28 w 40"/>
                <a:gd name="T37" fmla="*/ 28 h 40"/>
                <a:gd name="T38" fmla="*/ 24 w 40"/>
                <a:gd name="T39" fmla="*/ 30 h 40"/>
                <a:gd name="T40" fmla="*/ 20 w 40"/>
                <a:gd name="T41" fmla="*/ 30 h 40"/>
                <a:gd name="T42" fmla="*/ 20 w 40"/>
                <a:gd name="T43" fmla="*/ 30 h 40"/>
                <a:gd name="T44" fmla="*/ 40 w 40"/>
                <a:gd name="T45" fmla="*/ 20 h 40"/>
                <a:gd name="T46" fmla="*/ 40 w 40"/>
                <a:gd name="T47" fmla="*/ 20 h 40"/>
                <a:gd name="T48" fmla="*/ 38 w 40"/>
                <a:gd name="T49" fmla="*/ 12 h 40"/>
                <a:gd name="T50" fmla="*/ 34 w 40"/>
                <a:gd name="T51" fmla="*/ 6 h 40"/>
                <a:gd name="T52" fmla="*/ 28 w 40"/>
                <a:gd name="T53" fmla="*/ 2 h 40"/>
                <a:gd name="T54" fmla="*/ 20 w 40"/>
                <a:gd name="T55" fmla="*/ 0 h 40"/>
                <a:gd name="T56" fmla="*/ 20 w 40"/>
                <a:gd name="T57" fmla="*/ 0 h 40"/>
                <a:gd name="T58" fmla="*/ 12 w 40"/>
                <a:gd name="T59" fmla="*/ 2 h 40"/>
                <a:gd name="T60" fmla="*/ 6 w 40"/>
                <a:gd name="T61" fmla="*/ 6 h 40"/>
                <a:gd name="T62" fmla="*/ 2 w 40"/>
                <a:gd name="T63" fmla="*/ 12 h 40"/>
                <a:gd name="T64" fmla="*/ 0 w 40"/>
                <a:gd name="T65" fmla="*/ 20 h 40"/>
                <a:gd name="T66" fmla="*/ 0 w 40"/>
                <a:gd name="T67" fmla="*/ 20 h 40"/>
                <a:gd name="T68" fmla="*/ 2 w 40"/>
                <a:gd name="T69" fmla="*/ 26 h 40"/>
                <a:gd name="T70" fmla="*/ 4 w 40"/>
                <a:gd name="T71" fmla="*/ 32 h 40"/>
                <a:gd name="T72" fmla="*/ 8 w 40"/>
                <a:gd name="T73" fmla="*/ 36 h 40"/>
                <a:gd name="T74" fmla="*/ 14 w 40"/>
                <a:gd name="T75" fmla="*/ 38 h 40"/>
                <a:gd name="T76" fmla="*/ 14 w 40"/>
                <a:gd name="T77" fmla="*/ 38 h 40"/>
                <a:gd name="T78" fmla="*/ 20 w 40"/>
                <a:gd name="T79" fmla="*/ 40 h 40"/>
                <a:gd name="T80" fmla="*/ 20 w 40"/>
                <a:gd name="T81" fmla="*/ 40 h 40"/>
                <a:gd name="T82" fmla="*/ 26 w 40"/>
                <a:gd name="T83" fmla="*/ 38 h 40"/>
                <a:gd name="T84" fmla="*/ 26 w 40"/>
                <a:gd name="T85" fmla="*/ 38 h 40"/>
                <a:gd name="T86" fmla="*/ 32 w 40"/>
                <a:gd name="T87" fmla="*/ 36 h 40"/>
                <a:gd name="T88" fmla="*/ 36 w 40"/>
                <a:gd name="T89" fmla="*/ 32 h 40"/>
                <a:gd name="T90" fmla="*/ 38 w 40"/>
                <a:gd name="T91" fmla="*/ 26 h 40"/>
                <a:gd name="T92" fmla="*/ 40 w 40"/>
                <a:gd name="T93" fmla="*/ 20 h 40"/>
                <a:gd name="T94" fmla="*/ 40 w 40"/>
                <a:gd name="T9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40">
                  <a:moveTo>
                    <a:pt x="20" y="30"/>
                  </a:moveTo>
                  <a:lnTo>
                    <a:pt x="20" y="30"/>
                  </a:lnTo>
                  <a:lnTo>
                    <a:pt x="16" y="30"/>
                  </a:lnTo>
                  <a:lnTo>
                    <a:pt x="14" y="28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20" y="30"/>
                  </a:lnTo>
                  <a:close/>
                  <a:moveTo>
                    <a:pt x="40" y="20"/>
                  </a:move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8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6" y="32"/>
                  </a:lnTo>
                  <a:lnTo>
                    <a:pt x="38" y="26"/>
                  </a:lnTo>
                  <a:lnTo>
                    <a:pt x="40" y="20"/>
                  </a:lnTo>
                  <a:lnTo>
                    <a:pt x="4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274595" y="3511049"/>
              <a:ext cx="78510" cy="72471"/>
            </a:xfrm>
            <a:custGeom>
              <a:avLst/>
              <a:gdLst>
                <a:gd name="T0" fmla="*/ 16 w 26"/>
                <a:gd name="T1" fmla="*/ 0 h 24"/>
                <a:gd name="T2" fmla="*/ 8 w 26"/>
                <a:gd name="T3" fmla="*/ 10 h 24"/>
                <a:gd name="T4" fmla="*/ 0 w 26"/>
                <a:gd name="T5" fmla="*/ 20 h 24"/>
                <a:gd name="T6" fmla="*/ 12 w 26"/>
                <a:gd name="T7" fmla="*/ 22 h 24"/>
                <a:gd name="T8" fmla="*/ 26 w 26"/>
                <a:gd name="T9" fmla="*/ 24 h 24"/>
                <a:gd name="T10" fmla="*/ 20 w 26"/>
                <a:gd name="T11" fmla="*/ 12 h 24"/>
                <a:gd name="T12" fmla="*/ 16 w 26"/>
                <a:gd name="T13" fmla="*/ 0 h 24"/>
                <a:gd name="T14" fmla="*/ 16 w 26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4">
                  <a:moveTo>
                    <a:pt x="16" y="0"/>
                  </a:moveTo>
                  <a:lnTo>
                    <a:pt x="8" y="10"/>
                  </a:lnTo>
                  <a:lnTo>
                    <a:pt x="0" y="20"/>
                  </a:lnTo>
                  <a:lnTo>
                    <a:pt x="12" y="22"/>
                  </a:lnTo>
                  <a:lnTo>
                    <a:pt x="26" y="24"/>
                  </a:lnTo>
                  <a:lnTo>
                    <a:pt x="20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5624872" y="3511049"/>
              <a:ext cx="72471" cy="72471"/>
            </a:xfrm>
            <a:custGeom>
              <a:avLst/>
              <a:gdLst>
                <a:gd name="T0" fmla="*/ 24 w 24"/>
                <a:gd name="T1" fmla="*/ 20 h 24"/>
                <a:gd name="T2" fmla="*/ 16 w 24"/>
                <a:gd name="T3" fmla="*/ 10 h 24"/>
                <a:gd name="T4" fmla="*/ 8 w 24"/>
                <a:gd name="T5" fmla="*/ 0 h 24"/>
                <a:gd name="T6" fmla="*/ 4 w 24"/>
                <a:gd name="T7" fmla="*/ 12 h 24"/>
                <a:gd name="T8" fmla="*/ 0 w 24"/>
                <a:gd name="T9" fmla="*/ 24 h 24"/>
                <a:gd name="T10" fmla="*/ 12 w 24"/>
                <a:gd name="T11" fmla="*/ 22 h 24"/>
                <a:gd name="T12" fmla="*/ 24 w 24"/>
                <a:gd name="T13" fmla="*/ 20 h 24"/>
                <a:gd name="T14" fmla="*/ 24 w 24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lnTo>
                    <a:pt x="16" y="1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12" y="22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5286673" y="3372146"/>
              <a:ext cx="398591" cy="362356"/>
            </a:xfrm>
            <a:custGeom>
              <a:avLst/>
              <a:gdLst>
                <a:gd name="T0" fmla="*/ 132 w 132"/>
                <a:gd name="T1" fmla="*/ 76 h 120"/>
                <a:gd name="T2" fmla="*/ 124 w 132"/>
                <a:gd name="T3" fmla="*/ 72 h 120"/>
                <a:gd name="T4" fmla="*/ 120 w 132"/>
                <a:gd name="T5" fmla="*/ 72 h 120"/>
                <a:gd name="T6" fmla="*/ 112 w 132"/>
                <a:gd name="T7" fmla="*/ 80 h 120"/>
                <a:gd name="T8" fmla="*/ 104 w 132"/>
                <a:gd name="T9" fmla="*/ 84 h 120"/>
                <a:gd name="T10" fmla="*/ 82 w 132"/>
                <a:gd name="T11" fmla="*/ 84 h 120"/>
                <a:gd name="T12" fmla="*/ 78 w 132"/>
                <a:gd name="T13" fmla="*/ 80 h 120"/>
                <a:gd name="T14" fmla="*/ 76 w 132"/>
                <a:gd name="T15" fmla="*/ 56 h 120"/>
                <a:gd name="T16" fmla="*/ 90 w 132"/>
                <a:gd name="T17" fmla="*/ 18 h 120"/>
                <a:gd name="T18" fmla="*/ 92 w 132"/>
                <a:gd name="T19" fmla="*/ 16 h 120"/>
                <a:gd name="T20" fmla="*/ 94 w 132"/>
                <a:gd name="T21" fmla="*/ 14 h 120"/>
                <a:gd name="T22" fmla="*/ 92 w 132"/>
                <a:gd name="T23" fmla="*/ 10 h 120"/>
                <a:gd name="T24" fmla="*/ 74 w 132"/>
                <a:gd name="T25" fmla="*/ 8 h 120"/>
                <a:gd name="T26" fmla="*/ 72 w 132"/>
                <a:gd name="T27" fmla="*/ 0 h 120"/>
                <a:gd name="T28" fmla="*/ 66 w 132"/>
                <a:gd name="T29" fmla="*/ 2 h 120"/>
                <a:gd name="T30" fmla="*/ 60 w 132"/>
                <a:gd name="T31" fmla="*/ 0 h 120"/>
                <a:gd name="T32" fmla="*/ 60 w 132"/>
                <a:gd name="T33" fmla="*/ 8 h 120"/>
                <a:gd name="T34" fmla="*/ 44 w 132"/>
                <a:gd name="T35" fmla="*/ 8 h 120"/>
                <a:gd name="T36" fmla="*/ 38 w 132"/>
                <a:gd name="T37" fmla="*/ 14 h 120"/>
                <a:gd name="T38" fmla="*/ 38 w 132"/>
                <a:gd name="T39" fmla="*/ 14 h 120"/>
                <a:gd name="T40" fmla="*/ 44 w 132"/>
                <a:gd name="T41" fmla="*/ 18 h 120"/>
                <a:gd name="T42" fmla="*/ 58 w 132"/>
                <a:gd name="T43" fmla="*/ 18 h 120"/>
                <a:gd name="T44" fmla="*/ 54 w 132"/>
                <a:gd name="T45" fmla="*/ 80 h 120"/>
                <a:gd name="T46" fmla="*/ 52 w 132"/>
                <a:gd name="T47" fmla="*/ 82 h 120"/>
                <a:gd name="T48" fmla="*/ 40 w 132"/>
                <a:gd name="T49" fmla="*/ 86 h 120"/>
                <a:gd name="T50" fmla="*/ 20 w 132"/>
                <a:gd name="T51" fmla="*/ 80 h 120"/>
                <a:gd name="T52" fmla="*/ 16 w 132"/>
                <a:gd name="T53" fmla="*/ 76 h 120"/>
                <a:gd name="T54" fmla="*/ 8 w 132"/>
                <a:gd name="T55" fmla="*/ 72 h 120"/>
                <a:gd name="T56" fmla="*/ 2 w 132"/>
                <a:gd name="T57" fmla="*/ 70 h 120"/>
                <a:gd name="T58" fmla="*/ 0 w 132"/>
                <a:gd name="T59" fmla="*/ 76 h 120"/>
                <a:gd name="T60" fmla="*/ 6 w 132"/>
                <a:gd name="T61" fmla="*/ 92 h 120"/>
                <a:gd name="T62" fmla="*/ 20 w 132"/>
                <a:gd name="T63" fmla="*/ 100 h 120"/>
                <a:gd name="T64" fmla="*/ 28 w 132"/>
                <a:gd name="T65" fmla="*/ 102 h 120"/>
                <a:gd name="T66" fmla="*/ 48 w 132"/>
                <a:gd name="T67" fmla="*/ 108 h 120"/>
                <a:gd name="T68" fmla="*/ 62 w 132"/>
                <a:gd name="T69" fmla="*/ 118 h 120"/>
                <a:gd name="T70" fmla="*/ 66 w 132"/>
                <a:gd name="T71" fmla="*/ 120 h 120"/>
                <a:gd name="T72" fmla="*/ 70 w 132"/>
                <a:gd name="T73" fmla="*/ 118 h 120"/>
                <a:gd name="T74" fmla="*/ 84 w 132"/>
                <a:gd name="T75" fmla="*/ 108 h 120"/>
                <a:gd name="T76" fmla="*/ 104 w 132"/>
                <a:gd name="T77" fmla="*/ 102 h 120"/>
                <a:gd name="T78" fmla="*/ 112 w 132"/>
                <a:gd name="T79" fmla="*/ 100 h 120"/>
                <a:gd name="T80" fmla="*/ 126 w 132"/>
                <a:gd name="T81" fmla="*/ 92 h 120"/>
                <a:gd name="T82" fmla="*/ 132 w 132"/>
                <a:gd name="T83" fmla="*/ 7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120">
                  <a:moveTo>
                    <a:pt x="132" y="76"/>
                  </a:moveTo>
                  <a:lnTo>
                    <a:pt x="132" y="76"/>
                  </a:lnTo>
                  <a:lnTo>
                    <a:pt x="130" y="70"/>
                  </a:lnTo>
                  <a:lnTo>
                    <a:pt x="124" y="72"/>
                  </a:lnTo>
                  <a:lnTo>
                    <a:pt x="120" y="72"/>
                  </a:lnTo>
                  <a:lnTo>
                    <a:pt x="120" y="72"/>
                  </a:lnTo>
                  <a:lnTo>
                    <a:pt x="116" y="76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4" y="84"/>
                  </a:lnTo>
                  <a:lnTo>
                    <a:pt x="94" y="86"/>
                  </a:lnTo>
                  <a:lnTo>
                    <a:pt x="82" y="84"/>
                  </a:lnTo>
                  <a:lnTo>
                    <a:pt x="80" y="82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6" y="56"/>
                  </a:lnTo>
                  <a:lnTo>
                    <a:pt x="74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2" y="16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0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56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2"/>
                  </a:lnTo>
                  <a:lnTo>
                    <a:pt x="50" y="84"/>
                  </a:lnTo>
                  <a:lnTo>
                    <a:pt x="40" y="86"/>
                  </a:lnTo>
                  <a:lnTo>
                    <a:pt x="28" y="84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16" y="76"/>
                  </a:lnTo>
                  <a:lnTo>
                    <a:pt x="14" y="72"/>
                  </a:lnTo>
                  <a:lnTo>
                    <a:pt x="8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86"/>
                  </a:lnTo>
                  <a:lnTo>
                    <a:pt x="6" y="92"/>
                  </a:lnTo>
                  <a:lnTo>
                    <a:pt x="12" y="96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48" y="108"/>
                  </a:lnTo>
                  <a:lnTo>
                    <a:pt x="56" y="112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6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6" y="112"/>
                  </a:lnTo>
                  <a:lnTo>
                    <a:pt x="84" y="108"/>
                  </a:lnTo>
                  <a:lnTo>
                    <a:pt x="104" y="102"/>
                  </a:lnTo>
                  <a:lnTo>
                    <a:pt x="104" y="102"/>
                  </a:lnTo>
                  <a:lnTo>
                    <a:pt x="112" y="100"/>
                  </a:lnTo>
                  <a:lnTo>
                    <a:pt x="112" y="100"/>
                  </a:lnTo>
                  <a:lnTo>
                    <a:pt x="120" y="96"/>
                  </a:lnTo>
                  <a:lnTo>
                    <a:pt x="126" y="92"/>
                  </a:lnTo>
                  <a:lnTo>
                    <a:pt x="130" y="86"/>
                  </a:lnTo>
                  <a:lnTo>
                    <a:pt x="132" y="76"/>
                  </a:lnTo>
                  <a:lnTo>
                    <a:pt x="13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5"/>
            <p:cNvSpPr>
              <a:spLocks/>
            </p:cNvSpPr>
            <p:nvPr/>
          </p:nvSpPr>
          <p:spPr bwMode="auto">
            <a:xfrm>
              <a:off x="6138209" y="3927758"/>
              <a:ext cx="12079" cy="54353"/>
            </a:xfrm>
            <a:custGeom>
              <a:avLst/>
              <a:gdLst>
                <a:gd name="T0" fmla="*/ 4 w 4"/>
                <a:gd name="T1" fmla="*/ 16 h 18"/>
                <a:gd name="T2" fmla="*/ 4 w 4"/>
                <a:gd name="T3" fmla="*/ 16 h 18"/>
                <a:gd name="T4" fmla="*/ 4 w 4"/>
                <a:gd name="T5" fmla="*/ 16 h 18"/>
                <a:gd name="T6" fmla="*/ 2 w 4"/>
                <a:gd name="T7" fmla="*/ 18 h 18"/>
                <a:gd name="T8" fmla="*/ 2 w 4"/>
                <a:gd name="T9" fmla="*/ 18 h 18"/>
                <a:gd name="T10" fmla="*/ 2 w 4"/>
                <a:gd name="T11" fmla="*/ 18 h 18"/>
                <a:gd name="T12" fmla="*/ 0 w 4"/>
                <a:gd name="T13" fmla="*/ 16 h 18"/>
                <a:gd name="T14" fmla="*/ 0 w 4"/>
                <a:gd name="T15" fmla="*/ 16 h 18"/>
                <a:gd name="T16" fmla="*/ 0 w 4"/>
                <a:gd name="T17" fmla="*/ 2 h 18"/>
                <a:gd name="T18" fmla="*/ 0 w 4"/>
                <a:gd name="T19" fmla="*/ 2 h 18"/>
                <a:gd name="T20" fmla="*/ 0 w 4"/>
                <a:gd name="T21" fmla="*/ 0 h 18"/>
                <a:gd name="T22" fmla="*/ 2 w 4"/>
                <a:gd name="T23" fmla="*/ 0 h 18"/>
                <a:gd name="T24" fmla="*/ 2 w 4"/>
                <a:gd name="T25" fmla="*/ 0 h 18"/>
                <a:gd name="T26" fmla="*/ 2 w 4"/>
                <a:gd name="T27" fmla="*/ 0 h 18"/>
                <a:gd name="T28" fmla="*/ 4 w 4"/>
                <a:gd name="T29" fmla="*/ 0 h 18"/>
                <a:gd name="T30" fmla="*/ 4 w 4"/>
                <a:gd name="T31" fmla="*/ 2 h 18"/>
                <a:gd name="T32" fmla="*/ 4 w 4"/>
                <a:gd name="T33" fmla="*/ 16 h 18"/>
                <a:gd name="T34" fmla="*/ 4 w 4"/>
                <a:gd name="T3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8">
                  <a:moveTo>
                    <a:pt x="4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5957031" y="4012308"/>
              <a:ext cx="42275" cy="42275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2 h 14"/>
                <a:gd name="T6" fmla="*/ 14 w 14"/>
                <a:gd name="T7" fmla="*/ 12 h 14"/>
                <a:gd name="T8" fmla="*/ 14 w 14"/>
                <a:gd name="T9" fmla="*/ 12 h 14"/>
                <a:gd name="T10" fmla="*/ 14 w 14"/>
                <a:gd name="T11" fmla="*/ 12 h 14"/>
                <a:gd name="T12" fmla="*/ 12 w 14"/>
                <a:gd name="T13" fmla="*/ 14 h 14"/>
                <a:gd name="T14" fmla="*/ 12 w 14"/>
                <a:gd name="T15" fmla="*/ 14 h 14"/>
                <a:gd name="T16" fmla="*/ 0 w 14"/>
                <a:gd name="T17" fmla="*/ 4 h 14"/>
                <a:gd name="T18" fmla="*/ 0 w 14"/>
                <a:gd name="T19" fmla="*/ 4 h 14"/>
                <a:gd name="T20" fmla="*/ 0 w 14"/>
                <a:gd name="T21" fmla="*/ 2 h 14"/>
                <a:gd name="T22" fmla="*/ 0 w 14"/>
                <a:gd name="T23" fmla="*/ 0 h 14"/>
                <a:gd name="T24" fmla="*/ 0 w 14"/>
                <a:gd name="T25" fmla="*/ 0 h 14"/>
                <a:gd name="T26" fmla="*/ 0 w 14"/>
                <a:gd name="T27" fmla="*/ 0 h 14"/>
                <a:gd name="T28" fmla="*/ 2 w 14"/>
                <a:gd name="T29" fmla="*/ 0 h 14"/>
                <a:gd name="T30" fmla="*/ 4 w 14"/>
                <a:gd name="T31" fmla="*/ 0 h 14"/>
                <a:gd name="T32" fmla="*/ 14 w 14"/>
                <a:gd name="T33" fmla="*/ 10 h 14"/>
                <a:gd name="T34" fmla="*/ 14 w 14"/>
                <a:gd name="T3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7"/>
            <p:cNvSpPr>
              <a:spLocks/>
            </p:cNvSpPr>
            <p:nvPr/>
          </p:nvSpPr>
          <p:spPr bwMode="auto">
            <a:xfrm>
              <a:off x="5902678" y="4199525"/>
              <a:ext cx="54353" cy="18118"/>
            </a:xfrm>
            <a:custGeom>
              <a:avLst/>
              <a:gdLst>
                <a:gd name="T0" fmla="*/ 16 w 18"/>
                <a:gd name="T1" fmla="*/ 0 h 6"/>
                <a:gd name="T2" fmla="*/ 16 w 18"/>
                <a:gd name="T3" fmla="*/ 0 h 6"/>
                <a:gd name="T4" fmla="*/ 16 w 18"/>
                <a:gd name="T5" fmla="*/ 0 h 6"/>
                <a:gd name="T6" fmla="*/ 18 w 18"/>
                <a:gd name="T7" fmla="*/ 2 h 6"/>
                <a:gd name="T8" fmla="*/ 18 w 18"/>
                <a:gd name="T9" fmla="*/ 2 h 6"/>
                <a:gd name="T10" fmla="*/ 18 w 18"/>
                <a:gd name="T11" fmla="*/ 2 h 6"/>
                <a:gd name="T12" fmla="*/ 16 w 18"/>
                <a:gd name="T13" fmla="*/ 4 h 6"/>
                <a:gd name="T14" fmla="*/ 16 w 18"/>
                <a:gd name="T15" fmla="*/ 4 h 6"/>
                <a:gd name="T16" fmla="*/ 2 w 18"/>
                <a:gd name="T17" fmla="*/ 6 h 6"/>
                <a:gd name="T18" fmla="*/ 2 w 18"/>
                <a:gd name="T19" fmla="*/ 6 h 6"/>
                <a:gd name="T20" fmla="*/ 0 w 18"/>
                <a:gd name="T21" fmla="*/ 6 h 6"/>
                <a:gd name="T22" fmla="*/ 0 w 18"/>
                <a:gd name="T23" fmla="*/ 4 h 6"/>
                <a:gd name="T24" fmla="*/ 0 w 18"/>
                <a:gd name="T25" fmla="*/ 4 h 6"/>
                <a:gd name="T26" fmla="*/ 0 w 18"/>
                <a:gd name="T27" fmla="*/ 4 h 6"/>
                <a:gd name="T28" fmla="*/ 0 w 18"/>
                <a:gd name="T29" fmla="*/ 2 h 6"/>
                <a:gd name="T30" fmla="*/ 0 w 18"/>
                <a:gd name="T31" fmla="*/ 2 h 6"/>
                <a:gd name="T32" fmla="*/ 16 w 18"/>
                <a:gd name="T33" fmla="*/ 0 h 6"/>
                <a:gd name="T34" fmla="*/ 16 w 18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8"/>
            <p:cNvSpPr>
              <a:spLocks/>
            </p:cNvSpPr>
            <p:nvPr/>
          </p:nvSpPr>
          <p:spPr bwMode="auto">
            <a:xfrm>
              <a:off x="6349583" y="4187447"/>
              <a:ext cx="54353" cy="18118"/>
            </a:xfrm>
            <a:custGeom>
              <a:avLst/>
              <a:gdLst>
                <a:gd name="T0" fmla="*/ 2 w 18"/>
                <a:gd name="T1" fmla="*/ 4 h 6"/>
                <a:gd name="T2" fmla="*/ 2 w 18"/>
                <a:gd name="T3" fmla="*/ 4 h 6"/>
                <a:gd name="T4" fmla="*/ 0 w 18"/>
                <a:gd name="T5" fmla="*/ 4 h 6"/>
                <a:gd name="T6" fmla="*/ 0 w 18"/>
                <a:gd name="T7" fmla="*/ 2 h 6"/>
                <a:gd name="T8" fmla="*/ 0 w 18"/>
                <a:gd name="T9" fmla="*/ 2 h 6"/>
                <a:gd name="T10" fmla="*/ 0 w 18"/>
                <a:gd name="T11" fmla="*/ 2 h 6"/>
                <a:gd name="T12" fmla="*/ 0 w 18"/>
                <a:gd name="T13" fmla="*/ 0 h 6"/>
                <a:gd name="T14" fmla="*/ 2 w 18"/>
                <a:gd name="T15" fmla="*/ 0 h 6"/>
                <a:gd name="T16" fmla="*/ 16 w 18"/>
                <a:gd name="T17" fmla="*/ 2 h 6"/>
                <a:gd name="T18" fmla="*/ 16 w 18"/>
                <a:gd name="T19" fmla="*/ 2 h 6"/>
                <a:gd name="T20" fmla="*/ 18 w 18"/>
                <a:gd name="T21" fmla="*/ 2 h 6"/>
                <a:gd name="T22" fmla="*/ 18 w 18"/>
                <a:gd name="T23" fmla="*/ 4 h 6"/>
                <a:gd name="T24" fmla="*/ 18 w 18"/>
                <a:gd name="T25" fmla="*/ 4 h 6"/>
                <a:gd name="T26" fmla="*/ 18 w 18"/>
                <a:gd name="T27" fmla="*/ 4 h 6"/>
                <a:gd name="T28" fmla="*/ 18 w 18"/>
                <a:gd name="T29" fmla="*/ 6 h 6"/>
                <a:gd name="T30" fmla="*/ 16 w 18"/>
                <a:gd name="T31" fmla="*/ 6 h 6"/>
                <a:gd name="T32" fmla="*/ 2 w 18"/>
                <a:gd name="T33" fmla="*/ 4 h 6"/>
                <a:gd name="T34" fmla="*/ 2 w 18"/>
                <a:gd name="T3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6">
                  <a:moveTo>
                    <a:pt x="2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6295230" y="4000230"/>
              <a:ext cx="42275" cy="42275"/>
            </a:xfrm>
            <a:custGeom>
              <a:avLst/>
              <a:gdLst>
                <a:gd name="T0" fmla="*/ 2 w 14"/>
                <a:gd name="T1" fmla="*/ 14 h 14"/>
                <a:gd name="T2" fmla="*/ 2 w 14"/>
                <a:gd name="T3" fmla="*/ 14 h 14"/>
                <a:gd name="T4" fmla="*/ 2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14 h 14"/>
                <a:gd name="T12" fmla="*/ 0 w 14"/>
                <a:gd name="T13" fmla="*/ 12 h 14"/>
                <a:gd name="T14" fmla="*/ 0 w 14"/>
                <a:gd name="T15" fmla="*/ 10 h 14"/>
                <a:gd name="T16" fmla="*/ 10 w 14"/>
                <a:gd name="T17" fmla="*/ 0 h 14"/>
                <a:gd name="T18" fmla="*/ 10 w 14"/>
                <a:gd name="T19" fmla="*/ 0 h 14"/>
                <a:gd name="T20" fmla="*/ 12 w 14"/>
                <a:gd name="T21" fmla="*/ 0 h 14"/>
                <a:gd name="T22" fmla="*/ 14 w 14"/>
                <a:gd name="T23" fmla="*/ 2 h 14"/>
                <a:gd name="T24" fmla="*/ 14 w 14"/>
                <a:gd name="T25" fmla="*/ 2 h 14"/>
                <a:gd name="T26" fmla="*/ 14 w 14"/>
                <a:gd name="T27" fmla="*/ 2 h 14"/>
                <a:gd name="T28" fmla="*/ 14 w 14"/>
                <a:gd name="T29" fmla="*/ 2 h 14"/>
                <a:gd name="T30" fmla="*/ 14 w 14"/>
                <a:gd name="T31" fmla="*/ 4 h 14"/>
                <a:gd name="T32" fmla="*/ 2 w 14"/>
                <a:gd name="T33" fmla="*/ 14 h 14"/>
                <a:gd name="T34" fmla="*/ 2 w 14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2" y="14"/>
                  </a:moveTo>
                  <a:lnTo>
                    <a:pt x="2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0"/>
            <p:cNvSpPr>
              <a:spLocks noEditPoints="1"/>
            </p:cNvSpPr>
            <p:nvPr/>
          </p:nvSpPr>
          <p:spPr bwMode="auto">
            <a:xfrm>
              <a:off x="5987228" y="4006269"/>
              <a:ext cx="314042" cy="428788"/>
            </a:xfrm>
            <a:custGeom>
              <a:avLst/>
              <a:gdLst>
                <a:gd name="T0" fmla="*/ 68 w 104"/>
                <a:gd name="T1" fmla="*/ 122 h 142"/>
                <a:gd name="T2" fmla="*/ 66 w 104"/>
                <a:gd name="T3" fmla="*/ 126 h 142"/>
                <a:gd name="T4" fmla="*/ 40 w 104"/>
                <a:gd name="T5" fmla="*/ 126 h 142"/>
                <a:gd name="T6" fmla="*/ 38 w 104"/>
                <a:gd name="T7" fmla="*/ 126 h 142"/>
                <a:gd name="T8" fmla="*/ 36 w 104"/>
                <a:gd name="T9" fmla="*/ 122 h 142"/>
                <a:gd name="T10" fmla="*/ 68 w 104"/>
                <a:gd name="T11" fmla="*/ 108 h 142"/>
                <a:gd name="T12" fmla="*/ 68 w 104"/>
                <a:gd name="T13" fmla="*/ 122 h 142"/>
                <a:gd name="T14" fmla="*/ 32 w 104"/>
                <a:gd name="T15" fmla="*/ 24 h 142"/>
                <a:gd name="T16" fmla="*/ 24 w 104"/>
                <a:gd name="T17" fmla="*/ 36 h 142"/>
                <a:gd name="T18" fmla="*/ 20 w 104"/>
                <a:gd name="T19" fmla="*/ 50 h 142"/>
                <a:gd name="T20" fmla="*/ 20 w 104"/>
                <a:gd name="T21" fmla="*/ 58 h 142"/>
                <a:gd name="T22" fmla="*/ 26 w 104"/>
                <a:gd name="T23" fmla="*/ 70 h 142"/>
                <a:gd name="T24" fmla="*/ 32 w 104"/>
                <a:gd name="T25" fmla="*/ 76 h 142"/>
                <a:gd name="T26" fmla="*/ 32 w 104"/>
                <a:gd name="T27" fmla="*/ 78 h 142"/>
                <a:gd name="T28" fmla="*/ 32 w 104"/>
                <a:gd name="T29" fmla="*/ 78 h 142"/>
                <a:gd name="T30" fmla="*/ 28 w 104"/>
                <a:gd name="T31" fmla="*/ 78 h 142"/>
                <a:gd name="T32" fmla="*/ 22 w 104"/>
                <a:gd name="T33" fmla="*/ 74 h 142"/>
                <a:gd name="T34" fmla="*/ 16 w 104"/>
                <a:gd name="T35" fmla="*/ 58 h 142"/>
                <a:gd name="T36" fmla="*/ 16 w 104"/>
                <a:gd name="T37" fmla="*/ 50 h 142"/>
                <a:gd name="T38" fmla="*/ 20 w 104"/>
                <a:gd name="T39" fmla="*/ 34 h 142"/>
                <a:gd name="T40" fmla="*/ 30 w 104"/>
                <a:gd name="T41" fmla="*/ 20 h 142"/>
                <a:gd name="T42" fmla="*/ 32 w 104"/>
                <a:gd name="T43" fmla="*/ 20 h 142"/>
                <a:gd name="T44" fmla="*/ 34 w 104"/>
                <a:gd name="T45" fmla="*/ 22 h 142"/>
                <a:gd name="T46" fmla="*/ 34 w 104"/>
                <a:gd name="T47" fmla="*/ 24 h 142"/>
                <a:gd name="T48" fmla="*/ 32 w 104"/>
                <a:gd name="T49" fmla="*/ 24 h 142"/>
                <a:gd name="T50" fmla="*/ 104 w 104"/>
                <a:gd name="T51" fmla="*/ 50 h 142"/>
                <a:gd name="T52" fmla="*/ 100 w 104"/>
                <a:gd name="T53" fmla="*/ 30 h 142"/>
                <a:gd name="T54" fmla="*/ 88 w 104"/>
                <a:gd name="T55" fmla="*/ 14 h 142"/>
                <a:gd name="T56" fmla="*/ 72 w 104"/>
                <a:gd name="T57" fmla="*/ 4 h 142"/>
                <a:gd name="T58" fmla="*/ 52 w 104"/>
                <a:gd name="T59" fmla="*/ 0 h 142"/>
                <a:gd name="T60" fmla="*/ 42 w 104"/>
                <a:gd name="T61" fmla="*/ 0 h 142"/>
                <a:gd name="T62" fmla="*/ 24 w 104"/>
                <a:gd name="T63" fmla="*/ 8 h 142"/>
                <a:gd name="T64" fmla="*/ 10 w 104"/>
                <a:gd name="T65" fmla="*/ 22 h 142"/>
                <a:gd name="T66" fmla="*/ 2 w 104"/>
                <a:gd name="T67" fmla="*/ 40 h 142"/>
                <a:gd name="T68" fmla="*/ 0 w 104"/>
                <a:gd name="T69" fmla="*/ 50 h 142"/>
                <a:gd name="T70" fmla="*/ 10 w 104"/>
                <a:gd name="T71" fmla="*/ 78 h 142"/>
                <a:gd name="T72" fmla="*/ 30 w 104"/>
                <a:gd name="T73" fmla="*/ 98 h 142"/>
                <a:gd name="T74" fmla="*/ 30 w 104"/>
                <a:gd name="T75" fmla="*/ 122 h 142"/>
                <a:gd name="T76" fmla="*/ 34 w 104"/>
                <a:gd name="T77" fmla="*/ 128 h 142"/>
                <a:gd name="T78" fmla="*/ 38 w 104"/>
                <a:gd name="T79" fmla="*/ 132 h 142"/>
                <a:gd name="T80" fmla="*/ 40 w 104"/>
                <a:gd name="T81" fmla="*/ 134 h 142"/>
                <a:gd name="T82" fmla="*/ 48 w 104"/>
                <a:gd name="T83" fmla="*/ 142 h 142"/>
                <a:gd name="T84" fmla="*/ 56 w 104"/>
                <a:gd name="T85" fmla="*/ 142 h 142"/>
                <a:gd name="T86" fmla="*/ 64 w 104"/>
                <a:gd name="T87" fmla="*/ 134 h 142"/>
                <a:gd name="T88" fmla="*/ 66 w 104"/>
                <a:gd name="T89" fmla="*/ 132 h 142"/>
                <a:gd name="T90" fmla="*/ 72 w 104"/>
                <a:gd name="T91" fmla="*/ 128 h 142"/>
                <a:gd name="T92" fmla="*/ 74 w 104"/>
                <a:gd name="T93" fmla="*/ 104 h 142"/>
                <a:gd name="T94" fmla="*/ 74 w 104"/>
                <a:gd name="T95" fmla="*/ 98 h 142"/>
                <a:gd name="T96" fmla="*/ 96 w 104"/>
                <a:gd name="T97" fmla="*/ 78 h 142"/>
                <a:gd name="T98" fmla="*/ 104 w 104"/>
                <a:gd name="T99" fmla="*/ 5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142">
                  <a:moveTo>
                    <a:pt x="68" y="122"/>
                  </a:moveTo>
                  <a:lnTo>
                    <a:pt x="68" y="122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4" y="126"/>
                  </a:lnTo>
                  <a:lnTo>
                    <a:pt x="40" y="126"/>
                  </a:lnTo>
                  <a:lnTo>
                    <a:pt x="40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6" y="122"/>
                  </a:lnTo>
                  <a:lnTo>
                    <a:pt x="36" y="108"/>
                  </a:lnTo>
                  <a:lnTo>
                    <a:pt x="68" y="108"/>
                  </a:lnTo>
                  <a:lnTo>
                    <a:pt x="68" y="122"/>
                  </a:lnTo>
                  <a:lnTo>
                    <a:pt x="68" y="122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28" y="30"/>
                  </a:lnTo>
                  <a:lnTo>
                    <a:pt x="24" y="36"/>
                  </a:lnTo>
                  <a:lnTo>
                    <a:pt x="20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8"/>
                  </a:lnTo>
                  <a:lnTo>
                    <a:pt x="24" y="64"/>
                  </a:lnTo>
                  <a:lnTo>
                    <a:pt x="26" y="70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0" y="8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22" y="74"/>
                  </a:lnTo>
                  <a:lnTo>
                    <a:pt x="18" y="66"/>
                  </a:lnTo>
                  <a:lnTo>
                    <a:pt x="16" y="5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42"/>
                  </a:lnTo>
                  <a:lnTo>
                    <a:pt x="20" y="34"/>
                  </a:lnTo>
                  <a:lnTo>
                    <a:pt x="24" y="2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2" y="24"/>
                  </a:lnTo>
                  <a:lnTo>
                    <a:pt x="32" y="24"/>
                  </a:lnTo>
                  <a:close/>
                  <a:moveTo>
                    <a:pt x="104" y="50"/>
                  </a:moveTo>
                  <a:lnTo>
                    <a:pt x="104" y="50"/>
                  </a:lnTo>
                  <a:lnTo>
                    <a:pt x="102" y="40"/>
                  </a:lnTo>
                  <a:lnTo>
                    <a:pt x="100" y="30"/>
                  </a:lnTo>
                  <a:lnTo>
                    <a:pt x="94" y="22"/>
                  </a:lnTo>
                  <a:lnTo>
                    <a:pt x="88" y="14"/>
                  </a:lnTo>
                  <a:lnTo>
                    <a:pt x="80" y="8"/>
                  </a:lnTo>
                  <a:lnTo>
                    <a:pt x="72" y="4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4" y="8"/>
                  </a:lnTo>
                  <a:lnTo>
                    <a:pt x="16" y="14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66"/>
                  </a:lnTo>
                  <a:lnTo>
                    <a:pt x="10" y="78"/>
                  </a:lnTo>
                  <a:lnTo>
                    <a:pt x="18" y="90"/>
                  </a:lnTo>
                  <a:lnTo>
                    <a:pt x="30" y="98"/>
                  </a:lnTo>
                  <a:lnTo>
                    <a:pt x="30" y="108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4" y="128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4" y="140"/>
                  </a:lnTo>
                  <a:lnTo>
                    <a:pt x="48" y="142"/>
                  </a:lnTo>
                  <a:lnTo>
                    <a:pt x="56" y="142"/>
                  </a:lnTo>
                  <a:lnTo>
                    <a:pt x="56" y="142"/>
                  </a:lnTo>
                  <a:lnTo>
                    <a:pt x="60" y="140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72" y="128"/>
                  </a:lnTo>
                  <a:lnTo>
                    <a:pt x="74" y="122"/>
                  </a:lnTo>
                  <a:lnTo>
                    <a:pt x="74" y="104"/>
                  </a:lnTo>
                  <a:lnTo>
                    <a:pt x="74" y="98"/>
                  </a:lnTo>
                  <a:lnTo>
                    <a:pt x="74" y="98"/>
                  </a:lnTo>
                  <a:lnTo>
                    <a:pt x="86" y="90"/>
                  </a:lnTo>
                  <a:lnTo>
                    <a:pt x="96" y="78"/>
                  </a:lnTo>
                  <a:lnTo>
                    <a:pt x="102" y="66"/>
                  </a:lnTo>
                  <a:lnTo>
                    <a:pt x="104" y="50"/>
                  </a:lnTo>
                  <a:lnTo>
                    <a:pt x="10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1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007489" y="271522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1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078606" y="301525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1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007489" y="391600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1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078606" y="421603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1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348105" y="271522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1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419222" y="301525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1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348105" y="391600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2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419222" y="421603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21" name="矩形 520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22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372620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05609" y="2117399"/>
            <a:ext cx="6729089" cy="3479681"/>
            <a:chOff x="3228606" y="1805899"/>
            <a:chExt cx="6729089" cy="3479681"/>
          </a:xfrm>
        </p:grpSpPr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8060075" y="1805899"/>
              <a:ext cx="1897620" cy="1918942"/>
            </a:xfrm>
            <a:custGeom>
              <a:avLst/>
              <a:gdLst>
                <a:gd name="T0" fmla="*/ 696 w 890"/>
                <a:gd name="T1" fmla="*/ 0 h 900"/>
                <a:gd name="T2" fmla="*/ 234 w 890"/>
                <a:gd name="T3" fmla="*/ 0 h 900"/>
                <a:gd name="T4" fmla="*/ 234 w 890"/>
                <a:gd name="T5" fmla="*/ 194 h 900"/>
                <a:gd name="T6" fmla="*/ 570 w 890"/>
                <a:gd name="T7" fmla="*/ 194 h 900"/>
                <a:gd name="T8" fmla="*/ 0 w 890"/>
                <a:gd name="T9" fmla="*/ 764 h 900"/>
                <a:gd name="T10" fmla="*/ 136 w 890"/>
                <a:gd name="T11" fmla="*/ 900 h 900"/>
                <a:gd name="T12" fmla="*/ 696 w 890"/>
                <a:gd name="T13" fmla="*/ 340 h 900"/>
                <a:gd name="T14" fmla="*/ 696 w 890"/>
                <a:gd name="T15" fmla="*/ 656 h 900"/>
                <a:gd name="T16" fmla="*/ 890 w 890"/>
                <a:gd name="T17" fmla="*/ 656 h 900"/>
                <a:gd name="T18" fmla="*/ 890 w 890"/>
                <a:gd name="T19" fmla="*/ 194 h 900"/>
                <a:gd name="T20" fmla="*/ 890 w 890"/>
                <a:gd name="T21" fmla="*/ 0 h 900"/>
                <a:gd name="T22" fmla="*/ 696 w 890"/>
                <a:gd name="T2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900">
                  <a:moveTo>
                    <a:pt x="696" y="0"/>
                  </a:moveTo>
                  <a:lnTo>
                    <a:pt x="234" y="0"/>
                  </a:lnTo>
                  <a:lnTo>
                    <a:pt x="234" y="194"/>
                  </a:lnTo>
                  <a:lnTo>
                    <a:pt x="570" y="194"/>
                  </a:lnTo>
                  <a:lnTo>
                    <a:pt x="0" y="764"/>
                  </a:lnTo>
                  <a:lnTo>
                    <a:pt x="136" y="900"/>
                  </a:lnTo>
                  <a:lnTo>
                    <a:pt x="696" y="340"/>
                  </a:lnTo>
                  <a:lnTo>
                    <a:pt x="696" y="656"/>
                  </a:lnTo>
                  <a:lnTo>
                    <a:pt x="890" y="656"/>
                  </a:lnTo>
                  <a:lnTo>
                    <a:pt x="890" y="194"/>
                  </a:lnTo>
                  <a:lnTo>
                    <a:pt x="890" y="0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6448164" y="2326145"/>
              <a:ext cx="1897620" cy="1918942"/>
            </a:xfrm>
            <a:custGeom>
              <a:avLst/>
              <a:gdLst>
                <a:gd name="T0" fmla="*/ 698 w 890"/>
                <a:gd name="T1" fmla="*/ 0 h 900"/>
                <a:gd name="T2" fmla="*/ 236 w 890"/>
                <a:gd name="T3" fmla="*/ 0 h 900"/>
                <a:gd name="T4" fmla="*/ 236 w 890"/>
                <a:gd name="T5" fmla="*/ 192 h 900"/>
                <a:gd name="T6" fmla="*/ 572 w 890"/>
                <a:gd name="T7" fmla="*/ 192 h 900"/>
                <a:gd name="T8" fmla="*/ 0 w 890"/>
                <a:gd name="T9" fmla="*/ 764 h 900"/>
                <a:gd name="T10" fmla="*/ 136 w 890"/>
                <a:gd name="T11" fmla="*/ 900 h 900"/>
                <a:gd name="T12" fmla="*/ 698 w 890"/>
                <a:gd name="T13" fmla="*/ 338 h 900"/>
                <a:gd name="T14" fmla="*/ 698 w 890"/>
                <a:gd name="T15" fmla="*/ 654 h 900"/>
                <a:gd name="T16" fmla="*/ 890 w 890"/>
                <a:gd name="T17" fmla="*/ 654 h 900"/>
                <a:gd name="T18" fmla="*/ 890 w 890"/>
                <a:gd name="T19" fmla="*/ 192 h 900"/>
                <a:gd name="T20" fmla="*/ 890 w 890"/>
                <a:gd name="T21" fmla="*/ 0 h 900"/>
                <a:gd name="T22" fmla="*/ 698 w 890"/>
                <a:gd name="T2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900">
                  <a:moveTo>
                    <a:pt x="698" y="0"/>
                  </a:moveTo>
                  <a:lnTo>
                    <a:pt x="236" y="0"/>
                  </a:lnTo>
                  <a:lnTo>
                    <a:pt x="236" y="192"/>
                  </a:lnTo>
                  <a:lnTo>
                    <a:pt x="572" y="192"/>
                  </a:lnTo>
                  <a:lnTo>
                    <a:pt x="0" y="764"/>
                  </a:lnTo>
                  <a:lnTo>
                    <a:pt x="136" y="900"/>
                  </a:lnTo>
                  <a:lnTo>
                    <a:pt x="698" y="338"/>
                  </a:lnTo>
                  <a:lnTo>
                    <a:pt x="698" y="654"/>
                  </a:lnTo>
                  <a:lnTo>
                    <a:pt x="890" y="654"/>
                  </a:lnTo>
                  <a:lnTo>
                    <a:pt x="890" y="192"/>
                  </a:lnTo>
                  <a:lnTo>
                    <a:pt x="890" y="0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6448164" y="2326145"/>
              <a:ext cx="1897620" cy="1918942"/>
            </a:xfrm>
            <a:custGeom>
              <a:avLst/>
              <a:gdLst>
                <a:gd name="T0" fmla="*/ 698 w 890"/>
                <a:gd name="T1" fmla="*/ 0 h 900"/>
                <a:gd name="T2" fmla="*/ 236 w 890"/>
                <a:gd name="T3" fmla="*/ 0 h 900"/>
                <a:gd name="T4" fmla="*/ 236 w 890"/>
                <a:gd name="T5" fmla="*/ 192 h 900"/>
                <a:gd name="T6" fmla="*/ 572 w 890"/>
                <a:gd name="T7" fmla="*/ 192 h 900"/>
                <a:gd name="T8" fmla="*/ 0 w 890"/>
                <a:gd name="T9" fmla="*/ 764 h 900"/>
                <a:gd name="T10" fmla="*/ 136 w 890"/>
                <a:gd name="T11" fmla="*/ 900 h 900"/>
                <a:gd name="T12" fmla="*/ 698 w 890"/>
                <a:gd name="T13" fmla="*/ 338 h 900"/>
                <a:gd name="T14" fmla="*/ 698 w 890"/>
                <a:gd name="T15" fmla="*/ 654 h 900"/>
                <a:gd name="T16" fmla="*/ 890 w 890"/>
                <a:gd name="T17" fmla="*/ 654 h 900"/>
                <a:gd name="T18" fmla="*/ 890 w 890"/>
                <a:gd name="T19" fmla="*/ 192 h 900"/>
                <a:gd name="T20" fmla="*/ 890 w 890"/>
                <a:gd name="T21" fmla="*/ 0 h 900"/>
                <a:gd name="T22" fmla="*/ 698 w 890"/>
                <a:gd name="T2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900">
                  <a:moveTo>
                    <a:pt x="698" y="0"/>
                  </a:moveTo>
                  <a:lnTo>
                    <a:pt x="236" y="0"/>
                  </a:lnTo>
                  <a:lnTo>
                    <a:pt x="236" y="192"/>
                  </a:lnTo>
                  <a:lnTo>
                    <a:pt x="572" y="192"/>
                  </a:lnTo>
                  <a:lnTo>
                    <a:pt x="0" y="764"/>
                  </a:lnTo>
                  <a:lnTo>
                    <a:pt x="136" y="900"/>
                  </a:lnTo>
                  <a:lnTo>
                    <a:pt x="698" y="338"/>
                  </a:lnTo>
                  <a:lnTo>
                    <a:pt x="698" y="654"/>
                  </a:lnTo>
                  <a:lnTo>
                    <a:pt x="890" y="654"/>
                  </a:lnTo>
                  <a:lnTo>
                    <a:pt x="890" y="192"/>
                  </a:lnTo>
                  <a:lnTo>
                    <a:pt x="890" y="0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40517" y="2846391"/>
              <a:ext cx="1897620" cy="1918942"/>
            </a:xfrm>
            <a:custGeom>
              <a:avLst/>
              <a:gdLst>
                <a:gd name="T0" fmla="*/ 698 w 890"/>
                <a:gd name="T1" fmla="*/ 0 h 900"/>
                <a:gd name="T2" fmla="*/ 234 w 890"/>
                <a:gd name="T3" fmla="*/ 0 h 900"/>
                <a:gd name="T4" fmla="*/ 234 w 890"/>
                <a:gd name="T5" fmla="*/ 194 h 900"/>
                <a:gd name="T6" fmla="*/ 570 w 890"/>
                <a:gd name="T7" fmla="*/ 194 h 900"/>
                <a:gd name="T8" fmla="*/ 0 w 890"/>
                <a:gd name="T9" fmla="*/ 764 h 900"/>
                <a:gd name="T10" fmla="*/ 136 w 890"/>
                <a:gd name="T11" fmla="*/ 900 h 900"/>
                <a:gd name="T12" fmla="*/ 698 w 890"/>
                <a:gd name="T13" fmla="*/ 340 h 900"/>
                <a:gd name="T14" fmla="*/ 698 w 890"/>
                <a:gd name="T15" fmla="*/ 656 h 900"/>
                <a:gd name="T16" fmla="*/ 890 w 890"/>
                <a:gd name="T17" fmla="*/ 656 h 900"/>
                <a:gd name="T18" fmla="*/ 890 w 890"/>
                <a:gd name="T19" fmla="*/ 194 h 900"/>
                <a:gd name="T20" fmla="*/ 890 w 890"/>
                <a:gd name="T21" fmla="*/ 0 h 900"/>
                <a:gd name="T22" fmla="*/ 698 w 890"/>
                <a:gd name="T2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900">
                  <a:moveTo>
                    <a:pt x="698" y="0"/>
                  </a:moveTo>
                  <a:lnTo>
                    <a:pt x="234" y="0"/>
                  </a:lnTo>
                  <a:lnTo>
                    <a:pt x="234" y="194"/>
                  </a:lnTo>
                  <a:lnTo>
                    <a:pt x="570" y="194"/>
                  </a:lnTo>
                  <a:lnTo>
                    <a:pt x="0" y="764"/>
                  </a:lnTo>
                  <a:lnTo>
                    <a:pt x="136" y="900"/>
                  </a:lnTo>
                  <a:lnTo>
                    <a:pt x="698" y="340"/>
                  </a:lnTo>
                  <a:lnTo>
                    <a:pt x="698" y="656"/>
                  </a:lnTo>
                  <a:lnTo>
                    <a:pt x="890" y="656"/>
                  </a:lnTo>
                  <a:lnTo>
                    <a:pt x="890" y="194"/>
                  </a:lnTo>
                  <a:lnTo>
                    <a:pt x="890" y="0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3228606" y="3366638"/>
              <a:ext cx="1897620" cy="1918942"/>
            </a:xfrm>
            <a:custGeom>
              <a:avLst/>
              <a:gdLst>
                <a:gd name="T0" fmla="*/ 698 w 890"/>
                <a:gd name="T1" fmla="*/ 0 h 900"/>
                <a:gd name="T2" fmla="*/ 236 w 890"/>
                <a:gd name="T3" fmla="*/ 0 h 900"/>
                <a:gd name="T4" fmla="*/ 236 w 890"/>
                <a:gd name="T5" fmla="*/ 192 h 900"/>
                <a:gd name="T6" fmla="*/ 572 w 890"/>
                <a:gd name="T7" fmla="*/ 192 h 900"/>
                <a:gd name="T8" fmla="*/ 0 w 890"/>
                <a:gd name="T9" fmla="*/ 764 h 900"/>
                <a:gd name="T10" fmla="*/ 136 w 890"/>
                <a:gd name="T11" fmla="*/ 900 h 900"/>
                <a:gd name="T12" fmla="*/ 698 w 890"/>
                <a:gd name="T13" fmla="*/ 338 h 900"/>
                <a:gd name="T14" fmla="*/ 698 w 890"/>
                <a:gd name="T15" fmla="*/ 654 h 900"/>
                <a:gd name="T16" fmla="*/ 890 w 890"/>
                <a:gd name="T17" fmla="*/ 654 h 900"/>
                <a:gd name="T18" fmla="*/ 890 w 890"/>
                <a:gd name="T19" fmla="*/ 192 h 900"/>
                <a:gd name="T20" fmla="*/ 890 w 890"/>
                <a:gd name="T21" fmla="*/ 0 h 900"/>
                <a:gd name="T22" fmla="*/ 698 w 890"/>
                <a:gd name="T2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900">
                  <a:moveTo>
                    <a:pt x="698" y="0"/>
                  </a:moveTo>
                  <a:lnTo>
                    <a:pt x="236" y="0"/>
                  </a:lnTo>
                  <a:lnTo>
                    <a:pt x="236" y="192"/>
                  </a:lnTo>
                  <a:lnTo>
                    <a:pt x="572" y="192"/>
                  </a:lnTo>
                  <a:lnTo>
                    <a:pt x="0" y="764"/>
                  </a:lnTo>
                  <a:lnTo>
                    <a:pt x="136" y="900"/>
                  </a:lnTo>
                  <a:lnTo>
                    <a:pt x="698" y="338"/>
                  </a:lnTo>
                  <a:lnTo>
                    <a:pt x="698" y="654"/>
                  </a:lnTo>
                  <a:lnTo>
                    <a:pt x="890" y="654"/>
                  </a:lnTo>
                  <a:lnTo>
                    <a:pt x="890" y="192"/>
                  </a:lnTo>
                  <a:lnTo>
                    <a:pt x="890" y="0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516429" y="3451924"/>
              <a:ext cx="524511" cy="524511"/>
            </a:xfrm>
            <a:custGeom>
              <a:avLst/>
              <a:gdLst>
                <a:gd name="T0" fmla="*/ 246 w 246"/>
                <a:gd name="T1" fmla="*/ 124 h 246"/>
                <a:gd name="T2" fmla="*/ 246 w 246"/>
                <a:gd name="T3" fmla="*/ 124 h 246"/>
                <a:gd name="T4" fmla="*/ 246 w 246"/>
                <a:gd name="T5" fmla="*/ 136 h 246"/>
                <a:gd name="T6" fmla="*/ 244 w 246"/>
                <a:gd name="T7" fmla="*/ 148 h 246"/>
                <a:gd name="T8" fmla="*/ 240 w 246"/>
                <a:gd name="T9" fmla="*/ 160 h 246"/>
                <a:gd name="T10" fmla="*/ 236 w 246"/>
                <a:gd name="T11" fmla="*/ 172 h 246"/>
                <a:gd name="T12" fmla="*/ 224 w 246"/>
                <a:gd name="T13" fmla="*/ 192 h 246"/>
                <a:gd name="T14" fmla="*/ 210 w 246"/>
                <a:gd name="T15" fmla="*/ 210 h 246"/>
                <a:gd name="T16" fmla="*/ 192 w 246"/>
                <a:gd name="T17" fmla="*/ 226 h 246"/>
                <a:gd name="T18" fmla="*/ 170 w 246"/>
                <a:gd name="T19" fmla="*/ 236 h 246"/>
                <a:gd name="T20" fmla="*/ 160 w 246"/>
                <a:gd name="T21" fmla="*/ 240 h 246"/>
                <a:gd name="T22" fmla="*/ 148 w 246"/>
                <a:gd name="T23" fmla="*/ 244 h 246"/>
                <a:gd name="T24" fmla="*/ 136 w 246"/>
                <a:gd name="T25" fmla="*/ 246 h 246"/>
                <a:gd name="T26" fmla="*/ 122 w 246"/>
                <a:gd name="T27" fmla="*/ 246 h 246"/>
                <a:gd name="T28" fmla="*/ 122 w 246"/>
                <a:gd name="T29" fmla="*/ 246 h 246"/>
                <a:gd name="T30" fmla="*/ 110 w 246"/>
                <a:gd name="T31" fmla="*/ 246 h 246"/>
                <a:gd name="T32" fmla="*/ 98 w 246"/>
                <a:gd name="T33" fmla="*/ 244 h 246"/>
                <a:gd name="T34" fmla="*/ 86 w 246"/>
                <a:gd name="T35" fmla="*/ 240 h 246"/>
                <a:gd name="T36" fmla="*/ 76 w 246"/>
                <a:gd name="T37" fmla="*/ 236 h 246"/>
                <a:gd name="T38" fmla="*/ 54 w 246"/>
                <a:gd name="T39" fmla="*/ 226 h 246"/>
                <a:gd name="T40" fmla="*/ 36 w 246"/>
                <a:gd name="T41" fmla="*/ 210 h 246"/>
                <a:gd name="T42" fmla="*/ 20 w 246"/>
                <a:gd name="T43" fmla="*/ 192 h 246"/>
                <a:gd name="T44" fmla="*/ 10 w 246"/>
                <a:gd name="T45" fmla="*/ 172 h 246"/>
                <a:gd name="T46" fmla="*/ 6 w 246"/>
                <a:gd name="T47" fmla="*/ 160 h 246"/>
                <a:gd name="T48" fmla="*/ 2 w 246"/>
                <a:gd name="T49" fmla="*/ 148 h 246"/>
                <a:gd name="T50" fmla="*/ 0 w 246"/>
                <a:gd name="T51" fmla="*/ 136 h 246"/>
                <a:gd name="T52" fmla="*/ 0 w 246"/>
                <a:gd name="T53" fmla="*/ 124 h 246"/>
                <a:gd name="T54" fmla="*/ 0 w 246"/>
                <a:gd name="T55" fmla="*/ 124 h 246"/>
                <a:gd name="T56" fmla="*/ 0 w 246"/>
                <a:gd name="T57" fmla="*/ 110 h 246"/>
                <a:gd name="T58" fmla="*/ 2 w 246"/>
                <a:gd name="T59" fmla="*/ 98 h 246"/>
                <a:gd name="T60" fmla="*/ 6 w 246"/>
                <a:gd name="T61" fmla="*/ 86 h 246"/>
                <a:gd name="T62" fmla="*/ 10 w 246"/>
                <a:gd name="T63" fmla="*/ 76 h 246"/>
                <a:gd name="T64" fmla="*/ 20 w 246"/>
                <a:gd name="T65" fmla="*/ 54 h 246"/>
                <a:gd name="T66" fmla="*/ 36 w 246"/>
                <a:gd name="T67" fmla="*/ 36 h 246"/>
                <a:gd name="T68" fmla="*/ 54 w 246"/>
                <a:gd name="T69" fmla="*/ 22 h 246"/>
                <a:gd name="T70" fmla="*/ 76 w 246"/>
                <a:gd name="T71" fmla="*/ 10 h 246"/>
                <a:gd name="T72" fmla="*/ 86 w 246"/>
                <a:gd name="T73" fmla="*/ 6 h 246"/>
                <a:gd name="T74" fmla="*/ 98 w 246"/>
                <a:gd name="T75" fmla="*/ 2 h 246"/>
                <a:gd name="T76" fmla="*/ 110 w 246"/>
                <a:gd name="T77" fmla="*/ 2 h 246"/>
                <a:gd name="T78" fmla="*/ 122 w 246"/>
                <a:gd name="T79" fmla="*/ 0 h 246"/>
                <a:gd name="T80" fmla="*/ 122 w 246"/>
                <a:gd name="T81" fmla="*/ 0 h 246"/>
                <a:gd name="T82" fmla="*/ 136 w 246"/>
                <a:gd name="T83" fmla="*/ 2 h 246"/>
                <a:gd name="T84" fmla="*/ 148 w 246"/>
                <a:gd name="T85" fmla="*/ 2 h 246"/>
                <a:gd name="T86" fmla="*/ 160 w 246"/>
                <a:gd name="T87" fmla="*/ 6 h 246"/>
                <a:gd name="T88" fmla="*/ 170 w 246"/>
                <a:gd name="T89" fmla="*/ 10 h 246"/>
                <a:gd name="T90" fmla="*/ 192 w 246"/>
                <a:gd name="T91" fmla="*/ 22 h 246"/>
                <a:gd name="T92" fmla="*/ 210 w 246"/>
                <a:gd name="T93" fmla="*/ 36 h 246"/>
                <a:gd name="T94" fmla="*/ 224 w 246"/>
                <a:gd name="T95" fmla="*/ 54 h 246"/>
                <a:gd name="T96" fmla="*/ 236 w 246"/>
                <a:gd name="T97" fmla="*/ 76 h 246"/>
                <a:gd name="T98" fmla="*/ 240 w 246"/>
                <a:gd name="T99" fmla="*/ 86 h 246"/>
                <a:gd name="T100" fmla="*/ 244 w 246"/>
                <a:gd name="T101" fmla="*/ 98 h 246"/>
                <a:gd name="T102" fmla="*/ 246 w 246"/>
                <a:gd name="T103" fmla="*/ 110 h 246"/>
                <a:gd name="T104" fmla="*/ 246 w 246"/>
                <a:gd name="T105" fmla="*/ 124 h 246"/>
                <a:gd name="T106" fmla="*/ 246 w 246"/>
                <a:gd name="T107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46">
                  <a:moveTo>
                    <a:pt x="246" y="124"/>
                  </a:moveTo>
                  <a:lnTo>
                    <a:pt x="246" y="124"/>
                  </a:lnTo>
                  <a:lnTo>
                    <a:pt x="246" y="136"/>
                  </a:lnTo>
                  <a:lnTo>
                    <a:pt x="244" y="148"/>
                  </a:lnTo>
                  <a:lnTo>
                    <a:pt x="240" y="160"/>
                  </a:lnTo>
                  <a:lnTo>
                    <a:pt x="236" y="172"/>
                  </a:lnTo>
                  <a:lnTo>
                    <a:pt x="224" y="192"/>
                  </a:lnTo>
                  <a:lnTo>
                    <a:pt x="210" y="210"/>
                  </a:lnTo>
                  <a:lnTo>
                    <a:pt x="192" y="226"/>
                  </a:lnTo>
                  <a:lnTo>
                    <a:pt x="170" y="236"/>
                  </a:lnTo>
                  <a:lnTo>
                    <a:pt x="160" y="240"/>
                  </a:lnTo>
                  <a:lnTo>
                    <a:pt x="148" y="244"/>
                  </a:lnTo>
                  <a:lnTo>
                    <a:pt x="136" y="246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10" y="246"/>
                  </a:lnTo>
                  <a:lnTo>
                    <a:pt x="98" y="244"/>
                  </a:lnTo>
                  <a:lnTo>
                    <a:pt x="86" y="240"/>
                  </a:lnTo>
                  <a:lnTo>
                    <a:pt x="76" y="236"/>
                  </a:lnTo>
                  <a:lnTo>
                    <a:pt x="54" y="226"/>
                  </a:lnTo>
                  <a:lnTo>
                    <a:pt x="36" y="210"/>
                  </a:lnTo>
                  <a:lnTo>
                    <a:pt x="20" y="192"/>
                  </a:lnTo>
                  <a:lnTo>
                    <a:pt x="10" y="172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2" y="98"/>
                  </a:lnTo>
                  <a:lnTo>
                    <a:pt x="6" y="86"/>
                  </a:lnTo>
                  <a:lnTo>
                    <a:pt x="10" y="76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86" y="6"/>
                  </a:lnTo>
                  <a:lnTo>
                    <a:pt x="98" y="2"/>
                  </a:lnTo>
                  <a:lnTo>
                    <a:pt x="110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6" y="2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0" y="10"/>
                  </a:lnTo>
                  <a:lnTo>
                    <a:pt x="192" y="22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6" y="76"/>
                  </a:lnTo>
                  <a:lnTo>
                    <a:pt x="240" y="86"/>
                  </a:lnTo>
                  <a:lnTo>
                    <a:pt x="244" y="98"/>
                  </a:lnTo>
                  <a:lnTo>
                    <a:pt x="246" y="110"/>
                  </a:lnTo>
                  <a:lnTo>
                    <a:pt x="246" y="124"/>
                  </a:lnTo>
                  <a:lnTo>
                    <a:pt x="246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687002" y="3588382"/>
              <a:ext cx="191894" cy="260123"/>
            </a:xfrm>
            <a:custGeom>
              <a:avLst/>
              <a:gdLst>
                <a:gd name="T0" fmla="*/ 90 w 90"/>
                <a:gd name="T1" fmla="*/ 96 h 122"/>
                <a:gd name="T2" fmla="*/ 90 w 90"/>
                <a:gd name="T3" fmla="*/ 122 h 122"/>
                <a:gd name="T4" fmla="*/ 4 w 90"/>
                <a:gd name="T5" fmla="*/ 122 h 122"/>
                <a:gd name="T6" fmla="*/ 4 w 90"/>
                <a:gd name="T7" fmla="*/ 96 h 122"/>
                <a:gd name="T8" fmla="*/ 34 w 90"/>
                <a:gd name="T9" fmla="*/ 96 h 122"/>
                <a:gd name="T10" fmla="*/ 34 w 90"/>
                <a:gd name="T11" fmla="*/ 30 h 122"/>
                <a:gd name="T12" fmla="*/ 34 w 90"/>
                <a:gd name="T13" fmla="*/ 30 h 122"/>
                <a:gd name="T14" fmla="*/ 28 w 90"/>
                <a:gd name="T15" fmla="*/ 36 h 122"/>
                <a:gd name="T16" fmla="*/ 28 w 90"/>
                <a:gd name="T17" fmla="*/ 36 h 122"/>
                <a:gd name="T18" fmla="*/ 20 w 90"/>
                <a:gd name="T19" fmla="*/ 42 h 122"/>
                <a:gd name="T20" fmla="*/ 20 w 90"/>
                <a:gd name="T21" fmla="*/ 42 h 122"/>
                <a:gd name="T22" fmla="*/ 8 w 90"/>
                <a:gd name="T23" fmla="*/ 46 h 122"/>
                <a:gd name="T24" fmla="*/ 8 w 90"/>
                <a:gd name="T25" fmla="*/ 46 h 122"/>
                <a:gd name="T26" fmla="*/ 0 w 90"/>
                <a:gd name="T27" fmla="*/ 46 h 122"/>
                <a:gd name="T28" fmla="*/ 0 w 90"/>
                <a:gd name="T29" fmla="*/ 20 h 122"/>
                <a:gd name="T30" fmla="*/ 0 w 90"/>
                <a:gd name="T31" fmla="*/ 20 h 122"/>
                <a:gd name="T32" fmla="*/ 8 w 90"/>
                <a:gd name="T33" fmla="*/ 18 h 122"/>
                <a:gd name="T34" fmla="*/ 8 w 90"/>
                <a:gd name="T35" fmla="*/ 18 h 122"/>
                <a:gd name="T36" fmla="*/ 20 w 90"/>
                <a:gd name="T37" fmla="*/ 12 h 122"/>
                <a:gd name="T38" fmla="*/ 20 w 90"/>
                <a:gd name="T39" fmla="*/ 12 h 122"/>
                <a:gd name="T40" fmla="*/ 30 w 90"/>
                <a:gd name="T41" fmla="*/ 4 h 122"/>
                <a:gd name="T42" fmla="*/ 30 w 90"/>
                <a:gd name="T43" fmla="*/ 4 h 122"/>
                <a:gd name="T44" fmla="*/ 34 w 90"/>
                <a:gd name="T45" fmla="*/ 0 h 122"/>
                <a:gd name="T46" fmla="*/ 64 w 90"/>
                <a:gd name="T47" fmla="*/ 0 h 122"/>
                <a:gd name="T48" fmla="*/ 64 w 90"/>
                <a:gd name="T49" fmla="*/ 96 h 122"/>
                <a:gd name="T50" fmla="*/ 90 w 90"/>
                <a:gd name="T51" fmla="*/ 9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122">
                  <a:moveTo>
                    <a:pt x="90" y="96"/>
                  </a:moveTo>
                  <a:lnTo>
                    <a:pt x="90" y="122"/>
                  </a:lnTo>
                  <a:lnTo>
                    <a:pt x="4" y="122"/>
                  </a:lnTo>
                  <a:lnTo>
                    <a:pt x="4" y="96"/>
                  </a:lnTo>
                  <a:lnTo>
                    <a:pt x="34" y="96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0" y="4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64" y="0"/>
                  </a:lnTo>
                  <a:lnTo>
                    <a:pt x="64" y="96"/>
                  </a:lnTo>
                  <a:lnTo>
                    <a:pt x="90" y="96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6128340" y="2935942"/>
              <a:ext cx="524511" cy="524511"/>
            </a:xfrm>
            <a:custGeom>
              <a:avLst/>
              <a:gdLst>
                <a:gd name="T0" fmla="*/ 246 w 246"/>
                <a:gd name="T1" fmla="*/ 122 h 246"/>
                <a:gd name="T2" fmla="*/ 246 w 246"/>
                <a:gd name="T3" fmla="*/ 122 h 246"/>
                <a:gd name="T4" fmla="*/ 244 w 246"/>
                <a:gd name="T5" fmla="*/ 134 h 246"/>
                <a:gd name="T6" fmla="*/ 242 w 246"/>
                <a:gd name="T7" fmla="*/ 148 h 246"/>
                <a:gd name="T8" fmla="*/ 240 w 246"/>
                <a:gd name="T9" fmla="*/ 158 h 246"/>
                <a:gd name="T10" fmla="*/ 236 w 246"/>
                <a:gd name="T11" fmla="*/ 170 h 246"/>
                <a:gd name="T12" fmla="*/ 224 w 246"/>
                <a:gd name="T13" fmla="*/ 192 h 246"/>
                <a:gd name="T14" fmla="*/ 210 w 246"/>
                <a:gd name="T15" fmla="*/ 210 h 246"/>
                <a:gd name="T16" fmla="*/ 190 w 246"/>
                <a:gd name="T17" fmla="*/ 224 h 246"/>
                <a:gd name="T18" fmla="*/ 170 w 246"/>
                <a:gd name="T19" fmla="*/ 236 h 246"/>
                <a:gd name="T20" fmla="*/ 158 w 246"/>
                <a:gd name="T21" fmla="*/ 240 h 246"/>
                <a:gd name="T22" fmla="*/ 146 w 246"/>
                <a:gd name="T23" fmla="*/ 242 h 246"/>
                <a:gd name="T24" fmla="*/ 134 w 246"/>
                <a:gd name="T25" fmla="*/ 244 h 246"/>
                <a:gd name="T26" fmla="*/ 122 w 246"/>
                <a:gd name="T27" fmla="*/ 246 h 246"/>
                <a:gd name="T28" fmla="*/ 122 w 246"/>
                <a:gd name="T29" fmla="*/ 246 h 246"/>
                <a:gd name="T30" fmla="*/ 110 w 246"/>
                <a:gd name="T31" fmla="*/ 244 h 246"/>
                <a:gd name="T32" fmla="*/ 98 w 246"/>
                <a:gd name="T33" fmla="*/ 242 h 246"/>
                <a:gd name="T34" fmla="*/ 86 w 246"/>
                <a:gd name="T35" fmla="*/ 240 h 246"/>
                <a:gd name="T36" fmla="*/ 74 w 246"/>
                <a:gd name="T37" fmla="*/ 236 h 246"/>
                <a:gd name="T38" fmla="*/ 54 w 246"/>
                <a:gd name="T39" fmla="*/ 224 h 246"/>
                <a:gd name="T40" fmla="*/ 36 w 246"/>
                <a:gd name="T41" fmla="*/ 210 h 246"/>
                <a:gd name="T42" fmla="*/ 20 w 246"/>
                <a:gd name="T43" fmla="*/ 192 h 246"/>
                <a:gd name="T44" fmla="*/ 8 w 246"/>
                <a:gd name="T45" fmla="*/ 170 h 246"/>
                <a:gd name="T46" fmla="*/ 4 w 246"/>
                <a:gd name="T47" fmla="*/ 158 h 246"/>
                <a:gd name="T48" fmla="*/ 2 w 246"/>
                <a:gd name="T49" fmla="*/ 148 h 246"/>
                <a:gd name="T50" fmla="*/ 0 w 246"/>
                <a:gd name="T51" fmla="*/ 134 h 246"/>
                <a:gd name="T52" fmla="*/ 0 w 246"/>
                <a:gd name="T53" fmla="*/ 122 h 246"/>
                <a:gd name="T54" fmla="*/ 0 w 246"/>
                <a:gd name="T55" fmla="*/ 122 h 246"/>
                <a:gd name="T56" fmla="*/ 0 w 246"/>
                <a:gd name="T57" fmla="*/ 110 h 246"/>
                <a:gd name="T58" fmla="*/ 2 w 246"/>
                <a:gd name="T59" fmla="*/ 98 h 246"/>
                <a:gd name="T60" fmla="*/ 4 w 246"/>
                <a:gd name="T61" fmla="*/ 86 h 246"/>
                <a:gd name="T62" fmla="*/ 8 w 246"/>
                <a:gd name="T63" fmla="*/ 74 h 246"/>
                <a:gd name="T64" fmla="*/ 20 w 246"/>
                <a:gd name="T65" fmla="*/ 54 h 246"/>
                <a:gd name="T66" fmla="*/ 36 w 246"/>
                <a:gd name="T67" fmla="*/ 36 h 246"/>
                <a:gd name="T68" fmla="*/ 54 w 246"/>
                <a:gd name="T69" fmla="*/ 20 h 246"/>
                <a:gd name="T70" fmla="*/ 74 w 246"/>
                <a:gd name="T71" fmla="*/ 8 h 246"/>
                <a:gd name="T72" fmla="*/ 86 w 246"/>
                <a:gd name="T73" fmla="*/ 4 h 246"/>
                <a:gd name="T74" fmla="*/ 98 w 246"/>
                <a:gd name="T75" fmla="*/ 2 h 246"/>
                <a:gd name="T76" fmla="*/ 110 w 246"/>
                <a:gd name="T77" fmla="*/ 0 h 246"/>
                <a:gd name="T78" fmla="*/ 122 w 246"/>
                <a:gd name="T79" fmla="*/ 0 h 246"/>
                <a:gd name="T80" fmla="*/ 122 w 246"/>
                <a:gd name="T81" fmla="*/ 0 h 246"/>
                <a:gd name="T82" fmla="*/ 134 w 246"/>
                <a:gd name="T83" fmla="*/ 0 h 246"/>
                <a:gd name="T84" fmla="*/ 146 w 246"/>
                <a:gd name="T85" fmla="*/ 2 h 246"/>
                <a:gd name="T86" fmla="*/ 158 w 246"/>
                <a:gd name="T87" fmla="*/ 4 h 246"/>
                <a:gd name="T88" fmla="*/ 170 w 246"/>
                <a:gd name="T89" fmla="*/ 8 h 246"/>
                <a:gd name="T90" fmla="*/ 190 w 246"/>
                <a:gd name="T91" fmla="*/ 20 h 246"/>
                <a:gd name="T92" fmla="*/ 210 w 246"/>
                <a:gd name="T93" fmla="*/ 36 h 246"/>
                <a:gd name="T94" fmla="*/ 224 w 246"/>
                <a:gd name="T95" fmla="*/ 54 h 246"/>
                <a:gd name="T96" fmla="*/ 236 w 246"/>
                <a:gd name="T97" fmla="*/ 74 h 246"/>
                <a:gd name="T98" fmla="*/ 240 w 246"/>
                <a:gd name="T99" fmla="*/ 86 h 246"/>
                <a:gd name="T100" fmla="*/ 242 w 246"/>
                <a:gd name="T101" fmla="*/ 98 h 246"/>
                <a:gd name="T102" fmla="*/ 244 w 246"/>
                <a:gd name="T103" fmla="*/ 110 h 246"/>
                <a:gd name="T104" fmla="*/ 246 w 246"/>
                <a:gd name="T105" fmla="*/ 122 h 246"/>
                <a:gd name="T106" fmla="*/ 246 w 246"/>
                <a:gd name="T107" fmla="*/ 12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46">
                  <a:moveTo>
                    <a:pt x="246" y="122"/>
                  </a:moveTo>
                  <a:lnTo>
                    <a:pt x="246" y="122"/>
                  </a:lnTo>
                  <a:lnTo>
                    <a:pt x="244" y="134"/>
                  </a:lnTo>
                  <a:lnTo>
                    <a:pt x="242" y="148"/>
                  </a:lnTo>
                  <a:lnTo>
                    <a:pt x="240" y="158"/>
                  </a:lnTo>
                  <a:lnTo>
                    <a:pt x="236" y="170"/>
                  </a:lnTo>
                  <a:lnTo>
                    <a:pt x="224" y="192"/>
                  </a:lnTo>
                  <a:lnTo>
                    <a:pt x="210" y="210"/>
                  </a:lnTo>
                  <a:lnTo>
                    <a:pt x="190" y="224"/>
                  </a:lnTo>
                  <a:lnTo>
                    <a:pt x="170" y="236"/>
                  </a:lnTo>
                  <a:lnTo>
                    <a:pt x="158" y="240"/>
                  </a:lnTo>
                  <a:lnTo>
                    <a:pt x="146" y="242"/>
                  </a:lnTo>
                  <a:lnTo>
                    <a:pt x="134" y="244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10" y="244"/>
                  </a:lnTo>
                  <a:lnTo>
                    <a:pt x="98" y="242"/>
                  </a:lnTo>
                  <a:lnTo>
                    <a:pt x="86" y="240"/>
                  </a:lnTo>
                  <a:lnTo>
                    <a:pt x="74" y="236"/>
                  </a:lnTo>
                  <a:lnTo>
                    <a:pt x="54" y="224"/>
                  </a:lnTo>
                  <a:lnTo>
                    <a:pt x="36" y="210"/>
                  </a:lnTo>
                  <a:lnTo>
                    <a:pt x="20" y="192"/>
                  </a:lnTo>
                  <a:lnTo>
                    <a:pt x="8" y="170"/>
                  </a:lnTo>
                  <a:lnTo>
                    <a:pt x="4" y="158"/>
                  </a:lnTo>
                  <a:lnTo>
                    <a:pt x="2" y="148"/>
                  </a:lnTo>
                  <a:lnTo>
                    <a:pt x="0" y="134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10"/>
                  </a:lnTo>
                  <a:lnTo>
                    <a:pt x="2" y="98"/>
                  </a:lnTo>
                  <a:lnTo>
                    <a:pt x="4" y="86"/>
                  </a:lnTo>
                  <a:lnTo>
                    <a:pt x="8" y="74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0"/>
                  </a:lnTo>
                  <a:lnTo>
                    <a:pt x="74" y="8"/>
                  </a:lnTo>
                  <a:lnTo>
                    <a:pt x="86" y="4"/>
                  </a:lnTo>
                  <a:lnTo>
                    <a:pt x="98" y="2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8" y="4"/>
                  </a:lnTo>
                  <a:lnTo>
                    <a:pt x="170" y="8"/>
                  </a:lnTo>
                  <a:lnTo>
                    <a:pt x="190" y="20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6" y="74"/>
                  </a:lnTo>
                  <a:lnTo>
                    <a:pt x="240" y="86"/>
                  </a:lnTo>
                  <a:lnTo>
                    <a:pt x="242" y="98"/>
                  </a:lnTo>
                  <a:lnTo>
                    <a:pt x="244" y="110"/>
                  </a:lnTo>
                  <a:lnTo>
                    <a:pt x="246" y="122"/>
                  </a:lnTo>
                  <a:lnTo>
                    <a:pt x="246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6286120" y="3055343"/>
              <a:ext cx="217480" cy="264388"/>
            </a:xfrm>
            <a:custGeom>
              <a:avLst/>
              <a:gdLst>
                <a:gd name="T0" fmla="*/ 0 w 102"/>
                <a:gd name="T1" fmla="*/ 124 h 124"/>
                <a:gd name="T2" fmla="*/ 2 w 102"/>
                <a:gd name="T3" fmla="*/ 106 h 124"/>
                <a:gd name="T4" fmla="*/ 6 w 102"/>
                <a:gd name="T5" fmla="*/ 92 h 124"/>
                <a:gd name="T6" fmla="*/ 10 w 102"/>
                <a:gd name="T7" fmla="*/ 86 h 124"/>
                <a:gd name="T8" fmla="*/ 16 w 102"/>
                <a:gd name="T9" fmla="*/ 80 h 124"/>
                <a:gd name="T10" fmla="*/ 34 w 102"/>
                <a:gd name="T11" fmla="*/ 68 h 124"/>
                <a:gd name="T12" fmla="*/ 48 w 102"/>
                <a:gd name="T13" fmla="*/ 60 h 124"/>
                <a:gd name="T14" fmla="*/ 60 w 102"/>
                <a:gd name="T15" fmla="*/ 54 h 124"/>
                <a:gd name="T16" fmla="*/ 66 w 102"/>
                <a:gd name="T17" fmla="*/ 48 h 124"/>
                <a:gd name="T18" fmla="*/ 70 w 102"/>
                <a:gd name="T19" fmla="*/ 40 h 124"/>
                <a:gd name="T20" fmla="*/ 68 w 102"/>
                <a:gd name="T21" fmla="*/ 34 h 124"/>
                <a:gd name="T22" fmla="*/ 64 w 102"/>
                <a:gd name="T23" fmla="*/ 30 h 124"/>
                <a:gd name="T24" fmla="*/ 50 w 102"/>
                <a:gd name="T25" fmla="*/ 24 h 124"/>
                <a:gd name="T26" fmla="*/ 40 w 102"/>
                <a:gd name="T27" fmla="*/ 26 h 124"/>
                <a:gd name="T28" fmla="*/ 32 w 102"/>
                <a:gd name="T29" fmla="*/ 30 h 124"/>
                <a:gd name="T30" fmla="*/ 24 w 102"/>
                <a:gd name="T31" fmla="*/ 34 h 124"/>
                <a:gd name="T32" fmla="*/ 20 w 102"/>
                <a:gd name="T33" fmla="*/ 42 h 124"/>
                <a:gd name="T34" fmla="*/ 0 w 102"/>
                <a:gd name="T35" fmla="*/ 20 h 124"/>
                <a:gd name="T36" fmla="*/ 8 w 102"/>
                <a:gd name="T37" fmla="*/ 14 h 124"/>
                <a:gd name="T38" fmla="*/ 20 w 102"/>
                <a:gd name="T39" fmla="*/ 6 h 124"/>
                <a:gd name="T40" fmla="*/ 36 w 102"/>
                <a:gd name="T41" fmla="*/ 2 h 124"/>
                <a:gd name="T42" fmla="*/ 54 w 102"/>
                <a:gd name="T43" fmla="*/ 0 h 124"/>
                <a:gd name="T44" fmla="*/ 74 w 102"/>
                <a:gd name="T45" fmla="*/ 2 h 124"/>
                <a:gd name="T46" fmla="*/ 82 w 102"/>
                <a:gd name="T47" fmla="*/ 6 h 124"/>
                <a:gd name="T48" fmla="*/ 88 w 102"/>
                <a:gd name="T49" fmla="*/ 10 h 124"/>
                <a:gd name="T50" fmla="*/ 98 w 102"/>
                <a:gd name="T51" fmla="*/ 22 h 124"/>
                <a:gd name="T52" fmla="*/ 100 w 102"/>
                <a:gd name="T53" fmla="*/ 28 h 124"/>
                <a:gd name="T54" fmla="*/ 100 w 102"/>
                <a:gd name="T55" fmla="*/ 36 h 124"/>
                <a:gd name="T56" fmla="*/ 98 w 102"/>
                <a:gd name="T57" fmla="*/ 50 h 124"/>
                <a:gd name="T58" fmla="*/ 90 w 102"/>
                <a:gd name="T59" fmla="*/ 60 h 124"/>
                <a:gd name="T60" fmla="*/ 82 w 102"/>
                <a:gd name="T61" fmla="*/ 68 h 124"/>
                <a:gd name="T62" fmla="*/ 72 w 102"/>
                <a:gd name="T63" fmla="*/ 74 h 124"/>
                <a:gd name="T64" fmla="*/ 64 w 102"/>
                <a:gd name="T65" fmla="*/ 78 h 124"/>
                <a:gd name="T66" fmla="*/ 54 w 102"/>
                <a:gd name="T67" fmla="*/ 84 h 124"/>
                <a:gd name="T68" fmla="*/ 46 w 102"/>
                <a:gd name="T69" fmla="*/ 90 h 124"/>
                <a:gd name="T70" fmla="*/ 42 w 102"/>
                <a:gd name="T71" fmla="*/ 98 h 124"/>
                <a:gd name="T72" fmla="*/ 102 w 102"/>
                <a:gd name="T73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2" h="124">
                  <a:moveTo>
                    <a:pt x="0" y="124"/>
                  </a:moveTo>
                  <a:lnTo>
                    <a:pt x="0" y="124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98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0" y="86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44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68" y="34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58" y="26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82" y="6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94" y="16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0" y="28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42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64" y="78"/>
                  </a:lnTo>
                  <a:lnTo>
                    <a:pt x="64" y="78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2" y="98"/>
                  </a:lnTo>
                  <a:lnTo>
                    <a:pt x="102" y="98"/>
                  </a:lnTo>
                  <a:lnTo>
                    <a:pt x="102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7735987" y="2411431"/>
              <a:ext cx="524511" cy="524511"/>
            </a:xfrm>
            <a:custGeom>
              <a:avLst/>
              <a:gdLst>
                <a:gd name="T0" fmla="*/ 246 w 246"/>
                <a:gd name="T1" fmla="*/ 124 h 246"/>
                <a:gd name="T2" fmla="*/ 246 w 246"/>
                <a:gd name="T3" fmla="*/ 124 h 246"/>
                <a:gd name="T4" fmla="*/ 244 w 246"/>
                <a:gd name="T5" fmla="*/ 136 h 246"/>
                <a:gd name="T6" fmla="*/ 244 w 246"/>
                <a:gd name="T7" fmla="*/ 148 h 246"/>
                <a:gd name="T8" fmla="*/ 240 w 246"/>
                <a:gd name="T9" fmla="*/ 160 h 246"/>
                <a:gd name="T10" fmla="*/ 236 w 246"/>
                <a:gd name="T11" fmla="*/ 172 h 246"/>
                <a:gd name="T12" fmla="*/ 224 w 246"/>
                <a:gd name="T13" fmla="*/ 192 h 246"/>
                <a:gd name="T14" fmla="*/ 210 w 246"/>
                <a:gd name="T15" fmla="*/ 210 h 246"/>
                <a:gd name="T16" fmla="*/ 192 w 246"/>
                <a:gd name="T17" fmla="*/ 226 h 246"/>
                <a:gd name="T18" fmla="*/ 170 w 246"/>
                <a:gd name="T19" fmla="*/ 236 h 246"/>
                <a:gd name="T20" fmla="*/ 160 w 246"/>
                <a:gd name="T21" fmla="*/ 240 h 246"/>
                <a:gd name="T22" fmla="*/ 148 w 246"/>
                <a:gd name="T23" fmla="*/ 244 h 246"/>
                <a:gd name="T24" fmla="*/ 136 w 246"/>
                <a:gd name="T25" fmla="*/ 246 h 246"/>
                <a:gd name="T26" fmla="*/ 122 w 246"/>
                <a:gd name="T27" fmla="*/ 246 h 246"/>
                <a:gd name="T28" fmla="*/ 122 w 246"/>
                <a:gd name="T29" fmla="*/ 246 h 246"/>
                <a:gd name="T30" fmla="*/ 110 w 246"/>
                <a:gd name="T31" fmla="*/ 246 h 246"/>
                <a:gd name="T32" fmla="*/ 98 w 246"/>
                <a:gd name="T33" fmla="*/ 244 h 246"/>
                <a:gd name="T34" fmla="*/ 86 w 246"/>
                <a:gd name="T35" fmla="*/ 240 h 246"/>
                <a:gd name="T36" fmla="*/ 74 w 246"/>
                <a:gd name="T37" fmla="*/ 236 h 246"/>
                <a:gd name="T38" fmla="*/ 54 w 246"/>
                <a:gd name="T39" fmla="*/ 226 h 246"/>
                <a:gd name="T40" fmla="*/ 36 w 246"/>
                <a:gd name="T41" fmla="*/ 210 h 246"/>
                <a:gd name="T42" fmla="*/ 20 w 246"/>
                <a:gd name="T43" fmla="*/ 192 h 246"/>
                <a:gd name="T44" fmla="*/ 10 w 246"/>
                <a:gd name="T45" fmla="*/ 172 h 246"/>
                <a:gd name="T46" fmla="*/ 6 w 246"/>
                <a:gd name="T47" fmla="*/ 160 h 246"/>
                <a:gd name="T48" fmla="*/ 2 w 246"/>
                <a:gd name="T49" fmla="*/ 148 h 246"/>
                <a:gd name="T50" fmla="*/ 0 w 246"/>
                <a:gd name="T51" fmla="*/ 136 h 246"/>
                <a:gd name="T52" fmla="*/ 0 w 246"/>
                <a:gd name="T53" fmla="*/ 124 h 246"/>
                <a:gd name="T54" fmla="*/ 0 w 246"/>
                <a:gd name="T55" fmla="*/ 124 h 246"/>
                <a:gd name="T56" fmla="*/ 0 w 246"/>
                <a:gd name="T57" fmla="*/ 110 h 246"/>
                <a:gd name="T58" fmla="*/ 2 w 246"/>
                <a:gd name="T59" fmla="*/ 98 h 246"/>
                <a:gd name="T60" fmla="*/ 6 w 246"/>
                <a:gd name="T61" fmla="*/ 86 h 246"/>
                <a:gd name="T62" fmla="*/ 10 w 246"/>
                <a:gd name="T63" fmla="*/ 76 h 246"/>
                <a:gd name="T64" fmla="*/ 20 w 246"/>
                <a:gd name="T65" fmla="*/ 54 h 246"/>
                <a:gd name="T66" fmla="*/ 36 w 246"/>
                <a:gd name="T67" fmla="*/ 36 h 246"/>
                <a:gd name="T68" fmla="*/ 54 w 246"/>
                <a:gd name="T69" fmla="*/ 22 h 246"/>
                <a:gd name="T70" fmla="*/ 74 w 246"/>
                <a:gd name="T71" fmla="*/ 10 h 246"/>
                <a:gd name="T72" fmla="*/ 86 w 246"/>
                <a:gd name="T73" fmla="*/ 6 h 246"/>
                <a:gd name="T74" fmla="*/ 98 w 246"/>
                <a:gd name="T75" fmla="*/ 2 h 246"/>
                <a:gd name="T76" fmla="*/ 110 w 246"/>
                <a:gd name="T77" fmla="*/ 0 h 246"/>
                <a:gd name="T78" fmla="*/ 122 w 246"/>
                <a:gd name="T79" fmla="*/ 0 h 246"/>
                <a:gd name="T80" fmla="*/ 122 w 246"/>
                <a:gd name="T81" fmla="*/ 0 h 246"/>
                <a:gd name="T82" fmla="*/ 136 w 246"/>
                <a:gd name="T83" fmla="*/ 0 h 246"/>
                <a:gd name="T84" fmla="*/ 148 w 246"/>
                <a:gd name="T85" fmla="*/ 2 h 246"/>
                <a:gd name="T86" fmla="*/ 160 w 246"/>
                <a:gd name="T87" fmla="*/ 6 h 246"/>
                <a:gd name="T88" fmla="*/ 170 w 246"/>
                <a:gd name="T89" fmla="*/ 10 h 246"/>
                <a:gd name="T90" fmla="*/ 192 w 246"/>
                <a:gd name="T91" fmla="*/ 22 h 246"/>
                <a:gd name="T92" fmla="*/ 210 w 246"/>
                <a:gd name="T93" fmla="*/ 36 h 246"/>
                <a:gd name="T94" fmla="*/ 224 w 246"/>
                <a:gd name="T95" fmla="*/ 54 h 246"/>
                <a:gd name="T96" fmla="*/ 236 w 246"/>
                <a:gd name="T97" fmla="*/ 76 h 246"/>
                <a:gd name="T98" fmla="*/ 240 w 246"/>
                <a:gd name="T99" fmla="*/ 86 h 246"/>
                <a:gd name="T100" fmla="*/ 244 w 246"/>
                <a:gd name="T101" fmla="*/ 98 h 246"/>
                <a:gd name="T102" fmla="*/ 244 w 246"/>
                <a:gd name="T103" fmla="*/ 110 h 246"/>
                <a:gd name="T104" fmla="*/ 246 w 246"/>
                <a:gd name="T10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6" h="246">
                  <a:moveTo>
                    <a:pt x="246" y="124"/>
                  </a:moveTo>
                  <a:lnTo>
                    <a:pt x="246" y="124"/>
                  </a:lnTo>
                  <a:lnTo>
                    <a:pt x="244" y="136"/>
                  </a:lnTo>
                  <a:lnTo>
                    <a:pt x="244" y="148"/>
                  </a:lnTo>
                  <a:lnTo>
                    <a:pt x="240" y="160"/>
                  </a:lnTo>
                  <a:lnTo>
                    <a:pt x="236" y="172"/>
                  </a:lnTo>
                  <a:lnTo>
                    <a:pt x="224" y="192"/>
                  </a:lnTo>
                  <a:lnTo>
                    <a:pt x="210" y="210"/>
                  </a:lnTo>
                  <a:lnTo>
                    <a:pt x="192" y="226"/>
                  </a:lnTo>
                  <a:lnTo>
                    <a:pt x="170" y="236"/>
                  </a:lnTo>
                  <a:lnTo>
                    <a:pt x="160" y="240"/>
                  </a:lnTo>
                  <a:lnTo>
                    <a:pt x="148" y="244"/>
                  </a:lnTo>
                  <a:lnTo>
                    <a:pt x="136" y="246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10" y="246"/>
                  </a:lnTo>
                  <a:lnTo>
                    <a:pt x="98" y="244"/>
                  </a:lnTo>
                  <a:lnTo>
                    <a:pt x="86" y="240"/>
                  </a:lnTo>
                  <a:lnTo>
                    <a:pt x="74" y="236"/>
                  </a:lnTo>
                  <a:lnTo>
                    <a:pt x="54" y="226"/>
                  </a:lnTo>
                  <a:lnTo>
                    <a:pt x="36" y="210"/>
                  </a:lnTo>
                  <a:lnTo>
                    <a:pt x="20" y="192"/>
                  </a:lnTo>
                  <a:lnTo>
                    <a:pt x="10" y="172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2" y="98"/>
                  </a:lnTo>
                  <a:lnTo>
                    <a:pt x="6" y="86"/>
                  </a:lnTo>
                  <a:lnTo>
                    <a:pt x="10" y="76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4" y="10"/>
                  </a:lnTo>
                  <a:lnTo>
                    <a:pt x="86" y="6"/>
                  </a:lnTo>
                  <a:lnTo>
                    <a:pt x="98" y="2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0" y="10"/>
                  </a:lnTo>
                  <a:lnTo>
                    <a:pt x="192" y="22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6" y="76"/>
                  </a:lnTo>
                  <a:lnTo>
                    <a:pt x="240" y="86"/>
                  </a:lnTo>
                  <a:lnTo>
                    <a:pt x="244" y="98"/>
                  </a:lnTo>
                  <a:lnTo>
                    <a:pt x="244" y="110"/>
                  </a:lnTo>
                  <a:lnTo>
                    <a:pt x="246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7735987" y="2411431"/>
              <a:ext cx="524511" cy="524511"/>
            </a:xfrm>
            <a:custGeom>
              <a:avLst/>
              <a:gdLst>
                <a:gd name="T0" fmla="*/ 246 w 246"/>
                <a:gd name="T1" fmla="*/ 124 h 246"/>
                <a:gd name="T2" fmla="*/ 246 w 246"/>
                <a:gd name="T3" fmla="*/ 124 h 246"/>
                <a:gd name="T4" fmla="*/ 244 w 246"/>
                <a:gd name="T5" fmla="*/ 136 h 246"/>
                <a:gd name="T6" fmla="*/ 244 w 246"/>
                <a:gd name="T7" fmla="*/ 148 h 246"/>
                <a:gd name="T8" fmla="*/ 240 w 246"/>
                <a:gd name="T9" fmla="*/ 160 h 246"/>
                <a:gd name="T10" fmla="*/ 236 w 246"/>
                <a:gd name="T11" fmla="*/ 172 h 246"/>
                <a:gd name="T12" fmla="*/ 224 w 246"/>
                <a:gd name="T13" fmla="*/ 192 h 246"/>
                <a:gd name="T14" fmla="*/ 210 w 246"/>
                <a:gd name="T15" fmla="*/ 210 h 246"/>
                <a:gd name="T16" fmla="*/ 192 w 246"/>
                <a:gd name="T17" fmla="*/ 226 h 246"/>
                <a:gd name="T18" fmla="*/ 170 w 246"/>
                <a:gd name="T19" fmla="*/ 236 h 246"/>
                <a:gd name="T20" fmla="*/ 160 w 246"/>
                <a:gd name="T21" fmla="*/ 240 h 246"/>
                <a:gd name="T22" fmla="*/ 148 w 246"/>
                <a:gd name="T23" fmla="*/ 244 h 246"/>
                <a:gd name="T24" fmla="*/ 136 w 246"/>
                <a:gd name="T25" fmla="*/ 246 h 246"/>
                <a:gd name="T26" fmla="*/ 122 w 246"/>
                <a:gd name="T27" fmla="*/ 246 h 246"/>
                <a:gd name="T28" fmla="*/ 122 w 246"/>
                <a:gd name="T29" fmla="*/ 246 h 246"/>
                <a:gd name="T30" fmla="*/ 110 w 246"/>
                <a:gd name="T31" fmla="*/ 246 h 246"/>
                <a:gd name="T32" fmla="*/ 98 w 246"/>
                <a:gd name="T33" fmla="*/ 244 h 246"/>
                <a:gd name="T34" fmla="*/ 86 w 246"/>
                <a:gd name="T35" fmla="*/ 240 h 246"/>
                <a:gd name="T36" fmla="*/ 74 w 246"/>
                <a:gd name="T37" fmla="*/ 236 h 246"/>
                <a:gd name="T38" fmla="*/ 54 w 246"/>
                <a:gd name="T39" fmla="*/ 226 h 246"/>
                <a:gd name="T40" fmla="*/ 36 w 246"/>
                <a:gd name="T41" fmla="*/ 210 h 246"/>
                <a:gd name="T42" fmla="*/ 20 w 246"/>
                <a:gd name="T43" fmla="*/ 192 h 246"/>
                <a:gd name="T44" fmla="*/ 10 w 246"/>
                <a:gd name="T45" fmla="*/ 172 h 246"/>
                <a:gd name="T46" fmla="*/ 6 w 246"/>
                <a:gd name="T47" fmla="*/ 160 h 246"/>
                <a:gd name="T48" fmla="*/ 2 w 246"/>
                <a:gd name="T49" fmla="*/ 148 h 246"/>
                <a:gd name="T50" fmla="*/ 0 w 246"/>
                <a:gd name="T51" fmla="*/ 136 h 246"/>
                <a:gd name="T52" fmla="*/ 0 w 246"/>
                <a:gd name="T53" fmla="*/ 124 h 246"/>
                <a:gd name="T54" fmla="*/ 0 w 246"/>
                <a:gd name="T55" fmla="*/ 124 h 246"/>
                <a:gd name="T56" fmla="*/ 0 w 246"/>
                <a:gd name="T57" fmla="*/ 110 h 246"/>
                <a:gd name="T58" fmla="*/ 2 w 246"/>
                <a:gd name="T59" fmla="*/ 98 h 246"/>
                <a:gd name="T60" fmla="*/ 6 w 246"/>
                <a:gd name="T61" fmla="*/ 86 h 246"/>
                <a:gd name="T62" fmla="*/ 10 w 246"/>
                <a:gd name="T63" fmla="*/ 76 h 246"/>
                <a:gd name="T64" fmla="*/ 20 w 246"/>
                <a:gd name="T65" fmla="*/ 54 h 246"/>
                <a:gd name="T66" fmla="*/ 36 w 246"/>
                <a:gd name="T67" fmla="*/ 36 h 246"/>
                <a:gd name="T68" fmla="*/ 54 w 246"/>
                <a:gd name="T69" fmla="*/ 22 h 246"/>
                <a:gd name="T70" fmla="*/ 74 w 246"/>
                <a:gd name="T71" fmla="*/ 10 h 246"/>
                <a:gd name="T72" fmla="*/ 86 w 246"/>
                <a:gd name="T73" fmla="*/ 6 h 246"/>
                <a:gd name="T74" fmla="*/ 98 w 246"/>
                <a:gd name="T75" fmla="*/ 2 h 246"/>
                <a:gd name="T76" fmla="*/ 110 w 246"/>
                <a:gd name="T77" fmla="*/ 0 h 246"/>
                <a:gd name="T78" fmla="*/ 122 w 246"/>
                <a:gd name="T79" fmla="*/ 0 h 246"/>
                <a:gd name="T80" fmla="*/ 122 w 246"/>
                <a:gd name="T81" fmla="*/ 0 h 246"/>
                <a:gd name="T82" fmla="*/ 136 w 246"/>
                <a:gd name="T83" fmla="*/ 0 h 246"/>
                <a:gd name="T84" fmla="*/ 148 w 246"/>
                <a:gd name="T85" fmla="*/ 2 h 246"/>
                <a:gd name="T86" fmla="*/ 160 w 246"/>
                <a:gd name="T87" fmla="*/ 6 h 246"/>
                <a:gd name="T88" fmla="*/ 170 w 246"/>
                <a:gd name="T89" fmla="*/ 10 h 246"/>
                <a:gd name="T90" fmla="*/ 192 w 246"/>
                <a:gd name="T91" fmla="*/ 22 h 246"/>
                <a:gd name="T92" fmla="*/ 210 w 246"/>
                <a:gd name="T93" fmla="*/ 36 h 246"/>
                <a:gd name="T94" fmla="*/ 224 w 246"/>
                <a:gd name="T95" fmla="*/ 54 h 246"/>
                <a:gd name="T96" fmla="*/ 236 w 246"/>
                <a:gd name="T97" fmla="*/ 76 h 246"/>
                <a:gd name="T98" fmla="*/ 240 w 246"/>
                <a:gd name="T99" fmla="*/ 86 h 246"/>
                <a:gd name="T100" fmla="*/ 244 w 246"/>
                <a:gd name="T101" fmla="*/ 98 h 246"/>
                <a:gd name="T102" fmla="*/ 244 w 246"/>
                <a:gd name="T103" fmla="*/ 110 h 246"/>
                <a:gd name="T104" fmla="*/ 246 w 246"/>
                <a:gd name="T10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6" h="246">
                  <a:moveTo>
                    <a:pt x="246" y="124"/>
                  </a:moveTo>
                  <a:lnTo>
                    <a:pt x="246" y="124"/>
                  </a:lnTo>
                  <a:lnTo>
                    <a:pt x="244" y="136"/>
                  </a:lnTo>
                  <a:lnTo>
                    <a:pt x="244" y="148"/>
                  </a:lnTo>
                  <a:lnTo>
                    <a:pt x="240" y="160"/>
                  </a:lnTo>
                  <a:lnTo>
                    <a:pt x="236" y="172"/>
                  </a:lnTo>
                  <a:lnTo>
                    <a:pt x="224" y="192"/>
                  </a:lnTo>
                  <a:lnTo>
                    <a:pt x="210" y="210"/>
                  </a:lnTo>
                  <a:lnTo>
                    <a:pt x="192" y="226"/>
                  </a:lnTo>
                  <a:lnTo>
                    <a:pt x="170" y="236"/>
                  </a:lnTo>
                  <a:lnTo>
                    <a:pt x="160" y="240"/>
                  </a:lnTo>
                  <a:lnTo>
                    <a:pt x="148" y="244"/>
                  </a:lnTo>
                  <a:lnTo>
                    <a:pt x="136" y="246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10" y="246"/>
                  </a:lnTo>
                  <a:lnTo>
                    <a:pt x="98" y="244"/>
                  </a:lnTo>
                  <a:lnTo>
                    <a:pt x="86" y="240"/>
                  </a:lnTo>
                  <a:lnTo>
                    <a:pt x="74" y="236"/>
                  </a:lnTo>
                  <a:lnTo>
                    <a:pt x="54" y="226"/>
                  </a:lnTo>
                  <a:lnTo>
                    <a:pt x="36" y="210"/>
                  </a:lnTo>
                  <a:lnTo>
                    <a:pt x="20" y="192"/>
                  </a:lnTo>
                  <a:lnTo>
                    <a:pt x="10" y="172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2" y="98"/>
                  </a:lnTo>
                  <a:lnTo>
                    <a:pt x="6" y="86"/>
                  </a:lnTo>
                  <a:lnTo>
                    <a:pt x="10" y="76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4" y="10"/>
                  </a:lnTo>
                  <a:lnTo>
                    <a:pt x="86" y="6"/>
                  </a:lnTo>
                  <a:lnTo>
                    <a:pt x="98" y="2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0" y="10"/>
                  </a:lnTo>
                  <a:lnTo>
                    <a:pt x="192" y="22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6" y="76"/>
                  </a:lnTo>
                  <a:lnTo>
                    <a:pt x="240" y="86"/>
                  </a:lnTo>
                  <a:lnTo>
                    <a:pt x="244" y="98"/>
                  </a:lnTo>
                  <a:lnTo>
                    <a:pt x="244" y="110"/>
                  </a:lnTo>
                  <a:lnTo>
                    <a:pt x="246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7889502" y="2513775"/>
              <a:ext cx="221744" cy="328352"/>
            </a:xfrm>
            <a:custGeom>
              <a:avLst/>
              <a:gdLst>
                <a:gd name="T0" fmla="*/ 54 w 104"/>
                <a:gd name="T1" fmla="*/ 0 h 154"/>
                <a:gd name="T2" fmla="*/ 36 w 104"/>
                <a:gd name="T3" fmla="*/ 2 h 154"/>
                <a:gd name="T4" fmla="*/ 22 w 104"/>
                <a:gd name="T5" fmla="*/ 6 h 154"/>
                <a:gd name="T6" fmla="*/ 10 w 104"/>
                <a:gd name="T7" fmla="*/ 14 h 154"/>
                <a:gd name="T8" fmla="*/ 20 w 104"/>
                <a:gd name="T9" fmla="*/ 42 h 154"/>
                <a:gd name="T10" fmla="*/ 26 w 104"/>
                <a:gd name="T11" fmla="*/ 34 h 154"/>
                <a:gd name="T12" fmla="*/ 32 w 104"/>
                <a:gd name="T13" fmla="*/ 30 h 154"/>
                <a:gd name="T14" fmla="*/ 50 w 104"/>
                <a:gd name="T15" fmla="*/ 24 h 154"/>
                <a:gd name="T16" fmla="*/ 58 w 104"/>
                <a:gd name="T17" fmla="*/ 26 h 154"/>
                <a:gd name="T18" fmla="*/ 66 w 104"/>
                <a:gd name="T19" fmla="*/ 30 h 154"/>
                <a:gd name="T20" fmla="*/ 72 w 104"/>
                <a:gd name="T21" fmla="*/ 42 h 154"/>
                <a:gd name="T22" fmla="*/ 70 w 104"/>
                <a:gd name="T23" fmla="*/ 50 h 154"/>
                <a:gd name="T24" fmla="*/ 64 w 104"/>
                <a:gd name="T25" fmla="*/ 58 h 154"/>
                <a:gd name="T26" fmla="*/ 44 w 104"/>
                <a:gd name="T27" fmla="*/ 64 h 154"/>
                <a:gd name="T28" fmla="*/ 38 w 104"/>
                <a:gd name="T29" fmla="*/ 84 h 154"/>
                <a:gd name="T30" fmla="*/ 44 w 104"/>
                <a:gd name="T31" fmla="*/ 84 h 154"/>
                <a:gd name="T32" fmla="*/ 66 w 104"/>
                <a:gd name="T33" fmla="*/ 90 h 154"/>
                <a:gd name="T34" fmla="*/ 72 w 104"/>
                <a:gd name="T35" fmla="*/ 98 h 154"/>
                <a:gd name="T36" fmla="*/ 74 w 104"/>
                <a:gd name="T37" fmla="*/ 108 h 154"/>
                <a:gd name="T38" fmla="*/ 68 w 104"/>
                <a:gd name="T39" fmla="*/ 124 h 154"/>
                <a:gd name="T40" fmla="*/ 60 w 104"/>
                <a:gd name="T41" fmla="*/ 128 h 154"/>
                <a:gd name="T42" fmla="*/ 48 w 104"/>
                <a:gd name="T43" fmla="*/ 128 h 154"/>
                <a:gd name="T44" fmla="*/ 28 w 104"/>
                <a:gd name="T45" fmla="*/ 124 h 154"/>
                <a:gd name="T46" fmla="*/ 22 w 104"/>
                <a:gd name="T47" fmla="*/ 120 h 154"/>
                <a:gd name="T48" fmla="*/ 0 w 104"/>
                <a:gd name="T49" fmla="*/ 134 h 154"/>
                <a:gd name="T50" fmla="*/ 8 w 104"/>
                <a:gd name="T51" fmla="*/ 142 h 154"/>
                <a:gd name="T52" fmla="*/ 20 w 104"/>
                <a:gd name="T53" fmla="*/ 150 h 154"/>
                <a:gd name="T54" fmla="*/ 50 w 104"/>
                <a:gd name="T55" fmla="*/ 154 h 154"/>
                <a:gd name="T56" fmla="*/ 62 w 104"/>
                <a:gd name="T57" fmla="*/ 154 h 154"/>
                <a:gd name="T58" fmla="*/ 72 w 104"/>
                <a:gd name="T59" fmla="*/ 152 h 154"/>
                <a:gd name="T60" fmla="*/ 90 w 104"/>
                <a:gd name="T61" fmla="*/ 142 h 154"/>
                <a:gd name="T62" fmla="*/ 96 w 104"/>
                <a:gd name="T63" fmla="*/ 136 h 154"/>
                <a:gd name="T64" fmla="*/ 100 w 104"/>
                <a:gd name="T65" fmla="*/ 128 h 154"/>
                <a:gd name="T66" fmla="*/ 104 w 104"/>
                <a:gd name="T67" fmla="*/ 110 h 154"/>
                <a:gd name="T68" fmla="*/ 102 w 104"/>
                <a:gd name="T69" fmla="*/ 96 h 154"/>
                <a:gd name="T70" fmla="*/ 96 w 104"/>
                <a:gd name="T71" fmla="*/ 86 h 154"/>
                <a:gd name="T72" fmla="*/ 74 w 104"/>
                <a:gd name="T73" fmla="*/ 72 h 154"/>
                <a:gd name="T74" fmla="*/ 86 w 104"/>
                <a:gd name="T75" fmla="*/ 68 h 154"/>
                <a:gd name="T76" fmla="*/ 94 w 104"/>
                <a:gd name="T77" fmla="*/ 60 h 154"/>
                <a:gd name="T78" fmla="*/ 100 w 104"/>
                <a:gd name="T79" fmla="*/ 50 h 154"/>
                <a:gd name="T80" fmla="*/ 102 w 104"/>
                <a:gd name="T81" fmla="*/ 38 h 154"/>
                <a:gd name="T82" fmla="*/ 100 w 104"/>
                <a:gd name="T83" fmla="*/ 30 h 154"/>
                <a:gd name="T84" fmla="*/ 98 w 104"/>
                <a:gd name="T85" fmla="*/ 22 h 154"/>
                <a:gd name="T86" fmla="*/ 88 w 104"/>
                <a:gd name="T87" fmla="*/ 10 h 154"/>
                <a:gd name="T88" fmla="*/ 82 w 104"/>
                <a:gd name="T89" fmla="*/ 6 h 154"/>
                <a:gd name="T90" fmla="*/ 72 w 104"/>
                <a:gd name="T91" fmla="*/ 2 h 154"/>
                <a:gd name="T92" fmla="*/ 54 w 104"/>
                <a:gd name="T9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54">
                  <a:moveTo>
                    <a:pt x="54" y="0"/>
                  </a:move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2" y="2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40" y="26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8" y="26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0" y="50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56" y="62"/>
                  </a:lnTo>
                  <a:lnTo>
                    <a:pt x="44" y="64"/>
                  </a:lnTo>
                  <a:lnTo>
                    <a:pt x="38" y="64"/>
                  </a:lnTo>
                  <a:lnTo>
                    <a:pt x="38" y="84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58" y="86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72" y="98"/>
                  </a:lnTo>
                  <a:lnTo>
                    <a:pt x="74" y="108"/>
                  </a:lnTo>
                  <a:lnTo>
                    <a:pt x="74" y="108"/>
                  </a:lnTo>
                  <a:lnTo>
                    <a:pt x="74" y="11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60" y="128"/>
                  </a:lnTo>
                  <a:lnTo>
                    <a:pt x="48" y="128"/>
                  </a:lnTo>
                  <a:lnTo>
                    <a:pt x="48" y="128"/>
                  </a:lnTo>
                  <a:lnTo>
                    <a:pt x="38" y="128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22" y="120"/>
                  </a:lnTo>
                  <a:lnTo>
                    <a:pt x="16" y="11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8" y="142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34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62" y="154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82" y="148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96" y="136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4" y="120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102" y="9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86" y="78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86" y="68"/>
                  </a:lnTo>
                  <a:lnTo>
                    <a:pt x="86" y="68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4" y="16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AC6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7889502" y="2513775"/>
              <a:ext cx="221744" cy="328352"/>
            </a:xfrm>
            <a:custGeom>
              <a:avLst/>
              <a:gdLst>
                <a:gd name="T0" fmla="*/ 54 w 104"/>
                <a:gd name="T1" fmla="*/ 0 h 154"/>
                <a:gd name="T2" fmla="*/ 36 w 104"/>
                <a:gd name="T3" fmla="*/ 2 h 154"/>
                <a:gd name="T4" fmla="*/ 22 w 104"/>
                <a:gd name="T5" fmla="*/ 6 h 154"/>
                <a:gd name="T6" fmla="*/ 10 w 104"/>
                <a:gd name="T7" fmla="*/ 14 h 154"/>
                <a:gd name="T8" fmla="*/ 20 w 104"/>
                <a:gd name="T9" fmla="*/ 42 h 154"/>
                <a:gd name="T10" fmla="*/ 26 w 104"/>
                <a:gd name="T11" fmla="*/ 34 h 154"/>
                <a:gd name="T12" fmla="*/ 32 w 104"/>
                <a:gd name="T13" fmla="*/ 30 h 154"/>
                <a:gd name="T14" fmla="*/ 50 w 104"/>
                <a:gd name="T15" fmla="*/ 24 h 154"/>
                <a:gd name="T16" fmla="*/ 58 w 104"/>
                <a:gd name="T17" fmla="*/ 26 h 154"/>
                <a:gd name="T18" fmla="*/ 66 w 104"/>
                <a:gd name="T19" fmla="*/ 30 h 154"/>
                <a:gd name="T20" fmla="*/ 72 w 104"/>
                <a:gd name="T21" fmla="*/ 42 h 154"/>
                <a:gd name="T22" fmla="*/ 70 w 104"/>
                <a:gd name="T23" fmla="*/ 50 h 154"/>
                <a:gd name="T24" fmla="*/ 64 w 104"/>
                <a:gd name="T25" fmla="*/ 58 h 154"/>
                <a:gd name="T26" fmla="*/ 44 w 104"/>
                <a:gd name="T27" fmla="*/ 64 h 154"/>
                <a:gd name="T28" fmla="*/ 38 w 104"/>
                <a:gd name="T29" fmla="*/ 84 h 154"/>
                <a:gd name="T30" fmla="*/ 44 w 104"/>
                <a:gd name="T31" fmla="*/ 84 h 154"/>
                <a:gd name="T32" fmla="*/ 66 w 104"/>
                <a:gd name="T33" fmla="*/ 90 h 154"/>
                <a:gd name="T34" fmla="*/ 72 w 104"/>
                <a:gd name="T35" fmla="*/ 98 h 154"/>
                <a:gd name="T36" fmla="*/ 74 w 104"/>
                <a:gd name="T37" fmla="*/ 108 h 154"/>
                <a:gd name="T38" fmla="*/ 68 w 104"/>
                <a:gd name="T39" fmla="*/ 124 h 154"/>
                <a:gd name="T40" fmla="*/ 60 w 104"/>
                <a:gd name="T41" fmla="*/ 128 h 154"/>
                <a:gd name="T42" fmla="*/ 48 w 104"/>
                <a:gd name="T43" fmla="*/ 128 h 154"/>
                <a:gd name="T44" fmla="*/ 28 w 104"/>
                <a:gd name="T45" fmla="*/ 124 h 154"/>
                <a:gd name="T46" fmla="*/ 22 w 104"/>
                <a:gd name="T47" fmla="*/ 120 h 154"/>
                <a:gd name="T48" fmla="*/ 0 w 104"/>
                <a:gd name="T49" fmla="*/ 134 h 154"/>
                <a:gd name="T50" fmla="*/ 8 w 104"/>
                <a:gd name="T51" fmla="*/ 142 h 154"/>
                <a:gd name="T52" fmla="*/ 20 w 104"/>
                <a:gd name="T53" fmla="*/ 150 h 154"/>
                <a:gd name="T54" fmla="*/ 50 w 104"/>
                <a:gd name="T55" fmla="*/ 154 h 154"/>
                <a:gd name="T56" fmla="*/ 62 w 104"/>
                <a:gd name="T57" fmla="*/ 154 h 154"/>
                <a:gd name="T58" fmla="*/ 72 w 104"/>
                <a:gd name="T59" fmla="*/ 152 h 154"/>
                <a:gd name="T60" fmla="*/ 90 w 104"/>
                <a:gd name="T61" fmla="*/ 142 h 154"/>
                <a:gd name="T62" fmla="*/ 96 w 104"/>
                <a:gd name="T63" fmla="*/ 136 h 154"/>
                <a:gd name="T64" fmla="*/ 100 w 104"/>
                <a:gd name="T65" fmla="*/ 128 h 154"/>
                <a:gd name="T66" fmla="*/ 104 w 104"/>
                <a:gd name="T67" fmla="*/ 110 h 154"/>
                <a:gd name="T68" fmla="*/ 102 w 104"/>
                <a:gd name="T69" fmla="*/ 96 h 154"/>
                <a:gd name="T70" fmla="*/ 96 w 104"/>
                <a:gd name="T71" fmla="*/ 86 h 154"/>
                <a:gd name="T72" fmla="*/ 74 w 104"/>
                <a:gd name="T73" fmla="*/ 72 h 154"/>
                <a:gd name="T74" fmla="*/ 86 w 104"/>
                <a:gd name="T75" fmla="*/ 68 h 154"/>
                <a:gd name="T76" fmla="*/ 94 w 104"/>
                <a:gd name="T77" fmla="*/ 60 h 154"/>
                <a:gd name="T78" fmla="*/ 100 w 104"/>
                <a:gd name="T79" fmla="*/ 50 h 154"/>
                <a:gd name="T80" fmla="*/ 102 w 104"/>
                <a:gd name="T81" fmla="*/ 38 h 154"/>
                <a:gd name="T82" fmla="*/ 100 w 104"/>
                <a:gd name="T83" fmla="*/ 30 h 154"/>
                <a:gd name="T84" fmla="*/ 98 w 104"/>
                <a:gd name="T85" fmla="*/ 22 h 154"/>
                <a:gd name="T86" fmla="*/ 88 w 104"/>
                <a:gd name="T87" fmla="*/ 10 h 154"/>
                <a:gd name="T88" fmla="*/ 82 w 104"/>
                <a:gd name="T89" fmla="*/ 6 h 154"/>
                <a:gd name="T90" fmla="*/ 72 w 104"/>
                <a:gd name="T91" fmla="*/ 2 h 154"/>
                <a:gd name="T92" fmla="*/ 54 w 104"/>
                <a:gd name="T9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54">
                  <a:moveTo>
                    <a:pt x="54" y="0"/>
                  </a:move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2" y="2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40" y="26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8" y="26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0" y="50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56" y="62"/>
                  </a:lnTo>
                  <a:lnTo>
                    <a:pt x="44" y="64"/>
                  </a:lnTo>
                  <a:lnTo>
                    <a:pt x="38" y="64"/>
                  </a:lnTo>
                  <a:lnTo>
                    <a:pt x="38" y="84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58" y="86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72" y="98"/>
                  </a:lnTo>
                  <a:lnTo>
                    <a:pt x="74" y="108"/>
                  </a:lnTo>
                  <a:lnTo>
                    <a:pt x="74" y="108"/>
                  </a:lnTo>
                  <a:lnTo>
                    <a:pt x="74" y="11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60" y="128"/>
                  </a:lnTo>
                  <a:lnTo>
                    <a:pt x="48" y="128"/>
                  </a:lnTo>
                  <a:lnTo>
                    <a:pt x="48" y="128"/>
                  </a:lnTo>
                  <a:lnTo>
                    <a:pt x="38" y="128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22" y="120"/>
                  </a:lnTo>
                  <a:lnTo>
                    <a:pt x="16" y="11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8" y="142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34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62" y="154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82" y="148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96" y="136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4" y="120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102" y="9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86" y="78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86" y="68"/>
                  </a:lnTo>
                  <a:lnTo>
                    <a:pt x="86" y="68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4" y="16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9343634" y="1895449"/>
              <a:ext cx="524511" cy="524511"/>
            </a:xfrm>
            <a:custGeom>
              <a:avLst/>
              <a:gdLst>
                <a:gd name="T0" fmla="*/ 246 w 246"/>
                <a:gd name="T1" fmla="*/ 122 h 246"/>
                <a:gd name="T2" fmla="*/ 246 w 246"/>
                <a:gd name="T3" fmla="*/ 122 h 246"/>
                <a:gd name="T4" fmla="*/ 246 w 246"/>
                <a:gd name="T5" fmla="*/ 134 h 246"/>
                <a:gd name="T6" fmla="*/ 244 w 246"/>
                <a:gd name="T7" fmla="*/ 146 h 246"/>
                <a:gd name="T8" fmla="*/ 242 w 246"/>
                <a:gd name="T9" fmla="*/ 158 h 246"/>
                <a:gd name="T10" fmla="*/ 238 w 246"/>
                <a:gd name="T11" fmla="*/ 170 h 246"/>
                <a:gd name="T12" fmla="*/ 226 w 246"/>
                <a:gd name="T13" fmla="*/ 190 h 246"/>
                <a:gd name="T14" fmla="*/ 210 w 246"/>
                <a:gd name="T15" fmla="*/ 210 h 246"/>
                <a:gd name="T16" fmla="*/ 192 w 246"/>
                <a:gd name="T17" fmla="*/ 224 h 246"/>
                <a:gd name="T18" fmla="*/ 172 w 246"/>
                <a:gd name="T19" fmla="*/ 236 h 246"/>
                <a:gd name="T20" fmla="*/ 160 w 246"/>
                <a:gd name="T21" fmla="*/ 240 h 246"/>
                <a:gd name="T22" fmla="*/ 148 w 246"/>
                <a:gd name="T23" fmla="*/ 242 h 246"/>
                <a:gd name="T24" fmla="*/ 136 w 246"/>
                <a:gd name="T25" fmla="*/ 244 h 246"/>
                <a:gd name="T26" fmla="*/ 124 w 246"/>
                <a:gd name="T27" fmla="*/ 246 h 246"/>
                <a:gd name="T28" fmla="*/ 124 w 246"/>
                <a:gd name="T29" fmla="*/ 246 h 246"/>
                <a:gd name="T30" fmla="*/ 112 w 246"/>
                <a:gd name="T31" fmla="*/ 244 h 246"/>
                <a:gd name="T32" fmla="*/ 100 w 246"/>
                <a:gd name="T33" fmla="*/ 242 h 246"/>
                <a:gd name="T34" fmla="*/ 88 w 246"/>
                <a:gd name="T35" fmla="*/ 240 h 246"/>
                <a:gd name="T36" fmla="*/ 76 w 246"/>
                <a:gd name="T37" fmla="*/ 236 h 246"/>
                <a:gd name="T38" fmla="*/ 56 w 246"/>
                <a:gd name="T39" fmla="*/ 224 h 246"/>
                <a:gd name="T40" fmla="*/ 36 w 246"/>
                <a:gd name="T41" fmla="*/ 210 h 246"/>
                <a:gd name="T42" fmla="*/ 22 w 246"/>
                <a:gd name="T43" fmla="*/ 190 h 246"/>
                <a:gd name="T44" fmla="*/ 10 w 246"/>
                <a:gd name="T45" fmla="*/ 170 h 246"/>
                <a:gd name="T46" fmla="*/ 6 w 246"/>
                <a:gd name="T47" fmla="*/ 158 h 246"/>
                <a:gd name="T48" fmla="*/ 4 w 246"/>
                <a:gd name="T49" fmla="*/ 146 h 246"/>
                <a:gd name="T50" fmla="*/ 2 w 246"/>
                <a:gd name="T51" fmla="*/ 134 h 246"/>
                <a:gd name="T52" fmla="*/ 0 w 246"/>
                <a:gd name="T53" fmla="*/ 122 h 246"/>
                <a:gd name="T54" fmla="*/ 0 w 246"/>
                <a:gd name="T55" fmla="*/ 122 h 246"/>
                <a:gd name="T56" fmla="*/ 2 w 246"/>
                <a:gd name="T57" fmla="*/ 110 h 246"/>
                <a:gd name="T58" fmla="*/ 4 w 246"/>
                <a:gd name="T59" fmla="*/ 98 h 246"/>
                <a:gd name="T60" fmla="*/ 6 w 246"/>
                <a:gd name="T61" fmla="*/ 86 h 246"/>
                <a:gd name="T62" fmla="*/ 10 w 246"/>
                <a:gd name="T63" fmla="*/ 74 h 246"/>
                <a:gd name="T64" fmla="*/ 22 w 246"/>
                <a:gd name="T65" fmla="*/ 54 h 246"/>
                <a:gd name="T66" fmla="*/ 36 w 246"/>
                <a:gd name="T67" fmla="*/ 36 h 246"/>
                <a:gd name="T68" fmla="*/ 56 w 246"/>
                <a:gd name="T69" fmla="*/ 20 h 246"/>
                <a:gd name="T70" fmla="*/ 76 w 246"/>
                <a:gd name="T71" fmla="*/ 8 h 246"/>
                <a:gd name="T72" fmla="*/ 88 w 246"/>
                <a:gd name="T73" fmla="*/ 4 h 246"/>
                <a:gd name="T74" fmla="*/ 100 w 246"/>
                <a:gd name="T75" fmla="*/ 2 h 246"/>
                <a:gd name="T76" fmla="*/ 112 w 246"/>
                <a:gd name="T77" fmla="*/ 0 h 246"/>
                <a:gd name="T78" fmla="*/ 124 w 246"/>
                <a:gd name="T79" fmla="*/ 0 h 246"/>
                <a:gd name="T80" fmla="*/ 124 w 246"/>
                <a:gd name="T81" fmla="*/ 0 h 246"/>
                <a:gd name="T82" fmla="*/ 136 w 246"/>
                <a:gd name="T83" fmla="*/ 0 h 246"/>
                <a:gd name="T84" fmla="*/ 148 w 246"/>
                <a:gd name="T85" fmla="*/ 2 h 246"/>
                <a:gd name="T86" fmla="*/ 160 w 246"/>
                <a:gd name="T87" fmla="*/ 4 h 246"/>
                <a:gd name="T88" fmla="*/ 172 w 246"/>
                <a:gd name="T89" fmla="*/ 8 h 246"/>
                <a:gd name="T90" fmla="*/ 192 w 246"/>
                <a:gd name="T91" fmla="*/ 20 h 246"/>
                <a:gd name="T92" fmla="*/ 210 w 246"/>
                <a:gd name="T93" fmla="*/ 36 h 246"/>
                <a:gd name="T94" fmla="*/ 226 w 246"/>
                <a:gd name="T95" fmla="*/ 54 h 246"/>
                <a:gd name="T96" fmla="*/ 238 w 246"/>
                <a:gd name="T97" fmla="*/ 74 h 246"/>
                <a:gd name="T98" fmla="*/ 242 w 246"/>
                <a:gd name="T99" fmla="*/ 86 h 246"/>
                <a:gd name="T100" fmla="*/ 244 w 246"/>
                <a:gd name="T101" fmla="*/ 98 h 246"/>
                <a:gd name="T102" fmla="*/ 246 w 246"/>
                <a:gd name="T103" fmla="*/ 110 h 246"/>
                <a:gd name="T104" fmla="*/ 246 w 246"/>
                <a:gd name="T105" fmla="*/ 122 h 246"/>
                <a:gd name="T106" fmla="*/ 246 w 246"/>
                <a:gd name="T107" fmla="*/ 12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46">
                  <a:moveTo>
                    <a:pt x="246" y="122"/>
                  </a:moveTo>
                  <a:lnTo>
                    <a:pt x="246" y="122"/>
                  </a:lnTo>
                  <a:lnTo>
                    <a:pt x="246" y="134"/>
                  </a:lnTo>
                  <a:lnTo>
                    <a:pt x="244" y="146"/>
                  </a:lnTo>
                  <a:lnTo>
                    <a:pt x="242" y="158"/>
                  </a:lnTo>
                  <a:lnTo>
                    <a:pt x="238" y="170"/>
                  </a:lnTo>
                  <a:lnTo>
                    <a:pt x="226" y="190"/>
                  </a:lnTo>
                  <a:lnTo>
                    <a:pt x="210" y="210"/>
                  </a:lnTo>
                  <a:lnTo>
                    <a:pt x="192" y="224"/>
                  </a:lnTo>
                  <a:lnTo>
                    <a:pt x="172" y="236"/>
                  </a:lnTo>
                  <a:lnTo>
                    <a:pt x="160" y="240"/>
                  </a:lnTo>
                  <a:lnTo>
                    <a:pt x="148" y="242"/>
                  </a:lnTo>
                  <a:lnTo>
                    <a:pt x="136" y="244"/>
                  </a:lnTo>
                  <a:lnTo>
                    <a:pt x="124" y="246"/>
                  </a:lnTo>
                  <a:lnTo>
                    <a:pt x="124" y="246"/>
                  </a:lnTo>
                  <a:lnTo>
                    <a:pt x="112" y="244"/>
                  </a:lnTo>
                  <a:lnTo>
                    <a:pt x="100" y="242"/>
                  </a:lnTo>
                  <a:lnTo>
                    <a:pt x="88" y="240"/>
                  </a:lnTo>
                  <a:lnTo>
                    <a:pt x="76" y="236"/>
                  </a:lnTo>
                  <a:lnTo>
                    <a:pt x="56" y="224"/>
                  </a:lnTo>
                  <a:lnTo>
                    <a:pt x="36" y="210"/>
                  </a:lnTo>
                  <a:lnTo>
                    <a:pt x="22" y="190"/>
                  </a:lnTo>
                  <a:lnTo>
                    <a:pt x="10" y="170"/>
                  </a:lnTo>
                  <a:lnTo>
                    <a:pt x="6" y="158"/>
                  </a:lnTo>
                  <a:lnTo>
                    <a:pt x="4" y="146"/>
                  </a:lnTo>
                  <a:lnTo>
                    <a:pt x="2" y="134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8"/>
                  </a:lnTo>
                  <a:lnTo>
                    <a:pt x="6" y="86"/>
                  </a:lnTo>
                  <a:lnTo>
                    <a:pt x="10" y="74"/>
                  </a:lnTo>
                  <a:lnTo>
                    <a:pt x="22" y="54"/>
                  </a:lnTo>
                  <a:lnTo>
                    <a:pt x="36" y="36"/>
                  </a:lnTo>
                  <a:lnTo>
                    <a:pt x="56" y="20"/>
                  </a:lnTo>
                  <a:lnTo>
                    <a:pt x="76" y="8"/>
                  </a:lnTo>
                  <a:lnTo>
                    <a:pt x="88" y="4"/>
                  </a:lnTo>
                  <a:lnTo>
                    <a:pt x="100" y="2"/>
                  </a:lnTo>
                  <a:lnTo>
                    <a:pt x="112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4"/>
                  </a:lnTo>
                  <a:lnTo>
                    <a:pt x="172" y="8"/>
                  </a:lnTo>
                  <a:lnTo>
                    <a:pt x="192" y="20"/>
                  </a:lnTo>
                  <a:lnTo>
                    <a:pt x="210" y="36"/>
                  </a:lnTo>
                  <a:lnTo>
                    <a:pt x="226" y="54"/>
                  </a:lnTo>
                  <a:lnTo>
                    <a:pt x="238" y="74"/>
                  </a:lnTo>
                  <a:lnTo>
                    <a:pt x="242" y="86"/>
                  </a:lnTo>
                  <a:lnTo>
                    <a:pt x="244" y="98"/>
                  </a:lnTo>
                  <a:lnTo>
                    <a:pt x="246" y="110"/>
                  </a:lnTo>
                  <a:lnTo>
                    <a:pt x="246" y="122"/>
                  </a:lnTo>
                  <a:lnTo>
                    <a:pt x="246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9484356" y="1997793"/>
              <a:ext cx="234537" cy="319824"/>
            </a:xfrm>
            <a:custGeom>
              <a:avLst/>
              <a:gdLst>
                <a:gd name="T0" fmla="*/ 62 w 110"/>
                <a:gd name="T1" fmla="*/ 150 h 150"/>
                <a:gd name="T2" fmla="*/ 62 w 110"/>
                <a:gd name="T3" fmla="*/ 118 h 150"/>
                <a:gd name="T4" fmla="*/ 0 w 110"/>
                <a:gd name="T5" fmla="*/ 118 h 150"/>
                <a:gd name="T6" fmla="*/ 0 w 110"/>
                <a:gd name="T7" fmla="*/ 92 h 150"/>
                <a:gd name="T8" fmla="*/ 72 w 110"/>
                <a:gd name="T9" fmla="*/ 0 h 150"/>
                <a:gd name="T10" fmla="*/ 92 w 110"/>
                <a:gd name="T11" fmla="*/ 0 h 150"/>
                <a:gd name="T12" fmla="*/ 92 w 110"/>
                <a:gd name="T13" fmla="*/ 92 h 150"/>
                <a:gd name="T14" fmla="*/ 110 w 110"/>
                <a:gd name="T15" fmla="*/ 92 h 150"/>
                <a:gd name="T16" fmla="*/ 110 w 110"/>
                <a:gd name="T17" fmla="*/ 118 h 150"/>
                <a:gd name="T18" fmla="*/ 92 w 110"/>
                <a:gd name="T19" fmla="*/ 118 h 150"/>
                <a:gd name="T20" fmla="*/ 92 w 110"/>
                <a:gd name="T21" fmla="*/ 150 h 150"/>
                <a:gd name="T22" fmla="*/ 62 w 110"/>
                <a:gd name="T23" fmla="*/ 150 h 150"/>
                <a:gd name="T24" fmla="*/ 28 w 110"/>
                <a:gd name="T25" fmla="*/ 92 h 150"/>
                <a:gd name="T26" fmla="*/ 66 w 110"/>
                <a:gd name="T27" fmla="*/ 92 h 150"/>
                <a:gd name="T28" fmla="*/ 66 w 110"/>
                <a:gd name="T29" fmla="*/ 44 h 150"/>
                <a:gd name="T30" fmla="*/ 28 w 110"/>
                <a:gd name="T31" fmla="*/ 9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150">
                  <a:moveTo>
                    <a:pt x="62" y="150"/>
                  </a:moveTo>
                  <a:lnTo>
                    <a:pt x="62" y="118"/>
                  </a:lnTo>
                  <a:lnTo>
                    <a:pt x="0" y="118"/>
                  </a:lnTo>
                  <a:lnTo>
                    <a:pt x="0" y="92"/>
                  </a:lnTo>
                  <a:lnTo>
                    <a:pt x="72" y="0"/>
                  </a:lnTo>
                  <a:lnTo>
                    <a:pt x="92" y="0"/>
                  </a:lnTo>
                  <a:lnTo>
                    <a:pt x="92" y="92"/>
                  </a:lnTo>
                  <a:lnTo>
                    <a:pt x="110" y="92"/>
                  </a:lnTo>
                  <a:lnTo>
                    <a:pt x="110" y="118"/>
                  </a:lnTo>
                  <a:lnTo>
                    <a:pt x="92" y="118"/>
                  </a:lnTo>
                  <a:lnTo>
                    <a:pt x="92" y="150"/>
                  </a:lnTo>
                  <a:lnTo>
                    <a:pt x="62" y="150"/>
                  </a:lnTo>
                  <a:close/>
                  <a:moveTo>
                    <a:pt x="28" y="92"/>
                  </a:moveTo>
                  <a:lnTo>
                    <a:pt x="66" y="92"/>
                  </a:lnTo>
                  <a:lnTo>
                    <a:pt x="66" y="44"/>
                  </a:lnTo>
                  <a:lnTo>
                    <a:pt x="28" y="92"/>
                  </a:ln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211513" y="4253615"/>
              <a:ext cx="170573" cy="115136"/>
            </a:xfrm>
            <a:custGeom>
              <a:avLst/>
              <a:gdLst>
                <a:gd name="T0" fmla="*/ 48 w 80"/>
                <a:gd name="T1" fmla="*/ 54 h 54"/>
                <a:gd name="T2" fmla="*/ 0 w 80"/>
                <a:gd name="T3" fmla="*/ 6 h 54"/>
                <a:gd name="T4" fmla="*/ 6 w 80"/>
                <a:gd name="T5" fmla="*/ 0 h 54"/>
                <a:gd name="T6" fmla="*/ 48 w 80"/>
                <a:gd name="T7" fmla="*/ 42 h 54"/>
                <a:gd name="T8" fmla="*/ 76 w 80"/>
                <a:gd name="T9" fmla="*/ 16 h 54"/>
                <a:gd name="T10" fmla="*/ 80 w 80"/>
                <a:gd name="T11" fmla="*/ 22 h 54"/>
                <a:gd name="T12" fmla="*/ 48 w 80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4">
                  <a:moveTo>
                    <a:pt x="48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8" y="42"/>
                  </a:lnTo>
                  <a:lnTo>
                    <a:pt x="76" y="16"/>
                  </a:lnTo>
                  <a:lnTo>
                    <a:pt x="80" y="22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5"/>
            <p:cNvSpPr>
              <a:spLocks noEditPoints="1"/>
            </p:cNvSpPr>
            <p:nvPr/>
          </p:nvSpPr>
          <p:spPr bwMode="auto">
            <a:xfrm>
              <a:off x="5335178" y="4164064"/>
              <a:ext cx="106608" cy="110872"/>
            </a:xfrm>
            <a:custGeom>
              <a:avLst/>
              <a:gdLst>
                <a:gd name="T0" fmla="*/ 44 w 50"/>
                <a:gd name="T1" fmla="*/ 44 h 52"/>
                <a:gd name="T2" fmla="*/ 34 w 50"/>
                <a:gd name="T3" fmla="*/ 50 h 52"/>
                <a:gd name="T4" fmla="*/ 26 w 50"/>
                <a:gd name="T5" fmla="*/ 52 h 52"/>
                <a:gd name="T6" fmla="*/ 16 w 50"/>
                <a:gd name="T7" fmla="*/ 50 h 52"/>
                <a:gd name="T8" fmla="*/ 8 w 50"/>
                <a:gd name="T9" fmla="*/ 44 h 52"/>
                <a:gd name="T10" fmla="*/ 2 w 50"/>
                <a:gd name="T11" fmla="*/ 36 h 52"/>
                <a:gd name="T12" fmla="*/ 0 w 50"/>
                <a:gd name="T13" fmla="*/ 26 h 52"/>
                <a:gd name="T14" fmla="*/ 2 w 50"/>
                <a:gd name="T15" fmla="*/ 16 h 52"/>
                <a:gd name="T16" fmla="*/ 8 w 50"/>
                <a:gd name="T17" fmla="*/ 8 h 52"/>
                <a:gd name="T18" fmla="*/ 16 w 50"/>
                <a:gd name="T19" fmla="*/ 2 h 52"/>
                <a:gd name="T20" fmla="*/ 26 w 50"/>
                <a:gd name="T21" fmla="*/ 0 h 52"/>
                <a:gd name="T22" fmla="*/ 34 w 50"/>
                <a:gd name="T23" fmla="*/ 2 h 52"/>
                <a:gd name="T24" fmla="*/ 44 w 50"/>
                <a:gd name="T25" fmla="*/ 8 h 52"/>
                <a:gd name="T26" fmla="*/ 48 w 50"/>
                <a:gd name="T27" fmla="*/ 16 h 52"/>
                <a:gd name="T28" fmla="*/ 50 w 50"/>
                <a:gd name="T29" fmla="*/ 26 h 52"/>
                <a:gd name="T30" fmla="*/ 50 w 50"/>
                <a:gd name="T31" fmla="*/ 36 h 52"/>
                <a:gd name="T32" fmla="*/ 44 w 50"/>
                <a:gd name="T33" fmla="*/ 44 h 52"/>
                <a:gd name="T34" fmla="*/ 14 w 50"/>
                <a:gd name="T35" fmla="*/ 38 h 52"/>
                <a:gd name="T36" fmla="*/ 20 w 50"/>
                <a:gd name="T37" fmla="*/ 42 h 52"/>
                <a:gd name="T38" fmla="*/ 26 w 50"/>
                <a:gd name="T39" fmla="*/ 44 h 52"/>
                <a:gd name="T40" fmla="*/ 32 w 50"/>
                <a:gd name="T41" fmla="*/ 42 h 52"/>
                <a:gd name="T42" fmla="*/ 38 w 50"/>
                <a:gd name="T43" fmla="*/ 38 h 52"/>
                <a:gd name="T44" fmla="*/ 42 w 50"/>
                <a:gd name="T45" fmla="*/ 34 h 52"/>
                <a:gd name="T46" fmla="*/ 42 w 50"/>
                <a:gd name="T47" fmla="*/ 26 h 52"/>
                <a:gd name="T48" fmla="*/ 42 w 50"/>
                <a:gd name="T49" fmla="*/ 20 h 52"/>
                <a:gd name="T50" fmla="*/ 36 w 50"/>
                <a:gd name="T51" fmla="*/ 14 h 52"/>
                <a:gd name="T52" fmla="*/ 32 w 50"/>
                <a:gd name="T53" fmla="*/ 10 h 52"/>
                <a:gd name="T54" fmla="*/ 24 w 50"/>
                <a:gd name="T55" fmla="*/ 8 h 52"/>
                <a:gd name="T56" fmla="*/ 18 w 50"/>
                <a:gd name="T57" fmla="*/ 10 h 52"/>
                <a:gd name="T58" fmla="*/ 12 w 50"/>
                <a:gd name="T59" fmla="*/ 12 h 52"/>
                <a:gd name="T60" fmla="*/ 8 w 50"/>
                <a:gd name="T61" fmla="*/ 18 h 52"/>
                <a:gd name="T62" fmla="*/ 8 w 50"/>
                <a:gd name="T63" fmla="*/ 24 h 52"/>
                <a:gd name="T64" fmla="*/ 10 w 50"/>
                <a:gd name="T65" fmla="*/ 32 h 52"/>
                <a:gd name="T66" fmla="*/ 14 w 50"/>
                <a:gd name="T6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52">
                  <a:moveTo>
                    <a:pt x="44" y="44"/>
                  </a:moveTo>
                  <a:lnTo>
                    <a:pt x="44" y="44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14" y="38"/>
                  </a:moveTo>
                  <a:lnTo>
                    <a:pt x="14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8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403407" y="4087307"/>
              <a:ext cx="89551" cy="115136"/>
            </a:xfrm>
            <a:custGeom>
              <a:avLst/>
              <a:gdLst>
                <a:gd name="T0" fmla="*/ 24 w 42"/>
                <a:gd name="T1" fmla="*/ 6 h 54"/>
                <a:gd name="T2" fmla="*/ 24 w 42"/>
                <a:gd name="T3" fmla="*/ 6 h 54"/>
                <a:gd name="T4" fmla="*/ 20 w 42"/>
                <a:gd name="T5" fmla="*/ 10 h 54"/>
                <a:gd name="T6" fmla="*/ 18 w 42"/>
                <a:gd name="T7" fmla="*/ 16 h 54"/>
                <a:gd name="T8" fmla="*/ 18 w 42"/>
                <a:gd name="T9" fmla="*/ 16 h 54"/>
                <a:gd name="T10" fmla="*/ 18 w 42"/>
                <a:gd name="T11" fmla="*/ 22 h 54"/>
                <a:gd name="T12" fmla="*/ 20 w 42"/>
                <a:gd name="T13" fmla="*/ 26 h 54"/>
                <a:gd name="T14" fmla="*/ 42 w 42"/>
                <a:gd name="T15" fmla="*/ 48 h 54"/>
                <a:gd name="T16" fmla="*/ 36 w 42"/>
                <a:gd name="T17" fmla="*/ 54 h 54"/>
                <a:gd name="T18" fmla="*/ 0 w 42"/>
                <a:gd name="T19" fmla="*/ 20 h 54"/>
                <a:gd name="T20" fmla="*/ 6 w 42"/>
                <a:gd name="T21" fmla="*/ 14 h 54"/>
                <a:gd name="T22" fmla="*/ 14 w 42"/>
                <a:gd name="T23" fmla="*/ 22 h 54"/>
                <a:gd name="T24" fmla="*/ 14 w 42"/>
                <a:gd name="T25" fmla="*/ 22 h 54"/>
                <a:gd name="T26" fmla="*/ 12 w 42"/>
                <a:gd name="T27" fmla="*/ 12 h 54"/>
                <a:gd name="T28" fmla="*/ 12 w 42"/>
                <a:gd name="T29" fmla="*/ 12 h 54"/>
                <a:gd name="T30" fmla="*/ 14 w 42"/>
                <a:gd name="T31" fmla="*/ 6 h 54"/>
                <a:gd name="T32" fmla="*/ 16 w 42"/>
                <a:gd name="T33" fmla="*/ 2 h 54"/>
                <a:gd name="T34" fmla="*/ 18 w 42"/>
                <a:gd name="T35" fmla="*/ 2 h 54"/>
                <a:gd name="T36" fmla="*/ 18 w 42"/>
                <a:gd name="T37" fmla="*/ 0 h 54"/>
                <a:gd name="T38" fmla="*/ 24 w 42"/>
                <a:gd name="T3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54">
                  <a:moveTo>
                    <a:pt x="24" y="6"/>
                  </a:moveTo>
                  <a:lnTo>
                    <a:pt x="24" y="6"/>
                  </a:lnTo>
                  <a:lnTo>
                    <a:pt x="20" y="1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42" y="48"/>
                  </a:lnTo>
                  <a:lnTo>
                    <a:pt x="36" y="54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4" y="6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7"/>
            <p:cNvSpPr>
              <a:spLocks noEditPoints="1"/>
            </p:cNvSpPr>
            <p:nvPr/>
          </p:nvSpPr>
          <p:spPr bwMode="auto">
            <a:xfrm>
              <a:off x="5471636" y="4027606"/>
              <a:ext cx="110872" cy="106608"/>
            </a:xfrm>
            <a:custGeom>
              <a:avLst/>
              <a:gdLst>
                <a:gd name="T0" fmla="*/ 44 w 52"/>
                <a:gd name="T1" fmla="*/ 44 h 50"/>
                <a:gd name="T2" fmla="*/ 36 w 52"/>
                <a:gd name="T3" fmla="*/ 50 h 50"/>
                <a:gd name="T4" fmla="*/ 26 w 52"/>
                <a:gd name="T5" fmla="*/ 50 h 50"/>
                <a:gd name="T6" fmla="*/ 16 w 52"/>
                <a:gd name="T7" fmla="*/ 48 h 50"/>
                <a:gd name="T8" fmla="*/ 8 w 52"/>
                <a:gd name="T9" fmla="*/ 42 h 50"/>
                <a:gd name="T10" fmla="*/ 2 w 52"/>
                <a:gd name="T11" fmla="*/ 34 h 50"/>
                <a:gd name="T12" fmla="*/ 0 w 52"/>
                <a:gd name="T13" fmla="*/ 26 h 50"/>
                <a:gd name="T14" fmla="*/ 2 w 52"/>
                <a:gd name="T15" fmla="*/ 16 h 50"/>
                <a:gd name="T16" fmla="*/ 8 w 52"/>
                <a:gd name="T17" fmla="*/ 6 h 50"/>
                <a:gd name="T18" fmla="*/ 16 w 52"/>
                <a:gd name="T19" fmla="*/ 2 h 50"/>
                <a:gd name="T20" fmla="*/ 26 w 52"/>
                <a:gd name="T21" fmla="*/ 0 h 50"/>
                <a:gd name="T22" fmla="*/ 36 w 52"/>
                <a:gd name="T23" fmla="*/ 2 h 50"/>
                <a:gd name="T24" fmla="*/ 44 w 52"/>
                <a:gd name="T25" fmla="*/ 8 h 50"/>
                <a:gd name="T26" fmla="*/ 16 w 52"/>
                <a:gd name="T27" fmla="*/ 38 h 50"/>
                <a:gd name="T28" fmla="*/ 22 w 52"/>
                <a:gd name="T29" fmla="*/ 42 h 50"/>
                <a:gd name="T30" fmla="*/ 28 w 52"/>
                <a:gd name="T31" fmla="*/ 44 h 50"/>
                <a:gd name="T32" fmla="*/ 34 w 52"/>
                <a:gd name="T33" fmla="*/ 42 h 50"/>
                <a:gd name="T34" fmla="*/ 40 w 52"/>
                <a:gd name="T35" fmla="*/ 38 h 50"/>
                <a:gd name="T36" fmla="*/ 42 w 52"/>
                <a:gd name="T37" fmla="*/ 36 h 50"/>
                <a:gd name="T38" fmla="*/ 44 w 52"/>
                <a:gd name="T39" fmla="*/ 30 h 50"/>
                <a:gd name="T40" fmla="*/ 44 w 52"/>
                <a:gd name="T41" fmla="*/ 26 h 50"/>
                <a:gd name="T42" fmla="*/ 44 w 52"/>
                <a:gd name="T43" fmla="*/ 22 h 50"/>
                <a:gd name="T44" fmla="*/ 50 w 52"/>
                <a:gd name="T45" fmla="*/ 20 h 50"/>
                <a:gd name="T46" fmla="*/ 52 w 52"/>
                <a:gd name="T47" fmla="*/ 26 h 50"/>
                <a:gd name="T48" fmla="*/ 52 w 52"/>
                <a:gd name="T49" fmla="*/ 32 h 50"/>
                <a:gd name="T50" fmla="*/ 48 w 52"/>
                <a:gd name="T51" fmla="*/ 38 h 50"/>
                <a:gd name="T52" fmla="*/ 44 w 52"/>
                <a:gd name="T53" fmla="*/ 44 h 50"/>
                <a:gd name="T54" fmla="*/ 36 w 52"/>
                <a:gd name="T55" fmla="*/ 10 h 50"/>
                <a:gd name="T56" fmla="*/ 30 w 52"/>
                <a:gd name="T57" fmla="*/ 8 h 50"/>
                <a:gd name="T58" fmla="*/ 24 w 52"/>
                <a:gd name="T59" fmla="*/ 6 h 50"/>
                <a:gd name="T60" fmla="*/ 18 w 52"/>
                <a:gd name="T61" fmla="*/ 8 h 50"/>
                <a:gd name="T62" fmla="*/ 12 w 52"/>
                <a:gd name="T63" fmla="*/ 12 h 50"/>
                <a:gd name="T64" fmla="*/ 8 w 52"/>
                <a:gd name="T65" fmla="*/ 16 h 50"/>
                <a:gd name="T66" fmla="*/ 8 w 52"/>
                <a:gd name="T67" fmla="*/ 22 h 50"/>
                <a:gd name="T68" fmla="*/ 8 w 52"/>
                <a:gd name="T69" fmla="*/ 28 h 50"/>
                <a:gd name="T70" fmla="*/ 36 w 52"/>
                <a:gd name="T7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50">
                  <a:moveTo>
                    <a:pt x="44" y="44"/>
                  </a:moveTo>
                  <a:lnTo>
                    <a:pt x="44" y="44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36" y="10"/>
                  </a:moveTo>
                  <a:lnTo>
                    <a:pt x="36" y="10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34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8"/>
            <p:cNvSpPr>
              <a:spLocks/>
            </p:cNvSpPr>
            <p:nvPr/>
          </p:nvSpPr>
          <p:spPr bwMode="auto">
            <a:xfrm>
              <a:off x="5539865" y="3891148"/>
              <a:ext cx="187630" cy="174837"/>
            </a:xfrm>
            <a:custGeom>
              <a:avLst/>
              <a:gdLst>
                <a:gd name="T0" fmla="*/ 88 w 88"/>
                <a:gd name="T1" fmla="*/ 30 h 82"/>
                <a:gd name="T2" fmla="*/ 82 w 88"/>
                <a:gd name="T3" fmla="*/ 36 h 82"/>
                <a:gd name="T4" fmla="*/ 62 w 88"/>
                <a:gd name="T5" fmla="*/ 16 h 82"/>
                <a:gd name="T6" fmla="*/ 62 w 88"/>
                <a:gd name="T7" fmla="*/ 16 h 82"/>
                <a:gd name="T8" fmla="*/ 58 w 88"/>
                <a:gd name="T9" fmla="*/ 12 h 82"/>
                <a:gd name="T10" fmla="*/ 52 w 88"/>
                <a:gd name="T11" fmla="*/ 10 h 82"/>
                <a:gd name="T12" fmla="*/ 52 w 88"/>
                <a:gd name="T13" fmla="*/ 10 h 82"/>
                <a:gd name="T14" fmla="*/ 48 w 88"/>
                <a:gd name="T15" fmla="*/ 10 h 82"/>
                <a:gd name="T16" fmla="*/ 44 w 88"/>
                <a:gd name="T17" fmla="*/ 12 h 82"/>
                <a:gd name="T18" fmla="*/ 44 w 88"/>
                <a:gd name="T19" fmla="*/ 12 h 82"/>
                <a:gd name="T20" fmla="*/ 42 w 88"/>
                <a:gd name="T21" fmla="*/ 16 h 82"/>
                <a:gd name="T22" fmla="*/ 42 w 88"/>
                <a:gd name="T23" fmla="*/ 22 h 82"/>
                <a:gd name="T24" fmla="*/ 42 w 88"/>
                <a:gd name="T25" fmla="*/ 22 h 82"/>
                <a:gd name="T26" fmla="*/ 42 w 88"/>
                <a:gd name="T27" fmla="*/ 26 h 82"/>
                <a:gd name="T28" fmla="*/ 44 w 88"/>
                <a:gd name="T29" fmla="*/ 32 h 82"/>
                <a:gd name="T30" fmla="*/ 64 w 88"/>
                <a:gd name="T31" fmla="*/ 54 h 82"/>
                <a:gd name="T32" fmla="*/ 58 w 88"/>
                <a:gd name="T33" fmla="*/ 60 h 82"/>
                <a:gd name="T34" fmla="*/ 40 w 88"/>
                <a:gd name="T35" fmla="*/ 40 h 82"/>
                <a:gd name="T36" fmla="*/ 40 w 88"/>
                <a:gd name="T37" fmla="*/ 40 h 82"/>
                <a:gd name="T38" fmla="*/ 34 w 88"/>
                <a:gd name="T39" fmla="*/ 36 h 82"/>
                <a:gd name="T40" fmla="*/ 30 w 88"/>
                <a:gd name="T41" fmla="*/ 34 h 82"/>
                <a:gd name="T42" fmla="*/ 30 w 88"/>
                <a:gd name="T43" fmla="*/ 34 h 82"/>
                <a:gd name="T44" fmla="*/ 26 w 88"/>
                <a:gd name="T45" fmla="*/ 34 h 82"/>
                <a:gd name="T46" fmla="*/ 22 w 88"/>
                <a:gd name="T47" fmla="*/ 36 h 82"/>
                <a:gd name="T48" fmla="*/ 22 w 88"/>
                <a:gd name="T49" fmla="*/ 36 h 82"/>
                <a:gd name="T50" fmla="*/ 18 w 88"/>
                <a:gd name="T51" fmla="*/ 40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50 h 82"/>
                <a:gd name="T58" fmla="*/ 20 w 88"/>
                <a:gd name="T59" fmla="*/ 56 h 82"/>
                <a:gd name="T60" fmla="*/ 42 w 88"/>
                <a:gd name="T61" fmla="*/ 76 h 82"/>
                <a:gd name="T62" fmla="*/ 36 w 88"/>
                <a:gd name="T63" fmla="*/ 82 h 82"/>
                <a:gd name="T64" fmla="*/ 0 w 88"/>
                <a:gd name="T65" fmla="*/ 48 h 82"/>
                <a:gd name="T66" fmla="*/ 6 w 88"/>
                <a:gd name="T67" fmla="*/ 42 h 82"/>
                <a:gd name="T68" fmla="*/ 14 w 88"/>
                <a:gd name="T69" fmla="*/ 50 h 82"/>
                <a:gd name="T70" fmla="*/ 14 w 88"/>
                <a:gd name="T71" fmla="*/ 50 h 82"/>
                <a:gd name="T72" fmla="*/ 12 w 88"/>
                <a:gd name="T73" fmla="*/ 44 h 82"/>
                <a:gd name="T74" fmla="*/ 12 w 88"/>
                <a:gd name="T75" fmla="*/ 38 h 82"/>
                <a:gd name="T76" fmla="*/ 12 w 88"/>
                <a:gd name="T77" fmla="*/ 38 h 82"/>
                <a:gd name="T78" fmla="*/ 14 w 88"/>
                <a:gd name="T79" fmla="*/ 32 h 82"/>
                <a:gd name="T80" fmla="*/ 18 w 88"/>
                <a:gd name="T81" fmla="*/ 28 h 82"/>
                <a:gd name="T82" fmla="*/ 18 w 88"/>
                <a:gd name="T83" fmla="*/ 28 h 82"/>
                <a:gd name="T84" fmla="*/ 24 w 88"/>
                <a:gd name="T85" fmla="*/ 24 h 82"/>
                <a:gd name="T86" fmla="*/ 28 w 88"/>
                <a:gd name="T87" fmla="*/ 24 h 82"/>
                <a:gd name="T88" fmla="*/ 28 w 88"/>
                <a:gd name="T89" fmla="*/ 24 h 82"/>
                <a:gd name="T90" fmla="*/ 32 w 88"/>
                <a:gd name="T91" fmla="*/ 24 h 82"/>
                <a:gd name="T92" fmla="*/ 38 w 88"/>
                <a:gd name="T93" fmla="*/ 26 h 82"/>
                <a:gd name="T94" fmla="*/ 38 w 88"/>
                <a:gd name="T95" fmla="*/ 26 h 82"/>
                <a:gd name="T96" fmla="*/ 36 w 88"/>
                <a:gd name="T97" fmla="*/ 20 h 82"/>
                <a:gd name="T98" fmla="*/ 36 w 88"/>
                <a:gd name="T99" fmla="*/ 14 h 82"/>
                <a:gd name="T100" fmla="*/ 38 w 88"/>
                <a:gd name="T101" fmla="*/ 10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0 w 88"/>
                <a:gd name="T115" fmla="*/ 4 h 82"/>
                <a:gd name="T116" fmla="*/ 60 w 88"/>
                <a:gd name="T117" fmla="*/ 4 h 82"/>
                <a:gd name="T118" fmla="*/ 68 w 88"/>
                <a:gd name="T119" fmla="*/ 8 h 82"/>
                <a:gd name="T120" fmla="*/ 88 w 88"/>
                <a:gd name="T121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30"/>
                  </a:moveTo>
                  <a:lnTo>
                    <a:pt x="82" y="3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8" y="10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4" y="32"/>
                  </a:lnTo>
                  <a:lnTo>
                    <a:pt x="64" y="54"/>
                  </a:lnTo>
                  <a:lnTo>
                    <a:pt x="58" y="6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4" y="36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8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0"/>
                  </a:lnTo>
                  <a:lnTo>
                    <a:pt x="20" y="56"/>
                  </a:lnTo>
                  <a:lnTo>
                    <a:pt x="42" y="76"/>
                  </a:lnTo>
                  <a:lnTo>
                    <a:pt x="36" y="82"/>
                  </a:lnTo>
                  <a:lnTo>
                    <a:pt x="0" y="48"/>
                  </a:lnTo>
                  <a:lnTo>
                    <a:pt x="6" y="42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2" y="44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2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8" y="1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8" y="8"/>
                  </a:lnTo>
                  <a:lnTo>
                    <a:pt x="8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684851" y="3784540"/>
              <a:ext cx="115136" cy="110872"/>
            </a:xfrm>
            <a:custGeom>
              <a:avLst/>
              <a:gdLst>
                <a:gd name="T0" fmla="*/ 48 w 54"/>
                <a:gd name="T1" fmla="*/ 52 h 52"/>
                <a:gd name="T2" fmla="*/ 0 w 54"/>
                <a:gd name="T3" fmla="*/ 6 h 52"/>
                <a:gd name="T4" fmla="*/ 6 w 54"/>
                <a:gd name="T5" fmla="*/ 0 h 52"/>
                <a:gd name="T6" fmla="*/ 54 w 54"/>
                <a:gd name="T7" fmla="*/ 46 h 52"/>
                <a:gd name="T8" fmla="*/ 48 w 5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48" y="5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4" y="46"/>
                  </a:lnTo>
                  <a:lnTo>
                    <a:pt x="48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5744552" y="3733369"/>
              <a:ext cx="132194" cy="157780"/>
            </a:xfrm>
            <a:custGeom>
              <a:avLst/>
              <a:gdLst>
                <a:gd name="T0" fmla="*/ 56 w 62"/>
                <a:gd name="T1" fmla="*/ 42 h 74"/>
                <a:gd name="T2" fmla="*/ 46 w 62"/>
                <a:gd name="T3" fmla="*/ 48 h 74"/>
                <a:gd name="T4" fmla="*/ 40 w 62"/>
                <a:gd name="T5" fmla="*/ 48 h 74"/>
                <a:gd name="T6" fmla="*/ 56 w 62"/>
                <a:gd name="T7" fmla="*/ 68 h 74"/>
                <a:gd name="T8" fmla="*/ 0 w 62"/>
                <a:gd name="T9" fmla="*/ 26 h 74"/>
                <a:gd name="T10" fmla="*/ 12 w 62"/>
                <a:gd name="T11" fmla="*/ 26 h 74"/>
                <a:gd name="T12" fmla="*/ 12 w 62"/>
                <a:gd name="T13" fmla="*/ 22 h 74"/>
                <a:gd name="T14" fmla="*/ 12 w 62"/>
                <a:gd name="T15" fmla="*/ 16 h 74"/>
                <a:gd name="T16" fmla="*/ 18 w 62"/>
                <a:gd name="T17" fmla="*/ 6 h 74"/>
                <a:gd name="T18" fmla="*/ 26 w 62"/>
                <a:gd name="T19" fmla="*/ 2 h 74"/>
                <a:gd name="T20" fmla="*/ 36 w 62"/>
                <a:gd name="T21" fmla="*/ 0 h 74"/>
                <a:gd name="T22" fmla="*/ 44 w 62"/>
                <a:gd name="T23" fmla="*/ 2 h 74"/>
                <a:gd name="T24" fmla="*/ 52 w 62"/>
                <a:gd name="T25" fmla="*/ 8 h 74"/>
                <a:gd name="T26" fmla="*/ 58 w 62"/>
                <a:gd name="T27" fmla="*/ 16 h 74"/>
                <a:gd name="T28" fmla="*/ 62 w 62"/>
                <a:gd name="T29" fmla="*/ 26 h 74"/>
                <a:gd name="T30" fmla="*/ 60 w 62"/>
                <a:gd name="T31" fmla="*/ 34 h 74"/>
                <a:gd name="T32" fmla="*/ 56 w 62"/>
                <a:gd name="T33" fmla="*/ 42 h 74"/>
                <a:gd name="T34" fmla="*/ 48 w 62"/>
                <a:gd name="T35" fmla="*/ 40 h 74"/>
                <a:gd name="T36" fmla="*/ 52 w 62"/>
                <a:gd name="T37" fmla="*/ 34 h 74"/>
                <a:gd name="T38" fmla="*/ 52 w 62"/>
                <a:gd name="T39" fmla="*/ 26 h 74"/>
                <a:gd name="T40" fmla="*/ 50 w 62"/>
                <a:gd name="T41" fmla="*/ 20 h 74"/>
                <a:gd name="T42" fmla="*/ 46 w 62"/>
                <a:gd name="T43" fmla="*/ 14 h 74"/>
                <a:gd name="T44" fmla="*/ 40 w 62"/>
                <a:gd name="T45" fmla="*/ 10 h 74"/>
                <a:gd name="T46" fmla="*/ 34 w 62"/>
                <a:gd name="T47" fmla="*/ 8 h 74"/>
                <a:gd name="T48" fmla="*/ 28 w 62"/>
                <a:gd name="T49" fmla="*/ 10 h 74"/>
                <a:gd name="T50" fmla="*/ 22 w 62"/>
                <a:gd name="T51" fmla="*/ 14 h 74"/>
                <a:gd name="T52" fmla="*/ 18 w 62"/>
                <a:gd name="T53" fmla="*/ 18 h 74"/>
                <a:gd name="T54" fmla="*/ 18 w 62"/>
                <a:gd name="T55" fmla="*/ 22 h 74"/>
                <a:gd name="T56" fmla="*/ 18 w 62"/>
                <a:gd name="T57" fmla="*/ 28 h 74"/>
                <a:gd name="T58" fmla="*/ 18 w 62"/>
                <a:gd name="T59" fmla="*/ 32 h 74"/>
                <a:gd name="T60" fmla="*/ 28 w 62"/>
                <a:gd name="T61" fmla="*/ 42 h 74"/>
                <a:gd name="T62" fmla="*/ 34 w 62"/>
                <a:gd name="T63" fmla="*/ 44 h 74"/>
                <a:gd name="T64" fmla="*/ 40 w 62"/>
                <a:gd name="T65" fmla="*/ 44 h 74"/>
                <a:gd name="T66" fmla="*/ 44 w 62"/>
                <a:gd name="T67" fmla="*/ 42 h 74"/>
                <a:gd name="T68" fmla="*/ 48 w 62"/>
                <a:gd name="T69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74">
                  <a:moveTo>
                    <a:pt x="56" y="42"/>
                  </a:moveTo>
                  <a:lnTo>
                    <a:pt x="56" y="42"/>
                  </a:lnTo>
                  <a:lnTo>
                    <a:pt x="50" y="46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56" y="68"/>
                  </a:lnTo>
                  <a:lnTo>
                    <a:pt x="50" y="74"/>
                  </a:lnTo>
                  <a:lnTo>
                    <a:pt x="0" y="26"/>
                  </a:lnTo>
                  <a:lnTo>
                    <a:pt x="6" y="2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56" y="42"/>
                  </a:lnTo>
                  <a:lnTo>
                    <a:pt x="56" y="42"/>
                  </a:lnTo>
                  <a:close/>
                  <a:moveTo>
                    <a:pt x="48" y="40"/>
                  </a:moveTo>
                  <a:lnTo>
                    <a:pt x="48" y="4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3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0"/>
                  </a:lnTo>
                  <a:lnTo>
                    <a:pt x="4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1"/>
            <p:cNvSpPr>
              <a:spLocks/>
            </p:cNvSpPr>
            <p:nvPr/>
          </p:nvSpPr>
          <p:spPr bwMode="auto">
            <a:xfrm>
              <a:off x="5842631" y="3652347"/>
              <a:ext cx="110872" cy="119401"/>
            </a:xfrm>
            <a:custGeom>
              <a:avLst/>
              <a:gdLst>
                <a:gd name="T0" fmla="*/ 44 w 52"/>
                <a:gd name="T1" fmla="*/ 46 h 56"/>
                <a:gd name="T2" fmla="*/ 34 w 52"/>
                <a:gd name="T3" fmla="*/ 52 h 56"/>
                <a:gd name="T4" fmla="*/ 22 w 52"/>
                <a:gd name="T5" fmla="*/ 48 h 56"/>
                <a:gd name="T6" fmla="*/ 32 w 52"/>
                <a:gd name="T7" fmla="*/ 46 h 56"/>
                <a:gd name="T8" fmla="*/ 40 w 52"/>
                <a:gd name="T9" fmla="*/ 40 h 56"/>
                <a:gd name="T10" fmla="*/ 42 w 52"/>
                <a:gd name="T11" fmla="*/ 38 h 56"/>
                <a:gd name="T12" fmla="*/ 44 w 52"/>
                <a:gd name="T13" fmla="*/ 34 h 56"/>
                <a:gd name="T14" fmla="*/ 42 w 52"/>
                <a:gd name="T15" fmla="*/ 26 h 56"/>
                <a:gd name="T16" fmla="*/ 40 w 52"/>
                <a:gd name="T17" fmla="*/ 26 h 56"/>
                <a:gd name="T18" fmla="*/ 36 w 52"/>
                <a:gd name="T19" fmla="*/ 26 h 56"/>
                <a:gd name="T20" fmla="*/ 32 w 52"/>
                <a:gd name="T21" fmla="*/ 28 h 56"/>
                <a:gd name="T22" fmla="*/ 26 w 52"/>
                <a:gd name="T23" fmla="*/ 30 h 56"/>
                <a:gd name="T24" fmla="*/ 20 w 52"/>
                <a:gd name="T25" fmla="*/ 34 h 56"/>
                <a:gd name="T26" fmla="*/ 14 w 52"/>
                <a:gd name="T27" fmla="*/ 36 h 56"/>
                <a:gd name="T28" fmla="*/ 10 w 52"/>
                <a:gd name="T29" fmla="*/ 36 h 56"/>
                <a:gd name="T30" fmla="*/ 6 w 52"/>
                <a:gd name="T31" fmla="*/ 34 h 56"/>
                <a:gd name="T32" fmla="*/ 2 w 52"/>
                <a:gd name="T33" fmla="*/ 28 h 56"/>
                <a:gd name="T34" fmla="*/ 0 w 52"/>
                <a:gd name="T35" fmla="*/ 22 h 56"/>
                <a:gd name="T36" fmla="*/ 4 w 52"/>
                <a:gd name="T37" fmla="*/ 16 h 56"/>
                <a:gd name="T38" fmla="*/ 8 w 52"/>
                <a:gd name="T39" fmla="*/ 10 h 56"/>
                <a:gd name="T40" fmla="*/ 16 w 52"/>
                <a:gd name="T41" fmla="*/ 4 h 56"/>
                <a:gd name="T42" fmla="*/ 26 w 52"/>
                <a:gd name="T43" fmla="*/ 0 h 56"/>
                <a:gd name="T44" fmla="*/ 26 w 52"/>
                <a:gd name="T45" fmla="*/ 6 h 56"/>
                <a:gd name="T46" fmla="*/ 18 w 52"/>
                <a:gd name="T47" fmla="*/ 8 h 56"/>
                <a:gd name="T48" fmla="*/ 12 w 52"/>
                <a:gd name="T49" fmla="*/ 14 h 56"/>
                <a:gd name="T50" fmla="*/ 8 w 52"/>
                <a:gd name="T51" fmla="*/ 20 h 56"/>
                <a:gd name="T52" fmla="*/ 10 w 52"/>
                <a:gd name="T53" fmla="*/ 28 h 56"/>
                <a:gd name="T54" fmla="*/ 12 w 52"/>
                <a:gd name="T55" fmla="*/ 28 h 56"/>
                <a:gd name="T56" fmla="*/ 16 w 52"/>
                <a:gd name="T57" fmla="*/ 28 h 56"/>
                <a:gd name="T58" fmla="*/ 18 w 52"/>
                <a:gd name="T59" fmla="*/ 28 h 56"/>
                <a:gd name="T60" fmla="*/ 24 w 52"/>
                <a:gd name="T61" fmla="*/ 24 h 56"/>
                <a:gd name="T62" fmla="*/ 32 w 52"/>
                <a:gd name="T63" fmla="*/ 20 h 56"/>
                <a:gd name="T64" fmla="*/ 38 w 52"/>
                <a:gd name="T65" fmla="*/ 18 h 56"/>
                <a:gd name="T66" fmla="*/ 42 w 52"/>
                <a:gd name="T67" fmla="*/ 18 h 56"/>
                <a:gd name="T68" fmla="*/ 48 w 52"/>
                <a:gd name="T69" fmla="*/ 20 h 56"/>
                <a:gd name="T70" fmla="*/ 50 w 52"/>
                <a:gd name="T71" fmla="*/ 26 h 56"/>
                <a:gd name="T72" fmla="*/ 52 w 52"/>
                <a:gd name="T73" fmla="*/ 32 h 56"/>
                <a:gd name="T74" fmla="*/ 44 w 52"/>
                <a:gd name="T75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" h="56">
                  <a:moveTo>
                    <a:pt x="44" y="46"/>
                  </a:moveTo>
                  <a:lnTo>
                    <a:pt x="44" y="46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24" y="5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2" y="3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0" y="26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902332" y="3562796"/>
              <a:ext cx="144987" cy="127929"/>
            </a:xfrm>
            <a:custGeom>
              <a:avLst/>
              <a:gdLst>
                <a:gd name="T0" fmla="*/ 48 w 68"/>
                <a:gd name="T1" fmla="*/ 56 h 60"/>
                <a:gd name="T2" fmla="*/ 48 w 68"/>
                <a:gd name="T3" fmla="*/ 56 h 60"/>
                <a:gd name="T4" fmla="*/ 42 w 68"/>
                <a:gd name="T5" fmla="*/ 60 h 60"/>
                <a:gd name="T6" fmla="*/ 36 w 68"/>
                <a:gd name="T7" fmla="*/ 60 h 60"/>
                <a:gd name="T8" fmla="*/ 36 w 68"/>
                <a:gd name="T9" fmla="*/ 60 h 60"/>
                <a:gd name="T10" fmla="*/ 28 w 68"/>
                <a:gd name="T11" fmla="*/ 58 h 60"/>
                <a:gd name="T12" fmla="*/ 22 w 68"/>
                <a:gd name="T13" fmla="*/ 52 h 60"/>
                <a:gd name="T14" fmla="*/ 0 w 68"/>
                <a:gd name="T15" fmla="*/ 32 h 60"/>
                <a:gd name="T16" fmla="*/ 6 w 68"/>
                <a:gd name="T17" fmla="*/ 26 h 60"/>
                <a:gd name="T18" fmla="*/ 26 w 68"/>
                <a:gd name="T19" fmla="*/ 46 h 60"/>
                <a:gd name="T20" fmla="*/ 26 w 68"/>
                <a:gd name="T21" fmla="*/ 46 h 60"/>
                <a:gd name="T22" fmla="*/ 32 w 68"/>
                <a:gd name="T23" fmla="*/ 50 h 60"/>
                <a:gd name="T24" fmla="*/ 36 w 68"/>
                <a:gd name="T25" fmla="*/ 52 h 60"/>
                <a:gd name="T26" fmla="*/ 40 w 68"/>
                <a:gd name="T27" fmla="*/ 50 h 60"/>
                <a:gd name="T28" fmla="*/ 44 w 68"/>
                <a:gd name="T29" fmla="*/ 48 h 60"/>
                <a:gd name="T30" fmla="*/ 44 w 68"/>
                <a:gd name="T31" fmla="*/ 48 h 60"/>
                <a:gd name="T32" fmla="*/ 48 w 68"/>
                <a:gd name="T33" fmla="*/ 44 h 60"/>
                <a:gd name="T34" fmla="*/ 50 w 68"/>
                <a:gd name="T35" fmla="*/ 40 h 60"/>
                <a:gd name="T36" fmla="*/ 50 w 68"/>
                <a:gd name="T37" fmla="*/ 40 h 60"/>
                <a:gd name="T38" fmla="*/ 50 w 68"/>
                <a:gd name="T39" fmla="*/ 34 h 60"/>
                <a:gd name="T40" fmla="*/ 48 w 68"/>
                <a:gd name="T41" fmla="*/ 28 h 60"/>
                <a:gd name="T42" fmla="*/ 26 w 68"/>
                <a:gd name="T43" fmla="*/ 6 h 60"/>
                <a:gd name="T44" fmla="*/ 32 w 68"/>
                <a:gd name="T45" fmla="*/ 0 h 60"/>
                <a:gd name="T46" fmla="*/ 60 w 68"/>
                <a:gd name="T47" fmla="*/ 28 h 60"/>
                <a:gd name="T48" fmla="*/ 60 w 68"/>
                <a:gd name="T49" fmla="*/ 28 h 60"/>
                <a:gd name="T50" fmla="*/ 62 w 68"/>
                <a:gd name="T51" fmla="*/ 30 h 60"/>
                <a:gd name="T52" fmla="*/ 64 w 68"/>
                <a:gd name="T53" fmla="*/ 28 h 60"/>
                <a:gd name="T54" fmla="*/ 68 w 68"/>
                <a:gd name="T55" fmla="*/ 34 h 60"/>
                <a:gd name="T56" fmla="*/ 68 w 68"/>
                <a:gd name="T57" fmla="*/ 36 h 60"/>
                <a:gd name="T58" fmla="*/ 66 w 68"/>
                <a:gd name="T59" fmla="*/ 36 h 60"/>
                <a:gd name="T60" fmla="*/ 66 w 68"/>
                <a:gd name="T61" fmla="*/ 36 h 60"/>
                <a:gd name="T62" fmla="*/ 62 w 68"/>
                <a:gd name="T63" fmla="*/ 38 h 60"/>
                <a:gd name="T64" fmla="*/ 62 w 68"/>
                <a:gd name="T65" fmla="*/ 38 h 60"/>
                <a:gd name="T66" fmla="*/ 58 w 68"/>
                <a:gd name="T67" fmla="*/ 38 h 60"/>
                <a:gd name="T68" fmla="*/ 54 w 68"/>
                <a:gd name="T69" fmla="*/ 32 h 60"/>
                <a:gd name="T70" fmla="*/ 54 w 68"/>
                <a:gd name="T71" fmla="*/ 32 h 60"/>
                <a:gd name="T72" fmla="*/ 54 w 68"/>
                <a:gd name="T73" fmla="*/ 40 h 60"/>
                <a:gd name="T74" fmla="*/ 54 w 68"/>
                <a:gd name="T75" fmla="*/ 46 h 60"/>
                <a:gd name="T76" fmla="*/ 54 w 68"/>
                <a:gd name="T77" fmla="*/ 46 h 60"/>
                <a:gd name="T78" fmla="*/ 52 w 68"/>
                <a:gd name="T79" fmla="*/ 50 h 60"/>
                <a:gd name="T80" fmla="*/ 48 w 68"/>
                <a:gd name="T81" fmla="*/ 56 h 60"/>
                <a:gd name="T82" fmla="*/ 48 w 68"/>
                <a:gd name="T8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60">
                  <a:moveTo>
                    <a:pt x="48" y="56"/>
                  </a:moveTo>
                  <a:lnTo>
                    <a:pt x="48" y="56"/>
                  </a:lnTo>
                  <a:lnTo>
                    <a:pt x="42" y="60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28" y="58"/>
                  </a:lnTo>
                  <a:lnTo>
                    <a:pt x="22" y="52"/>
                  </a:lnTo>
                  <a:lnTo>
                    <a:pt x="0" y="32"/>
                  </a:lnTo>
                  <a:lnTo>
                    <a:pt x="6" y="2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26" y="6"/>
                  </a:lnTo>
                  <a:lnTo>
                    <a:pt x="32" y="0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2" y="30"/>
                  </a:lnTo>
                  <a:lnTo>
                    <a:pt x="64" y="28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58" y="38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40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2" y="50"/>
                  </a:lnTo>
                  <a:lnTo>
                    <a:pt x="48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5991882" y="3443395"/>
              <a:ext cx="187630" cy="174837"/>
            </a:xfrm>
            <a:custGeom>
              <a:avLst/>
              <a:gdLst>
                <a:gd name="T0" fmla="*/ 88 w 88"/>
                <a:gd name="T1" fmla="*/ 28 h 82"/>
                <a:gd name="T2" fmla="*/ 82 w 88"/>
                <a:gd name="T3" fmla="*/ 34 h 82"/>
                <a:gd name="T4" fmla="*/ 62 w 88"/>
                <a:gd name="T5" fmla="*/ 14 h 82"/>
                <a:gd name="T6" fmla="*/ 62 w 88"/>
                <a:gd name="T7" fmla="*/ 14 h 82"/>
                <a:gd name="T8" fmla="*/ 56 w 88"/>
                <a:gd name="T9" fmla="*/ 10 h 82"/>
                <a:gd name="T10" fmla="*/ 52 w 88"/>
                <a:gd name="T11" fmla="*/ 8 h 82"/>
                <a:gd name="T12" fmla="*/ 52 w 88"/>
                <a:gd name="T13" fmla="*/ 8 h 82"/>
                <a:gd name="T14" fmla="*/ 48 w 88"/>
                <a:gd name="T15" fmla="*/ 8 h 82"/>
                <a:gd name="T16" fmla="*/ 44 w 88"/>
                <a:gd name="T17" fmla="*/ 12 h 82"/>
                <a:gd name="T18" fmla="*/ 44 w 88"/>
                <a:gd name="T19" fmla="*/ 12 h 82"/>
                <a:gd name="T20" fmla="*/ 42 w 88"/>
                <a:gd name="T21" fmla="*/ 16 h 82"/>
                <a:gd name="T22" fmla="*/ 40 w 88"/>
                <a:gd name="T23" fmla="*/ 20 h 82"/>
                <a:gd name="T24" fmla="*/ 40 w 88"/>
                <a:gd name="T25" fmla="*/ 20 h 82"/>
                <a:gd name="T26" fmla="*/ 40 w 88"/>
                <a:gd name="T27" fmla="*/ 26 h 82"/>
                <a:gd name="T28" fmla="*/ 42 w 88"/>
                <a:gd name="T29" fmla="*/ 32 h 82"/>
                <a:gd name="T30" fmla="*/ 64 w 88"/>
                <a:gd name="T31" fmla="*/ 52 h 82"/>
                <a:gd name="T32" fmla="*/ 58 w 88"/>
                <a:gd name="T33" fmla="*/ 58 h 82"/>
                <a:gd name="T34" fmla="*/ 38 w 88"/>
                <a:gd name="T35" fmla="*/ 38 h 82"/>
                <a:gd name="T36" fmla="*/ 38 w 88"/>
                <a:gd name="T37" fmla="*/ 38 h 82"/>
                <a:gd name="T38" fmla="*/ 34 w 88"/>
                <a:gd name="T39" fmla="*/ 34 h 82"/>
                <a:gd name="T40" fmla="*/ 28 w 88"/>
                <a:gd name="T41" fmla="*/ 32 h 82"/>
                <a:gd name="T42" fmla="*/ 28 w 88"/>
                <a:gd name="T43" fmla="*/ 32 h 82"/>
                <a:gd name="T44" fmla="*/ 24 w 88"/>
                <a:gd name="T45" fmla="*/ 32 h 82"/>
                <a:gd name="T46" fmla="*/ 20 w 88"/>
                <a:gd name="T47" fmla="*/ 34 h 82"/>
                <a:gd name="T48" fmla="*/ 20 w 88"/>
                <a:gd name="T49" fmla="*/ 34 h 82"/>
                <a:gd name="T50" fmla="*/ 18 w 88"/>
                <a:gd name="T51" fmla="*/ 38 h 82"/>
                <a:gd name="T52" fmla="*/ 16 w 88"/>
                <a:gd name="T53" fmla="*/ 44 h 82"/>
                <a:gd name="T54" fmla="*/ 16 w 88"/>
                <a:gd name="T55" fmla="*/ 44 h 82"/>
                <a:gd name="T56" fmla="*/ 18 w 88"/>
                <a:gd name="T57" fmla="*/ 48 h 82"/>
                <a:gd name="T58" fmla="*/ 20 w 88"/>
                <a:gd name="T59" fmla="*/ 54 h 82"/>
                <a:gd name="T60" fmla="*/ 40 w 88"/>
                <a:gd name="T61" fmla="*/ 76 h 82"/>
                <a:gd name="T62" fmla="*/ 34 w 88"/>
                <a:gd name="T63" fmla="*/ 82 h 82"/>
                <a:gd name="T64" fmla="*/ 0 w 88"/>
                <a:gd name="T65" fmla="*/ 46 h 82"/>
                <a:gd name="T66" fmla="*/ 4 w 88"/>
                <a:gd name="T67" fmla="*/ 42 h 82"/>
                <a:gd name="T68" fmla="*/ 12 w 88"/>
                <a:gd name="T69" fmla="*/ 48 h 82"/>
                <a:gd name="T70" fmla="*/ 12 w 88"/>
                <a:gd name="T71" fmla="*/ 48 h 82"/>
                <a:gd name="T72" fmla="*/ 12 w 88"/>
                <a:gd name="T73" fmla="*/ 42 h 82"/>
                <a:gd name="T74" fmla="*/ 12 w 88"/>
                <a:gd name="T75" fmla="*/ 36 h 82"/>
                <a:gd name="T76" fmla="*/ 12 w 88"/>
                <a:gd name="T77" fmla="*/ 36 h 82"/>
                <a:gd name="T78" fmla="*/ 14 w 88"/>
                <a:gd name="T79" fmla="*/ 32 h 82"/>
                <a:gd name="T80" fmla="*/ 18 w 88"/>
                <a:gd name="T81" fmla="*/ 28 h 82"/>
                <a:gd name="T82" fmla="*/ 18 w 88"/>
                <a:gd name="T83" fmla="*/ 28 h 82"/>
                <a:gd name="T84" fmla="*/ 22 w 88"/>
                <a:gd name="T85" fmla="*/ 24 h 82"/>
                <a:gd name="T86" fmla="*/ 28 w 88"/>
                <a:gd name="T87" fmla="*/ 22 h 82"/>
                <a:gd name="T88" fmla="*/ 28 w 88"/>
                <a:gd name="T89" fmla="*/ 22 h 82"/>
                <a:gd name="T90" fmla="*/ 32 w 88"/>
                <a:gd name="T91" fmla="*/ 24 h 82"/>
                <a:gd name="T92" fmla="*/ 36 w 88"/>
                <a:gd name="T93" fmla="*/ 26 h 82"/>
                <a:gd name="T94" fmla="*/ 36 w 88"/>
                <a:gd name="T95" fmla="*/ 26 h 82"/>
                <a:gd name="T96" fmla="*/ 36 w 88"/>
                <a:gd name="T97" fmla="*/ 20 h 82"/>
                <a:gd name="T98" fmla="*/ 36 w 88"/>
                <a:gd name="T99" fmla="*/ 14 h 82"/>
                <a:gd name="T100" fmla="*/ 38 w 88"/>
                <a:gd name="T101" fmla="*/ 8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0 w 88"/>
                <a:gd name="T115" fmla="*/ 2 h 82"/>
                <a:gd name="T116" fmla="*/ 60 w 88"/>
                <a:gd name="T117" fmla="*/ 2 h 82"/>
                <a:gd name="T118" fmla="*/ 66 w 88"/>
                <a:gd name="T119" fmla="*/ 8 h 82"/>
                <a:gd name="T120" fmla="*/ 88 w 88"/>
                <a:gd name="T121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28"/>
                  </a:moveTo>
                  <a:lnTo>
                    <a:pt x="82" y="3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6"/>
                  </a:lnTo>
                  <a:lnTo>
                    <a:pt x="42" y="32"/>
                  </a:lnTo>
                  <a:lnTo>
                    <a:pt x="64" y="52"/>
                  </a:lnTo>
                  <a:lnTo>
                    <a:pt x="58" y="5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8" y="38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0" y="54"/>
                  </a:lnTo>
                  <a:lnTo>
                    <a:pt x="40" y="76"/>
                  </a:lnTo>
                  <a:lnTo>
                    <a:pt x="34" y="82"/>
                  </a:lnTo>
                  <a:lnTo>
                    <a:pt x="0" y="46"/>
                  </a:lnTo>
                  <a:lnTo>
                    <a:pt x="4" y="4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2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6" y="8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3497258" y="4880469"/>
              <a:ext cx="170573" cy="115136"/>
            </a:xfrm>
            <a:custGeom>
              <a:avLst/>
              <a:gdLst>
                <a:gd name="T0" fmla="*/ 46 w 80"/>
                <a:gd name="T1" fmla="*/ 54 h 54"/>
                <a:gd name="T2" fmla="*/ 0 w 80"/>
                <a:gd name="T3" fmla="*/ 6 h 54"/>
                <a:gd name="T4" fmla="*/ 6 w 80"/>
                <a:gd name="T5" fmla="*/ 0 h 54"/>
                <a:gd name="T6" fmla="*/ 48 w 80"/>
                <a:gd name="T7" fmla="*/ 42 h 54"/>
                <a:gd name="T8" fmla="*/ 74 w 80"/>
                <a:gd name="T9" fmla="*/ 16 h 54"/>
                <a:gd name="T10" fmla="*/ 80 w 80"/>
                <a:gd name="T11" fmla="*/ 22 h 54"/>
                <a:gd name="T12" fmla="*/ 46 w 80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4">
                  <a:moveTo>
                    <a:pt x="46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8" y="42"/>
                  </a:lnTo>
                  <a:lnTo>
                    <a:pt x="74" y="16"/>
                  </a:lnTo>
                  <a:lnTo>
                    <a:pt x="80" y="22"/>
                  </a:lnTo>
                  <a:lnTo>
                    <a:pt x="46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5"/>
            <p:cNvSpPr>
              <a:spLocks noEditPoints="1"/>
            </p:cNvSpPr>
            <p:nvPr/>
          </p:nvSpPr>
          <p:spPr bwMode="auto">
            <a:xfrm>
              <a:off x="3616659" y="4790919"/>
              <a:ext cx="110872" cy="110872"/>
            </a:xfrm>
            <a:custGeom>
              <a:avLst/>
              <a:gdLst>
                <a:gd name="T0" fmla="*/ 44 w 52"/>
                <a:gd name="T1" fmla="*/ 44 h 52"/>
                <a:gd name="T2" fmla="*/ 36 w 52"/>
                <a:gd name="T3" fmla="*/ 50 h 52"/>
                <a:gd name="T4" fmla="*/ 26 w 52"/>
                <a:gd name="T5" fmla="*/ 52 h 52"/>
                <a:gd name="T6" fmla="*/ 16 w 52"/>
                <a:gd name="T7" fmla="*/ 50 h 52"/>
                <a:gd name="T8" fmla="*/ 8 w 52"/>
                <a:gd name="T9" fmla="*/ 44 h 52"/>
                <a:gd name="T10" fmla="*/ 2 w 52"/>
                <a:gd name="T11" fmla="*/ 36 h 52"/>
                <a:gd name="T12" fmla="*/ 0 w 52"/>
                <a:gd name="T13" fmla="*/ 26 h 52"/>
                <a:gd name="T14" fmla="*/ 2 w 52"/>
                <a:gd name="T15" fmla="*/ 16 h 52"/>
                <a:gd name="T16" fmla="*/ 8 w 52"/>
                <a:gd name="T17" fmla="*/ 8 h 52"/>
                <a:gd name="T18" fmla="*/ 16 w 52"/>
                <a:gd name="T19" fmla="*/ 2 h 52"/>
                <a:gd name="T20" fmla="*/ 26 w 52"/>
                <a:gd name="T21" fmla="*/ 0 h 52"/>
                <a:gd name="T22" fmla="*/ 36 w 52"/>
                <a:gd name="T23" fmla="*/ 2 h 52"/>
                <a:gd name="T24" fmla="*/ 44 w 52"/>
                <a:gd name="T25" fmla="*/ 8 h 52"/>
                <a:gd name="T26" fmla="*/ 50 w 52"/>
                <a:gd name="T27" fmla="*/ 16 h 52"/>
                <a:gd name="T28" fmla="*/ 52 w 52"/>
                <a:gd name="T29" fmla="*/ 26 h 52"/>
                <a:gd name="T30" fmla="*/ 50 w 52"/>
                <a:gd name="T31" fmla="*/ 36 h 52"/>
                <a:gd name="T32" fmla="*/ 44 w 52"/>
                <a:gd name="T33" fmla="*/ 44 h 52"/>
                <a:gd name="T34" fmla="*/ 14 w 52"/>
                <a:gd name="T35" fmla="*/ 38 h 52"/>
                <a:gd name="T36" fmla="*/ 20 w 52"/>
                <a:gd name="T37" fmla="*/ 42 h 52"/>
                <a:gd name="T38" fmla="*/ 26 w 52"/>
                <a:gd name="T39" fmla="*/ 44 h 52"/>
                <a:gd name="T40" fmla="*/ 34 w 52"/>
                <a:gd name="T41" fmla="*/ 42 h 52"/>
                <a:gd name="T42" fmla="*/ 38 w 52"/>
                <a:gd name="T43" fmla="*/ 38 h 52"/>
                <a:gd name="T44" fmla="*/ 42 w 52"/>
                <a:gd name="T45" fmla="*/ 34 h 52"/>
                <a:gd name="T46" fmla="*/ 44 w 52"/>
                <a:gd name="T47" fmla="*/ 26 h 52"/>
                <a:gd name="T48" fmla="*/ 42 w 52"/>
                <a:gd name="T49" fmla="*/ 20 h 52"/>
                <a:gd name="T50" fmla="*/ 38 w 52"/>
                <a:gd name="T51" fmla="*/ 14 h 52"/>
                <a:gd name="T52" fmla="*/ 32 w 52"/>
                <a:gd name="T53" fmla="*/ 10 h 52"/>
                <a:gd name="T54" fmla="*/ 24 w 52"/>
                <a:gd name="T55" fmla="*/ 8 h 52"/>
                <a:gd name="T56" fmla="*/ 18 w 52"/>
                <a:gd name="T57" fmla="*/ 10 h 52"/>
                <a:gd name="T58" fmla="*/ 12 w 52"/>
                <a:gd name="T59" fmla="*/ 12 h 52"/>
                <a:gd name="T60" fmla="*/ 10 w 52"/>
                <a:gd name="T61" fmla="*/ 18 h 52"/>
                <a:gd name="T62" fmla="*/ 8 w 52"/>
                <a:gd name="T63" fmla="*/ 24 h 52"/>
                <a:gd name="T64" fmla="*/ 10 w 52"/>
                <a:gd name="T65" fmla="*/ 32 h 52"/>
                <a:gd name="T66" fmla="*/ 14 w 52"/>
                <a:gd name="T6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2">
                  <a:moveTo>
                    <a:pt x="44" y="44"/>
                  </a:moveTo>
                  <a:lnTo>
                    <a:pt x="44" y="44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14" y="38"/>
                  </a:moveTo>
                  <a:lnTo>
                    <a:pt x="14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8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3684888" y="4714161"/>
              <a:ext cx="89551" cy="115136"/>
            </a:xfrm>
            <a:custGeom>
              <a:avLst/>
              <a:gdLst>
                <a:gd name="T0" fmla="*/ 24 w 42"/>
                <a:gd name="T1" fmla="*/ 6 h 54"/>
                <a:gd name="T2" fmla="*/ 24 w 42"/>
                <a:gd name="T3" fmla="*/ 6 h 54"/>
                <a:gd name="T4" fmla="*/ 22 w 42"/>
                <a:gd name="T5" fmla="*/ 12 h 54"/>
                <a:gd name="T6" fmla="*/ 20 w 42"/>
                <a:gd name="T7" fmla="*/ 16 h 54"/>
                <a:gd name="T8" fmla="*/ 20 w 42"/>
                <a:gd name="T9" fmla="*/ 16 h 54"/>
                <a:gd name="T10" fmla="*/ 18 w 42"/>
                <a:gd name="T11" fmla="*/ 22 h 54"/>
                <a:gd name="T12" fmla="*/ 20 w 42"/>
                <a:gd name="T13" fmla="*/ 28 h 54"/>
                <a:gd name="T14" fmla="*/ 42 w 42"/>
                <a:gd name="T15" fmla="*/ 48 h 54"/>
                <a:gd name="T16" fmla="*/ 36 w 42"/>
                <a:gd name="T17" fmla="*/ 54 h 54"/>
                <a:gd name="T18" fmla="*/ 0 w 42"/>
                <a:gd name="T19" fmla="*/ 20 h 54"/>
                <a:gd name="T20" fmla="*/ 6 w 42"/>
                <a:gd name="T21" fmla="*/ 14 h 54"/>
                <a:gd name="T22" fmla="*/ 14 w 42"/>
                <a:gd name="T23" fmla="*/ 22 h 54"/>
                <a:gd name="T24" fmla="*/ 14 w 42"/>
                <a:gd name="T25" fmla="*/ 22 h 54"/>
                <a:gd name="T26" fmla="*/ 14 w 42"/>
                <a:gd name="T27" fmla="*/ 12 h 54"/>
                <a:gd name="T28" fmla="*/ 14 w 42"/>
                <a:gd name="T29" fmla="*/ 12 h 54"/>
                <a:gd name="T30" fmla="*/ 14 w 42"/>
                <a:gd name="T31" fmla="*/ 6 h 54"/>
                <a:gd name="T32" fmla="*/ 18 w 42"/>
                <a:gd name="T33" fmla="*/ 2 h 54"/>
                <a:gd name="T34" fmla="*/ 18 w 42"/>
                <a:gd name="T35" fmla="*/ 2 h 54"/>
                <a:gd name="T36" fmla="*/ 20 w 42"/>
                <a:gd name="T37" fmla="*/ 0 h 54"/>
                <a:gd name="T38" fmla="*/ 24 w 42"/>
                <a:gd name="T3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54">
                  <a:moveTo>
                    <a:pt x="24" y="6"/>
                  </a:moveTo>
                  <a:lnTo>
                    <a:pt x="24" y="6"/>
                  </a:lnTo>
                  <a:lnTo>
                    <a:pt x="22" y="12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8" y="22"/>
                  </a:lnTo>
                  <a:lnTo>
                    <a:pt x="20" y="28"/>
                  </a:lnTo>
                  <a:lnTo>
                    <a:pt x="42" y="48"/>
                  </a:lnTo>
                  <a:lnTo>
                    <a:pt x="36" y="54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7"/>
            <p:cNvSpPr>
              <a:spLocks noEditPoints="1"/>
            </p:cNvSpPr>
            <p:nvPr/>
          </p:nvSpPr>
          <p:spPr bwMode="auto">
            <a:xfrm>
              <a:off x="3753117" y="4654461"/>
              <a:ext cx="110872" cy="106608"/>
            </a:xfrm>
            <a:custGeom>
              <a:avLst/>
              <a:gdLst>
                <a:gd name="T0" fmla="*/ 44 w 52"/>
                <a:gd name="T1" fmla="*/ 44 h 50"/>
                <a:gd name="T2" fmla="*/ 36 w 52"/>
                <a:gd name="T3" fmla="*/ 50 h 50"/>
                <a:gd name="T4" fmla="*/ 26 w 52"/>
                <a:gd name="T5" fmla="*/ 50 h 50"/>
                <a:gd name="T6" fmla="*/ 16 w 52"/>
                <a:gd name="T7" fmla="*/ 48 h 50"/>
                <a:gd name="T8" fmla="*/ 8 w 52"/>
                <a:gd name="T9" fmla="*/ 44 h 50"/>
                <a:gd name="T10" fmla="*/ 2 w 52"/>
                <a:gd name="T11" fmla="*/ 34 h 50"/>
                <a:gd name="T12" fmla="*/ 0 w 52"/>
                <a:gd name="T13" fmla="*/ 26 h 50"/>
                <a:gd name="T14" fmla="*/ 2 w 52"/>
                <a:gd name="T15" fmla="*/ 16 h 50"/>
                <a:gd name="T16" fmla="*/ 8 w 52"/>
                <a:gd name="T17" fmla="*/ 8 h 50"/>
                <a:gd name="T18" fmla="*/ 18 w 52"/>
                <a:gd name="T19" fmla="*/ 2 h 50"/>
                <a:gd name="T20" fmla="*/ 26 w 52"/>
                <a:gd name="T21" fmla="*/ 0 h 50"/>
                <a:gd name="T22" fmla="*/ 36 w 52"/>
                <a:gd name="T23" fmla="*/ 2 h 50"/>
                <a:gd name="T24" fmla="*/ 46 w 52"/>
                <a:gd name="T25" fmla="*/ 8 h 50"/>
                <a:gd name="T26" fmla="*/ 16 w 52"/>
                <a:gd name="T27" fmla="*/ 38 h 50"/>
                <a:gd name="T28" fmla="*/ 22 w 52"/>
                <a:gd name="T29" fmla="*/ 42 h 50"/>
                <a:gd name="T30" fmla="*/ 30 w 52"/>
                <a:gd name="T31" fmla="*/ 44 h 50"/>
                <a:gd name="T32" fmla="*/ 36 w 52"/>
                <a:gd name="T33" fmla="*/ 42 h 50"/>
                <a:gd name="T34" fmla="*/ 40 w 52"/>
                <a:gd name="T35" fmla="*/ 38 h 50"/>
                <a:gd name="T36" fmla="*/ 44 w 52"/>
                <a:gd name="T37" fmla="*/ 36 h 50"/>
                <a:gd name="T38" fmla="*/ 44 w 52"/>
                <a:gd name="T39" fmla="*/ 32 h 50"/>
                <a:gd name="T40" fmla="*/ 46 w 52"/>
                <a:gd name="T41" fmla="*/ 26 h 50"/>
                <a:gd name="T42" fmla="*/ 44 w 52"/>
                <a:gd name="T43" fmla="*/ 22 h 50"/>
                <a:gd name="T44" fmla="*/ 52 w 52"/>
                <a:gd name="T45" fmla="*/ 20 h 50"/>
                <a:gd name="T46" fmla="*/ 52 w 52"/>
                <a:gd name="T47" fmla="*/ 26 h 50"/>
                <a:gd name="T48" fmla="*/ 52 w 52"/>
                <a:gd name="T49" fmla="*/ 32 h 50"/>
                <a:gd name="T50" fmla="*/ 48 w 52"/>
                <a:gd name="T51" fmla="*/ 38 h 50"/>
                <a:gd name="T52" fmla="*/ 44 w 52"/>
                <a:gd name="T53" fmla="*/ 44 h 50"/>
                <a:gd name="T54" fmla="*/ 36 w 52"/>
                <a:gd name="T55" fmla="*/ 10 h 50"/>
                <a:gd name="T56" fmla="*/ 30 w 52"/>
                <a:gd name="T57" fmla="*/ 8 h 50"/>
                <a:gd name="T58" fmla="*/ 24 w 52"/>
                <a:gd name="T59" fmla="*/ 6 h 50"/>
                <a:gd name="T60" fmla="*/ 18 w 52"/>
                <a:gd name="T61" fmla="*/ 8 h 50"/>
                <a:gd name="T62" fmla="*/ 12 w 52"/>
                <a:gd name="T63" fmla="*/ 12 h 50"/>
                <a:gd name="T64" fmla="*/ 10 w 52"/>
                <a:gd name="T65" fmla="*/ 16 h 50"/>
                <a:gd name="T66" fmla="*/ 8 w 52"/>
                <a:gd name="T67" fmla="*/ 22 h 50"/>
                <a:gd name="T68" fmla="*/ 8 w 52"/>
                <a:gd name="T69" fmla="*/ 28 h 50"/>
                <a:gd name="T70" fmla="*/ 36 w 52"/>
                <a:gd name="T7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50">
                  <a:moveTo>
                    <a:pt x="44" y="44"/>
                  </a:moveTo>
                  <a:lnTo>
                    <a:pt x="44" y="44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4" y="22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36" y="10"/>
                  </a:moveTo>
                  <a:lnTo>
                    <a:pt x="36" y="10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34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3821346" y="4518003"/>
              <a:ext cx="187630" cy="174837"/>
            </a:xfrm>
            <a:custGeom>
              <a:avLst/>
              <a:gdLst>
                <a:gd name="T0" fmla="*/ 88 w 88"/>
                <a:gd name="T1" fmla="*/ 30 h 82"/>
                <a:gd name="T2" fmla="*/ 82 w 88"/>
                <a:gd name="T3" fmla="*/ 36 h 82"/>
                <a:gd name="T4" fmla="*/ 64 w 88"/>
                <a:gd name="T5" fmla="*/ 16 h 82"/>
                <a:gd name="T6" fmla="*/ 64 w 88"/>
                <a:gd name="T7" fmla="*/ 16 h 82"/>
                <a:gd name="T8" fmla="*/ 58 w 88"/>
                <a:gd name="T9" fmla="*/ 12 h 82"/>
                <a:gd name="T10" fmla="*/ 54 w 88"/>
                <a:gd name="T11" fmla="*/ 10 h 82"/>
                <a:gd name="T12" fmla="*/ 54 w 88"/>
                <a:gd name="T13" fmla="*/ 10 h 82"/>
                <a:gd name="T14" fmla="*/ 50 w 88"/>
                <a:gd name="T15" fmla="*/ 10 h 82"/>
                <a:gd name="T16" fmla="*/ 46 w 88"/>
                <a:gd name="T17" fmla="*/ 12 h 82"/>
                <a:gd name="T18" fmla="*/ 46 w 88"/>
                <a:gd name="T19" fmla="*/ 12 h 82"/>
                <a:gd name="T20" fmla="*/ 42 w 88"/>
                <a:gd name="T21" fmla="*/ 16 h 82"/>
                <a:gd name="T22" fmla="*/ 42 w 88"/>
                <a:gd name="T23" fmla="*/ 22 h 82"/>
                <a:gd name="T24" fmla="*/ 42 w 88"/>
                <a:gd name="T25" fmla="*/ 22 h 82"/>
                <a:gd name="T26" fmla="*/ 42 w 88"/>
                <a:gd name="T27" fmla="*/ 26 h 82"/>
                <a:gd name="T28" fmla="*/ 44 w 88"/>
                <a:gd name="T29" fmla="*/ 32 h 82"/>
                <a:gd name="T30" fmla="*/ 66 w 88"/>
                <a:gd name="T31" fmla="*/ 54 h 82"/>
                <a:gd name="T32" fmla="*/ 60 w 88"/>
                <a:gd name="T33" fmla="*/ 60 h 82"/>
                <a:gd name="T34" fmla="*/ 40 w 88"/>
                <a:gd name="T35" fmla="*/ 40 h 82"/>
                <a:gd name="T36" fmla="*/ 40 w 88"/>
                <a:gd name="T37" fmla="*/ 40 h 82"/>
                <a:gd name="T38" fmla="*/ 34 w 88"/>
                <a:gd name="T39" fmla="*/ 36 h 82"/>
                <a:gd name="T40" fmla="*/ 30 w 88"/>
                <a:gd name="T41" fmla="*/ 34 h 82"/>
                <a:gd name="T42" fmla="*/ 30 w 88"/>
                <a:gd name="T43" fmla="*/ 34 h 82"/>
                <a:gd name="T44" fmla="*/ 26 w 88"/>
                <a:gd name="T45" fmla="*/ 34 h 82"/>
                <a:gd name="T46" fmla="*/ 22 w 88"/>
                <a:gd name="T47" fmla="*/ 36 h 82"/>
                <a:gd name="T48" fmla="*/ 22 w 88"/>
                <a:gd name="T49" fmla="*/ 36 h 82"/>
                <a:gd name="T50" fmla="*/ 20 w 88"/>
                <a:gd name="T51" fmla="*/ 40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50 h 82"/>
                <a:gd name="T58" fmla="*/ 20 w 88"/>
                <a:gd name="T59" fmla="*/ 56 h 82"/>
                <a:gd name="T60" fmla="*/ 42 w 88"/>
                <a:gd name="T61" fmla="*/ 76 h 82"/>
                <a:gd name="T62" fmla="*/ 36 w 88"/>
                <a:gd name="T63" fmla="*/ 82 h 82"/>
                <a:gd name="T64" fmla="*/ 0 w 88"/>
                <a:gd name="T65" fmla="*/ 48 h 82"/>
                <a:gd name="T66" fmla="*/ 6 w 88"/>
                <a:gd name="T67" fmla="*/ 42 h 82"/>
                <a:gd name="T68" fmla="*/ 14 w 88"/>
                <a:gd name="T69" fmla="*/ 50 h 82"/>
                <a:gd name="T70" fmla="*/ 14 w 88"/>
                <a:gd name="T71" fmla="*/ 50 h 82"/>
                <a:gd name="T72" fmla="*/ 12 w 88"/>
                <a:gd name="T73" fmla="*/ 44 h 82"/>
                <a:gd name="T74" fmla="*/ 14 w 88"/>
                <a:gd name="T75" fmla="*/ 38 h 82"/>
                <a:gd name="T76" fmla="*/ 14 w 88"/>
                <a:gd name="T77" fmla="*/ 38 h 82"/>
                <a:gd name="T78" fmla="*/ 16 w 88"/>
                <a:gd name="T79" fmla="*/ 34 h 82"/>
                <a:gd name="T80" fmla="*/ 18 w 88"/>
                <a:gd name="T81" fmla="*/ 28 h 82"/>
                <a:gd name="T82" fmla="*/ 18 w 88"/>
                <a:gd name="T83" fmla="*/ 28 h 82"/>
                <a:gd name="T84" fmla="*/ 24 w 88"/>
                <a:gd name="T85" fmla="*/ 26 h 82"/>
                <a:gd name="T86" fmla="*/ 28 w 88"/>
                <a:gd name="T87" fmla="*/ 24 h 82"/>
                <a:gd name="T88" fmla="*/ 28 w 88"/>
                <a:gd name="T89" fmla="*/ 24 h 82"/>
                <a:gd name="T90" fmla="*/ 34 w 88"/>
                <a:gd name="T91" fmla="*/ 24 h 82"/>
                <a:gd name="T92" fmla="*/ 38 w 88"/>
                <a:gd name="T93" fmla="*/ 26 h 82"/>
                <a:gd name="T94" fmla="*/ 38 w 88"/>
                <a:gd name="T95" fmla="*/ 26 h 82"/>
                <a:gd name="T96" fmla="*/ 36 w 88"/>
                <a:gd name="T97" fmla="*/ 20 h 82"/>
                <a:gd name="T98" fmla="*/ 38 w 88"/>
                <a:gd name="T99" fmla="*/ 14 h 82"/>
                <a:gd name="T100" fmla="*/ 38 w 88"/>
                <a:gd name="T101" fmla="*/ 10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6 w 88"/>
                <a:gd name="T111" fmla="*/ 0 h 82"/>
                <a:gd name="T112" fmla="*/ 56 w 88"/>
                <a:gd name="T113" fmla="*/ 0 h 82"/>
                <a:gd name="T114" fmla="*/ 62 w 88"/>
                <a:gd name="T115" fmla="*/ 4 h 82"/>
                <a:gd name="T116" fmla="*/ 62 w 88"/>
                <a:gd name="T117" fmla="*/ 4 h 82"/>
                <a:gd name="T118" fmla="*/ 68 w 88"/>
                <a:gd name="T119" fmla="*/ 8 h 82"/>
                <a:gd name="T120" fmla="*/ 88 w 88"/>
                <a:gd name="T121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30"/>
                  </a:moveTo>
                  <a:lnTo>
                    <a:pt x="82" y="3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58" y="12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4" y="32"/>
                  </a:lnTo>
                  <a:lnTo>
                    <a:pt x="66" y="54"/>
                  </a:lnTo>
                  <a:lnTo>
                    <a:pt x="60" y="6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4" y="36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0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0"/>
                  </a:lnTo>
                  <a:lnTo>
                    <a:pt x="20" y="56"/>
                  </a:lnTo>
                  <a:lnTo>
                    <a:pt x="42" y="76"/>
                  </a:lnTo>
                  <a:lnTo>
                    <a:pt x="36" y="82"/>
                  </a:lnTo>
                  <a:lnTo>
                    <a:pt x="0" y="48"/>
                  </a:lnTo>
                  <a:lnTo>
                    <a:pt x="6" y="42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4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0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8" y="8"/>
                  </a:lnTo>
                  <a:lnTo>
                    <a:pt x="8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3966333" y="4411395"/>
              <a:ext cx="115136" cy="115136"/>
            </a:xfrm>
            <a:custGeom>
              <a:avLst/>
              <a:gdLst>
                <a:gd name="T0" fmla="*/ 48 w 54"/>
                <a:gd name="T1" fmla="*/ 54 h 54"/>
                <a:gd name="T2" fmla="*/ 0 w 54"/>
                <a:gd name="T3" fmla="*/ 6 h 54"/>
                <a:gd name="T4" fmla="*/ 6 w 54"/>
                <a:gd name="T5" fmla="*/ 0 h 54"/>
                <a:gd name="T6" fmla="*/ 54 w 54"/>
                <a:gd name="T7" fmla="*/ 48 h 54"/>
                <a:gd name="T8" fmla="*/ 48 w 5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48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4" y="48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0"/>
            <p:cNvSpPr>
              <a:spLocks noEditPoints="1"/>
            </p:cNvSpPr>
            <p:nvPr/>
          </p:nvSpPr>
          <p:spPr bwMode="auto">
            <a:xfrm>
              <a:off x="4026033" y="4360223"/>
              <a:ext cx="132194" cy="157780"/>
            </a:xfrm>
            <a:custGeom>
              <a:avLst/>
              <a:gdLst>
                <a:gd name="T0" fmla="*/ 56 w 62"/>
                <a:gd name="T1" fmla="*/ 42 h 74"/>
                <a:gd name="T2" fmla="*/ 46 w 62"/>
                <a:gd name="T3" fmla="*/ 48 h 74"/>
                <a:gd name="T4" fmla="*/ 40 w 62"/>
                <a:gd name="T5" fmla="*/ 48 h 74"/>
                <a:gd name="T6" fmla="*/ 56 w 62"/>
                <a:gd name="T7" fmla="*/ 70 h 74"/>
                <a:gd name="T8" fmla="*/ 0 w 62"/>
                <a:gd name="T9" fmla="*/ 26 h 74"/>
                <a:gd name="T10" fmla="*/ 12 w 62"/>
                <a:gd name="T11" fmla="*/ 28 h 74"/>
                <a:gd name="T12" fmla="*/ 12 w 62"/>
                <a:gd name="T13" fmla="*/ 22 h 74"/>
                <a:gd name="T14" fmla="*/ 12 w 62"/>
                <a:gd name="T15" fmla="*/ 16 h 74"/>
                <a:gd name="T16" fmla="*/ 18 w 62"/>
                <a:gd name="T17" fmla="*/ 8 h 74"/>
                <a:gd name="T18" fmla="*/ 26 w 62"/>
                <a:gd name="T19" fmla="*/ 2 h 74"/>
                <a:gd name="T20" fmla="*/ 36 w 62"/>
                <a:gd name="T21" fmla="*/ 0 h 74"/>
                <a:gd name="T22" fmla="*/ 44 w 62"/>
                <a:gd name="T23" fmla="*/ 4 h 74"/>
                <a:gd name="T24" fmla="*/ 54 w 62"/>
                <a:gd name="T25" fmla="*/ 8 h 74"/>
                <a:gd name="T26" fmla="*/ 58 w 62"/>
                <a:gd name="T27" fmla="*/ 16 h 74"/>
                <a:gd name="T28" fmla="*/ 62 w 62"/>
                <a:gd name="T29" fmla="*/ 26 h 74"/>
                <a:gd name="T30" fmla="*/ 60 w 62"/>
                <a:gd name="T31" fmla="*/ 34 h 74"/>
                <a:gd name="T32" fmla="*/ 56 w 62"/>
                <a:gd name="T33" fmla="*/ 42 h 74"/>
                <a:gd name="T34" fmla="*/ 48 w 62"/>
                <a:gd name="T35" fmla="*/ 40 h 74"/>
                <a:gd name="T36" fmla="*/ 52 w 62"/>
                <a:gd name="T37" fmla="*/ 34 h 74"/>
                <a:gd name="T38" fmla="*/ 52 w 62"/>
                <a:gd name="T39" fmla="*/ 26 h 74"/>
                <a:gd name="T40" fmla="*/ 52 w 62"/>
                <a:gd name="T41" fmla="*/ 20 h 74"/>
                <a:gd name="T42" fmla="*/ 46 w 62"/>
                <a:gd name="T43" fmla="*/ 14 h 74"/>
                <a:gd name="T44" fmla="*/ 42 w 62"/>
                <a:gd name="T45" fmla="*/ 10 h 74"/>
                <a:gd name="T46" fmla="*/ 34 w 62"/>
                <a:gd name="T47" fmla="*/ 10 h 74"/>
                <a:gd name="T48" fmla="*/ 28 w 62"/>
                <a:gd name="T49" fmla="*/ 10 h 74"/>
                <a:gd name="T50" fmla="*/ 22 w 62"/>
                <a:gd name="T51" fmla="*/ 14 h 74"/>
                <a:gd name="T52" fmla="*/ 20 w 62"/>
                <a:gd name="T53" fmla="*/ 18 h 74"/>
                <a:gd name="T54" fmla="*/ 18 w 62"/>
                <a:gd name="T55" fmla="*/ 22 h 74"/>
                <a:gd name="T56" fmla="*/ 18 w 62"/>
                <a:gd name="T57" fmla="*/ 28 h 74"/>
                <a:gd name="T58" fmla="*/ 20 w 62"/>
                <a:gd name="T59" fmla="*/ 32 h 74"/>
                <a:gd name="T60" fmla="*/ 30 w 62"/>
                <a:gd name="T61" fmla="*/ 42 h 74"/>
                <a:gd name="T62" fmla="*/ 34 w 62"/>
                <a:gd name="T63" fmla="*/ 44 h 74"/>
                <a:gd name="T64" fmla="*/ 40 w 62"/>
                <a:gd name="T65" fmla="*/ 44 h 74"/>
                <a:gd name="T66" fmla="*/ 44 w 62"/>
                <a:gd name="T67" fmla="*/ 42 h 74"/>
                <a:gd name="T68" fmla="*/ 48 w 62"/>
                <a:gd name="T69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74">
                  <a:moveTo>
                    <a:pt x="56" y="42"/>
                  </a:moveTo>
                  <a:lnTo>
                    <a:pt x="56" y="42"/>
                  </a:lnTo>
                  <a:lnTo>
                    <a:pt x="50" y="46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56" y="70"/>
                  </a:lnTo>
                  <a:lnTo>
                    <a:pt x="50" y="74"/>
                  </a:lnTo>
                  <a:lnTo>
                    <a:pt x="0" y="26"/>
                  </a:lnTo>
                  <a:lnTo>
                    <a:pt x="6" y="2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56" y="42"/>
                  </a:lnTo>
                  <a:lnTo>
                    <a:pt x="56" y="42"/>
                  </a:lnTo>
                  <a:close/>
                  <a:moveTo>
                    <a:pt x="48" y="40"/>
                  </a:moveTo>
                  <a:lnTo>
                    <a:pt x="48" y="4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3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0"/>
                  </a:lnTo>
                  <a:lnTo>
                    <a:pt x="4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4128377" y="4279201"/>
              <a:ext cx="106608" cy="119401"/>
            </a:xfrm>
            <a:custGeom>
              <a:avLst/>
              <a:gdLst>
                <a:gd name="T0" fmla="*/ 42 w 50"/>
                <a:gd name="T1" fmla="*/ 46 h 56"/>
                <a:gd name="T2" fmla="*/ 34 w 50"/>
                <a:gd name="T3" fmla="*/ 52 h 56"/>
                <a:gd name="T4" fmla="*/ 20 w 50"/>
                <a:gd name="T5" fmla="*/ 50 h 56"/>
                <a:gd name="T6" fmla="*/ 30 w 50"/>
                <a:gd name="T7" fmla="*/ 46 h 56"/>
                <a:gd name="T8" fmla="*/ 38 w 50"/>
                <a:gd name="T9" fmla="*/ 42 h 56"/>
                <a:gd name="T10" fmla="*/ 42 w 50"/>
                <a:gd name="T11" fmla="*/ 38 h 56"/>
                <a:gd name="T12" fmla="*/ 42 w 50"/>
                <a:gd name="T13" fmla="*/ 34 h 56"/>
                <a:gd name="T14" fmla="*/ 40 w 50"/>
                <a:gd name="T15" fmla="*/ 28 h 56"/>
                <a:gd name="T16" fmla="*/ 38 w 50"/>
                <a:gd name="T17" fmla="*/ 26 h 56"/>
                <a:gd name="T18" fmla="*/ 34 w 50"/>
                <a:gd name="T19" fmla="*/ 26 h 56"/>
                <a:gd name="T20" fmla="*/ 30 w 50"/>
                <a:gd name="T21" fmla="*/ 28 h 56"/>
                <a:gd name="T22" fmla="*/ 24 w 50"/>
                <a:gd name="T23" fmla="*/ 30 h 56"/>
                <a:gd name="T24" fmla="*/ 18 w 50"/>
                <a:gd name="T25" fmla="*/ 34 h 56"/>
                <a:gd name="T26" fmla="*/ 12 w 50"/>
                <a:gd name="T27" fmla="*/ 36 h 56"/>
                <a:gd name="T28" fmla="*/ 8 w 50"/>
                <a:gd name="T29" fmla="*/ 36 h 56"/>
                <a:gd name="T30" fmla="*/ 4 w 50"/>
                <a:gd name="T31" fmla="*/ 34 h 56"/>
                <a:gd name="T32" fmla="*/ 0 w 50"/>
                <a:gd name="T33" fmla="*/ 28 h 56"/>
                <a:gd name="T34" fmla="*/ 0 w 50"/>
                <a:gd name="T35" fmla="*/ 22 h 56"/>
                <a:gd name="T36" fmla="*/ 2 w 50"/>
                <a:gd name="T37" fmla="*/ 16 h 56"/>
                <a:gd name="T38" fmla="*/ 6 w 50"/>
                <a:gd name="T39" fmla="*/ 10 h 56"/>
                <a:gd name="T40" fmla="*/ 14 w 50"/>
                <a:gd name="T41" fmla="*/ 4 h 56"/>
                <a:gd name="T42" fmla="*/ 24 w 50"/>
                <a:gd name="T43" fmla="*/ 0 h 56"/>
                <a:gd name="T44" fmla="*/ 24 w 50"/>
                <a:gd name="T45" fmla="*/ 8 h 56"/>
                <a:gd name="T46" fmla="*/ 16 w 50"/>
                <a:gd name="T47" fmla="*/ 10 h 56"/>
                <a:gd name="T48" fmla="*/ 10 w 50"/>
                <a:gd name="T49" fmla="*/ 14 h 56"/>
                <a:gd name="T50" fmla="*/ 6 w 50"/>
                <a:gd name="T51" fmla="*/ 20 h 56"/>
                <a:gd name="T52" fmla="*/ 8 w 50"/>
                <a:gd name="T53" fmla="*/ 28 h 56"/>
                <a:gd name="T54" fmla="*/ 10 w 50"/>
                <a:gd name="T55" fmla="*/ 28 h 56"/>
                <a:gd name="T56" fmla="*/ 14 w 50"/>
                <a:gd name="T57" fmla="*/ 28 h 56"/>
                <a:gd name="T58" fmla="*/ 18 w 50"/>
                <a:gd name="T59" fmla="*/ 28 h 56"/>
                <a:gd name="T60" fmla="*/ 22 w 50"/>
                <a:gd name="T61" fmla="*/ 24 h 56"/>
                <a:gd name="T62" fmla="*/ 30 w 50"/>
                <a:gd name="T63" fmla="*/ 20 h 56"/>
                <a:gd name="T64" fmla="*/ 36 w 50"/>
                <a:gd name="T65" fmla="*/ 18 h 56"/>
                <a:gd name="T66" fmla="*/ 42 w 50"/>
                <a:gd name="T67" fmla="*/ 18 h 56"/>
                <a:gd name="T68" fmla="*/ 46 w 50"/>
                <a:gd name="T69" fmla="*/ 20 h 56"/>
                <a:gd name="T70" fmla="*/ 50 w 50"/>
                <a:gd name="T71" fmla="*/ 26 h 56"/>
                <a:gd name="T72" fmla="*/ 50 w 50"/>
                <a:gd name="T73" fmla="*/ 32 h 56"/>
                <a:gd name="T74" fmla="*/ 42 w 50"/>
                <a:gd name="T75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" h="56">
                  <a:moveTo>
                    <a:pt x="42" y="46"/>
                  </a:moveTo>
                  <a:lnTo>
                    <a:pt x="42" y="46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22" y="56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0" y="26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2" y="46"/>
                  </a:lnTo>
                  <a:lnTo>
                    <a:pt x="4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4188077" y="4189650"/>
              <a:ext cx="144987" cy="127929"/>
            </a:xfrm>
            <a:custGeom>
              <a:avLst/>
              <a:gdLst>
                <a:gd name="T0" fmla="*/ 46 w 68"/>
                <a:gd name="T1" fmla="*/ 56 h 60"/>
                <a:gd name="T2" fmla="*/ 46 w 68"/>
                <a:gd name="T3" fmla="*/ 56 h 60"/>
                <a:gd name="T4" fmla="*/ 40 w 68"/>
                <a:gd name="T5" fmla="*/ 60 h 60"/>
                <a:gd name="T6" fmla="*/ 34 w 68"/>
                <a:gd name="T7" fmla="*/ 60 h 60"/>
                <a:gd name="T8" fmla="*/ 34 w 68"/>
                <a:gd name="T9" fmla="*/ 60 h 60"/>
                <a:gd name="T10" fmla="*/ 28 w 68"/>
                <a:gd name="T11" fmla="*/ 58 h 60"/>
                <a:gd name="T12" fmla="*/ 20 w 68"/>
                <a:gd name="T13" fmla="*/ 52 h 60"/>
                <a:gd name="T14" fmla="*/ 0 w 68"/>
                <a:gd name="T15" fmla="*/ 32 h 60"/>
                <a:gd name="T16" fmla="*/ 6 w 68"/>
                <a:gd name="T17" fmla="*/ 26 h 60"/>
                <a:gd name="T18" fmla="*/ 26 w 68"/>
                <a:gd name="T19" fmla="*/ 46 h 60"/>
                <a:gd name="T20" fmla="*/ 26 w 68"/>
                <a:gd name="T21" fmla="*/ 46 h 60"/>
                <a:gd name="T22" fmla="*/ 30 w 68"/>
                <a:gd name="T23" fmla="*/ 50 h 60"/>
                <a:gd name="T24" fmla="*/ 34 w 68"/>
                <a:gd name="T25" fmla="*/ 52 h 60"/>
                <a:gd name="T26" fmla="*/ 40 w 68"/>
                <a:gd name="T27" fmla="*/ 52 h 60"/>
                <a:gd name="T28" fmla="*/ 44 w 68"/>
                <a:gd name="T29" fmla="*/ 48 h 60"/>
                <a:gd name="T30" fmla="*/ 44 w 68"/>
                <a:gd name="T31" fmla="*/ 48 h 60"/>
                <a:gd name="T32" fmla="*/ 46 w 68"/>
                <a:gd name="T33" fmla="*/ 44 h 60"/>
                <a:gd name="T34" fmla="*/ 48 w 68"/>
                <a:gd name="T35" fmla="*/ 40 h 60"/>
                <a:gd name="T36" fmla="*/ 48 w 68"/>
                <a:gd name="T37" fmla="*/ 40 h 60"/>
                <a:gd name="T38" fmla="*/ 48 w 68"/>
                <a:gd name="T39" fmla="*/ 34 h 60"/>
                <a:gd name="T40" fmla="*/ 46 w 68"/>
                <a:gd name="T41" fmla="*/ 28 h 60"/>
                <a:gd name="T42" fmla="*/ 24 w 68"/>
                <a:gd name="T43" fmla="*/ 6 h 60"/>
                <a:gd name="T44" fmla="*/ 30 w 68"/>
                <a:gd name="T45" fmla="*/ 0 h 60"/>
                <a:gd name="T46" fmla="*/ 58 w 68"/>
                <a:gd name="T47" fmla="*/ 28 h 60"/>
                <a:gd name="T48" fmla="*/ 58 w 68"/>
                <a:gd name="T49" fmla="*/ 28 h 60"/>
                <a:gd name="T50" fmla="*/ 60 w 68"/>
                <a:gd name="T51" fmla="*/ 30 h 60"/>
                <a:gd name="T52" fmla="*/ 62 w 68"/>
                <a:gd name="T53" fmla="*/ 28 h 60"/>
                <a:gd name="T54" fmla="*/ 68 w 68"/>
                <a:gd name="T55" fmla="*/ 34 h 60"/>
                <a:gd name="T56" fmla="*/ 66 w 68"/>
                <a:gd name="T57" fmla="*/ 36 h 60"/>
                <a:gd name="T58" fmla="*/ 64 w 68"/>
                <a:gd name="T59" fmla="*/ 36 h 60"/>
                <a:gd name="T60" fmla="*/ 64 w 68"/>
                <a:gd name="T61" fmla="*/ 36 h 60"/>
                <a:gd name="T62" fmla="*/ 60 w 68"/>
                <a:gd name="T63" fmla="*/ 38 h 60"/>
                <a:gd name="T64" fmla="*/ 60 w 68"/>
                <a:gd name="T65" fmla="*/ 38 h 60"/>
                <a:gd name="T66" fmla="*/ 56 w 68"/>
                <a:gd name="T67" fmla="*/ 38 h 60"/>
                <a:gd name="T68" fmla="*/ 52 w 68"/>
                <a:gd name="T69" fmla="*/ 34 h 60"/>
                <a:gd name="T70" fmla="*/ 52 w 68"/>
                <a:gd name="T71" fmla="*/ 34 h 60"/>
                <a:gd name="T72" fmla="*/ 54 w 68"/>
                <a:gd name="T73" fmla="*/ 40 h 60"/>
                <a:gd name="T74" fmla="*/ 52 w 68"/>
                <a:gd name="T75" fmla="*/ 46 h 60"/>
                <a:gd name="T76" fmla="*/ 52 w 68"/>
                <a:gd name="T77" fmla="*/ 46 h 60"/>
                <a:gd name="T78" fmla="*/ 50 w 68"/>
                <a:gd name="T79" fmla="*/ 50 h 60"/>
                <a:gd name="T80" fmla="*/ 46 w 68"/>
                <a:gd name="T81" fmla="*/ 56 h 60"/>
                <a:gd name="T82" fmla="*/ 46 w 68"/>
                <a:gd name="T8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60">
                  <a:moveTo>
                    <a:pt x="46" y="56"/>
                  </a:moveTo>
                  <a:lnTo>
                    <a:pt x="46" y="56"/>
                  </a:lnTo>
                  <a:lnTo>
                    <a:pt x="40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28" y="58"/>
                  </a:lnTo>
                  <a:lnTo>
                    <a:pt x="20" y="52"/>
                  </a:lnTo>
                  <a:lnTo>
                    <a:pt x="0" y="32"/>
                  </a:lnTo>
                  <a:lnTo>
                    <a:pt x="6" y="2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40" y="5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4"/>
                  </a:lnTo>
                  <a:lnTo>
                    <a:pt x="46" y="28"/>
                  </a:lnTo>
                  <a:lnTo>
                    <a:pt x="24" y="6"/>
                  </a:lnTo>
                  <a:lnTo>
                    <a:pt x="30" y="0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60" y="30"/>
                  </a:lnTo>
                  <a:lnTo>
                    <a:pt x="62" y="28"/>
                  </a:lnTo>
                  <a:lnTo>
                    <a:pt x="68" y="34"/>
                  </a:lnTo>
                  <a:lnTo>
                    <a:pt x="66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56" y="38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4" y="4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0" y="50"/>
                  </a:lnTo>
                  <a:lnTo>
                    <a:pt x="46" y="56"/>
                  </a:lnTo>
                  <a:lnTo>
                    <a:pt x="4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4273363" y="4070250"/>
              <a:ext cx="187630" cy="174837"/>
            </a:xfrm>
            <a:custGeom>
              <a:avLst/>
              <a:gdLst>
                <a:gd name="T0" fmla="*/ 88 w 88"/>
                <a:gd name="T1" fmla="*/ 28 h 82"/>
                <a:gd name="T2" fmla="*/ 82 w 88"/>
                <a:gd name="T3" fmla="*/ 34 h 82"/>
                <a:gd name="T4" fmla="*/ 62 w 88"/>
                <a:gd name="T5" fmla="*/ 16 h 82"/>
                <a:gd name="T6" fmla="*/ 62 w 88"/>
                <a:gd name="T7" fmla="*/ 16 h 82"/>
                <a:gd name="T8" fmla="*/ 58 w 88"/>
                <a:gd name="T9" fmla="*/ 10 h 82"/>
                <a:gd name="T10" fmla="*/ 52 w 88"/>
                <a:gd name="T11" fmla="*/ 8 h 82"/>
                <a:gd name="T12" fmla="*/ 52 w 88"/>
                <a:gd name="T13" fmla="*/ 8 h 82"/>
                <a:gd name="T14" fmla="*/ 48 w 88"/>
                <a:gd name="T15" fmla="*/ 8 h 82"/>
                <a:gd name="T16" fmla="*/ 44 w 88"/>
                <a:gd name="T17" fmla="*/ 12 h 82"/>
                <a:gd name="T18" fmla="*/ 44 w 88"/>
                <a:gd name="T19" fmla="*/ 12 h 82"/>
                <a:gd name="T20" fmla="*/ 42 w 88"/>
                <a:gd name="T21" fmla="*/ 16 h 82"/>
                <a:gd name="T22" fmla="*/ 40 w 88"/>
                <a:gd name="T23" fmla="*/ 20 h 82"/>
                <a:gd name="T24" fmla="*/ 40 w 88"/>
                <a:gd name="T25" fmla="*/ 20 h 82"/>
                <a:gd name="T26" fmla="*/ 42 w 88"/>
                <a:gd name="T27" fmla="*/ 26 h 82"/>
                <a:gd name="T28" fmla="*/ 44 w 88"/>
                <a:gd name="T29" fmla="*/ 32 h 82"/>
                <a:gd name="T30" fmla="*/ 64 w 88"/>
                <a:gd name="T31" fmla="*/ 52 h 82"/>
                <a:gd name="T32" fmla="*/ 58 w 88"/>
                <a:gd name="T33" fmla="*/ 58 h 82"/>
                <a:gd name="T34" fmla="*/ 38 w 88"/>
                <a:gd name="T35" fmla="*/ 38 h 82"/>
                <a:gd name="T36" fmla="*/ 38 w 88"/>
                <a:gd name="T37" fmla="*/ 38 h 82"/>
                <a:gd name="T38" fmla="*/ 34 w 88"/>
                <a:gd name="T39" fmla="*/ 34 h 82"/>
                <a:gd name="T40" fmla="*/ 30 w 88"/>
                <a:gd name="T41" fmla="*/ 32 h 82"/>
                <a:gd name="T42" fmla="*/ 30 w 88"/>
                <a:gd name="T43" fmla="*/ 32 h 82"/>
                <a:gd name="T44" fmla="*/ 24 w 88"/>
                <a:gd name="T45" fmla="*/ 32 h 82"/>
                <a:gd name="T46" fmla="*/ 22 w 88"/>
                <a:gd name="T47" fmla="*/ 34 h 82"/>
                <a:gd name="T48" fmla="*/ 22 w 88"/>
                <a:gd name="T49" fmla="*/ 34 h 82"/>
                <a:gd name="T50" fmla="*/ 18 w 88"/>
                <a:gd name="T51" fmla="*/ 38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50 h 82"/>
                <a:gd name="T58" fmla="*/ 20 w 88"/>
                <a:gd name="T59" fmla="*/ 54 h 82"/>
                <a:gd name="T60" fmla="*/ 42 w 88"/>
                <a:gd name="T61" fmla="*/ 76 h 82"/>
                <a:gd name="T62" fmla="*/ 36 w 88"/>
                <a:gd name="T63" fmla="*/ 82 h 82"/>
                <a:gd name="T64" fmla="*/ 0 w 88"/>
                <a:gd name="T65" fmla="*/ 46 h 82"/>
                <a:gd name="T66" fmla="*/ 6 w 88"/>
                <a:gd name="T67" fmla="*/ 42 h 82"/>
                <a:gd name="T68" fmla="*/ 12 w 88"/>
                <a:gd name="T69" fmla="*/ 48 h 82"/>
                <a:gd name="T70" fmla="*/ 12 w 88"/>
                <a:gd name="T71" fmla="*/ 48 h 82"/>
                <a:gd name="T72" fmla="*/ 12 w 88"/>
                <a:gd name="T73" fmla="*/ 42 h 82"/>
                <a:gd name="T74" fmla="*/ 12 w 88"/>
                <a:gd name="T75" fmla="*/ 38 h 82"/>
                <a:gd name="T76" fmla="*/ 12 w 88"/>
                <a:gd name="T77" fmla="*/ 38 h 82"/>
                <a:gd name="T78" fmla="*/ 14 w 88"/>
                <a:gd name="T79" fmla="*/ 32 h 82"/>
                <a:gd name="T80" fmla="*/ 18 w 88"/>
                <a:gd name="T81" fmla="*/ 28 h 82"/>
                <a:gd name="T82" fmla="*/ 18 w 88"/>
                <a:gd name="T83" fmla="*/ 28 h 82"/>
                <a:gd name="T84" fmla="*/ 22 w 88"/>
                <a:gd name="T85" fmla="*/ 24 h 82"/>
                <a:gd name="T86" fmla="*/ 28 w 88"/>
                <a:gd name="T87" fmla="*/ 22 h 82"/>
                <a:gd name="T88" fmla="*/ 28 w 88"/>
                <a:gd name="T89" fmla="*/ 22 h 82"/>
                <a:gd name="T90" fmla="*/ 32 w 88"/>
                <a:gd name="T91" fmla="*/ 24 h 82"/>
                <a:gd name="T92" fmla="*/ 36 w 88"/>
                <a:gd name="T93" fmla="*/ 26 h 82"/>
                <a:gd name="T94" fmla="*/ 36 w 88"/>
                <a:gd name="T95" fmla="*/ 26 h 82"/>
                <a:gd name="T96" fmla="*/ 36 w 88"/>
                <a:gd name="T97" fmla="*/ 20 h 82"/>
                <a:gd name="T98" fmla="*/ 36 w 88"/>
                <a:gd name="T99" fmla="*/ 14 h 82"/>
                <a:gd name="T100" fmla="*/ 38 w 88"/>
                <a:gd name="T101" fmla="*/ 8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0 w 88"/>
                <a:gd name="T115" fmla="*/ 2 h 82"/>
                <a:gd name="T116" fmla="*/ 60 w 88"/>
                <a:gd name="T117" fmla="*/ 2 h 82"/>
                <a:gd name="T118" fmla="*/ 66 w 88"/>
                <a:gd name="T119" fmla="*/ 8 h 82"/>
                <a:gd name="T120" fmla="*/ 88 w 88"/>
                <a:gd name="T121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28"/>
                  </a:moveTo>
                  <a:lnTo>
                    <a:pt x="82" y="3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0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2" y="26"/>
                  </a:lnTo>
                  <a:lnTo>
                    <a:pt x="44" y="32"/>
                  </a:lnTo>
                  <a:lnTo>
                    <a:pt x="64" y="52"/>
                  </a:lnTo>
                  <a:lnTo>
                    <a:pt x="58" y="5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4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0"/>
                  </a:lnTo>
                  <a:lnTo>
                    <a:pt x="20" y="54"/>
                  </a:lnTo>
                  <a:lnTo>
                    <a:pt x="42" y="76"/>
                  </a:lnTo>
                  <a:lnTo>
                    <a:pt x="36" y="82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2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6" y="8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6806366" y="3746162"/>
              <a:ext cx="170573" cy="115136"/>
            </a:xfrm>
            <a:custGeom>
              <a:avLst/>
              <a:gdLst>
                <a:gd name="T0" fmla="*/ 48 w 80"/>
                <a:gd name="T1" fmla="*/ 54 h 54"/>
                <a:gd name="T2" fmla="*/ 0 w 80"/>
                <a:gd name="T3" fmla="*/ 6 h 54"/>
                <a:gd name="T4" fmla="*/ 6 w 80"/>
                <a:gd name="T5" fmla="*/ 0 h 54"/>
                <a:gd name="T6" fmla="*/ 48 w 80"/>
                <a:gd name="T7" fmla="*/ 42 h 54"/>
                <a:gd name="T8" fmla="*/ 74 w 80"/>
                <a:gd name="T9" fmla="*/ 16 h 54"/>
                <a:gd name="T10" fmla="*/ 80 w 80"/>
                <a:gd name="T11" fmla="*/ 20 h 54"/>
                <a:gd name="T12" fmla="*/ 48 w 80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4">
                  <a:moveTo>
                    <a:pt x="48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8" y="42"/>
                  </a:lnTo>
                  <a:lnTo>
                    <a:pt x="74" y="16"/>
                  </a:lnTo>
                  <a:lnTo>
                    <a:pt x="80" y="20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6930031" y="3656611"/>
              <a:ext cx="106608" cy="106608"/>
            </a:xfrm>
            <a:custGeom>
              <a:avLst/>
              <a:gdLst>
                <a:gd name="T0" fmla="*/ 42 w 50"/>
                <a:gd name="T1" fmla="*/ 44 h 50"/>
                <a:gd name="T2" fmla="*/ 34 w 50"/>
                <a:gd name="T3" fmla="*/ 50 h 50"/>
                <a:gd name="T4" fmla="*/ 24 w 50"/>
                <a:gd name="T5" fmla="*/ 50 h 50"/>
                <a:gd name="T6" fmla="*/ 16 w 50"/>
                <a:gd name="T7" fmla="*/ 48 h 50"/>
                <a:gd name="T8" fmla="*/ 6 w 50"/>
                <a:gd name="T9" fmla="*/ 44 h 50"/>
                <a:gd name="T10" fmla="*/ 2 w 50"/>
                <a:gd name="T11" fmla="*/ 34 h 50"/>
                <a:gd name="T12" fmla="*/ 0 w 50"/>
                <a:gd name="T13" fmla="*/ 26 h 50"/>
                <a:gd name="T14" fmla="*/ 0 w 50"/>
                <a:gd name="T15" fmla="*/ 16 h 50"/>
                <a:gd name="T16" fmla="*/ 6 w 50"/>
                <a:gd name="T17" fmla="*/ 8 h 50"/>
                <a:gd name="T18" fmla="*/ 14 w 50"/>
                <a:gd name="T19" fmla="*/ 2 h 50"/>
                <a:gd name="T20" fmla="*/ 24 w 50"/>
                <a:gd name="T21" fmla="*/ 0 h 50"/>
                <a:gd name="T22" fmla="*/ 34 w 50"/>
                <a:gd name="T23" fmla="*/ 2 h 50"/>
                <a:gd name="T24" fmla="*/ 42 w 50"/>
                <a:gd name="T25" fmla="*/ 8 h 50"/>
                <a:gd name="T26" fmla="*/ 48 w 50"/>
                <a:gd name="T27" fmla="*/ 16 h 50"/>
                <a:gd name="T28" fmla="*/ 50 w 50"/>
                <a:gd name="T29" fmla="*/ 26 h 50"/>
                <a:gd name="T30" fmla="*/ 48 w 50"/>
                <a:gd name="T31" fmla="*/ 34 h 50"/>
                <a:gd name="T32" fmla="*/ 42 w 50"/>
                <a:gd name="T33" fmla="*/ 44 h 50"/>
                <a:gd name="T34" fmla="*/ 12 w 50"/>
                <a:gd name="T35" fmla="*/ 38 h 50"/>
                <a:gd name="T36" fmla="*/ 18 w 50"/>
                <a:gd name="T37" fmla="*/ 42 h 50"/>
                <a:gd name="T38" fmla="*/ 26 w 50"/>
                <a:gd name="T39" fmla="*/ 42 h 50"/>
                <a:gd name="T40" fmla="*/ 32 w 50"/>
                <a:gd name="T41" fmla="*/ 42 h 50"/>
                <a:gd name="T42" fmla="*/ 38 w 50"/>
                <a:gd name="T43" fmla="*/ 38 h 50"/>
                <a:gd name="T44" fmla="*/ 42 w 50"/>
                <a:gd name="T45" fmla="*/ 32 h 50"/>
                <a:gd name="T46" fmla="*/ 42 w 50"/>
                <a:gd name="T47" fmla="*/ 26 h 50"/>
                <a:gd name="T48" fmla="*/ 40 w 50"/>
                <a:gd name="T49" fmla="*/ 20 h 50"/>
                <a:gd name="T50" fmla="*/ 36 w 50"/>
                <a:gd name="T51" fmla="*/ 14 h 50"/>
                <a:gd name="T52" fmla="*/ 30 w 50"/>
                <a:gd name="T53" fmla="*/ 10 h 50"/>
                <a:gd name="T54" fmla="*/ 24 w 50"/>
                <a:gd name="T55" fmla="*/ 8 h 50"/>
                <a:gd name="T56" fmla="*/ 16 w 50"/>
                <a:gd name="T57" fmla="*/ 8 h 50"/>
                <a:gd name="T58" fmla="*/ 12 w 50"/>
                <a:gd name="T59" fmla="*/ 12 h 50"/>
                <a:gd name="T60" fmla="*/ 8 w 50"/>
                <a:gd name="T61" fmla="*/ 18 h 50"/>
                <a:gd name="T62" fmla="*/ 8 w 50"/>
                <a:gd name="T63" fmla="*/ 24 h 50"/>
                <a:gd name="T64" fmla="*/ 8 w 50"/>
                <a:gd name="T65" fmla="*/ 32 h 50"/>
                <a:gd name="T66" fmla="*/ 12 w 50"/>
                <a:gd name="T67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50">
                  <a:moveTo>
                    <a:pt x="42" y="44"/>
                  </a:moveTo>
                  <a:lnTo>
                    <a:pt x="42" y="44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2" y="44"/>
                  </a:lnTo>
                  <a:lnTo>
                    <a:pt x="42" y="44"/>
                  </a:lnTo>
                  <a:close/>
                  <a:moveTo>
                    <a:pt x="12" y="38"/>
                  </a:moveTo>
                  <a:lnTo>
                    <a:pt x="12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2" y="38"/>
                  </a:lnTo>
                  <a:lnTo>
                    <a:pt x="1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6998260" y="3579853"/>
              <a:ext cx="85286" cy="115136"/>
            </a:xfrm>
            <a:custGeom>
              <a:avLst/>
              <a:gdLst>
                <a:gd name="T0" fmla="*/ 24 w 40"/>
                <a:gd name="T1" fmla="*/ 6 h 54"/>
                <a:gd name="T2" fmla="*/ 24 w 40"/>
                <a:gd name="T3" fmla="*/ 6 h 54"/>
                <a:gd name="T4" fmla="*/ 20 w 40"/>
                <a:gd name="T5" fmla="*/ 10 h 54"/>
                <a:gd name="T6" fmla="*/ 18 w 40"/>
                <a:gd name="T7" fmla="*/ 16 h 54"/>
                <a:gd name="T8" fmla="*/ 18 w 40"/>
                <a:gd name="T9" fmla="*/ 16 h 54"/>
                <a:gd name="T10" fmla="*/ 18 w 40"/>
                <a:gd name="T11" fmla="*/ 22 h 54"/>
                <a:gd name="T12" fmla="*/ 18 w 40"/>
                <a:gd name="T13" fmla="*/ 26 h 54"/>
                <a:gd name="T14" fmla="*/ 40 w 40"/>
                <a:gd name="T15" fmla="*/ 48 h 54"/>
                <a:gd name="T16" fmla="*/ 34 w 40"/>
                <a:gd name="T17" fmla="*/ 54 h 54"/>
                <a:gd name="T18" fmla="*/ 0 w 40"/>
                <a:gd name="T19" fmla="*/ 20 h 54"/>
                <a:gd name="T20" fmla="*/ 6 w 40"/>
                <a:gd name="T21" fmla="*/ 14 h 54"/>
                <a:gd name="T22" fmla="*/ 14 w 40"/>
                <a:gd name="T23" fmla="*/ 22 h 54"/>
                <a:gd name="T24" fmla="*/ 14 w 40"/>
                <a:gd name="T25" fmla="*/ 22 h 54"/>
                <a:gd name="T26" fmla="*/ 12 w 40"/>
                <a:gd name="T27" fmla="*/ 16 h 54"/>
                <a:gd name="T28" fmla="*/ 12 w 40"/>
                <a:gd name="T29" fmla="*/ 10 h 54"/>
                <a:gd name="T30" fmla="*/ 12 w 40"/>
                <a:gd name="T31" fmla="*/ 10 h 54"/>
                <a:gd name="T32" fmla="*/ 14 w 40"/>
                <a:gd name="T33" fmla="*/ 6 h 54"/>
                <a:gd name="T34" fmla="*/ 16 w 40"/>
                <a:gd name="T35" fmla="*/ 2 h 54"/>
                <a:gd name="T36" fmla="*/ 18 w 40"/>
                <a:gd name="T37" fmla="*/ 2 h 54"/>
                <a:gd name="T38" fmla="*/ 18 w 40"/>
                <a:gd name="T39" fmla="*/ 0 h 54"/>
                <a:gd name="T40" fmla="*/ 24 w 40"/>
                <a:gd name="T4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54">
                  <a:moveTo>
                    <a:pt x="24" y="6"/>
                  </a:moveTo>
                  <a:lnTo>
                    <a:pt x="24" y="6"/>
                  </a:lnTo>
                  <a:lnTo>
                    <a:pt x="20" y="1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40" y="48"/>
                  </a:lnTo>
                  <a:lnTo>
                    <a:pt x="34" y="54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2" y="1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6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7"/>
            <p:cNvSpPr>
              <a:spLocks noEditPoints="1"/>
            </p:cNvSpPr>
            <p:nvPr/>
          </p:nvSpPr>
          <p:spPr bwMode="auto">
            <a:xfrm>
              <a:off x="7066489" y="3520153"/>
              <a:ext cx="106608" cy="106608"/>
            </a:xfrm>
            <a:custGeom>
              <a:avLst/>
              <a:gdLst>
                <a:gd name="T0" fmla="*/ 44 w 50"/>
                <a:gd name="T1" fmla="*/ 42 h 50"/>
                <a:gd name="T2" fmla="*/ 34 w 50"/>
                <a:gd name="T3" fmla="*/ 48 h 50"/>
                <a:gd name="T4" fmla="*/ 24 w 50"/>
                <a:gd name="T5" fmla="*/ 50 h 50"/>
                <a:gd name="T6" fmla="*/ 16 w 50"/>
                <a:gd name="T7" fmla="*/ 48 h 50"/>
                <a:gd name="T8" fmla="*/ 8 w 50"/>
                <a:gd name="T9" fmla="*/ 42 h 50"/>
                <a:gd name="T10" fmla="*/ 2 w 50"/>
                <a:gd name="T11" fmla="*/ 34 h 50"/>
                <a:gd name="T12" fmla="*/ 0 w 50"/>
                <a:gd name="T13" fmla="*/ 24 h 50"/>
                <a:gd name="T14" fmla="*/ 2 w 50"/>
                <a:gd name="T15" fmla="*/ 16 h 50"/>
                <a:gd name="T16" fmla="*/ 6 w 50"/>
                <a:gd name="T17" fmla="*/ 6 h 50"/>
                <a:gd name="T18" fmla="*/ 16 w 50"/>
                <a:gd name="T19" fmla="*/ 0 h 50"/>
                <a:gd name="T20" fmla="*/ 26 w 50"/>
                <a:gd name="T21" fmla="*/ 0 h 50"/>
                <a:gd name="T22" fmla="*/ 34 w 50"/>
                <a:gd name="T23" fmla="*/ 2 h 50"/>
                <a:gd name="T24" fmla="*/ 44 w 50"/>
                <a:gd name="T25" fmla="*/ 8 h 50"/>
                <a:gd name="T26" fmla="*/ 16 w 50"/>
                <a:gd name="T27" fmla="*/ 38 h 50"/>
                <a:gd name="T28" fmla="*/ 22 w 50"/>
                <a:gd name="T29" fmla="*/ 42 h 50"/>
                <a:gd name="T30" fmla="*/ 28 w 50"/>
                <a:gd name="T31" fmla="*/ 42 h 50"/>
                <a:gd name="T32" fmla="*/ 34 w 50"/>
                <a:gd name="T33" fmla="*/ 42 h 50"/>
                <a:gd name="T34" fmla="*/ 38 w 50"/>
                <a:gd name="T35" fmla="*/ 38 h 50"/>
                <a:gd name="T36" fmla="*/ 42 w 50"/>
                <a:gd name="T37" fmla="*/ 34 h 50"/>
                <a:gd name="T38" fmla="*/ 44 w 50"/>
                <a:gd name="T39" fmla="*/ 30 h 50"/>
                <a:gd name="T40" fmla="*/ 44 w 50"/>
                <a:gd name="T41" fmla="*/ 26 h 50"/>
                <a:gd name="T42" fmla="*/ 44 w 50"/>
                <a:gd name="T43" fmla="*/ 22 h 50"/>
                <a:gd name="T44" fmla="*/ 50 w 50"/>
                <a:gd name="T45" fmla="*/ 18 h 50"/>
                <a:gd name="T46" fmla="*/ 50 w 50"/>
                <a:gd name="T47" fmla="*/ 24 h 50"/>
                <a:gd name="T48" fmla="*/ 50 w 50"/>
                <a:gd name="T49" fmla="*/ 30 h 50"/>
                <a:gd name="T50" fmla="*/ 48 w 50"/>
                <a:gd name="T51" fmla="*/ 38 h 50"/>
                <a:gd name="T52" fmla="*/ 44 w 50"/>
                <a:gd name="T53" fmla="*/ 42 h 50"/>
                <a:gd name="T54" fmla="*/ 34 w 50"/>
                <a:gd name="T55" fmla="*/ 10 h 50"/>
                <a:gd name="T56" fmla="*/ 28 w 50"/>
                <a:gd name="T57" fmla="*/ 6 h 50"/>
                <a:gd name="T58" fmla="*/ 22 w 50"/>
                <a:gd name="T59" fmla="*/ 6 h 50"/>
                <a:gd name="T60" fmla="*/ 16 w 50"/>
                <a:gd name="T61" fmla="*/ 8 h 50"/>
                <a:gd name="T62" fmla="*/ 12 w 50"/>
                <a:gd name="T63" fmla="*/ 10 h 50"/>
                <a:gd name="T64" fmla="*/ 8 w 50"/>
                <a:gd name="T65" fmla="*/ 16 h 50"/>
                <a:gd name="T66" fmla="*/ 6 w 50"/>
                <a:gd name="T67" fmla="*/ 22 h 50"/>
                <a:gd name="T68" fmla="*/ 8 w 50"/>
                <a:gd name="T69" fmla="*/ 28 h 50"/>
                <a:gd name="T70" fmla="*/ 34 w 50"/>
                <a:gd name="T7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50">
                  <a:moveTo>
                    <a:pt x="44" y="42"/>
                  </a:moveTo>
                  <a:lnTo>
                    <a:pt x="44" y="4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6"/>
                  </a:lnTo>
                  <a:lnTo>
                    <a:pt x="6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2"/>
                  </a:lnTo>
                  <a:lnTo>
                    <a:pt x="44" y="42"/>
                  </a:lnTo>
                  <a:close/>
                  <a:moveTo>
                    <a:pt x="34" y="10"/>
                  </a:moveTo>
                  <a:lnTo>
                    <a:pt x="34" y="1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0" y="34"/>
                  </a:lnTo>
                  <a:lnTo>
                    <a:pt x="34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7134718" y="3383695"/>
              <a:ext cx="187630" cy="174837"/>
            </a:xfrm>
            <a:custGeom>
              <a:avLst/>
              <a:gdLst>
                <a:gd name="T0" fmla="*/ 88 w 88"/>
                <a:gd name="T1" fmla="*/ 30 h 82"/>
                <a:gd name="T2" fmla="*/ 82 w 88"/>
                <a:gd name="T3" fmla="*/ 36 h 82"/>
                <a:gd name="T4" fmla="*/ 62 w 88"/>
                <a:gd name="T5" fmla="*/ 16 h 82"/>
                <a:gd name="T6" fmla="*/ 62 w 88"/>
                <a:gd name="T7" fmla="*/ 16 h 82"/>
                <a:gd name="T8" fmla="*/ 56 w 88"/>
                <a:gd name="T9" fmla="*/ 12 h 82"/>
                <a:gd name="T10" fmla="*/ 52 w 88"/>
                <a:gd name="T11" fmla="*/ 10 h 82"/>
                <a:gd name="T12" fmla="*/ 52 w 88"/>
                <a:gd name="T13" fmla="*/ 10 h 82"/>
                <a:gd name="T14" fmla="*/ 48 w 88"/>
                <a:gd name="T15" fmla="*/ 10 h 82"/>
                <a:gd name="T16" fmla="*/ 44 w 88"/>
                <a:gd name="T17" fmla="*/ 12 h 82"/>
                <a:gd name="T18" fmla="*/ 44 w 88"/>
                <a:gd name="T19" fmla="*/ 12 h 82"/>
                <a:gd name="T20" fmla="*/ 42 w 88"/>
                <a:gd name="T21" fmla="*/ 16 h 82"/>
                <a:gd name="T22" fmla="*/ 40 w 88"/>
                <a:gd name="T23" fmla="*/ 22 h 82"/>
                <a:gd name="T24" fmla="*/ 40 w 88"/>
                <a:gd name="T25" fmla="*/ 22 h 82"/>
                <a:gd name="T26" fmla="*/ 40 w 88"/>
                <a:gd name="T27" fmla="*/ 26 h 82"/>
                <a:gd name="T28" fmla="*/ 42 w 88"/>
                <a:gd name="T29" fmla="*/ 32 h 82"/>
                <a:gd name="T30" fmla="*/ 64 w 88"/>
                <a:gd name="T31" fmla="*/ 52 h 82"/>
                <a:gd name="T32" fmla="*/ 58 w 88"/>
                <a:gd name="T33" fmla="*/ 58 h 82"/>
                <a:gd name="T34" fmla="*/ 38 w 88"/>
                <a:gd name="T35" fmla="*/ 40 h 82"/>
                <a:gd name="T36" fmla="*/ 38 w 88"/>
                <a:gd name="T37" fmla="*/ 40 h 82"/>
                <a:gd name="T38" fmla="*/ 34 w 88"/>
                <a:gd name="T39" fmla="*/ 34 h 82"/>
                <a:gd name="T40" fmla="*/ 28 w 88"/>
                <a:gd name="T41" fmla="*/ 32 h 82"/>
                <a:gd name="T42" fmla="*/ 28 w 88"/>
                <a:gd name="T43" fmla="*/ 32 h 82"/>
                <a:gd name="T44" fmla="*/ 24 w 88"/>
                <a:gd name="T45" fmla="*/ 34 h 82"/>
                <a:gd name="T46" fmla="*/ 20 w 88"/>
                <a:gd name="T47" fmla="*/ 36 h 82"/>
                <a:gd name="T48" fmla="*/ 20 w 88"/>
                <a:gd name="T49" fmla="*/ 36 h 82"/>
                <a:gd name="T50" fmla="*/ 18 w 88"/>
                <a:gd name="T51" fmla="*/ 40 h 82"/>
                <a:gd name="T52" fmla="*/ 16 w 88"/>
                <a:gd name="T53" fmla="*/ 44 h 82"/>
                <a:gd name="T54" fmla="*/ 16 w 88"/>
                <a:gd name="T55" fmla="*/ 44 h 82"/>
                <a:gd name="T56" fmla="*/ 18 w 88"/>
                <a:gd name="T57" fmla="*/ 50 h 82"/>
                <a:gd name="T58" fmla="*/ 20 w 88"/>
                <a:gd name="T59" fmla="*/ 56 h 82"/>
                <a:gd name="T60" fmla="*/ 40 w 88"/>
                <a:gd name="T61" fmla="*/ 76 h 82"/>
                <a:gd name="T62" fmla="*/ 34 w 88"/>
                <a:gd name="T63" fmla="*/ 82 h 82"/>
                <a:gd name="T64" fmla="*/ 0 w 88"/>
                <a:gd name="T65" fmla="*/ 48 h 82"/>
                <a:gd name="T66" fmla="*/ 4 w 88"/>
                <a:gd name="T67" fmla="*/ 42 h 82"/>
                <a:gd name="T68" fmla="*/ 12 w 88"/>
                <a:gd name="T69" fmla="*/ 50 h 82"/>
                <a:gd name="T70" fmla="*/ 12 w 88"/>
                <a:gd name="T71" fmla="*/ 50 h 82"/>
                <a:gd name="T72" fmla="*/ 12 w 88"/>
                <a:gd name="T73" fmla="*/ 44 h 82"/>
                <a:gd name="T74" fmla="*/ 12 w 88"/>
                <a:gd name="T75" fmla="*/ 38 h 82"/>
                <a:gd name="T76" fmla="*/ 12 w 88"/>
                <a:gd name="T77" fmla="*/ 38 h 82"/>
                <a:gd name="T78" fmla="*/ 14 w 88"/>
                <a:gd name="T79" fmla="*/ 32 h 82"/>
                <a:gd name="T80" fmla="*/ 18 w 88"/>
                <a:gd name="T81" fmla="*/ 28 h 82"/>
                <a:gd name="T82" fmla="*/ 18 w 88"/>
                <a:gd name="T83" fmla="*/ 28 h 82"/>
                <a:gd name="T84" fmla="*/ 22 w 88"/>
                <a:gd name="T85" fmla="*/ 24 h 82"/>
                <a:gd name="T86" fmla="*/ 26 w 88"/>
                <a:gd name="T87" fmla="*/ 24 h 82"/>
                <a:gd name="T88" fmla="*/ 26 w 88"/>
                <a:gd name="T89" fmla="*/ 24 h 82"/>
                <a:gd name="T90" fmla="*/ 32 w 88"/>
                <a:gd name="T91" fmla="*/ 24 h 82"/>
                <a:gd name="T92" fmla="*/ 36 w 88"/>
                <a:gd name="T93" fmla="*/ 26 h 82"/>
                <a:gd name="T94" fmla="*/ 36 w 88"/>
                <a:gd name="T95" fmla="*/ 26 h 82"/>
                <a:gd name="T96" fmla="*/ 36 w 88"/>
                <a:gd name="T97" fmla="*/ 20 h 82"/>
                <a:gd name="T98" fmla="*/ 36 w 88"/>
                <a:gd name="T99" fmla="*/ 14 h 82"/>
                <a:gd name="T100" fmla="*/ 38 w 88"/>
                <a:gd name="T101" fmla="*/ 8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0 w 88"/>
                <a:gd name="T115" fmla="*/ 4 h 82"/>
                <a:gd name="T116" fmla="*/ 60 w 88"/>
                <a:gd name="T117" fmla="*/ 4 h 82"/>
                <a:gd name="T118" fmla="*/ 66 w 88"/>
                <a:gd name="T119" fmla="*/ 8 h 82"/>
                <a:gd name="T120" fmla="*/ 88 w 88"/>
                <a:gd name="T121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30"/>
                  </a:moveTo>
                  <a:lnTo>
                    <a:pt x="82" y="3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8" y="10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2" y="32"/>
                  </a:lnTo>
                  <a:lnTo>
                    <a:pt x="64" y="52"/>
                  </a:lnTo>
                  <a:lnTo>
                    <a:pt x="58" y="58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50"/>
                  </a:lnTo>
                  <a:lnTo>
                    <a:pt x="20" y="56"/>
                  </a:lnTo>
                  <a:lnTo>
                    <a:pt x="40" y="76"/>
                  </a:lnTo>
                  <a:lnTo>
                    <a:pt x="34" y="82"/>
                  </a:lnTo>
                  <a:lnTo>
                    <a:pt x="0" y="48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4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2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6" y="8"/>
                  </a:lnTo>
                  <a:lnTo>
                    <a:pt x="8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7275441" y="3272823"/>
              <a:ext cx="115136" cy="115136"/>
            </a:xfrm>
            <a:custGeom>
              <a:avLst/>
              <a:gdLst>
                <a:gd name="T0" fmla="*/ 48 w 54"/>
                <a:gd name="T1" fmla="*/ 54 h 54"/>
                <a:gd name="T2" fmla="*/ 0 w 54"/>
                <a:gd name="T3" fmla="*/ 6 h 54"/>
                <a:gd name="T4" fmla="*/ 6 w 54"/>
                <a:gd name="T5" fmla="*/ 0 h 54"/>
                <a:gd name="T6" fmla="*/ 54 w 54"/>
                <a:gd name="T7" fmla="*/ 48 h 54"/>
                <a:gd name="T8" fmla="*/ 48 w 5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48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4" y="48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0"/>
            <p:cNvSpPr>
              <a:spLocks noEditPoints="1"/>
            </p:cNvSpPr>
            <p:nvPr/>
          </p:nvSpPr>
          <p:spPr bwMode="auto">
            <a:xfrm>
              <a:off x="7339406" y="3225915"/>
              <a:ext cx="127929" cy="157780"/>
            </a:xfrm>
            <a:custGeom>
              <a:avLst/>
              <a:gdLst>
                <a:gd name="T0" fmla="*/ 54 w 60"/>
                <a:gd name="T1" fmla="*/ 42 h 74"/>
                <a:gd name="T2" fmla="*/ 44 w 60"/>
                <a:gd name="T3" fmla="*/ 48 h 74"/>
                <a:gd name="T4" fmla="*/ 38 w 60"/>
                <a:gd name="T5" fmla="*/ 48 h 74"/>
                <a:gd name="T6" fmla="*/ 54 w 60"/>
                <a:gd name="T7" fmla="*/ 68 h 74"/>
                <a:gd name="T8" fmla="*/ 0 w 60"/>
                <a:gd name="T9" fmla="*/ 26 h 74"/>
                <a:gd name="T10" fmla="*/ 12 w 60"/>
                <a:gd name="T11" fmla="*/ 26 h 74"/>
                <a:gd name="T12" fmla="*/ 10 w 60"/>
                <a:gd name="T13" fmla="*/ 22 h 74"/>
                <a:gd name="T14" fmla="*/ 12 w 60"/>
                <a:gd name="T15" fmla="*/ 16 h 74"/>
                <a:gd name="T16" fmla="*/ 16 w 60"/>
                <a:gd name="T17" fmla="*/ 6 h 74"/>
                <a:gd name="T18" fmla="*/ 26 w 60"/>
                <a:gd name="T19" fmla="*/ 2 h 74"/>
                <a:gd name="T20" fmla="*/ 34 w 60"/>
                <a:gd name="T21" fmla="*/ 0 h 74"/>
                <a:gd name="T22" fmla="*/ 44 w 60"/>
                <a:gd name="T23" fmla="*/ 2 h 74"/>
                <a:gd name="T24" fmla="*/ 52 w 60"/>
                <a:gd name="T25" fmla="*/ 8 h 74"/>
                <a:gd name="T26" fmla="*/ 58 w 60"/>
                <a:gd name="T27" fmla="*/ 16 h 74"/>
                <a:gd name="T28" fmla="*/ 60 w 60"/>
                <a:gd name="T29" fmla="*/ 26 h 74"/>
                <a:gd name="T30" fmla="*/ 60 w 60"/>
                <a:gd name="T31" fmla="*/ 34 h 74"/>
                <a:gd name="T32" fmla="*/ 54 w 60"/>
                <a:gd name="T33" fmla="*/ 42 h 74"/>
                <a:gd name="T34" fmla="*/ 48 w 60"/>
                <a:gd name="T35" fmla="*/ 38 h 74"/>
                <a:gd name="T36" fmla="*/ 50 w 60"/>
                <a:gd name="T37" fmla="*/ 32 h 74"/>
                <a:gd name="T38" fmla="*/ 52 w 60"/>
                <a:gd name="T39" fmla="*/ 26 h 74"/>
                <a:gd name="T40" fmla="*/ 50 w 60"/>
                <a:gd name="T41" fmla="*/ 20 h 74"/>
                <a:gd name="T42" fmla="*/ 46 w 60"/>
                <a:gd name="T43" fmla="*/ 14 h 74"/>
                <a:gd name="T44" fmla="*/ 40 w 60"/>
                <a:gd name="T45" fmla="*/ 10 h 74"/>
                <a:gd name="T46" fmla="*/ 32 w 60"/>
                <a:gd name="T47" fmla="*/ 8 h 74"/>
                <a:gd name="T48" fmla="*/ 26 w 60"/>
                <a:gd name="T49" fmla="*/ 10 h 74"/>
                <a:gd name="T50" fmla="*/ 20 w 60"/>
                <a:gd name="T51" fmla="*/ 14 h 74"/>
                <a:gd name="T52" fmla="*/ 18 w 60"/>
                <a:gd name="T53" fmla="*/ 18 h 74"/>
                <a:gd name="T54" fmla="*/ 16 w 60"/>
                <a:gd name="T55" fmla="*/ 22 h 74"/>
                <a:gd name="T56" fmla="*/ 16 w 60"/>
                <a:gd name="T57" fmla="*/ 28 h 74"/>
                <a:gd name="T58" fmla="*/ 18 w 60"/>
                <a:gd name="T59" fmla="*/ 32 h 74"/>
                <a:gd name="T60" fmla="*/ 28 w 60"/>
                <a:gd name="T61" fmla="*/ 42 h 74"/>
                <a:gd name="T62" fmla="*/ 32 w 60"/>
                <a:gd name="T63" fmla="*/ 42 h 74"/>
                <a:gd name="T64" fmla="*/ 38 w 60"/>
                <a:gd name="T65" fmla="*/ 42 h 74"/>
                <a:gd name="T66" fmla="*/ 44 w 60"/>
                <a:gd name="T67" fmla="*/ 42 h 74"/>
                <a:gd name="T68" fmla="*/ 48 w 60"/>
                <a:gd name="T69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74">
                  <a:moveTo>
                    <a:pt x="54" y="42"/>
                  </a:moveTo>
                  <a:lnTo>
                    <a:pt x="54" y="42"/>
                  </a:lnTo>
                  <a:lnTo>
                    <a:pt x="50" y="46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54" y="68"/>
                  </a:lnTo>
                  <a:lnTo>
                    <a:pt x="48" y="74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54" y="42"/>
                  </a:lnTo>
                  <a:lnTo>
                    <a:pt x="54" y="42"/>
                  </a:lnTo>
                  <a:close/>
                  <a:moveTo>
                    <a:pt x="48" y="38"/>
                  </a:moveTo>
                  <a:lnTo>
                    <a:pt x="48" y="38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3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7437485" y="3144893"/>
              <a:ext cx="106608" cy="119401"/>
            </a:xfrm>
            <a:custGeom>
              <a:avLst/>
              <a:gdLst>
                <a:gd name="T0" fmla="*/ 44 w 50"/>
                <a:gd name="T1" fmla="*/ 44 h 56"/>
                <a:gd name="T2" fmla="*/ 34 w 50"/>
                <a:gd name="T3" fmla="*/ 52 h 56"/>
                <a:gd name="T4" fmla="*/ 22 w 50"/>
                <a:gd name="T5" fmla="*/ 48 h 56"/>
                <a:gd name="T6" fmla="*/ 32 w 50"/>
                <a:gd name="T7" fmla="*/ 46 h 56"/>
                <a:gd name="T8" fmla="*/ 38 w 50"/>
                <a:gd name="T9" fmla="*/ 40 h 56"/>
                <a:gd name="T10" fmla="*/ 42 w 50"/>
                <a:gd name="T11" fmla="*/ 36 h 56"/>
                <a:gd name="T12" fmla="*/ 44 w 50"/>
                <a:gd name="T13" fmla="*/ 34 h 56"/>
                <a:gd name="T14" fmla="*/ 42 w 50"/>
                <a:gd name="T15" fmla="*/ 26 h 56"/>
                <a:gd name="T16" fmla="*/ 38 w 50"/>
                <a:gd name="T17" fmla="*/ 24 h 56"/>
                <a:gd name="T18" fmla="*/ 36 w 50"/>
                <a:gd name="T19" fmla="*/ 26 h 56"/>
                <a:gd name="T20" fmla="*/ 30 w 50"/>
                <a:gd name="T21" fmla="*/ 28 h 56"/>
                <a:gd name="T22" fmla="*/ 26 w 50"/>
                <a:gd name="T23" fmla="*/ 30 h 56"/>
                <a:gd name="T24" fmla="*/ 18 w 50"/>
                <a:gd name="T25" fmla="*/ 34 h 56"/>
                <a:gd name="T26" fmla="*/ 12 w 50"/>
                <a:gd name="T27" fmla="*/ 36 h 56"/>
                <a:gd name="T28" fmla="*/ 8 w 50"/>
                <a:gd name="T29" fmla="*/ 36 h 56"/>
                <a:gd name="T30" fmla="*/ 4 w 50"/>
                <a:gd name="T31" fmla="*/ 34 h 56"/>
                <a:gd name="T32" fmla="*/ 0 w 50"/>
                <a:gd name="T33" fmla="*/ 28 h 56"/>
                <a:gd name="T34" fmla="*/ 0 w 50"/>
                <a:gd name="T35" fmla="*/ 22 h 56"/>
                <a:gd name="T36" fmla="*/ 2 w 50"/>
                <a:gd name="T37" fmla="*/ 14 h 56"/>
                <a:gd name="T38" fmla="*/ 6 w 50"/>
                <a:gd name="T39" fmla="*/ 8 h 56"/>
                <a:gd name="T40" fmla="*/ 16 w 50"/>
                <a:gd name="T41" fmla="*/ 2 h 56"/>
                <a:gd name="T42" fmla="*/ 24 w 50"/>
                <a:gd name="T43" fmla="*/ 0 h 56"/>
                <a:gd name="T44" fmla="*/ 26 w 50"/>
                <a:gd name="T45" fmla="*/ 6 h 56"/>
                <a:gd name="T46" fmla="*/ 18 w 50"/>
                <a:gd name="T47" fmla="*/ 8 h 56"/>
                <a:gd name="T48" fmla="*/ 10 w 50"/>
                <a:gd name="T49" fmla="*/ 14 h 56"/>
                <a:gd name="T50" fmla="*/ 6 w 50"/>
                <a:gd name="T51" fmla="*/ 20 h 56"/>
                <a:gd name="T52" fmla="*/ 8 w 50"/>
                <a:gd name="T53" fmla="*/ 26 h 56"/>
                <a:gd name="T54" fmla="*/ 12 w 50"/>
                <a:gd name="T55" fmla="*/ 28 h 56"/>
                <a:gd name="T56" fmla="*/ 14 w 50"/>
                <a:gd name="T57" fmla="*/ 28 h 56"/>
                <a:gd name="T58" fmla="*/ 18 w 50"/>
                <a:gd name="T59" fmla="*/ 26 h 56"/>
                <a:gd name="T60" fmla="*/ 22 w 50"/>
                <a:gd name="T61" fmla="*/ 24 h 56"/>
                <a:gd name="T62" fmla="*/ 30 w 50"/>
                <a:gd name="T63" fmla="*/ 20 h 56"/>
                <a:gd name="T64" fmla="*/ 36 w 50"/>
                <a:gd name="T65" fmla="*/ 18 h 56"/>
                <a:gd name="T66" fmla="*/ 42 w 50"/>
                <a:gd name="T67" fmla="*/ 18 h 56"/>
                <a:gd name="T68" fmla="*/ 46 w 50"/>
                <a:gd name="T69" fmla="*/ 20 h 56"/>
                <a:gd name="T70" fmla="*/ 50 w 50"/>
                <a:gd name="T71" fmla="*/ 26 h 56"/>
                <a:gd name="T72" fmla="*/ 50 w 50"/>
                <a:gd name="T73" fmla="*/ 32 h 56"/>
                <a:gd name="T74" fmla="*/ 44 w 50"/>
                <a:gd name="T75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" h="56">
                  <a:moveTo>
                    <a:pt x="44" y="44"/>
                  </a:moveTo>
                  <a:lnTo>
                    <a:pt x="44" y="44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22" y="5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6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0" y="26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7497185" y="3055343"/>
              <a:ext cx="144987" cy="127929"/>
            </a:xfrm>
            <a:custGeom>
              <a:avLst/>
              <a:gdLst>
                <a:gd name="T0" fmla="*/ 46 w 68"/>
                <a:gd name="T1" fmla="*/ 56 h 60"/>
                <a:gd name="T2" fmla="*/ 46 w 68"/>
                <a:gd name="T3" fmla="*/ 56 h 60"/>
                <a:gd name="T4" fmla="*/ 40 w 68"/>
                <a:gd name="T5" fmla="*/ 60 h 60"/>
                <a:gd name="T6" fmla="*/ 34 w 68"/>
                <a:gd name="T7" fmla="*/ 60 h 60"/>
                <a:gd name="T8" fmla="*/ 34 w 68"/>
                <a:gd name="T9" fmla="*/ 60 h 60"/>
                <a:gd name="T10" fmla="*/ 28 w 68"/>
                <a:gd name="T11" fmla="*/ 58 h 60"/>
                <a:gd name="T12" fmla="*/ 20 w 68"/>
                <a:gd name="T13" fmla="*/ 52 h 60"/>
                <a:gd name="T14" fmla="*/ 0 w 68"/>
                <a:gd name="T15" fmla="*/ 30 h 60"/>
                <a:gd name="T16" fmla="*/ 6 w 68"/>
                <a:gd name="T17" fmla="*/ 24 h 60"/>
                <a:gd name="T18" fmla="*/ 26 w 68"/>
                <a:gd name="T19" fmla="*/ 44 h 60"/>
                <a:gd name="T20" fmla="*/ 26 w 68"/>
                <a:gd name="T21" fmla="*/ 44 h 60"/>
                <a:gd name="T22" fmla="*/ 30 w 68"/>
                <a:gd name="T23" fmla="*/ 50 h 60"/>
                <a:gd name="T24" fmla="*/ 36 w 68"/>
                <a:gd name="T25" fmla="*/ 50 h 60"/>
                <a:gd name="T26" fmla="*/ 40 w 68"/>
                <a:gd name="T27" fmla="*/ 50 h 60"/>
                <a:gd name="T28" fmla="*/ 44 w 68"/>
                <a:gd name="T29" fmla="*/ 48 h 60"/>
                <a:gd name="T30" fmla="*/ 44 w 68"/>
                <a:gd name="T31" fmla="*/ 48 h 60"/>
                <a:gd name="T32" fmla="*/ 46 w 68"/>
                <a:gd name="T33" fmla="*/ 44 h 60"/>
                <a:gd name="T34" fmla="*/ 48 w 68"/>
                <a:gd name="T35" fmla="*/ 38 h 60"/>
                <a:gd name="T36" fmla="*/ 48 w 68"/>
                <a:gd name="T37" fmla="*/ 38 h 60"/>
                <a:gd name="T38" fmla="*/ 48 w 68"/>
                <a:gd name="T39" fmla="*/ 34 h 60"/>
                <a:gd name="T40" fmla="*/ 46 w 68"/>
                <a:gd name="T41" fmla="*/ 28 h 60"/>
                <a:gd name="T42" fmla="*/ 24 w 68"/>
                <a:gd name="T43" fmla="*/ 6 h 60"/>
                <a:gd name="T44" fmla="*/ 30 w 68"/>
                <a:gd name="T45" fmla="*/ 0 h 60"/>
                <a:gd name="T46" fmla="*/ 58 w 68"/>
                <a:gd name="T47" fmla="*/ 28 h 60"/>
                <a:gd name="T48" fmla="*/ 58 w 68"/>
                <a:gd name="T49" fmla="*/ 28 h 60"/>
                <a:gd name="T50" fmla="*/ 60 w 68"/>
                <a:gd name="T51" fmla="*/ 28 h 60"/>
                <a:gd name="T52" fmla="*/ 62 w 68"/>
                <a:gd name="T53" fmla="*/ 28 h 60"/>
                <a:gd name="T54" fmla="*/ 68 w 68"/>
                <a:gd name="T55" fmla="*/ 34 h 60"/>
                <a:gd name="T56" fmla="*/ 66 w 68"/>
                <a:gd name="T57" fmla="*/ 34 h 60"/>
                <a:gd name="T58" fmla="*/ 66 w 68"/>
                <a:gd name="T59" fmla="*/ 36 h 60"/>
                <a:gd name="T60" fmla="*/ 66 w 68"/>
                <a:gd name="T61" fmla="*/ 36 h 60"/>
                <a:gd name="T62" fmla="*/ 62 w 68"/>
                <a:gd name="T63" fmla="*/ 38 h 60"/>
                <a:gd name="T64" fmla="*/ 62 w 68"/>
                <a:gd name="T65" fmla="*/ 38 h 60"/>
                <a:gd name="T66" fmla="*/ 58 w 68"/>
                <a:gd name="T67" fmla="*/ 36 h 60"/>
                <a:gd name="T68" fmla="*/ 54 w 68"/>
                <a:gd name="T69" fmla="*/ 32 h 60"/>
                <a:gd name="T70" fmla="*/ 54 w 68"/>
                <a:gd name="T71" fmla="*/ 32 h 60"/>
                <a:gd name="T72" fmla="*/ 54 w 68"/>
                <a:gd name="T73" fmla="*/ 38 h 60"/>
                <a:gd name="T74" fmla="*/ 54 w 68"/>
                <a:gd name="T75" fmla="*/ 44 h 60"/>
                <a:gd name="T76" fmla="*/ 54 w 68"/>
                <a:gd name="T77" fmla="*/ 44 h 60"/>
                <a:gd name="T78" fmla="*/ 50 w 68"/>
                <a:gd name="T79" fmla="*/ 50 h 60"/>
                <a:gd name="T80" fmla="*/ 46 w 68"/>
                <a:gd name="T81" fmla="*/ 56 h 60"/>
                <a:gd name="T82" fmla="*/ 46 w 68"/>
                <a:gd name="T8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60">
                  <a:moveTo>
                    <a:pt x="46" y="56"/>
                  </a:moveTo>
                  <a:lnTo>
                    <a:pt x="46" y="56"/>
                  </a:lnTo>
                  <a:lnTo>
                    <a:pt x="40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28" y="58"/>
                  </a:lnTo>
                  <a:lnTo>
                    <a:pt x="20" y="52"/>
                  </a:lnTo>
                  <a:lnTo>
                    <a:pt x="0" y="30"/>
                  </a:lnTo>
                  <a:lnTo>
                    <a:pt x="6" y="2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50"/>
                  </a:lnTo>
                  <a:lnTo>
                    <a:pt x="36" y="50"/>
                  </a:lnTo>
                  <a:lnTo>
                    <a:pt x="40" y="5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6" y="4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4"/>
                  </a:lnTo>
                  <a:lnTo>
                    <a:pt x="46" y="28"/>
                  </a:lnTo>
                  <a:lnTo>
                    <a:pt x="24" y="6"/>
                  </a:lnTo>
                  <a:lnTo>
                    <a:pt x="30" y="0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60" y="28"/>
                  </a:lnTo>
                  <a:lnTo>
                    <a:pt x="62" y="28"/>
                  </a:lnTo>
                  <a:lnTo>
                    <a:pt x="68" y="34"/>
                  </a:lnTo>
                  <a:lnTo>
                    <a:pt x="66" y="34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58" y="36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6" y="56"/>
                  </a:lnTo>
                  <a:lnTo>
                    <a:pt x="4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7582472" y="2935942"/>
              <a:ext cx="187630" cy="174837"/>
            </a:xfrm>
            <a:custGeom>
              <a:avLst/>
              <a:gdLst>
                <a:gd name="T0" fmla="*/ 88 w 88"/>
                <a:gd name="T1" fmla="*/ 28 h 82"/>
                <a:gd name="T2" fmla="*/ 82 w 88"/>
                <a:gd name="T3" fmla="*/ 34 h 82"/>
                <a:gd name="T4" fmla="*/ 64 w 88"/>
                <a:gd name="T5" fmla="*/ 14 h 82"/>
                <a:gd name="T6" fmla="*/ 64 w 88"/>
                <a:gd name="T7" fmla="*/ 14 h 82"/>
                <a:gd name="T8" fmla="*/ 58 w 88"/>
                <a:gd name="T9" fmla="*/ 10 h 82"/>
                <a:gd name="T10" fmla="*/ 54 w 88"/>
                <a:gd name="T11" fmla="*/ 8 h 82"/>
                <a:gd name="T12" fmla="*/ 54 w 88"/>
                <a:gd name="T13" fmla="*/ 8 h 82"/>
                <a:gd name="T14" fmla="*/ 48 w 88"/>
                <a:gd name="T15" fmla="*/ 8 h 82"/>
                <a:gd name="T16" fmla="*/ 46 w 88"/>
                <a:gd name="T17" fmla="*/ 10 h 82"/>
                <a:gd name="T18" fmla="*/ 46 w 88"/>
                <a:gd name="T19" fmla="*/ 10 h 82"/>
                <a:gd name="T20" fmla="*/ 42 w 88"/>
                <a:gd name="T21" fmla="*/ 14 h 82"/>
                <a:gd name="T22" fmla="*/ 42 w 88"/>
                <a:gd name="T23" fmla="*/ 20 h 82"/>
                <a:gd name="T24" fmla="*/ 42 w 88"/>
                <a:gd name="T25" fmla="*/ 20 h 82"/>
                <a:gd name="T26" fmla="*/ 42 w 88"/>
                <a:gd name="T27" fmla="*/ 26 h 82"/>
                <a:gd name="T28" fmla="*/ 44 w 88"/>
                <a:gd name="T29" fmla="*/ 30 h 82"/>
                <a:gd name="T30" fmla="*/ 66 w 88"/>
                <a:gd name="T31" fmla="*/ 52 h 82"/>
                <a:gd name="T32" fmla="*/ 60 w 88"/>
                <a:gd name="T33" fmla="*/ 58 h 82"/>
                <a:gd name="T34" fmla="*/ 40 w 88"/>
                <a:gd name="T35" fmla="*/ 38 h 82"/>
                <a:gd name="T36" fmla="*/ 40 w 88"/>
                <a:gd name="T37" fmla="*/ 38 h 82"/>
                <a:gd name="T38" fmla="*/ 34 w 88"/>
                <a:gd name="T39" fmla="*/ 34 h 82"/>
                <a:gd name="T40" fmla="*/ 30 w 88"/>
                <a:gd name="T41" fmla="*/ 32 h 82"/>
                <a:gd name="T42" fmla="*/ 30 w 88"/>
                <a:gd name="T43" fmla="*/ 32 h 82"/>
                <a:gd name="T44" fmla="*/ 26 w 88"/>
                <a:gd name="T45" fmla="*/ 32 h 82"/>
                <a:gd name="T46" fmla="*/ 22 w 88"/>
                <a:gd name="T47" fmla="*/ 34 h 82"/>
                <a:gd name="T48" fmla="*/ 22 w 88"/>
                <a:gd name="T49" fmla="*/ 34 h 82"/>
                <a:gd name="T50" fmla="*/ 20 w 88"/>
                <a:gd name="T51" fmla="*/ 38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48 h 82"/>
                <a:gd name="T58" fmla="*/ 20 w 88"/>
                <a:gd name="T59" fmla="*/ 54 h 82"/>
                <a:gd name="T60" fmla="*/ 42 w 88"/>
                <a:gd name="T61" fmla="*/ 76 h 82"/>
                <a:gd name="T62" fmla="*/ 36 w 88"/>
                <a:gd name="T63" fmla="*/ 82 h 82"/>
                <a:gd name="T64" fmla="*/ 0 w 88"/>
                <a:gd name="T65" fmla="*/ 46 h 82"/>
                <a:gd name="T66" fmla="*/ 6 w 88"/>
                <a:gd name="T67" fmla="*/ 40 h 82"/>
                <a:gd name="T68" fmla="*/ 14 w 88"/>
                <a:gd name="T69" fmla="*/ 48 h 82"/>
                <a:gd name="T70" fmla="*/ 14 w 88"/>
                <a:gd name="T71" fmla="*/ 48 h 82"/>
                <a:gd name="T72" fmla="*/ 12 w 88"/>
                <a:gd name="T73" fmla="*/ 42 h 82"/>
                <a:gd name="T74" fmla="*/ 14 w 88"/>
                <a:gd name="T75" fmla="*/ 36 h 82"/>
                <a:gd name="T76" fmla="*/ 14 w 88"/>
                <a:gd name="T77" fmla="*/ 36 h 82"/>
                <a:gd name="T78" fmla="*/ 16 w 88"/>
                <a:gd name="T79" fmla="*/ 32 h 82"/>
                <a:gd name="T80" fmla="*/ 18 w 88"/>
                <a:gd name="T81" fmla="*/ 26 h 82"/>
                <a:gd name="T82" fmla="*/ 18 w 88"/>
                <a:gd name="T83" fmla="*/ 26 h 82"/>
                <a:gd name="T84" fmla="*/ 24 w 88"/>
                <a:gd name="T85" fmla="*/ 24 h 82"/>
                <a:gd name="T86" fmla="*/ 28 w 88"/>
                <a:gd name="T87" fmla="*/ 22 h 82"/>
                <a:gd name="T88" fmla="*/ 28 w 88"/>
                <a:gd name="T89" fmla="*/ 22 h 82"/>
                <a:gd name="T90" fmla="*/ 32 w 88"/>
                <a:gd name="T91" fmla="*/ 22 h 82"/>
                <a:gd name="T92" fmla="*/ 38 w 88"/>
                <a:gd name="T93" fmla="*/ 26 h 82"/>
                <a:gd name="T94" fmla="*/ 38 w 88"/>
                <a:gd name="T95" fmla="*/ 26 h 82"/>
                <a:gd name="T96" fmla="*/ 36 w 88"/>
                <a:gd name="T97" fmla="*/ 18 h 82"/>
                <a:gd name="T98" fmla="*/ 36 w 88"/>
                <a:gd name="T99" fmla="*/ 14 h 82"/>
                <a:gd name="T100" fmla="*/ 38 w 88"/>
                <a:gd name="T101" fmla="*/ 8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2 w 88"/>
                <a:gd name="T115" fmla="*/ 2 h 82"/>
                <a:gd name="T116" fmla="*/ 62 w 88"/>
                <a:gd name="T117" fmla="*/ 2 h 82"/>
                <a:gd name="T118" fmla="*/ 68 w 88"/>
                <a:gd name="T119" fmla="*/ 8 h 82"/>
                <a:gd name="T120" fmla="*/ 88 w 88"/>
                <a:gd name="T121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28"/>
                  </a:moveTo>
                  <a:lnTo>
                    <a:pt x="82" y="3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48" y="8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2" y="1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6"/>
                  </a:lnTo>
                  <a:lnTo>
                    <a:pt x="44" y="30"/>
                  </a:lnTo>
                  <a:lnTo>
                    <a:pt x="66" y="52"/>
                  </a:lnTo>
                  <a:lnTo>
                    <a:pt x="60" y="5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4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6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0" y="3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0" y="54"/>
                  </a:lnTo>
                  <a:lnTo>
                    <a:pt x="42" y="76"/>
                  </a:lnTo>
                  <a:lnTo>
                    <a:pt x="36" y="82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2" y="4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4" y="24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8" y="8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8431070" y="3213122"/>
              <a:ext cx="174837" cy="115136"/>
            </a:xfrm>
            <a:custGeom>
              <a:avLst/>
              <a:gdLst>
                <a:gd name="T0" fmla="*/ 48 w 82"/>
                <a:gd name="T1" fmla="*/ 54 h 54"/>
                <a:gd name="T2" fmla="*/ 0 w 82"/>
                <a:gd name="T3" fmla="*/ 6 h 54"/>
                <a:gd name="T4" fmla="*/ 6 w 82"/>
                <a:gd name="T5" fmla="*/ 0 h 54"/>
                <a:gd name="T6" fmla="*/ 50 w 82"/>
                <a:gd name="T7" fmla="*/ 42 h 54"/>
                <a:gd name="T8" fmla="*/ 76 w 82"/>
                <a:gd name="T9" fmla="*/ 16 h 54"/>
                <a:gd name="T10" fmla="*/ 82 w 82"/>
                <a:gd name="T11" fmla="*/ 22 h 54"/>
                <a:gd name="T12" fmla="*/ 48 w 82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54">
                  <a:moveTo>
                    <a:pt x="48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0" y="42"/>
                  </a:lnTo>
                  <a:lnTo>
                    <a:pt x="76" y="16"/>
                  </a:lnTo>
                  <a:lnTo>
                    <a:pt x="82" y="22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5"/>
            <p:cNvSpPr>
              <a:spLocks noEditPoints="1"/>
            </p:cNvSpPr>
            <p:nvPr/>
          </p:nvSpPr>
          <p:spPr bwMode="auto">
            <a:xfrm>
              <a:off x="8554735" y="3123572"/>
              <a:ext cx="110872" cy="110872"/>
            </a:xfrm>
            <a:custGeom>
              <a:avLst/>
              <a:gdLst>
                <a:gd name="T0" fmla="*/ 44 w 52"/>
                <a:gd name="T1" fmla="*/ 44 h 52"/>
                <a:gd name="T2" fmla="*/ 36 w 52"/>
                <a:gd name="T3" fmla="*/ 50 h 52"/>
                <a:gd name="T4" fmla="*/ 26 w 52"/>
                <a:gd name="T5" fmla="*/ 52 h 52"/>
                <a:gd name="T6" fmla="*/ 16 w 52"/>
                <a:gd name="T7" fmla="*/ 48 h 52"/>
                <a:gd name="T8" fmla="*/ 8 w 52"/>
                <a:gd name="T9" fmla="*/ 44 h 52"/>
                <a:gd name="T10" fmla="*/ 2 w 52"/>
                <a:gd name="T11" fmla="*/ 34 h 52"/>
                <a:gd name="T12" fmla="*/ 0 w 52"/>
                <a:gd name="T13" fmla="*/ 26 h 52"/>
                <a:gd name="T14" fmla="*/ 2 w 52"/>
                <a:gd name="T15" fmla="*/ 16 h 52"/>
                <a:gd name="T16" fmla="*/ 8 w 52"/>
                <a:gd name="T17" fmla="*/ 8 h 52"/>
                <a:gd name="T18" fmla="*/ 16 w 52"/>
                <a:gd name="T19" fmla="*/ 2 h 52"/>
                <a:gd name="T20" fmla="*/ 26 w 52"/>
                <a:gd name="T21" fmla="*/ 0 h 52"/>
                <a:gd name="T22" fmla="*/ 36 w 52"/>
                <a:gd name="T23" fmla="*/ 2 h 52"/>
                <a:gd name="T24" fmla="*/ 44 w 52"/>
                <a:gd name="T25" fmla="*/ 8 h 52"/>
                <a:gd name="T26" fmla="*/ 50 w 52"/>
                <a:gd name="T27" fmla="*/ 16 h 52"/>
                <a:gd name="T28" fmla="*/ 52 w 52"/>
                <a:gd name="T29" fmla="*/ 26 h 52"/>
                <a:gd name="T30" fmla="*/ 50 w 52"/>
                <a:gd name="T31" fmla="*/ 36 h 52"/>
                <a:gd name="T32" fmla="*/ 44 w 52"/>
                <a:gd name="T33" fmla="*/ 44 h 52"/>
                <a:gd name="T34" fmla="*/ 14 w 52"/>
                <a:gd name="T35" fmla="*/ 38 h 52"/>
                <a:gd name="T36" fmla="*/ 20 w 52"/>
                <a:gd name="T37" fmla="*/ 42 h 52"/>
                <a:gd name="T38" fmla="*/ 26 w 52"/>
                <a:gd name="T39" fmla="*/ 44 h 52"/>
                <a:gd name="T40" fmla="*/ 34 w 52"/>
                <a:gd name="T41" fmla="*/ 42 h 52"/>
                <a:gd name="T42" fmla="*/ 38 w 52"/>
                <a:gd name="T43" fmla="*/ 38 h 52"/>
                <a:gd name="T44" fmla="*/ 42 w 52"/>
                <a:gd name="T45" fmla="*/ 34 h 52"/>
                <a:gd name="T46" fmla="*/ 44 w 52"/>
                <a:gd name="T47" fmla="*/ 26 h 52"/>
                <a:gd name="T48" fmla="*/ 42 w 52"/>
                <a:gd name="T49" fmla="*/ 20 h 52"/>
                <a:gd name="T50" fmla="*/ 38 w 52"/>
                <a:gd name="T51" fmla="*/ 14 h 52"/>
                <a:gd name="T52" fmla="*/ 32 w 52"/>
                <a:gd name="T53" fmla="*/ 10 h 52"/>
                <a:gd name="T54" fmla="*/ 24 w 52"/>
                <a:gd name="T55" fmla="*/ 8 h 52"/>
                <a:gd name="T56" fmla="*/ 18 w 52"/>
                <a:gd name="T57" fmla="*/ 8 h 52"/>
                <a:gd name="T58" fmla="*/ 12 w 52"/>
                <a:gd name="T59" fmla="*/ 12 h 52"/>
                <a:gd name="T60" fmla="*/ 10 w 52"/>
                <a:gd name="T61" fmla="*/ 18 h 52"/>
                <a:gd name="T62" fmla="*/ 8 w 52"/>
                <a:gd name="T63" fmla="*/ 24 h 52"/>
                <a:gd name="T64" fmla="*/ 10 w 52"/>
                <a:gd name="T65" fmla="*/ 32 h 52"/>
                <a:gd name="T66" fmla="*/ 14 w 52"/>
                <a:gd name="T6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2">
                  <a:moveTo>
                    <a:pt x="44" y="44"/>
                  </a:moveTo>
                  <a:lnTo>
                    <a:pt x="44" y="44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14" y="38"/>
                  </a:moveTo>
                  <a:lnTo>
                    <a:pt x="14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8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8622964" y="3046814"/>
              <a:ext cx="89551" cy="115136"/>
            </a:xfrm>
            <a:custGeom>
              <a:avLst/>
              <a:gdLst>
                <a:gd name="T0" fmla="*/ 24 w 42"/>
                <a:gd name="T1" fmla="*/ 6 h 54"/>
                <a:gd name="T2" fmla="*/ 24 w 42"/>
                <a:gd name="T3" fmla="*/ 6 h 54"/>
                <a:gd name="T4" fmla="*/ 22 w 42"/>
                <a:gd name="T5" fmla="*/ 10 h 54"/>
                <a:gd name="T6" fmla="*/ 20 w 42"/>
                <a:gd name="T7" fmla="*/ 16 h 54"/>
                <a:gd name="T8" fmla="*/ 20 w 42"/>
                <a:gd name="T9" fmla="*/ 16 h 54"/>
                <a:gd name="T10" fmla="*/ 18 w 42"/>
                <a:gd name="T11" fmla="*/ 22 h 54"/>
                <a:gd name="T12" fmla="*/ 20 w 42"/>
                <a:gd name="T13" fmla="*/ 26 h 54"/>
                <a:gd name="T14" fmla="*/ 42 w 42"/>
                <a:gd name="T15" fmla="*/ 48 h 54"/>
                <a:gd name="T16" fmla="*/ 36 w 42"/>
                <a:gd name="T17" fmla="*/ 54 h 54"/>
                <a:gd name="T18" fmla="*/ 0 w 42"/>
                <a:gd name="T19" fmla="*/ 20 h 54"/>
                <a:gd name="T20" fmla="*/ 6 w 42"/>
                <a:gd name="T21" fmla="*/ 14 h 54"/>
                <a:gd name="T22" fmla="*/ 14 w 42"/>
                <a:gd name="T23" fmla="*/ 22 h 54"/>
                <a:gd name="T24" fmla="*/ 14 w 42"/>
                <a:gd name="T25" fmla="*/ 22 h 54"/>
                <a:gd name="T26" fmla="*/ 14 w 42"/>
                <a:gd name="T27" fmla="*/ 12 h 54"/>
                <a:gd name="T28" fmla="*/ 14 w 42"/>
                <a:gd name="T29" fmla="*/ 12 h 54"/>
                <a:gd name="T30" fmla="*/ 14 w 42"/>
                <a:gd name="T31" fmla="*/ 6 h 54"/>
                <a:gd name="T32" fmla="*/ 18 w 42"/>
                <a:gd name="T33" fmla="*/ 2 h 54"/>
                <a:gd name="T34" fmla="*/ 18 w 42"/>
                <a:gd name="T35" fmla="*/ 2 h 54"/>
                <a:gd name="T36" fmla="*/ 20 w 42"/>
                <a:gd name="T37" fmla="*/ 0 h 54"/>
                <a:gd name="T38" fmla="*/ 24 w 42"/>
                <a:gd name="T3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54">
                  <a:moveTo>
                    <a:pt x="24" y="6"/>
                  </a:moveTo>
                  <a:lnTo>
                    <a:pt x="24" y="6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42" y="48"/>
                  </a:lnTo>
                  <a:lnTo>
                    <a:pt x="36" y="54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"/>
            <p:cNvSpPr>
              <a:spLocks noEditPoints="1"/>
            </p:cNvSpPr>
            <p:nvPr/>
          </p:nvSpPr>
          <p:spPr bwMode="auto">
            <a:xfrm>
              <a:off x="8691193" y="2987114"/>
              <a:ext cx="110872" cy="106608"/>
            </a:xfrm>
            <a:custGeom>
              <a:avLst/>
              <a:gdLst>
                <a:gd name="T0" fmla="*/ 44 w 52"/>
                <a:gd name="T1" fmla="*/ 44 h 50"/>
                <a:gd name="T2" fmla="*/ 36 w 52"/>
                <a:gd name="T3" fmla="*/ 48 h 50"/>
                <a:gd name="T4" fmla="*/ 26 w 52"/>
                <a:gd name="T5" fmla="*/ 50 h 50"/>
                <a:gd name="T6" fmla="*/ 16 w 52"/>
                <a:gd name="T7" fmla="*/ 48 h 50"/>
                <a:gd name="T8" fmla="*/ 8 w 52"/>
                <a:gd name="T9" fmla="*/ 42 h 50"/>
                <a:gd name="T10" fmla="*/ 2 w 52"/>
                <a:gd name="T11" fmla="*/ 34 h 50"/>
                <a:gd name="T12" fmla="*/ 0 w 52"/>
                <a:gd name="T13" fmla="*/ 26 h 50"/>
                <a:gd name="T14" fmla="*/ 2 w 52"/>
                <a:gd name="T15" fmla="*/ 16 h 50"/>
                <a:gd name="T16" fmla="*/ 8 w 52"/>
                <a:gd name="T17" fmla="*/ 6 h 50"/>
                <a:gd name="T18" fmla="*/ 16 w 52"/>
                <a:gd name="T19" fmla="*/ 2 h 50"/>
                <a:gd name="T20" fmla="*/ 26 w 52"/>
                <a:gd name="T21" fmla="*/ 0 h 50"/>
                <a:gd name="T22" fmla="*/ 36 w 52"/>
                <a:gd name="T23" fmla="*/ 2 h 50"/>
                <a:gd name="T24" fmla="*/ 44 w 52"/>
                <a:gd name="T25" fmla="*/ 8 h 50"/>
                <a:gd name="T26" fmla="*/ 16 w 52"/>
                <a:gd name="T27" fmla="*/ 38 h 50"/>
                <a:gd name="T28" fmla="*/ 22 w 52"/>
                <a:gd name="T29" fmla="*/ 42 h 50"/>
                <a:gd name="T30" fmla="*/ 30 w 52"/>
                <a:gd name="T31" fmla="*/ 44 h 50"/>
                <a:gd name="T32" fmla="*/ 36 w 52"/>
                <a:gd name="T33" fmla="*/ 42 h 50"/>
                <a:gd name="T34" fmla="*/ 40 w 52"/>
                <a:gd name="T35" fmla="*/ 38 h 50"/>
                <a:gd name="T36" fmla="*/ 44 w 52"/>
                <a:gd name="T37" fmla="*/ 34 h 50"/>
                <a:gd name="T38" fmla="*/ 44 w 52"/>
                <a:gd name="T39" fmla="*/ 30 h 50"/>
                <a:gd name="T40" fmla="*/ 46 w 52"/>
                <a:gd name="T41" fmla="*/ 26 h 50"/>
                <a:gd name="T42" fmla="*/ 44 w 52"/>
                <a:gd name="T43" fmla="*/ 22 h 50"/>
                <a:gd name="T44" fmla="*/ 50 w 52"/>
                <a:gd name="T45" fmla="*/ 18 h 50"/>
                <a:gd name="T46" fmla="*/ 52 w 52"/>
                <a:gd name="T47" fmla="*/ 24 h 50"/>
                <a:gd name="T48" fmla="*/ 52 w 52"/>
                <a:gd name="T49" fmla="*/ 32 h 50"/>
                <a:gd name="T50" fmla="*/ 48 w 52"/>
                <a:gd name="T51" fmla="*/ 38 h 50"/>
                <a:gd name="T52" fmla="*/ 44 w 52"/>
                <a:gd name="T53" fmla="*/ 44 h 50"/>
                <a:gd name="T54" fmla="*/ 36 w 52"/>
                <a:gd name="T55" fmla="*/ 10 h 50"/>
                <a:gd name="T56" fmla="*/ 30 w 52"/>
                <a:gd name="T57" fmla="*/ 8 h 50"/>
                <a:gd name="T58" fmla="*/ 24 w 52"/>
                <a:gd name="T59" fmla="*/ 6 h 50"/>
                <a:gd name="T60" fmla="*/ 18 w 52"/>
                <a:gd name="T61" fmla="*/ 8 h 50"/>
                <a:gd name="T62" fmla="*/ 12 w 52"/>
                <a:gd name="T63" fmla="*/ 12 h 50"/>
                <a:gd name="T64" fmla="*/ 10 w 52"/>
                <a:gd name="T65" fmla="*/ 16 h 50"/>
                <a:gd name="T66" fmla="*/ 8 w 52"/>
                <a:gd name="T67" fmla="*/ 22 h 50"/>
                <a:gd name="T68" fmla="*/ 8 w 52"/>
                <a:gd name="T69" fmla="*/ 28 h 50"/>
                <a:gd name="T70" fmla="*/ 36 w 52"/>
                <a:gd name="T7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50">
                  <a:moveTo>
                    <a:pt x="44" y="44"/>
                  </a:moveTo>
                  <a:lnTo>
                    <a:pt x="44" y="44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4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36" y="10"/>
                  </a:moveTo>
                  <a:lnTo>
                    <a:pt x="36" y="10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34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8759422" y="2850656"/>
              <a:ext cx="187630" cy="174837"/>
            </a:xfrm>
            <a:custGeom>
              <a:avLst/>
              <a:gdLst>
                <a:gd name="T0" fmla="*/ 88 w 88"/>
                <a:gd name="T1" fmla="*/ 30 h 82"/>
                <a:gd name="T2" fmla="*/ 82 w 88"/>
                <a:gd name="T3" fmla="*/ 36 h 82"/>
                <a:gd name="T4" fmla="*/ 64 w 88"/>
                <a:gd name="T5" fmla="*/ 16 h 82"/>
                <a:gd name="T6" fmla="*/ 64 w 88"/>
                <a:gd name="T7" fmla="*/ 16 h 82"/>
                <a:gd name="T8" fmla="*/ 58 w 88"/>
                <a:gd name="T9" fmla="*/ 12 h 82"/>
                <a:gd name="T10" fmla="*/ 54 w 88"/>
                <a:gd name="T11" fmla="*/ 10 h 82"/>
                <a:gd name="T12" fmla="*/ 54 w 88"/>
                <a:gd name="T13" fmla="*/ 10 h 82"/>
                <a:gd name="T14" fmla="*/ 50 w 88"/>
                <a:gd name="T15" fmla="*/ 10 h 82"/>
                <a:gd name="T16" fmla="*/ 46 w 88"/>
                <a:gd name="T17" fmla="*/ 12 h 82"/>
                <a:gd name="T18" fmla="*/ 46 w 88"/>
                <a:gd name="T19" fmla="*/ 12 h 82"/>
                <a:gd name="T20" fmla="*/ 42 w 88"/>
                <a:gd name="T21" fmla="*/ 16 h 82"/>
                <a:gd name="T22" fmla="*/ 42 w 88"/>
                <a:gd name="T23" fmla="*/ 22 h 82"/>
                <a:gd name="T24" fmla="*/ 42 w 88"/>
                <a:gd name="T25" fmla="*/ 22 h 82"/>
                <a:gd name="T26" fmla="*/ 42 w 88"/>
                <a:gd name="T27" fmla="*/ 26 h 82"/>
                <a:gd name="T28" fmla="*/ 44 w 88"/>
                <a:gd name="T29" fmla="*/ 32 h 82"/>
                <a:gd name="T30" fmla="*/ 66 w 88"/>
                <a:gd name="T31" fmla="*/ 54 h 82"/>
                <a:gd name="T32" fmla="*/ 60 w 88"/>
                <a:gd name="T33" fmla="*/ 58 h 82"/>
                <a:gd name="T34" fmla="*/ 40 w 88"/>
                <a:gd name="T35" fmla="*/ 40 h 82"/>
                <a:gd name="T36" fmla="*/ 40 w 88"/>
                <a:gd name="T37" fmla="*/ 40 h 82"/>
                <a:gd name="T38" fmla="*/ 34 w 88"/>
                <a:gd name="T39" fmla="*/ 34 h 82"/>
                <a:gd name="T40" fmla="*/ 30 w 88"/>
                <a:gd name="T41" fmla="*/ 32 h 82"/>
                <a:gd name="T42" fmla="*/ 30 w 88"/>
                <a:gd name="T43" fmla="*/ 32 h 82"/>
                <a:gd name="T44" fmla="*/ 26 w 88"/>
                <a:gd name="T45" fmla="*/ 34 h 82"/>
                <a:gd name="T46" fmla="*/ 22 w 88"/>
                <a:gd name="T47" fmla="*/ 36 h 82"/>
                <a:gd name="T48" fmla="*/ 22 w 88"/>
                <a:gd name="T49" fmla="*/ 36 h 82"/>
                <a:gd name="T50" fmla="*/ 20 w 88"/>
                <a:gd name="T51" fmla="*/ 40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50 h 82"/>
                <a:gd name="T58" fmla="*/ 20 w 88"/>
                <a:gd name="T59" fmla="*/ 56 h 82"/>
                <a:gd name="T60" fmla="*/ 42 w 88"/>
                <a:gd name="T61" fmla="*/ 76 h 82"/>
                <a:gd name="T62" fmla="*/ 36 w 88"/>
                <a:gd name="T63" fmla="*/ 82 h 82"/>
                <a:gd name="T64" fmla="*/ 0 w 88"/>
                <a:gd name="T65" fmla="*/ 48 h 82"/>
                <a:gd name="T66" fmla="*/ 6 w 88"/>
                <a:gd name="T67" fmla="*/ 42 h 82"/>
                <a:gd name="T68" fmla="*/ 14 w 88"/>
                <a:gd name="T69" fmla="*/ 50 h 82"/>
                <a:gd name="T70" fmla="*/ 14 w 88"/>
                <a:gd name="T71" fmla="*/ 50 h 82"/>
                <a:gd name="T72" fmla="*/ 12 w 88"/>
                <a:gd name="T73" fmla="*/ 44 h 82"/>
                <a:gd name="T74" fmla="*/ 14 w 88"/>
                <a:gd name="T75" fmla="*/ 38 h 82"/>
                <a:gd name="T76" fmla="*/ 14 w 88"/>
                <a:gd name="T77" fmla="*/ 38 h 82"/>
                <a:gd name="T78" fmla="*/ 16 w 88"/>
                <a:gd name="T79" fmla="*/ 32 h 82"/>
                <a:gd name="T80" fmla="*/ 18 w 88"/>
                <a:gd name="T81" fmla="*/ 28 h 82"/>
                <a:gd name="T82" fmla="*/ 18 w 88"/>
                <a:gd name="T83" fmla="*/ 28 h 82"/>
                <a:gd name="T84" fmla="*/ 24 w 88"/>
                <a:gd name="T85" fmla="*/ 24 h 82"/>
                <a:gd name="T86" fmla="*/ 28 w 88"/>
                <a:gd name="T87" fmla="*/ 24 h 82"/>
                <a:gd name="T88" fmla="*/ 28 w 88"/>
                <a:gd name="T89" fmla="*/ 24 h 82"/>
                <a:gd name="T90" fmla="*/ 34 w 88"/>
                <a:gd name="T91" fmla="*/ 24 h 82"/>
                <a:gd name="T92" fmla="*/ 38 w 88"/>
                <a:gd name="T93" fmla="*/ 26 h 82"/>
                <a:gd name="T94" fmla="*/ 38 w 88"/>
                <a:gd name="T95" fmla="*/ 26 h 82"/>
                <a:gd name="T96" fmla="*/ 36 w 88"/>
                <a:gd name="T97" fmla="*/ 20 h 82"/>
                <a:gd name="T98" fmla="*/ 36 w 88"/>
                <a:gd name="T99" fmla="*/ 14 h 82"/>
                <a:gd name="T100" fmla="*/ 38 w 88"/>
                <a:gd name="T101" fmla="*/ 10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2 w 88"/>
                <a:gd name="T115" fmla="*/ 4 h 82"/>
                <a:gd name="T116" fmla="*/ 62 w 88"/>
                <a:gd name="T117" fmla="*/ 4 h 82"/>
                <a:gd name="T118" fmla="*/ 68 w 88"/>
                <a:gd name="T119" fmla="*/ 8 h 82"/>
                <a:gd name="T120" fmla="*/ 88 w 88"/>
                <a:gd name="T121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30"/>
                  </a:moveTo>
                  <a:lnTo>
                    <a:pt x="82" y="3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58" y="12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4" y="3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4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0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0"/>
                  </a:lnTo>
                  <a:lnTo>
                    <a:pt x="20" y="56"/>
                  </a:lnTo>
                  <a:lnTo>
                    <a:pt x="42" y="76"/>
                  </a:lnTo>
                  <a:lnTo>
                    <a:pt x="36" y="82"/>
                  </a:lnTo>
                  <a:lnTo>
                    <a:pt x="0" y="48"/>
                  </a:lnTo>
                  <a:lnTo>
                    <a:pt x="6" y="42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6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4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8" y="1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8" y="8"/>
                  </a:lnTo>
                  <a:lnTo>
                    <a:pt x="8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8904409" y="2744048"/>
              <a:ext cx="115136" cy="110872"/>
            </a:xfrm>
            <a:custGeom>
              <a:avLst/>
              <a:gdLst>
                <a:gd name="T0" fmla="*/ 48 w 54"/>
                <a:gd name="T1" fmla="*/ 52 h 52"/>
                <a:gd name="T2" fmla="*/ 0 w 54"/>
                <a:gd name="T3" fmla="*/ 6 h 52"/>
                <a:gd name="T4" fmla="*/ 6 w 54"/>
                <a:gd name="T5" fmla="*/ 0 h 52"/>
                <a:gd name="T6" fmla="*/ 54 w 54"/>
                <a:gd name="T7" fmla="*/ 46 h 52"/>
                <a:gd name="T8" fmla="*/ 48 w 5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48" y="5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4" y="46"/>
                  </a:lnTo>
                  <a:lnTo>
                    <a:pt x="48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0"/>
            <p:cNvSpPr>
              <a:spLocks noEditPoints="1"/>
            </p:cNvSpPr>
            <p:nvPr/>
          </p:nvSpPr>
          <p:spPr bwMode="auto">
            <a:xfrm>
              <a:off x="8964110" y="2692876"/>
              <a:ext cx="132194" cy="157780"/>
            </a:xfrm>
            <a:custGeom>
              <a:avLst/>
              <a:gdLst>
                <a:gd name="T0" fmla="*/ 56 w 62"/>
                <a:gd name="T1" fmla="*/ 42 h 74"/>
                <a:gd name="T2" fmla="*/ 46 w 62"/>
                <a:gd name="T3" fmla="*/ 48 h 74"/>
                <a:gd name="T4" fmla="*/ 40 w 62"/>
                <a:gd name="T5" fmla="*/ 48 h 74"/>
                <a:gd name="T6" fmla="*/ 56 w 62"/>
                <a:gd name="T7" fmla="*/ 68 h 74"/>
                <a:gd name="T8" fmla="*/ 0 w 62"/>
                <a:gd name="T9" fmla="*/ 26 h 74"/>
                <a:gd name="T10" fmla="*/ 12 w 62"/>
                <a:gd name="T11" fmla="*/ 26 h 74"/>
                <a:gd name="T12" fmla="*/ 12 w 62"/>
                <a:gd name="T13" fmla="*/ 22 h 74"/>
                <a:gd name="T14" fmla="*/ 12 w 62"/>
                <a:gd name="T15" fmla="*/ 16 h 74"/>
                <a:gd name="T16" fmla="*/ 18 w 62"/>
                <a:gd name="T17" fmla="*/ 6 h 74"/>
                <a:gd name="T18" fmla="*/ 26 w 62"/>
                <a:gd name="T19" fmla="*/ 2 h 74"/>
                <a:gd name="T20" fmla="*/ 36 w 62"/>
                <a:gd name="T21" fmla="*/ 0 h 74"/>
                <a:gd name="T22" fmla="*/ 44 w 62"/>
                <a:gd name="T23" fmla="*/ 2 h 74"/>
                <a:gd name="T24" fmla="*/ 52 w 62"/>
                <a:gd name="T25" fmla="*/ 8 h 74"/>
                <a:gd name="T26" fmla="*/ 58 w 62"/>
                <a:gd name="T27" fmla="*/ 16 h 74"/>
                <a:gd name="T28" fmla="*/ 62 w 62"/>
                <a:gd name="T29" fmla="*/ 26 h 74"/>
                <a:gd name="T30" fmla="*/ 60 w 62"/>
                <a:gd name="T31" fmla="*/ 34 h 74"/>
                <a:gd name="T32" fmla="*/ 56 w 62"/>
                <a:gd name="T33" fmla="*/ 42 h 74"/>
                <a:gd name="T34" fmla="*/ 48 w 62"/>
                <a:gd name="T35" fmla="*/ 38 h 74"/>
                <a:gd name="T36" fmla="*/ 52 w 62"/>
                <a:gd name="T37" fmla="*/ 34 h 74"/>
                <a:gd name="T38" fmla="*/ 52 w 62"/>
                <a:gd name="T39" fmla="*/ 26 h 74"/>
                <a:gd name="T40" fmla="*/ 50 w 62"/>
                <a:gd name="T41" fmla="*/ 20 h 74"/>
                <a:gd name="T42" fmla="*/ 46 w 62"/>
                <a:gd name="T43" fmla="*/ 14 h 74"/>
                <a:gd name="T44" fmla="*/ 40 w 62"/>
                <a:gd name="T45" fmla="*/ 10 h 74"/>
                <a:gd name="T46" fmla="*/ 34 w 62"/>
                <a:gd name="T47" fmla="*/ 8 h 74"/>
                <a:gd name="T48" fmla="*/ 28 w 62"/>
                <a:gd name="T49" fmla="*/ 10 h 74"/>
                <a:gd name="T50" fmla="*/ 22 w 62"/>
                <a:gd name="T51" fmla="*/ 14 h 74"/>
                <a:gd name="T52" fmla="*/ 20 w 62"/>
                <a:gd name="T53" fmla="*/ 18 h 74"/>
                <a:gd name="T54" fmla="*/ 18 w 62"/>
                <a:gd name="T55" fmla="*/ 22 h 74"/>
                <a:gd name="T56" fmla="*/ 18 w 62"/>
                <a:gd name="T57" fmla="*/ 28 h 74"/>
                <a:gd name="T58" fmla="*/ 20 w 62"/>
                <a:gd name="T59" fmla="*/ 32 h 74"/>
                <a:gd name="T60" fmla="*/ 30 w 62"/>
                <a:gd name="T61" fmla="*/ 42 h 74"/>
                <a:gd name="T62" fmla="*/ 34 w 62"/>
                <a:gd name="T63" fmla="*/ 44 h 74"/>
                <a:gd name="T64" fmla="*/ 40 w 62"/>
                <a:gd name="T65" fmla="*/ 44 h 74"/>
                <a:gd name="T66" fmla="*/ 44 w 62"/>
                <a:gd name="T67" fmla="*/ 42 h 74"/>
                <a:gd name="T68" fmla="*/ 48 w 62"/>
                <a:gd name="T69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74">
                  <a:moveTo>
                    <a:pt x="56" y="42"/>
                  </a:moveTo>
                  <a:lnTo>
                    <a:pt x="56" y="42"/>
                  </a:lnTo>
                  <a:lnTo>
                    <a:pt x="50" y="46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56" y="68"/>
                  </a:lnTo>
                  <a:lnTo>
                    <a:pt x="50" y="74"/>
                  </a:lnTo>
                  <a:lnTo>
                    <a:pt x="0" y="26"/>
                  </a:lnTo>
                  <a:lnTo>
                    <a:pt x="6" y="2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56" y="42"/>
                  </a:lnTo>
                  <a:lnTo>
                    <a:pt x="56" y="42"/>
                  </a:lnTo>
                  <a:close/>
                  <a:moveTo>
                    <a:pt x="48" y="38"/>
                  </a:moveTo>
                  <a:lnTo>
                    <a:pt x="48" y="38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3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38"/>
                  </a:lnTo>
                  <a:lnTo>
                    <a:pt x="4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9066453" y="2611854"/>
              <a:ext cx="106608" cy="119401"/>
            </a:xfrm>
            <a:custGeom>
              <a:avLst/>
              <a:gdLst>
                <a:gd name="T0" fmla="*/ 42 w 50"/>
                <a:gd name="T1" fmla="*/ 46 h 56"/>
                <a:gd name="T2" fmla="*/ 32 w 50"/>
                <a:gd name="T3" fmla="*/ 52 h 56"/>
                <a:gd name="T4" fmla="*/ 20 w 50"/>
                <a:gd name="T5" fmla="*/ 48 h 56"/>
                <a:gd name="T6" fmla="*/ 30 w 50"/>
                <a:gd name="T7" fmla="*/ 46 h 56"/>
                <a:gd name="T8" fmla="*/ 38 w 50"/>
                <a:gd name="T9" fmla="*/ 40 h 56"/>
                <a:gd name="T10" fmla="*/ 42 w 50"/>
                <a:gd name="T11" fmla="*/ 38 h 56"/>
                <a:gd name="T12" fmla="*/ 42 w 50"/>
                <a:gd name="T13" fmla="*/ 34 h 56"/>
                <a:gd name="T14" fmla="*/ 40 w 50"/>
                <a:gd name="T15" fmla="*/ 26 h 56"/>
                <a:gd name="T16" fmla="*/ 38 w 50"/>
                <a:gd name="T17" fmla="*/ 26 h 56"/>
                <a:gd name="T18" fmla="*/ 34 w 50"/>
                <a:gd name="T19" fmla="*/ 26 h 56"/>
                <a:gd name="T20" fmla="*/ 30 w 50"/>
                <a:gd name="T21" fmla="*/ 28 h 56"/>
                <a:gd name="T22" fmla="*/ 24 w 50"/>
                <a:gd name="T23" fmla="*/ 30 h 56"/>
                <a:gd name="T24" fmla="*/ 18 w 50"/>
                <a:gd name="T25" fmla="*/ 34 h 56"/>
                <a:gd name="T26" fmla="*/ 12 w 50"/>
                <a:gd name="T27" fmla="*/ 36 h 56"/>
                <a:gd name="T28" fmla="*/ 8 w 50"/>
                <a:gd name="T29" fmla="*/ 36 h 56"/>
                <a:gd name="T30" fmla="*/ 4 w 50"/>
                <a:gd name="T31" fmla="*/ 34 h 56"/>
                <a:gd name="T32" fmla="*/ 0 w 50"/>
                <a:gd name="T33" fmla="*/ 28 h 56"/>
                <a:gd name="T34" fmla="*/ 0 w 50"/>
                <a:gd name="T35" fmla="*/ 22 h 56"/>
                <a:gd name="T36" fmla="*/ 2 w 50"/>
                <a:gd name="T37" fmla="*/ 14 h 56"/>
                <a:gd name="T38" fmla="*/ 6 w 50"/>
                <a:gd name="T39" fmla="*/ 10 h 56"/>
                <a:gd name="T40" fmla="*/ 14 w 50"/>
                <a:gd name="T41" fmla="*/ 2 h 56"/>
                <a:gd name="T42" fmla="*/ 24 w 50"/>
                <a:gd name="T43" fmla="*/ 0 h 56"/>
                <a:gd name="T44" fmla="*/ 24 w 50"/>
                <a:gd name="T45" fmla="*/ 6 h 56"/>
                <a:gd name="T46" fmla="*/ 16 w 50"/>
                <a:gd name="T47" fmla="*/ 8 h 56"/>
                <a:gd name="T48" fmla="*/ 10 w 50"/>
                <a:gd name="T49" fmla="*/ 14 h 56"/>
                <a:gd name="T50" fmla="*/ 6 w 50"/>
                <a:gd name="T51" fmla="*/ 20 h 56"/>
                <a:gd name="T52" fmla="*/ 8 w 50"/>
                <a:gd name="T53" fmla="*/ 26 h 56"/>
                <a:gd name="T54" fmla="*/ 10 w 50"/>
                <a:gd name="T55" fmla="*/ 28 h 56"/>
                <a:gd name="T56" fmla="*/ 14 w 50"/>
                <a:gd name="T57" fmla="*/ 28 h 56"/>
                <a:gd name="T58" fmla="*/ 18 w 50"/>
                <a:gd name="T59" fmla="*/ 26 h 56"/>
                <a:gd name="T60" fmla="*/ 22 w 50"/>
                <a:gd name="T61" fmla="*/ 24 h 56"/>
                <a:gd name="T62" fmla="*/ 30 w 50"/>
                <a:gd name="T63" fmla="*/ 20 h 56"/>
                <a:gd name="T64" fmla="*/ 36 w 50"/>
                <a:gd name="T65" fmla="*/ 18 h 56"/>
                <a:gd name="T66" fmla="*/ 42 w 50"/>
                <a:gd name="T67" fmla="*/ 18 h 56"/>
                <a:gd name="T68" fmla="*/ 46 w 50"/>
                <a:gd name="T69" fmla="*/ 20 h 56"/>
                <a:gd name="T70" fmla="*/ 50 w 50"/>
                <a:gd name="T71" fmla="*/ 26 h 56"/>
                <a:gd name="T72" fmla="*/ 50 w 50"/>
                <a:gd name="T73" fmla="*/ 32 h 56"/>
                <a:gd name="T74" fmla="*/ 42 w 50"/>
                <a:gd name="T75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" h="56">
                  <a:moveTo>
                    <a:pt x="42" y="46"/>
                  </a:moveTo>
                  <a:lnTo>
                    <a:pt x="42" y="46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2" y="5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0" y="26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2" y="46"/>
                  </a:lnTo>
                  <a:lnTo>
                    <a:pt x="4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9126153" y="2522303"/>
              <a:ext cx="140722" cy="127929"/>
            </a:xfrm>
            <a:custGeom>
              <a:avLst/>
              <a:gdLst>
                <a:gd name="T0" fmla="*/ 46 w 66"/>
                <a:gd name="T1" fmla="*/ 56 h 60"/>
                <a:gd name="T2" fmla="*/ 46 w 66"/>
                <a:gd name="T3" fmla="*/ 56 h 60"/>
                <a:gd name="T4" fmla="*/ 40 w 66"/>
                <a:gd name="T5" fmla="*/ 60 h 60"/>
                <a:gd name="T6" fmla="*/ 34 w 66"/>
                <a:gd name="T7" fmla="*/ 60 h 60"/>
                <a:gd name="T8" fmla="*/ 34 w 66"/>
                <a:gd name="T9" fmla="*/ 60 h 60"/>
                <a:gd name="T10" fmla="*/ 28 w 66"/>
                <a:gd name="T11" fmla="*/ 58 h 60"/>
                <a:gd name="T12" fmla="*/ 20 w 66"/>
                <a:gd name="T13" fmla="*/ 52 h 60"/>
                <a:gd name="T14" fmla="*/ 0 w 66"/>
                <a:gd name="T15" fmla="*/ 32 h 60"/>
                <a:gd name="T16" fmla="*/ 6 w 66"/>
                <a:gd name="T17" fmla="*/ 26 h 60"/>
                <a:gd name="T18" fmla="*/ 24 w 66"/>
                <a:gd name="T19" fmla="*/ 44 h 60"/>
                <a:gd name="T20" fmla="*/ 24 w 66"/>
                <a:gd name="T21" fmla="*/ 44 h 60"/>
                <a:gd name="T22" fmla="*/ 30 w 66"/>
                <a:gd name="T23" fmla="*/ 50 h 60"/>
                <a:gd name="T24" fmla="*/ 34 w 66"/>
                <a:gd name="T25" fmla="*/ 52 h 60"/>
                <a:gd name="T26" fmla="*/ 40 w 66"/>
                <a:gd name="T27" fmla="*/ 50 h 60"/>
                <a:gd name="T28" fmla="*/ 44 w 66"/>
                <a:gd name="T29" fmla="*/ 48 h 60"/>
                <a:gd name="T30" fmla="*/ 44 w 66"/>
                <a:gd name="T31" fmla="*/ 48 h 60"/>
                <a:gd name="T32" fmla="*/ 46 w 66"/>
                <a:gd name="T33" fmla="*/ 44 h 60"/>
                <a:gd name="T34" fmla="*/ 48 w 66"/>
                <a:gd name="T35" fmla="*/ 40 h 60"/>
                <a:gd name="T36" fmla="*/ 48 w 66"/>
                <a:gd name="T37" fmla="*/ 40 h 60"/>
                <a:gd name="T38" fmla="*/ 48 w 66"/>
                <a:gd name="T39" fmla="*/ 34 h 60"/>
                <a:gd name="T40" fmla="*/ 46 w 66"/>
                <a:gd name="T41" fmla="*/ 28 h 60"/>
                <a:gd name="T42" fmla="*/ 24 w 66"/>
                <a:gd name="T43" fmla="*/ 6 h 60"/>
                <a:gd name="T44" fmla="*/ 30 w 66"/>
                <a:gd name="T45" fmla="*/ 0 h 60"/>
                <a:gd name="T46" fmla="*/ 58 w 66"/>
                <a:gd name="T47" fmla="*/ 28 h 60"/>
                <a:gd name="T48" fmla="*/ 58 w 66"/>
                <a:gd name="T49" fmla="*/ 28 h 60"/>
                <a:gd name="T50" fmla="*/ 60 w 66"/>
                <a:gd name="T51" fmla="*/ 30 h 60"/>
                <a:gd name="T52" fmla="*/ 62 w 66"/>
                <a:gd name="T53" fmla="*/ 28 h 60"/>
                <a:gd name="T54" fmla="*/ 66 w 66"/>
                <a:gd name="T55" fmla="*/ 34 h 60"/>
                <a:gd name="T56" fmla="*/ 66 w 66"/>
                <a:gd name="T57" fmla="*/ 34 h 60"/>
                <a:gd name="T58" fmla="*/ 64 w 66"/>
                <a:gd name="T59" fmla="*/ 36 h 60"/>
                <a:gd name="T60" fmla="*/ 64 w 66"/>
                <a:gd name="T61" fmla="*/ 36 h 60"/>
                <a:gd name="T62" fmla="*/ 60 w 66"/>
                <a:gd name="T63" fmla="*/ 38 h 60"/>
                <a:gd name="T64" fmla="*/ 60 w 66"/>
                <a:gd name="T65" fmla="*/ 38 h 60"/>
                <a:gd name="T66" fmla="*/ 56 w 66"/>
                <a:gd name="T67" fmla="*/ 36 h 60"/>
                <a:gd name="T68" fmla="*/ 52 w 66"/>
                <a:gd name="T69" fmla="*/ 32 h 60"/>
                <a:gd name="T70" fmla="*/ 52 w 66"/>
                <a:gd name="T71" fmla="*/ 32 h 60"/>
                <a:gd name="T72" fmla="*/ 54 w 66"/>
                <a:gd name="T73" fmla="*/ 40 h 60"/>
                <a:gd name="T74" fmla="*/ 52 w 66"/>
                <a:gd name="T75" fmla="*/ 46 h 60"/>
                <a:gd name="T76" fmla="*/ 52 w 66"/>
                <a:gd name="T77" fmla="*/ 46 h 60"/>
                <a:gd name="T78" fmla="*/ 50 w 66"/>
                <a:gd name="T79" fmla="*/ 50 h 60"/>
                <a:gd name="T80" fmla="*/ 46 w 66"/>
                <a:gd name="T81" fmla="*/ 56 h 60"/>
                <a:gd name="T82" fmla="*/ 46 w 66"/>
                <a:gd name="T8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60">
                  <a:moveTo>
                    <a:pt x="46" y="56"/>
                  </a:moveTo>
                  <a:lnTo>
                    <a:pt x="46" y="56"/>
                  </a:lnTo>
                  <a:lnTo>
                    <a:pt x="40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28" y="58"/>
                  </a:lnTo>
                  <a:lnTo>
                    <a:pt x="20" y="52"/>
                  </a:lnTo>
                  <a:lnTo>
                    <a:pt x="0" y="32"/>
                  </a:lnTo>
                  <a:lnTo>
                    <a:pt x="6" y="2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40" y="5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4"/>
                  </a:lnTo>
                  <a:lnTo>
                    <a:pt x="46" y="28"/>
                  </a:lnTo>
                  <a:lnTo>
                    <a:pt x="24" y="6"/>
                  </a:lnTo>
                  <a:lnTo>
                    <a:pt x="30" y="0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60" y="30"/>
                  </a:lnTo>
                  <a:lnTo>
                    <a:pt x="62" y="28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56" y="36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54" y="4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0" y="50"/>
                  </a:lnTo>
                  <a:lnTo>
                    <a:pt x="46" y="56"/>
                  </a:lnTo>
                  <a:lnTo>
                    <a:pt x="4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9211440" y="2402903"/>
              <a:ext cx="187630" cy="174837"/>
            </a:xfrm>
            <a:custGeom>
              <a:avLst/>
              <a:gdLst>
                <a:gd name="T0" fmla="*/ 88 w 88"/>
                <a:gd name="T1" fmla="*/ 28 h 82"/>
                <a:gd name="T2" fmla="*/ 82 w 88"/>
                <a:gd name="T3" fmla="*/ 34 h 82"/>
                <a:gd name="T4" fmla="*/ 62 w 88"/>
                <a:gd name="T5" fmla="*/ 14 h 82"/>
                <a:gd name="T6" fmla="*/ 62 w 88"/>
                <a:gd name="T7" fmla="*/ 14 h 82"/>
                <a:gd name="T8" fmla="*/ 58 w 88"/>
                <a:gd name="T9" fmla="*/ 10 h 82"/>
                <a:gd name="T10" fmla="*/ 52 w 88"/>
                <a:gd name="T11" fmla="*/ 8 h 82"/>
                <a:gd name="T12" fmla="*/ 52 w 88"/>
                <a:gd name="T13" fmla="*/ 8 h 82"/>
                <a:gd name="T14" fmla="*/ 48 w 88"/>
                <a:gd name="T15" fmla="*/ 8 h 82"/>
                <a:gd name="T16" fmla="*/ 44 w 88"/>
                <a:gd name="T17" fmla="*/ 12 h 82"/>
                <a:gd name="T18" fmla="*/ 44 w 88"/>
                <a:gd name="T19" fmla="*/ 12 h 82"/>
                <a:gd name="T20" fmla="*/ 42 w 88"/>
                <a:gd name="T21" fmla="*/ 16 h 82"/>
                <a:gd name="T22" fmla="*/ 40 w 88"/>
                <a:gd name="T23" fmla="*/ 20 h 82"/>
                <a:gd name="T24" fmla="*/ 40 w 88"/>
                <a:gd name="T25" fmla="*/ 20 h 82"/>
                <a:gd name="T26" fmla="*/ 42 w 88"/>
                <a:gd name="T27" fmla="*/ 26 h 82"/>
                <a:gd name="T28" fmla="*/ 44 w 88"/>
                <a:gd name="T29" fmla="*/ 30 h 82"/>
                <a:gd name="T30" fmla="*/ 64 w 88"/>
                <a:gd name="T31" fmla="*/ 52 h 82"/>
                <a:gd name="T32" fmla="*/ 58 w 88"/>
                <a:gd name="T33" fmla="*/ 58 h 82"/>
                <a:gd name="T34" fmla="*/ 38 w 88"/>
                <a:gd name="T35" fmla="*/ 38 h 82"/>
                <a:gd name="T36" fmla="*/ 38 w 88"/>
                <a:gd name="T37" fmla="*/ 38 h 82"/>
                <a:gd name="T38" fmla="*/ 34 w 88"/>
                <a:gd name="T39" fmla="*/ 34 h 82"/>
                <a:gd name="T40" fmla="*/ 28 w 88"/>
                <a:gd name="T41" fmla="*/ 32 h 82"/>
                <a:gd name="T42" fmla="*/ 28 w 88"/>
                <a:gd name="T43" fmla="*/ 32 h 82"/>
                <a:gd name="T44" fmla="*/ 24 w 88"/>
                <a:gd name="T45" fmla="*/ 32 h 82"/>
                <a:gd name="T46" fmla="*/ 22 w 88"/>
                <a:gd name="T47" fmla="*/ 34 h 82"/>
                <a:gd name="T48" fmla="*/ 22 w 88"/>
                <a:gd name="T49" fmla="*/ 34 h 82"/>
                <a:gd name="T50" fmla="*/ 18 w 88"/>
                <a:gd name="T51" fmla="*/ 38 h 82"/>
                <a:gd name="T52" fmla="*/ 18 w 88"/>
                <a:gd name="T53" fmla="*/ 44 h 82"/>
                <a:gd name="T54" fmla="*/ 18 w 88"/>
                <a:gd name="T55" fmla="*/ 44 h 82"/>
                <a:gd name="T56" fmla="*/ 18 w 88"/>
                <a:gd name="T57" fmla="*/ 48 h 82"/>
                <a:gd name="T58" fmla="*/ 20 w 88"/>
                <a:gd name="T59" fmla="*/ 54 h 82"/>
                <a:gd name="T60" fmla="*/ 40 w 88"/>
                <a:gd name="T61" fmla="*/ 76 h 82"/>
                <a:gd name="T62" fmla="*/ 36 w 88"/>
                <a:gd name="T63" fmla="*/ 82 h 82"/>
                <a:gd name="T64" fmla="*/ 0 w 88"/>
                <a:gd name="T65" fmla="*/ 46 h 82"/>
                <a:gd name="T66" fmla="*/ 6 w 88"/>
                <a:gd name="T67" fmla="*/ 40 h 82"/>
                <a:gd name="T68" fmla="*/ 12 w 88"/>
                <a:gd name="T69" fmla="*/ 48 h 82"/>
                <a:gd name="T70" fmla="*/ 12 w 88"/>
                <a:gd name="T71" fmla="*/ 48 h 82"/>
                <a:gd name="T72" fmla="*/ 12 w 88"/>
                <a:gd name="T73" fmla="*/ 42 h 82"/>
                <a:gd name="T74" fmla="*/ 12 w 88"/>
                <a:gd name="T75" fmla="*/ 36 h 82"/>
                <a:gd name="T76" fmla="*/ 12 w 88"/>
                <a:gd name="T77" fmla="*/ 36 h 82"/>
                <a:gd name="T78" fmla="*/ 14 w 88"/>
                <a:gd name="T79" fmla="*/ 32 h 82"/>
                <a:gd name="T80" fmla="*/ 18 w 88"/>
                <a:gd name="T81" fmla="*/ 26 h 82"/>
                <a:gd name="T82" fmla="*/ 18 w 88"/>
                <a:gd name="T83" fmla="*/ 26 h 82"/>
                <a:gd name="T84" fmla="*/ 22 w 88"/>
                <a:gd name="T85" fmla="*/ 24 h 82"/>
                <a:gd name="T86" fmla="*/ 28 w 88"/>
                <a:gd name="T87" fmla="*/ 22 h 82"/>
                <a:gd name="T88" fmla="*/ 28 w 88"/>
                <a:gd name="T89" fmla="*/ 22 h 82"/>
                <a:gd name="T90" fmla="*/ 32 w 88"/>
                <a:gd name="T91" fmla="*/ 22 h 82"/>
                <a:gd name="T92" fmla="*/ 36 w 88"/>
                <a:gd name="T93" fmla="*/ 26 h 82"/>
                <a:gd name="T94" fmla="*/ 36 w 88"/>
                <a:gd name="T95" fmla="*/ 26 h 82"/>
                <a:gd name="T96" fmla="*/ 36 w 88"/>
                <a:gd name="T97" fmla="*/ 18 h 82"/>
                <a:gd name="T98" fmla="*/ 36 w 88"/>
                <a:gd name="T99" fmla="*/ 14 h 82"/>
                <a:gd name="T100" fmla="*/ 38 w 88"/>
                <a:gd name="T101" fmla="*/ 8 h 82"/>
                <a:gd name="T102" fmla="*/ 42 w 88"/>
                <a:gd name="T103" fmla="*/ 4 h 82"/>
                <a:gd name="T104" fmla="*/ 42 w 88"/>
                <a:gd name="T105" fmla="*/ 4 h 82"/>
                <a:gd name="T106" fmla="*/ 48 w 88"/>
                <a:gd name="T107" fmla="*/ 0 h 82"/>
                <a:gd name="T108" fmla="*/ 48 w 88"/>
                <a:gd name="T109" fmla="*/ 0 h 82"/>
                <a:gd name="T110" fmla="*/ 54 w 88"/>
                <a:gd name="T111" fmla="*/ 0 h 82"/>
                <a:gd name="T112" fmla="*/ 54 w 88"/>
                <a:gd name="T113" fmla="*/ 0 h 82"/>
                <a:gd name="T114" fmla="*/ 60 w 88"/>
                <a:gd name="T115" fmla="*/ 2 h 82"/>
                <a:gd name="T116" fmla="*/ 60 w 88"/>
                <a:gd name="T117" fmla="*/ 2 h 82"/>
                <a:gd name="T118" fmla="*/ 66 w 88"/>
                <a:gd name="T119" fmla="*/ 8 h 82"/>
                <a:gd name="T120" fmla="*/ 88 w 88"/>
                <a:gd name="T121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82">
                  <a:moveTo>
                    <a:pt x="88" y="28"/>
                  </a:moveTo>
                  <a:lnTo>
                    <a:pt x="82" y="3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58" y="10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2" y="26"/>
                  </a:lnTo>
                  <a:lnTo>
                    <a:pt x="44" y="30"/>
                  </a:lnTo>
                  <a:lnTo>
                    <a:pt x="64" y="52"/>
                  </a:lnTo>
                  <a:lnTo>
                    <a:pt x="58" y="5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0" y="54"/>
                  </a:lnTo>
                  <a:lnTo>
                    <a:pt x="40" y="76"/>
                  </a:lnTo>
                  <a:lnTo>
                    <a:pt x="36" y="82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4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6" y="8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996761" y="226627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067878" y="256630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5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3013843" y="57317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6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969870" y="545034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67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597969" y="519942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8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553996" y="491798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69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216394" y="46367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0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172421" y="435526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1" name="iṧ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026883" y="397366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2" name="îṡḷí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7982910" y="369221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389472" y="486959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460589" y="516962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5" name="矩形 74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76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375030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5580" y="2170443"/>
            <a:ext cx="4325661" cy="3174170"/>
            <a:chOff x="2770068" y="901672"/>
            <a:chExt cx="6191639" cy="4543425"/>
          </a:xfrm>
        </p:grpSpPr>
        <p:sp>
          <p:nvSpPr>
            <p:cNvPr id="3" name="Freeform 1305"/>
            <p:cNvSpPr>
              <a:spLocks noEditPoints="1"/>
            </p:cNvSpPr>
            <p:nvPr/>
          </p:nvSpPr>
          <p:spPr bwMode="auto">
            <a:xfrm>
              <a:off x="7056707" y="2898984"/>
              <a:ext cx="1905000" cy="1901825"/>
            </a:xfrm>
            <a:custGeom>
              <a:avLst/>
              <a:gdLst>
                <a:gd name="T0" fmla="*/ 514 w 1200"/>
                <a:gd name="T1" fmla="*/ 174 h 1198"/>
                <a:gd name="T2" fmla="*/ 806 w 1200"/>
                <a:gd name="T3" fmla="*/ 218 h 1198"/>
                <a:gd name="T4" fmla="*/ 1012 w 1200"/>
                <a:gd name="T5" fmla="*/ 470 h 1198"/>
                <a:gd name="T6" fmla="*/ 1022 w 1200"/>
                <a:gd name="T7" fmla="*/ 690 h 1198"/>
                <a:gd name="T8" fmla="*/ 892 w 1200"/>
                <a:gd name="T9" fmla="*/ 918 h 1198"/>
                <a:gd name="T10" fmla="*/ 876 w 1200"/>
                <a:gd name="T11" fmla="*/ 932 h 1198"/>
                <a:gd name="T12" fmla="*/ 862 w 1200"/>
                <a:gd name="T13" fmla="*/ 944 h 1198"/>
                <a:gd name="T14" fmla="*/ 846 w 1200"/>
                <a:gd name="T15" fmla="*/ 954 h 1198"/>
                <a:gd name="T16" fmla="*/ 756 w 1200"/>
                <a:gd name="T17" fmla="*/ 1002 h 1198"/>
                <a:gd name="T18" fmla="*/ 512 w 1200"/>
                <a:gd name="T19" fmla="*/ 1022 h 1198"/>
                <a:gd name="T20" fmla="*/ 240 w 1200"/>
                <a:gd name="T21" fmla="*/ 840 h 1198"/>
                <a:gd name="T22" fmla="*/ 168 w 1200"/>
                <a:gd name="T23" fmla="*/ 564 h 1198"/>
                <a:gd name="T24" fmla="*/ 250 w 1200"/>
                <a:gd name="T25" fmla="*/ 344 h 1198"/>
                <a:gd name="T26" fmla="*/ 262 w 1200"/>
                <a:gd name="T27" fmla="*/ 328 h 1198"/>
                <a:gd name="T28" fmla="*/ 274 w 1200"/>
                <a:gd name="T29" fmla="*/ 314 h 1198"/>
                <a:gd name="T30" fmla="*/ 288 w 1200"/>
                <a:gd name="T31" fmla="*/ 300 h 1198"/>
                <a:gd name="T32" fmla="*/ 554 w 1200"/>
                <a:gd name="T33" fmla="*/ 2 h 1198"/>
                <a:gd name="T34" fmla="*/ 520 w 1200"/>
                <a:gd name="T35" fmla="*/ 92 h 1198"/>
                <a:gd name="T36" fmla="*/ 496 w 1200"/>
                <a:gd name="T37" fmla="*/ 96 h 1198"/>
                <a:gd name="T38" fmla="*/ 472 w 1200"/>
                <a:gd name="T39" fmla="*/ 100 h 1198"/>
                <a:gd name="T40" fmla="*/ 338 w 1200"/>
                <a:gd name="T41" fmla="*/ 60 h 1198"/>
                <a:gd name="T42" fmla="*/ 332 w 1200"/>
                <a:gd name="T43" fmla="*/ 160 h 1198"/>
                <a:gd name="T44" fmla="*/ 302 w 1200"/>
                <a:gd name="T45" fmla="*/ 178 h 1198"/>
                <a:gd name="T46" fmla="*/ 248 w 1200"/>
                <a:gd name="T47" fmla="*/ 146 h 1198"/>
                <a:gd name="T48" fmla="*/ 206 w 1200"/>
                <a:gd name="T49" fmla="*/ 268 h 1198"/>
                <a:gd name="T50" fmla="*/ 154 w 1200"/>
                <a:gd name="T51" fmla="*/ 320 h 1198"/>
                <a:gd name="T52" fmla="*/ 82 w 1200"/>
                <a:gd name="T53" fmla="*/ 298 h 1198"/>
                <a:gd name="T54" fmla="*/ 112 w 1200"/>
                <a:gd name="T55" fmla="*/ 434 h 1198"/>
                <a:gd name="T56" fmla="*/ 62 w 1200"/>
                <a:gd name="T57" fmla="*/ 500 h 1198"/>
                <a:gd name="T58" fmla="*/ 6 w 1200"/>
                <a:gd name="T59" fmla="*/ 506 h 1198"/>
                <a:gd name="T60" fmla="*/ 84 w 1200"/>
                <a:gd name="T61" fmla="*/ 622 h 1198"/>
                <a:gd name="T62" fmla="*/ 46 w 1200"/>
                <a:gd name="T63" fmla="*/ 708 h 1198"/>
                <a:gd name="T64" fmla="*/ 14 w 1200"/>
                <a:gd name="T65" fmla="*/ 728 h 1198"/>
                <a:gd name="T66" fmla="*/ 96 w 1200"/>
                <a:gd name="T67" fmla="*/ 928 h 1198"/>
                <a:gd name="T68" fmla="*/ 246 w 1200"/>
                <a:gd name="T69" fmla="*/ 1086 h 1198"/>
                <a:gd name="T70" fmla="*/ 350 w 1200"/>
                <a:gd name="T71" fmla="*/ 1112 h 1198"/>
                <a:gd name="T72" fmla="*/ 416 w 1200"/>
                <a:gd name="T73" fmla="*/ 1082 h 1198"/>
                <a:gd name="T74" fmla="*/ 540 w 1200"/>
                <a:gd name="T75" fmla="*/ 1196 h 1198"/>
                <a:gd name="T76" fmla="*/ 560 w 1200"/>
                <a:gd name="T77" fmla="*/ 1142 h 1198"/>
                <a:gd name="T78" fmla="*/ 630 w 1200"/>
                <a:gd name="T79" fmla="*/ 1114 h 1198"/>
                <a:gd name="T80" fmla="*/ 756 w 1200"/>
                <a:gd name="T81" fmla="*/ 1180 h 1198"/>
                <a:gd name="T82" fmla="*/ 756 w 1200"/>
                <a:gd name="T83" fmla="*/ 1108 h 1198"/>
                <a:gd name="T84" fmla="*/ 870 w 1200"/>
                <a:gd name="T85" fmla="*/ 1136 h 1198"/>
                <a:gd name="T86" fmla="*/ 950 w 1200"/>
                <a:gd name="T87" fmla="*/ 1078 h 1198"/>
                <a:gd name="T88" fmla="*/ 920 w 1200"/>
                <a:gd name="T89" fmla="*/ 1006 h 1198"/>
                <a:gd name="T90" fmla="*/ 958 w 1200"/>
                <a:gd name="T91" fmla="*/ 970 h 1198"/>
                <a:gd name="T92" fmla="*/ 1066 w 1200"/>
                <a:gd name="T93" fmla="*/ 888 h 1198"/>
                <a:gd name="T94" fmla="*/ 1050 w 1200"/>
                <a:gd name="T95" fmla="*/ 850 h 1198"/>
                <a:gd name="T96" fmla="*/ 1064 w 1200"/>
                <a:gd name="T97" fmla="*/ 822 h 1198"/>
                <a:gd name="T98" fmla="*/ 1174 w 1200"/>
                <a:gd name="T99" fmla="*/ 772 h 1198"/>
                <a:gd name="T100" fmla="*/ 1108 w 1200"/>
                <a:gd name="T101" fmla="*/ 682 h 1198"/>
                <a:gd name="T102" fmla="*/ 1112 w 1200"/>
                <a:gd name="T103" fmla="*/ 662 h 1198"/>
                <a:gd name="T104" fmla="*/ 1114 w 1200"/>
                <a:gd name="T105" fmla="*/ 642 h 1198"/>
                <a:gd name="T106" fmla="*/ 1114 w 1200"/>
                <a:gd name="T107" fmla="*/ 622 h 1198"/>
                <a:gd name="T108" fmla="*/ 1098 w 1200"/>
                <a:gd name="T109" fmla="*/ 472 h 1198"/>
                <a:gd name="T110" fmla="*/ 1090 w 1200"/>
                <a:gd name="T111" fmla="*/ 442 h 1198"/>
                <a:gd name="T112" fmla="*/ 1088 w 1200"/>
                <a:gd name="T113" fmla="*/ 436 h 1198"/>
                <a:gd name="T114" fmla="*/ 1118 w 1200"/>
                <a:gd name="T115" fmla="*/ 298 h 1198"/>
                <a:gd name="T116" fmla="*/ 972 w 1200"/>
                <a:gd name="T117" fmla="*/ 130 h 1198"/>
                <a:gd name="T118" fmla="*/ 776 w 1200"/>
                <a:gd name="T119" fmla="*/ 26 h 1198"/>
                <a:gd name="T120" fmla="*/ 722 w 1200"/>
                <a:gd name="T121" fmla="*/ 100 h 1198"/>
                <a:gd name="T122" fmla="*/ 712 w 1200"/>
                <a:gd name="T123" fmla="*/ 98 h 1198"/>
                <a:gd name="T124" fmla="*/ 660 w 1200"/>
                <a:gd name="T125" fmla="*/ 8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0" h="1198">
                  <a:moveTo>
                    <a:pt x="298" y="288"/>
                  </a:moveTo>
                  <a:lnTo>
                    <a:pt x="298" y="288"/>
                  </a:lnTo>
                  <a:lnTo>
                    <a:pt x="328" y="262"/>
                  </a:lnTo>
                  <a:lnTo>
                    <a:pt x="360" y="238"/>
                  </a:lnTo>
                  <a:lnTo>
                    <a:pt x="396" y="216"/>
                  </a:lnTo>
                  <a:lnTo>
                    <a:pt x="434" y="198"/>
                  </a:lnTo>
                  <a:lnTo>
                    <a:pt x="472" y="184"/>
                  </a:lnTo>
                  <a:lnTo>
                    <a:pt x="514" y="174"/>
                  </a:lnTo>
                  <a:lnTo>
                    <a:pt x="556" y="168"/>
                  </a:lnTo>
                  <a:lnTo>
                    <a:pt x="600" y="166"/>
                  </a:lnTo>
                  <a:lnTo>
                    <a:pt x="600" y="166"/>
                  </a:lnTo>
                  <a:lnTo>
                    <a:pt x="644" y="168"/>
                  </a:lnTo>
                  <a:lnTo>
                    <a:pt x="686" y="174"/>
                  </a:lnTo>
                  <a:lnTo>
                    <a:pt x="728" y="186"/>
                  </a:lnTo>
                  <a:lnTo>
                    <a:pt x="768" y="200"/>
                  </a:lnTo>
                  <a:lnTo>
                    <a:pt x="806" y="218"/>
                  </a:lnTo>
                  <a:lnTo>
                    <a:pt x="842" y="240"/>
                  </a:lnTo>
                  <a:lnTo>
                    <a:pt x="874" y="264"/>
                  </a:lnTo>
                  <a:lnTo>
                    <a:pt x="906" y="292"/>
                  </a:lnTo>
                  <a:lnTo>
                    <a:pt x="934" y="324"/>
                  </a:lnTo>
                  <a:lnTo>
                    <a:pt x="958" y="356"/>
                  </a:lnTo>
                  <a:lnTo>
                    <a:pt x="980" y="392"/>
                  </a:lnTo>
                  <a:lnTo>
                    <a:pt x="998" y="430"/>
                  </a:lnTo>
                  <a:lnTo>
                    <a:pt x="1012" y="470"/>
                  </a:lnTo>
                  <a:lnTo>
                    <a:pt x="1024" y="512"/>
                  </a:lnTo>
                  <a:lnTo>
                    <a:pt x="1030" y="554"/>
                  </a:lnTo>
                  <a:lnTo>
                    <a:pt x="1032" y="598"/>
                  </a:lnTo>
                  <a:lnTo>
                    <a:pt x="1032" y="598"/>
                  </a:lnTo>
                  <a:lnTo>
                    <a:pt x="1032" y="622"/>
                  </a:lnTo>
                  <a:lnTo>
                    <a:pt x="1030" y="644"/>
                  </a:lnTo>
                  <a:lnTo>
                    <a:pt x="1026" y="668"/>
                  </a:lnTo>
                  <a:lnTo>
                    <a:pt x="1022" y="690"/>
                  </a:lnTo>
                  <a:lnTo>
                    <a:pt x="1012" y="732"/>
                  </a:lnTo>
                  <a:lnTo>
                    <a:pt x="996" y="774"/>
                  </a:lnTo>
                  <a:lnTo>
                    <a:pt x="976" y="814"/>
                  </a:lnTo>
                  <a:lnTo>
                    <a:pt x="952" y="850"/>
                  </a:lnTo>
                  <a:lnTo>
                    <a:pt x="926" y="884"/>
                  </a:lnTo>
                  <a:lnTo>
                    <a:pt x="894" y="916"/>
                  </a:lnTo>
                  <a:lnTo>
                    <a:pt x="894" y="916"/>
                  </a:lnTo>
                  <a:lnTo>
                    <a:pt x="892" y="918"/>
                  </a:lnTo>
                  <a:lnTo>
                    <a:pt x="892" y="918"/>
                  </a:lnTo>
                  <a:lnTo>
                    <a:pt x="888" y="922"/>
                  </a:lnTo>
                  <a:lnTo>
                    <a:pt x="888" y="922"/>
                  </a:lnTo>
                  <a:lnTo>
                    <a:pt x="884" y="924"/>
                  </a:lnTo>
                  <a:lnTo>
                    <a:pt x="884" y="924"/>
                  </a:lnTo>
                  <a:lnTo>
                    <a:pt x="880" y="928"/>
                  </a:lnTo>
                  <a:lnTo>
                    <a:pt x="880" y="928"/>
                  </a:lnTo>
                  <a:lnTo>
                    <a:pt x="876" y="932"/>
                  </a:lnTo>
                  <a:lnTo>
                    <a:pt x="876" y="932"/>
                  </a:lnTo>
                  <a:lnTo>
                    <a:pt x="872" y="934"/>
                  </a:lnTo>
                  <a:lnTo>
                    <a:pt x="872" y="934"/>
                  </a:lnTo>
                  <a:lnTo>
                    <a:pt x="868" y="938"/>
                  </a:lnTo>
                  <a:lnTo>
                    <a:pt x="868" y="938"/>
                  </a:lnTo>
                  <a:lnTo>
                    <a:pt x="866" y="940"/>
                  </a:lnTo>
                  <a:lnTo>
                    <a:pt x="866" y="940"/>
                  </a:lnTo>
                  <a:lnTo>
                    <a:pt x="862" y="944"/>
                  </a:lnTo>
                  <a:lnTo>
                    <a:pt x="862" y="944"/>
                  </a:lnTo>
                  <a:lnTo>
                    <a:pt x="858" y="946"/>
                  </a:lnTo>
                  <a:lnTo>
                    <a:pt x="858" y="946"/>
                  </a:lnTo>
                  <a:lnTo>
                    <a:pt x="854" y="950"/>
                  </a:lnTo>
                  <a:lnTo>
                    <a:pt x="854" y="950"/>
                  </a:lnTo>
                  <a:lnTo>
                    <a:pt x="850" y="952"/>
                  </a:lnTo>
                  <a:lnTo>
                    <a:pt x="850" y="952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42" y="958"/>
                  </a:lnTo>
                  <a:lnTo>
                    <a:pt x="842" y="958"/>
                  </a:lnTo>
                  <a:lnTo>
                    <a:pt x="838" y="960"/>
                  </a:lnTo>
                  <a:lnTo>
                    <a:pt x="838" y="960"/>
                  </a:lnTo>
                  <a:lnTo>
                    <a:pt x="810" y="976"/>
                  </a:lnTo>
                  <a:lnTo>
                    <a:pt x="784" y="990"/>
                  </a:lnTo>
                  <a:lnTo>
                    <a:pt x="756" y="1002"/>
                  </a:lnTo>
                  <a:lnTo>
                    <a:pt x="726" y="1012"/>
                  </a:lnTo>
                  <a:lnTo>
                    <a:pt x="696" y="1020"/>
                  </a:lnTo>
                  <a:lnTo>
                    <a:pt x="664" y="1026"/>
                  </a:lnTo>
                  <a:lnTo>
                    <a:pt x="632" y="1030"/>
                  </a:lnTo>
                  <a:lnTo>
                    <a:pt x="600" y="1032"/>
                  </a:lnTo>
                  <a:lnTo>
                    <a:pt x="600" y="1032"/>
                  </a:lnTo>
                  <a:lnTo>
                    <a:pt x="556" y="1030"/>
                  </a:lnTo>
                  <a:lnTo>
                    <a:pt x="512" y="1022"/>
                  </a:lnTo>
                  <a:lnTo>
                    <a:pt x="470" y="1012"/>
                  </a:lnTo>
                  <a:lnTo>
                    <a:pt x="432" y="998"/>
                  </a:lnTo>
                  <a:lnTo>
                    <a:pt x="394" y="980"/>
                  </a:lnTo>
                  <a:lnTo>
                    <a:pt x="358" y="958"/>
                  </a:lnTo>
                  <a:lnTo>
                    <a:pt x="324" y="932"/>
                  </a:lnTo>
                  <a:lnTo>
                    <a:pt x="294" y="904"/>
                  </a:lnTo>
                  <a:lnTo>
                    <a:pt x="266" y="874"/>
                  </a:lnTo>
                  <a:lnTo>
                    <a:pt x="240" y="840"/>
                  </a:lnTo>
                  <a:lnTo>
                    <a:pt x="220" y="804"/>
                  </a:lnTo>
                  <a:lnTo>
                    <a:pt x="200" y="768"/>
                  </a:lnTo>
                  <a:lnTo>
                    <a:pt x="186" y="728"/>
                  </a:lnTo>
                  <a:lnTo>
                    <a:pt x="176" y="686"/>
                  </a:lnTo>
                  <a:lnTo>
                    <a:pt x="170" y="642"/>
                  </a:lnTo>
                  <a:lnTo>
                    <a:pt x="166" y="598"/>
                  </a:lnTo>
                  <a:lnTo>
                    <a:pt x="166" y="598"/>
                  </a:lnTo>
                  <a:lnTo>
                    <a:pt x="168" y="564"/>
                  </a:lnTo>
                  <a:lnTo>
                    <a:pt x="172" y="528"/>
                  </a:lnTo>
                  <a:lnTo>
                    <a:pt x="180" y="496"/>
                  </a:lnTo>
                  <a:lnTo>
                    <a:pt x="188" y="462"/>
                  </a:lnTo>
                  <a:lnTo>
                    <a:pt x="200" y="432"/>
                  </a:lnTo>
                  <a:lnTo>
                    <a:pt x="214" y="400"/>
                  </a:lnTo>
                  <a:lnTo>
                    <a:pt x="230" y="372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6" y="336"/>
                  </a:lnTo>
                  <a:lnTo>
                    <a:pt x="256" y="336"/>
                  </a:lnTo>
                  <a:lnTo>
                    <a:pt x="258" y="332"/>
                  </a:lnTo>
                  <a:lnTo>
                    <a:pt x="258" y="332"/>
                  </a:lnTo>
                  <a:lnTo>
                    <a:pt x="262" y="328"/>
                  </a:lnTo>
                  <a:lnTo>
                    <a:pt x="262" y="328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18"/>
                  </a:lnTo>
                  <a:lnTo>
                    <a:pt x="270" y="318"/>
                  </a:lnTo>
                  <a:lnTo>
                    <a:pt x="274" y="314"/>
                  </a:lnTo>
                  <a:lnTo>
                    <a:pt x="274" y="314"/>
                  </a:lnTo>
                  <a:lnTo>
                    <a:pt x="278" y="310"/>
                  </a:lnTo>
                  <a:lnTo>
                    <a:pt x="278" y="310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84" y="302"/>
                  </a:lnTo>
                  <a:lnTo>
                    <a:pt x="284" y="302"/>
                  </a:lnTo>
                  <a:lnTo>
                    <a:pt x="288" y="300"/>
                  </a:lnTo>
                  <a:lnTo>
                    <a:pt x="288" y="300"/>
                  </a:lnTo>
                  <a:lnTo>
                    <a:pt x="290" y="296"/>
                  </a:lnTo>
                  <a:lnTo>
                    <a:pt x="290" y="296"/>
                  </a:lnTo>
                  <a:lnTo>
                    <a:pt x="294" y="292"/>
                  </a:lnTo>
                  <a:lnTo>
                    <a:pt x="294" y="292"/>
                  </a:lnTo>
                  <a:lnTo>
                    <a:pt x="298" y="288"/>
                  </a:lnTo>
                  <a:close/>
                  <a:moveTo>
                    <a:pt x="600" y="0"/>
                  </a:moveTo>
                  <a:lnTo>
                    <a:pt x="600" y="0"/>
                  </a:lnTo>
                  <a:lnTo>
                    <a:pt x="554" y="2"/>
                  </a:lnTo>
                  <a:lnTo>
                    <a:pt x="552" y="8"/>
                  </a:lnTo>
                  <a:lnTo>
                    <a:pt x="538" y="88"/>
                  </a:lnTo>
                  <a:lnTo>
                    <a:pt x="538" y="88"/>
                  </a:lnTo>
                  <a:lnTo>
                    <a:pt x="532" y="90"/>
                  </a:lnTo>
                  <a:lnTo>
                    <a:pt x="532" y="90"/>
                  </a:lnTo>
                  <a:lnTo>
                    <a:pt x="526" y="90"/>
                  </a:lnTo>
                  <a:lnTo>
                    <a:pt x="526" y="90"/>
                  </a:lnTo>
                  <a:lnTo>
                    <a:pt x="520" y="92"/>
                  </a:lnTo>
                  <a:lnTo>
                    <a:pt x="520" y="92"/>
                  </a:lnTo>
                  <a:lnTo>
                    <a:pt x="514" y="92"/>
                  </a:lnTo>
                  <a:lnTo>
                    <a:pt x="514" y="92"/>
                  </a:lnTo>
                  <a:lnTo>
                    <a:pt x="508" y="94"/>
                  </a:lnTo>
                  <a:lnTo>
                    <a:pt x="508" y="94"/>
                  </a:lnTo>
                  <a:lnTo>
                    <a:pt x="502" y="94"/>
                  </a:lnTo>
                  <a:lnTo>
                    <a:pt x="502" y="94"/>
                  </a:lnTo>
                  <a:lnTo>
                    <a:pt x="496" y="96"/>
                  </a:lnTo>
                  <a:lnTo>
                    <a:pt x="496" y="96"/>
                  </a:lnTo>
                  <a:lnTo>
                    <a:pt x="490" y="96"/>
                  </a:lnTo>
                  <a:lnTo>
                    <a:pt x="490" y="96"/>
                  </a:lnTo>
                  <a:lnTo>
                    <a:pt x="484" y="98"/>
                  </a:lnTo>
                  <a:lnTo>
                    <a:pt x="484" y="98"/>
                  </a:lnTo>
                  <a:lnTo>
                    <a:pt x="478" y="100"/>
                  </a:lnTo>
                  <a:lnTo>
                    <a:pt x="478" y="100"/>
                  </a:lnTo>
                  <a:lnTo>
                    <a:pt x="472" y="100"/>
                  </a:lnTo>
                  <a:lnTo>
                    <a:pt x="472" y="100"/>
                  </a:lnTo>
                  <a:lnTo>
                    <a:pt x="470" y="102"/>
                  </a:lnTo>
                  <a:lnTo>
                    <a:pt x="466" y="98"/>
                  </a:lnTo>
                  <a:lnTo>
                    <a:pt x="462" y="90"/>
                  </a:lnTo>
                  <a:lnTo>
                    <a:pt x="424" y="26"/>
                  </a:lnTo>
                  <a:lnTo>
                    <a:pt x="424" y="26"/>
                  </a:lnTo>
                  <a:lnTo>
                    <a:pt x="380" y="42"/>
                  </a:lnTo>
                  <a:lnTo>
                    <a:pt x="338" y="60"/>
                  </a:lnTo>
                  <a:lnTo>
                    <a:pt x="338" y="62"/>
                  </a:lnTo>
                  <a:lnTo>
                    <a:pt x="356" y="146"/>
                  </a:lnTo>
                  <a:lnTo>
                    <a:pt x="356" y="146"/>
                  </a:lnTo>
                  <a:lnTo>
                    <a:pt x="348" y="150"/>
                  </a:lnTo>
                  <a:lnTo>
                    <a:pt x="348" y="150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2" y="160"/>
                  </a:lnTo>
                  <a:lnTo>
                    <a:pt x="332" y="160"/>
                  </a:lnTo>
                  <a:lnTo>
                    <a:pt x="326" y="164"/>
                  </a:lnTo>
                  <a:lnTo>
                    <a:pt x="326" y="164"/>
                  </a:lnTo>
                  <a:lnTo>
                    <a:pt x="318" y="168"/>
                  </a:lnTo>
                  <a:lnTo>
                    <a:pt x="318" y="168"/>
                  </a:lnTo>
                  <a:lnTo>
                    <a:pt x="310" y="174"/>
                  </a:lnTo>
                  <a:lnTo>
                    <a:pt x="310" y="174"/>
                  </a:lnTo>
                  <a:lnTo>
                    <a:pt x="302" y="178"/>
                  </a:lnTo>
                  <a:lnTo>
                    <a:pt x="302" y="178"/>
                  </a:lnTo>
                  <a:lnTo>
                    <a:pt x="296" y="184"/>
                  </a:lnTo>
                  <a:lnTo>
                    <a:pt x="296" y="182"/>
                  </a:lnTo>
                  <a:lnTo>
                    <a:pt x="286" y="176"/>
                  </a:lnTo>
                  <a:lnTo>
                    <a:pt x="276" y="168"/>
                  </a:lnTo>
                  <a:lnTo>
                    <a:pt x="266" y="160"/>
                  </a:lnTo>
                  <a:lnTo>
                    <a:pt x="256" y="152"/>
                  </a:lnTo>
                  <a:lnTo>
                    <a:pt x="248" y="146"/>
                  </a:lnTo>
                  <a:lnTo>
                    <a:pt x="226" y="130"/>
                  </a:lnTo>
                  <a:lnTo>
                    <a:pt x="226" y="130"/>
                  </a:lnTo>
                  <a:lnTo>
                    <a:pt x="204" y="150"/>
                  </a:lnTo>
                  <a:lnTo>
                    <a:pt x="182" y="170"/>
                  </a:lnTo>
                  <a:lnTo>
                    <a:pt x="182" y="170"/>
                  </a:lnTo>
                  <a:lnTo>
                    <a:pt x="160" y="192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186" y="294"/>
                  </a:lnTo>
                  <a:lnTo>
                    <a:pt x="166" y="322"/>
                  </a:lnTo>
                  <a:lnTo>
                    <a:pt x="164" y="322"/>
                  </a:lnTo>
                  <a:lnTo>
                    <a:pt x="162" y="320"/>
                  </a:lnTo>
                  <a:lnTo>
                    <a:pt x="160" y="320"/>
                  </a:lnTo>
                  <a:lnTo>
                    <a:pt x="158" y="320"/>
                  </a:lnTo>
                  <a:lnTo>
                    <a:pt x="156" y="320"/>
                  </a:lnTo>
                  <a:lnTo>
                    <a:pt x="154" y="320"/>
                  </a:lnTo>
                  <a:lnTo>
                    <a:pt x="154" y="318"/>
                  </a:lnTo>
                  <a:lnTo>
                    <a:pt x="146" y="316"/>
                  </a:lnTo>
                  <a:lnTo>
                    <a:pt x="134" y="312"/>
                  </a:lnTo>
                  <a:lnTo>
                    <a:pt x="120" y="308"/>
                  </a:lnTo>
                  <a:lnTo>
                    <a:pt x="106" y="304"/>
                  </a:lnTo>
                  <a:lnTo>
                    <a:pt x="92" y="300"/>
                  </a:lnTo>
                  <a:lnTo>
                    <a:pt x="82" y="298"/>
                  </a:lnTo>
                  <a:lnTo>
                    <a:pt x="82" y="298"/>
                  </a:lnTo>
                  <a:lnTo>
                    <a:pt x="80" y="300"/>
                  </a:lnTo>
                  <a:lnTo>
                    <a:pt x="80" y="300"/>
                  </a:lnTo>
                  <a:lnTo>
                    <a:pt x="76" y="306"/>
                  </a:lnTo>
                  <a:lnTo>
                    <a:pt x="76" y="306"/>
                  </a:lnTo>
                  <a:lnTo>
                    <a:pt x="58" y="342"/>
                  </a:lnTo>
                  <a:lnTo>
                    <a:pt x="40" y="382"/>
                  </a:lnTo>
                  <a:lnTo>
                    <a:pt x="112" y="434"/>
                  </a:lnTo>
                  <a:lnTo>
                    <a:pt x="112" y="434"/>
                  </a:lnTo>
                  <a:lnTo>
                    <a:pt x="102" y="466"/>
                  </a:lnTo>
                  <a:lnTo>
                    <a:pt x="94" y="498"/>
                  </a:lnTo>
                  <a:lnTo>
                    <a:pt x="88" y="498"/>
                  </a:lnTo>
                  <a:lnTo>
                    <a:pt x="84" y="500"/>
                  </a:lnTo>
                  <a:lnTo>
                    <a:pt x="78" y="500"/>
                  </a:lnTo>
                  <a:lnTo>
                    <a:pt x="72" y="500"/>
                  </a:lnTo>
                  <a:lnTo>
                    <a:pt x="66" y="500"/>
                  </a:lnTo>
                  <a:lnTo>
                    <a:pt x="62" y="500"/>
                  </a:lnTo>
                  <a:lnTo>
                    <a:pt x="56" y="502"/>
                  </a:lnTo>
                  <a:lnTo>
                    <a:pt x="50" y="502"/>
                  </a:lnTo>
                  <a:lnTo>
                    <a:pt x="46" y="502"/>
                  </a:lnTo>
                  <a:lnTo>
                    <a:pt x="40" y="502"/>
                  </a:lnTo>
                  <a:lnTo>
                    <a:pt x="28" y="504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6" y="506"/>
                  </a:lnTo>
                  <a:lnTo>
                    <a:pt x="6" y="510"/>
                  </a:lnTo>
                  <a:lnTo>
                    <a:pt x="6" y="510"/>
                  </a:lnTo>
                  <a:lnTo>
                    <a:pt x="6" y="512"/>
                  </a:lnTo>
                  <a:lnTo>
                    <a:pt x="6" y="512"/>
                  </a:lnTo>
                  <a:lnTo>
                    <a:pt x="2" y="556"/>
                  </a:lnTo>
                  <a:lnTo>
                    <a:pt x="0" y="600"/>
                  </a:lnTo>
                  <a:lnTo>
                    <a:pt x="84" y="622"/>
                  </a:lnTo>
                  <a:lnTo>
                    <a:pt x="84" y="622"/>
                  </a:lnTo>
                  <a:lnTo>
                    <a:pt x="88" y="656"/>
                  </a:lnTo>
                  <a:lnTo>
                    <a:pt x="92" y="686"/>
                  </a:lnTo>
                  <a:lnTo>
                    <a:pt x="84" y="690"/>
                  </a:lnTo>
                  <a:lnTo>
                    <a:pt x="76" y="694"/>
                  </a:lnTo>
                  <a:lnTo>
                    <a:pt x="70" y="698"/>
                  </a:lnTo>
                  <a:lnTo>
                    <a:pt x="62" y="702"/>
                  </a:lnTo>
                  <a:lnTo>
                    <a:pt x="54" y="706"/>
                  </a:lnTo>
                  <a:lnTo>
                    <a:pt x="46" y="708"/>
                  </a:lnTo>
                  <a:lnTo>
                    <a:pt x="40" y="712"/>
                  </a:lnTo>
                  <a:lnTo>
                    <a:pt x="32" y="716"/>
                  </a:lnTo>
                  <a:lnTo>
                    <a:pt x="24" y="720"/>
                  </a:lnTo>
                  <a:lnTo>
                    <a:pt x="16" y="724"/>
                  </a:lnTo>
                  <a:lnTo>
                    <a:pt x="12" y="726"/>
                  </a:lnTo>
                  <a:lnTo>
                    <a:pt x="12" y="726"/>
                  </a:lnTo>
                  <a:lnTo>
                    <a:pt x="14" y="728"/>
                  </a:lnTo>
                  <a:lnTo>
                    <a:pt x="14" y="728"/>
                  </a:lnTo>
                  <a:lnTo>
                    <a:pt x="24" y="772"/>
                  </a:lnTo>
                  <a:lnTo>
                    <a:pt x="40" y="816"/>
                  </a:lnTo>
                  <a:lnTo>
                    <a:pt x="128" y="808"/>
                  </a:lnTo>
                  <a:lnTo>
                    <a:pt x="128" y="808"/>
                  </a:lnTo>
                  <a:lnTo>
                    <a:pt x="142" y="836"/>
                  </a:lnTo>
                  <a:lnTo>
                    <a:pt x="156" y="862"/>
                  </a:lnTo>
                  <a:lnTo>
                    <a:pt x="96" y="928"/>
                  </a:lnTo>
                  <a:lnTo>
                    <a:pt x="96" y="928"/>
                  </a:lnTo>
                  <a:lnTo>
                    <a:pt x="124" y="966"/>
                  </a:lnTo>
                  <a:lnTo>
                    <a:pt x="154" y="1004"/>
                  </a:lnTo>
                  <a:lnTo>
                    <a:pt x="234" y="964"/>
                  </a:lnTo>
                  <a:lnTo>
                    <a:pt x="234" y="964"/>
                  </a:lnTo>
                  <a:lnTo>
                    <a:pt x="256" y="984"/>
                  </a:lnTo>
                  <a:lnTo>
                    <a:pt x="280" y="1004"/>
                  </a:lnTo>
                  <a:lnTo>
                    <a:pt x="246" y="1086"/>
                  </a:lnTo>
                  <a:lnTo>
                    <a:pt x="246" y="1086"/>
                  </a:lnTo>
                  <a:lnTo>
                    <a:pt x="286" y="1112"/>
                  </a:lnTo>
                  <a:lnTo>
                    <a:pt x="328" y="1136"/>
                  </a:lnTo>
                  <a:lnTo>
                    <a:pt x="328" y="1136"/>
                  </a:lnTo>
                  <a:lnTo>
                    <a:pt x="330" y="1136"/>
                  </a:lnTo>
                  <a:lnTo>
                    <a:pt x="332" y="1134"/>
                  </a:lnTo>
                  <a:lnTo>
                    <a:pt x="338" y="1126"/>
                  </a:lnTo>
                  <a:lnTo>
                    <a:pt x="344" y="1120"/>
                  </a:lnTo>
                  <a:lnTo>
                    <a:pt x="350" y="1112"/>
                  </a:lnTo>
                  <a:lnTo>
                    <a:pt x="356" y="1106"/>
                  </a:lnTo>
                  <a:lnTo>
                    <a:pt x="362" y="1098"/>
                  </a:lnTo>
                  <a:lnTo>
                    <a:pt x="370" y="1092"/>
                  </a:lnTo>
                  <a:lnTo>
                    <a:pt x="376" y="1084"/>
                  </a:lnTo>
                  <a:lnTo>
                    <a:pt x="382" y="1078"/>
                  </a:lnTo>
                  <a:lnTo>
                    <a:pt x="388" y="1070"/>
                  </a:lnTo>
                  <a:lnTo>
                    <a:pt x="388" y="1070"/>
                  </a:lnTo>
                  <a:lnTo>
                    <a:pt x="416" y="1082"/>
                  </a:lnTo>
                  <a:lnTo>
                    <a:pt x="444" y="1092"/>
                  </a:lnTo>
                  <a:lnTo>
                    <a:pt x="444" y="1180"/>
                  </a:lnTo>
                  <a:lnTo>
                    <a:pt x="444" y="1180"/>
                  </a:lnTo>
                  <a:lnTo>
                    <a:pt x="488" y="1190"/>
                  </a:lnTo>
                  <a:lnTo>
                    <a:pt x="534" y="1196"/>
                  </a:lnTo>
                  <a:lnTo>
                    <a:pt x="534" y="1196"/>
                  </a:lnTo>
                  <a:lnTo>
                    <a:pt x="538" y="1198"/>
                  </a:lnTo>
                  <a:lnTo>
                    <a:pt x="540" y="1196"/>
                  </a:lnTo>
                  <a:lnTo>
                    <a:pt x="542" y="1190"/>
                  </a:lnTo>
                  <a:lnTo>
                    <a:pt x="544" y="1182"/>
                  </a:lnTo>
                  <a:lnTo>
                    <a:pt x="546" y="1176"/>
                  </a:lnTo>
                  <a:lnTo>
                    <a:pt x="550" y="1170"/>
                  </a:lnTo>
                  <a:lnTo>
                    <a:pt x="552" y="1162"/>
                  </a:lnTo>
                  <a:lnTo>
                    <a:pt x="554" y="1156"/>
                  </a:lnTo>
                  <a:lnTo>
                    <a:pt x="556" y="1150"/>
                  </a:lnTo>
                  <a:lnTo>
                    <a:pt x="560" y="1142"/>
                  </a:lnTo>
                  <a:lnTo>
                    <a:pt x="562" y="1136"/>
                  </a:lnTo>
                  <a:lnTo>
                    <a:pt x="564" y="1128"/>
                  </a:lnTo>
                  <a:lnTo>
                    <a:pt x="568" y="1122"/>
                  </a:lnTo>
                  <a:lnTo>
                    <a:pt x="570" y="1114"/>
                  </a:lnTo>
                  <a:lnTo>
                    <a:pt x="570" y="1114"/>
                  </a:lnTo>
                  <a:lnTo>
                    <a:pt x="600" y="1116"/>
                  </a:lnTo>
                  <a:lnTo>
                    <a:pt x="600" y="1116"/>
                  </a:lnTo>
                  <a:lnTo>
                    <a:pt x="630" y="1114"/>
                  </a:lnTo>
                  <a:lnTo>
                    <a:pt x="660" y="1198"/>
                  </a:lnTo>
                  <a:lnTo>
                    <a:pt x="660" y="1198"/>
                  </a:lnTo>
                  <a:lnTo>
                    <a:pt x="706" y="1192"/>
                  </a:lnTo>
                  <a:lnTo>
                    <a:pt x="748" y="1182"/>
                  </a:lnTo>
                  <a:lnTo>
                    <a:pt x="748" y="1182"/>
                  </a:lnTo>
                  <a:lnTo>
                    <a:pt x="754" y="1180"/>
                  </a:lnTo>
                  <a:lnTo>
                    <a:pt x="754" y="1180"/>
                  </a:lnTo>
                  <a:lnTo>
                    <a:pt x="756" y="1180"/>
                  </a:lnTo>
                  <a:lnTo>
                    <a:pt x="756" y="1168"/>
                  </a:lnTo>
                  <a:lnTo>
                    <a:pt x="756" y="1154"/>
                  </a:lnTo>
                  <a:lnTo>
                    <a:pt x="756" y="1140"/>
                  </a:lnTo>
                  <a:lnTo>
                    <a:pt x="756" y="1124"/>
                  </a:lnTo>
                  <a:lnTo>
                    <a:pt x="756" y="1120"/>
                  </a:lnTo>
                  <a:lnTo>
                    <a:pt x="756" y="1116"/>
                  </a:lnTo>
                  <a:lnTo>
                    <a:pt x="756" y="1112"/>
                  </a:lnTo>
                  <a:lnTo>
                    <a:pt x="756" y="1108"/>
                  </a:lnTo>
                  <a:lnTo>
                    <a:pt x="756" y="1104"/>
                  </a:lnTo>
                  <a:lnTo>
                    <a:pt x="756" y="1100"/>
                  </a:lnTo>
                  <a:lnTo>
                    <a:pt x="756" y="1096"/>
                  </a:lnTo>
                  <a:lnTo>
                    <a:pt x="756" y="1092"/>
                  </a:lnTo>
                  <a:lnTo>
                    <a:pt x="756" y="1092"/>
                  </a:lnTo>
                  <a:lnTo>
                    <a:pt x="784" y="1082"/>
                  </a:lnTo>
                  <a:lnTo>
                    <a:pt x="812" y="1070"/>
                  </a:lnTo>
                  <a:lnTo>
                    <a:pt x="870" y="1136"/>
                  </a:lnTo>
                  <a:lnTo>
                    <a:pt x="870" y="1136"/>
                  </a:lnTo>
                  <a:lnTo>
                    <a:pt x="908" y="1114"/>
                  </a:lnTo>
                  <a:lnTo>
                    <a:pt x="944" y="1092"/>
                  </a:lnTo>
                  <a:lnTo>
                    <a:pt x="944" y="1092"/>
                  </a:lnTo>
                  <a:lnTo>
                    <a:pt x="948" y="1088"/>
                  </a:lnTo>
                  <a:lnTo>
                    <a:pt x="948" y="1088"/>
                  </a:lnTo>
                  <a:lnTo>
                    <a:pt x="952" y="1086"/>
                  </a:lnTo>
                  <a:lnTo>
                    <a:pt x="950" y="1078"/>
                  </a:lnTo>
                  <a:lnTo>
                    <a:pt x="944" y="1066"/>
                  </a:lnTo>
                  <a:lnTo>
                    <a:pt x="940" y="1054"/>
                  </a:lnTo>
                  <a:lnTo>
                    <a:pt x="934" y="1040"/>
                  </a:lnTo>
                  <a:lnTo>
                    <a:pt x="930" y="1028"/>
                  </a:lnTo>
                  <a:lnTo>
                    <a:pt x="924" y="1014"/>
                  </a:lnTo>
                  <a:lnTo>
                    <a:pt x="920" y="1006"/>
                  </a:lnTo>
                  <a:lnTo>
                    <a:pt x="920" y="1006"/>
                  </a:lnTo>
                  <a:lnTo>
                    <a:pt x="920" y="1006"/>
                  </a:lnTo>
                  <a:lnTo>
                    <a:pt x="920" y="1006"/>
                  </a:lnTo>
                  <a:lnTo>
                    <a:pt x="920" y="1004"/>
                  </a:lnTo>
                  <a:lnTo>
                    <a:pt x="920" y="1004"/>
                  </a:lnTo>
                  <a:lnTo>
                    <a:pt x="920" y="1004"/>
                  </a:lnTo>
                  <a:lnTo>
                    <a:pt x="952" y="976"/>
                  </a:lnTo>
                  <a:lnTo>
                    <a:pt x="952" y="976"/>
                  </a:lnTo>
                  <a:lnTo>
                    <a:pt x="958" y="970"/>
                  </a:lnTo>
                  <a:lnTo>
                    <a:pt x="958" y="970"/>
                  </a:lnTo>
                  <a:lnTo>
                    <a:pt x="966" y="964"/>
                  </a:lnTo>
                  <a:lnTo>
                    <a:pt x="1044" y="1002"/>
                  </a:lnTo>
                  <a:lnTo>
                    <a:pt x="1044" y="1004"/>
                  </a:lnTo>
                  <a:lnTo>
                    <a:pt x="1044" y="1004"/>
                  </a:lnTo>
                  <a:lnTo>
                    <a:pt x="1074" y="966"/>
                  </a:lnTo>
                  <a:lnTo>
                    <a:pt x="1102" y="928"/>
                  </a:lnTo>
                  <a:lnTo>
                    <a:pt x="1074" y="896"/>
                  </a:lnTo>
                  <a:lnTo>
                    <a:pt x="1066" y="888"/>
                  </a:lnTo>
                  <a:lnTo>
                    <a:pt x="1060" y="880"/>
                  </a:lnTo>
                  <a:lnTo>
                    <a:pt x="1052" y="872"/>
                  </a:lnTo>
                  <a:lnTo>
                    <a:pt x="1044" y="864"/>
                  </a:lnTo>
                  <a:lnTo>
                    <a:pt x="1042" y="862"/>
                  </a:lnTo>
                  <a:lnTo>
                    <a:pt x="1042" y="862"/>
                  </a:lnTo>
                  <a:lnTo>
                    <a:pt x="1046" y="856"/>
                  </a:lnTo>
                  <a:lnTo>
                    <a:pt x="1046" y="856"/>
                  </a:lnTo>
                  <a:lnTo>
                    <a:pt x="1050" y="850"/>
                  </a:lnTo>
                  <a:lnTo>
                    <a:pt x="1050" y="850"/>
                  </a:lnTo>
                  <a:lnTo>
                    <a:pt x="1054" y="842"/>
                  </a:lnTo>
                  <a:lnTo>
                    <a:pt x="1054" y="842"/>
                  </a:lnTo>
                  <a:lnTo>
                    <a:pt x="1058" y="836"/>
                  </a:lnTo>
                  <a:lnTo>
                    <a:pt x="1058" y="836"/>
                  </a:lnTo>
                  <a:lnTo>
                    <a:pt x="1062" y="828"/>
                  </a:lnTo>
                  <a:lnTo>
                    <a:pt x="1062" y="828"/>
                  </a:lnTo>
                  <a:lnTo>
                    <a:pt x="1064" y="822"/>
                  </a:lnTo>
                  <a:lnTo>
                    <a:pt x="1064" y="822"/>
                  </a:lnTo>
                  <a:lnTo>
                    <a:pt x="1068" y="814"/>
                  </a:lnTo>
                  <a:lnTo>
                    <a:pt x="1068" y="814"/>
                  </a:lnTo>
                  <a:lnTo>
                    <a:pt x="1072" y="808"/>
                  </a:lnTo>
                  <a:lnTo>
                    <a:pt x="1156" y="816"/>
                  </a:lnTo>
                  <a:lnTo>
                    <a:pt x="1160" y="816"/>
                  </a:lnTo>
                  <a:lnTo>
                    <a:pt x="1160" y="816"/>
                  </a:lnTo>
                  <a:lnTo>
                    <a:pt x="1174" y="772"/>
                  </a:lnTo>
                  <a:lnTo>
                    <a:pt x="1186" y="726"/>
                  </a:lnTo>
                  <a:lnTo>
                    <a:pt x="1108" y="686"/>
                  </a:lnTo>
                  <a:lnTo>
                    <a:pt x="1108" y="686"/>
                  </a:lnTo>
                  <a:lnTo>
                    <a:pt x="1108" y="686"/>
                  </a:lnTo>
                  <a:lnTo>
                    <a:pt x="1108" y="686"/>
                  </a:lnTo>
                  <a:lnTo>
                    <a:pt x="1108" y="684"/>
                  </a:lnTo>
                  <a:lnTo>
                    <a:pt x="1108" y="684"/>
                  </a:lnTo>
                  <a:lnTo>
                    <a:pt x="1108" y="682"/>
                  </a:lnTo>
                  <a:lnTo>
                    <a:pt x="1108" y="682"/>
                  </a:lnTo>
                  <a:lnTo>
                    <a:pt x="1110" y="676"/>
                  </a:lnTo>
                  <a:lnTo>
                    <a:pt x="1110" y="676"/>
                  </a:lnTo>
                  <a:lnTo>
                    <a:pt x="1110" y="672"/>
                  </a:lnTo>
                  <a:lnTo>
                    <a:pt x="1110" y="672"/>
                  </a:lnTo>
                  <a:lnTo>
                    <a:pt x="1110" y="666"/>
                  </a:lnTo>
                  <a:lnTo>
                    <a:pt x="1110" y="666"/>
                  </a:lnTo>
                  <a:lnTo>
                    <a:pt x="1112" y="662"/>
                  </a:lnTo>
                  <a:lnTo>
                    <a:pt x="1112" y="662"/>
                  </a:lnTo>
                  <a:lnTo>
                    <a:pt x="1112" y="656"/>
                  </a:lnTo>
                  <a:lnTo>
                    <a:pt x="1112" y="656"/>
                  </a:lnTo>
                  <a:lnTo>
                    <a:pt x="1112" y="652"/>
                  </a:lnTo>
                  <a:lnTo>
                    <a:pt x="1112" y="652"/>
                  </a:lnTo>
                  <a:lnTo>
                    <a:pt x="1112" y="648"/>
                  </a:lnTo>
                  <a:lnTo>
                    <a:pt x="1112" y="648"/>
                  </a:lnTo>
                  <a:lnTo>
                    <a:pt x="1114" y="642"/>
                  </a:lnTo>
                  <a:lnTo>
                    <a:pt x="1114" y="642"/>
                  </a:lnTo>
                  <a:lnTo>
                    <a:pt x="1114" y="638"/>
                  </a:lnTo>
                  <a:lnTo>
                    <a:pt x="1114" y="638"/>
                  </a:lnTo>
                  <a:lnTo>
                    <a:pt x="1114" y="632"/>
                  </a:lnTo>
                  <a:lnTo>
                    <a:pt x="1114" y="632"/>
                  </a:lnTo>
                  <a:lnTo>
                    <a:pt x="1114" y="628"/>
                  </a:lnTo>
                  <a:lnTo>
                    <a:pt x="1114" y="628"/>
                  </a:lnTo>
                  <a:lnTo>
                    <a:pt x="1114" y="622"/>
                  </a:lnTo>
                  <a:lnTo>
                    <a:pt x="1192" y="602"/>
                  </a:lnTo>
                  <a:lnTo>
                    <a:pt x="1200" y="600"/>
                  </a:lnTo>
                  <a:lnTo>
                    <a:pt x="1200" y="600"/>
                  </a:lnTo>
                  <a:lnTo>
                    <a:pt x="1198" y="552"/>
                  </a:lnTo>
                  <a:lnTo>
                    <a:pt x="1192" y="506"/>
                  </a:lnTo>
                  <a:lnTo>
                    <a:pt x="1104" y="498"/>
                  </a:lnTo>
                  <a:lnTo>
                    <a:pt x="1104" y="498"/>
                  </a:lnTo>
                  <a:lnTo>
                    <a:pt x="1098" y="472"/>
                  </a:lnTo>
                  <a:lnTo>
                    <a:pt x="1092" y="444"/>
                  </a:lnTo>
                  <a:lnTo>
                    <a:pt x="1092" y="444"/>
                  </a:lnTo>
                  <a:lnTo>
                    <a:pt x="1090" y="444"/>
                  </a:lnTo>
                  <a:lnTo>
                    <a:pt x="1090" y="444"/>
                  </a:lnTo>
                  <a:lnTo>
                    <a:pt x="1090" y="442"/>
                  </a:lnTo>
                  <a:lnTo>
                    <a:pt x="1090" y="442"/>
                  </a:lnTo>
                  <a:lnTo>
                    <a:pt x="1090" y="442"/>
                  </a:lnTo>
                  <a:lnTo>
                    <a:pt x="1090" y="442"/>
                  </a:lnTo>
                  <a:lnTo>
                    <a:pt x="1090" y="440"/>
                  </a:lnTo>
                  <a:lnTo>
                    <a:pt x="1090" y="440"/>
                  </a:lnTo>
                  <a:lnTo>
                    <a:pt x="1090" y="438"/>
                  </a:lnTo>
                  <a:lnTo>
                    <a:pt x="1090" y="438"/>
                  </a:lnTo>
                  <a:lnTo>
                    <a:pt x="1088" y="438"/>
                  </a:lnTo>
                  <a:lnTo>
                    <a:pt x="1088" y="438"/>
                  </a:lnTo>
                  <a:lnTo>
                    <a:pt x="1088" y="436"/>
                  </a:lnTo>
                  <a:lnTo>
                    <a:pt x="1088" y="436"/>
                  </a:lnTo>
                  <a:lnTo>
                    <a:pt x="1088" y="436"/>
                  </a:lnTo>
                  <a:lnTo>
                    <a:pt x="1088" y="436"/>
                  </a:lnTo>
                  <a:lnTo>
                    <a:pt x="1088" y="434"/>
                  </a:lnTo>
                  <a:lnTo>
                    <a:pt x="1152" y="386"/>
                  </a:lnTo>
                  <a:lnTo>
                    <a:pt x="1158" y="382"/>
                  </a:lnTo>
                  <a:lnTo>
                    <a:pt x="1158" y="382"/>
                  </a:lnTo>
                  <a:lnTo>
                    <a:pt x="1140" y="338"/>
                  </a:lnTo>
                  <a:lnTo>
                    <a:pt x="1118" y="298"/>
                  </a:lnTo>
                  <a:lnTo>
                    <a:pt x="1034" y="322"/>
                  </a:lnTo>
                  <a:lnTo>
                    <a:pt x="1034" y="322"/>
                  </a:lnTo>
                  <a:lnTo>
                    <a:pt x="1014" y="294"/>
                  </a:lnTo>
                  <a:lnTo>
                    <a:pt x="994" y="268"/>
                  </a:lnTo>
                  <a:lnTo>
                    <a:pt x="1040" y="192"/>
                  </a:lnTo>
                  <a:lnTo>
                    <a:pt x="1040" y="192"/>
                  </a:lnTo>
                  <a:lnTo>
                    <a:pt x="1008" y="160"/>
                  </a:lnTo>
                  <a:lnTo>
                    <a:pt x="972" y="130"/>
                  </a:lnTo>
                  <a:lnTo>
                    <a:pt x="902" y="184"/>
                  </a:lnTo>
                  <a:lnTo>
                    <a:pt x="902" y="184"/>
                  </a:lnTo>
                  <a:lnTo>
                    <a:pt x="874" y="164"/>
                  </a:lnTo>
                  <a:lnTo>
                    <a:pt x="844" y="146"/>
                  </a:lnTo>
                  <a:lnTo>
                    <a:pt x="860" y="60"/>
                  </a:lnTo>
                  <a:lnTo>
                    <a:pt x="860" y="60"/>
                  </a:lnTo>
                  <a:lnTo>
                    <a:pt x="820" y="42"/>
                  </a:lnTo>
                  <a:lnTo>
                    <a:pt x="776" y="26"/>
                  </a:lnTo>
                  <a:lnTo>
                    <a:pt x="772" y="34"/>
                  </a:lnTo>
                  <a:lnTo>
                    <a:pt x="730" y="102"/>
                  </a:lnTo>
                  <a:lnTo>
                    <a:pt x="730" y="102"/>
                  </a:lnTo>
                  <a:lnTo>
                    <a:pt x="728" y="100"/>
                  </a:lnTo>
                  <a:lnTo>
                    <a:pt x="728" y="100"/>
                  </a:lnTo>
                  <a:lnTo>
                    <a:pt x="724" y="100"/>
                  </a:lnTo>
                  <a:lnTo>
                    <a:pt x="724" y="100"/>
                  </a:lnTo>
                  <a:lnTo>
                    <a:pt x="722" y="100"/>
                  </a:lnTo>
                  <a:lnTo>
                    <a:pt x="722" y="100"/>
                  </a:lnTo>
                  <a:lnTo>
                    <a:pt x="720" y="98"/>
                  </a:lnTo>
                  <a:lnTo>
                    <a:pt x="720" y="98"/>
                  </a:lnTo>
                  <a:lnTo>
                    <a:pt x="718" y="98"/>
                  </a:lnTo>
                  <a:lnTo>
                    <a:pt x="718" y="98"/>
                  </a:lnTo>
                  <a:lnTo>
                    <a:pt x="714" y="98"/>
                  </a:lnTo>
                  <a:lnTo>
                    <a:pt x="714" y="98"/>
                  </a:lnTo>
                  <a:lnTo>
                    <a:pt x="712" y="98"/>
                  </a:lnTo>
                  <a:lnTo>
                    <a:pt x="712" y="98"/>
                  </a:lnTo>
                  <a:lnTo>
                    <a:pt x="710" y="96"/>
                  </a:lnTo>
                  <a:lnTo>
                    <a:pt x="710" y="96"/>
                  </a:lnTo>
                  <a:lnTo>
                    <a:pt x="706" y="96"/>
                  </a:lnTo>
                  <a:lnTo>
                    <a:pt x="706" y="96"/>
                  </a:lnTo>
                  <a:lnTo>
                    <a:pt x="704" y="96"/>
                  </a:lnTo>
                  <a:lnTo>
                    <a:pt x="704" y="96"/>
                  </a:lnTo>
                  <a:lnTo>
                    <a:pt x="660" y="88"/>
                  </a:lnTo>
                  <a:lnTo>
                    <a:pt x="646" y="2"/>
                  </a:lnTo>
                  <a:lnTo>
                    <a:pt x="646" y="2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536954" y="3028922"/>
              <a:ext cx="2422525" cy="2416175"/>
              <a:chOff x="4435475" y="2833688"/>
              <a:chExt cx="2422525" cy="2416175"/>
            </a:xfrm>
          </p:grpSpPr>
          <p:sp>
            <p:nvSpPr>
              <p:cNvPr id="47" name="Freeform 1299"/>
              <p:cNvSpPr>
                <a:spLocks noEditPoints="1"/>
              </p:cNvSpPr>
              <p:nvPr/>
            </p:nvSpPr>
            <p:spPr bwMode="auto">
              <a:xfrm>
                <a:off x="4435475" y="2833688"/>
                <a:ext cx="2422525" cy="2416175"/>
              </a:xfrm>
              <a:custGeom>
                <a:avLst/>
                <a:gdLst>
                  <a:gd name="T0" fmla="*/ 598 w 1526"/>
                  <a:gd name="T1" fmla="*/ 220 h 1522"/>
                  <a:gd name="T2" fmla="*/ 904 w 1526"/>
                  <a:gd name="T3" fmla="*/ 214 h 1522"/>
                  <a:gd name="T4" fmla="*/ 1182 w 1526"/>
                  <a:gd name="T5" fmla="*/ 380 h 1522"/>
                  <a:gd name="T6" fmla="*/ 1322 w 1526"/>
                  <a:gd name="T7" fmla="*/ 674 h 1522"/>
                  <a:gd name="T8" fmla="*/ 1280 w 1526"/>
                  <a:gd name="T9" fmla="*/ 990 h 1522"/>
                  <a:gd name="T10" fmla="*/ 1142 w 1526"/>
                  <a:gd name="T11" fmla="*/ 1180 h 1522"/>
                  <a:gd name="T12" fmla="*/ 1120 w 1526"/>
                  <a:gd name="T13" fmla="*/ 1198 h 1522"/>
                  <a:gd name="T14" fmla="*/ 1096 w 1526"/>
                  <a:gd name="T15" fmla="*/ 1216 h 1522"/>
                  <a:gd name="T16" fmla="*/ 762 w 1526"/>
                  <a:gd name="T17" fmla="*/ 1326 h 1522"/>
                  <a:gd name="T18" fmla="*/ 446 w 1526"/>
                  <a:gd name="T19" fmla="*/ 1230 h 1522"/>
                  <a:gd name="T20" fmla="*/ 242 w 1526"/>
                  <a:gd name="T21" fmla="*/ 980 h 1522"/>
                  <a:gd name="T22" fmla="*/ 216 w 1526"/>
                  <a:gd name="T23" fmla="*/ 616 h 1522"/>
                  <a:gd name="T24" fmla="*/ 330 w 1526"/>
                  <a:gd name="T25" fmla="*/ 398 h 1522"/>
                  <a:gd name="T26" fmla="*/ 348 w 1526"/>
                  <a:gd name="T27" fmla="*/ 376 h 1522"/>
                  <a:gd name="T28" fmla="*/ 762 w 1526"/>
                  <a:gd name="T29" fmla="*/ 0 h 1522"/>
                  <a:gd name="T30" fmla="*/ 710 w 1526"/>
                  <a:gd name="T31" fmla="*/ 2 h 1522"/>
                  <a:gd name="T32" fmla="*/ 668 w 1526"/>
                  <a:gd name="T33" fmla="*/ 86 h 1522"/>
                  <a:gd name="T34" fmla="*/ 630 w 1526"/>
                  <a:gd name="T35" fmla="*/ 92 h 1522"/>
                  <a:gd name="T36" fmla="*/ 500 w 1526"/>
                  <a:gd name="T37" fmla="*/ 132 h 1522"/>
                  <a:gd name="T38" fmla="*/ 454 w 1526"/>
                  <a:gd name="T39" fmla="*/ 152 h 1522"/>
                  <a:gd name="T40" fmla="*/ 374 w 1526"/>
                  <a:gd name="T41" fmla="*/ 106 h 1522"/>
                  <a:gd name="T42" fmla="*/ 302 w 1526"/>
                  <a:gd name="T43" fmla="*/ 258 h 1522"/>
                  <a:gd name="T44" fmla="*/ 252 w 1526"/>
                  <a:gd name="T45" fmla="*/ 282 h 1522"/>
                  <a:gd name="T46" fmla="*/ 188 w 1526"/>
                  <a:gd name="T47" fmla="*/ 392 h 1522"/>
                  <a:gd name="T48" fmla="*/ 106 w 1526"/>
                  <a:gd name="T49" fmla="*/ 448 h 1522"/>
                  <a:gd name="T50" fmla="*/ 88 w 1526"/>
                  <a:gd name="T51" fmla="*/ 652 h 1522"/>
                  <a:gd name="T52" fmla="*/ 16 w 1526"/>
                  <a:gd name="T53" fmla="*/ 658 h 1522"/>
                  <a:gd name="T54" fmla="*/ 80 w 1526"/>
                  <a:gd name="T55" fmla="*/ 782 h 1522"/>
                  <a:gd name="T56" fmla="*/ 12 w 1526"/>
                  <a:gd name="T57" fmla="*/ 884 h 1522"/>
                  <a:gd name="T58" fmla="*/ 128 w 1526"/>
                  <a:gd name="T59" fmla="*/ 1062 h 1522"/>
                  <a:gd name="T60" fmla="*/ 134 w 1526"/>
                  <a:gd name="T61" fmla="*/ 1194 h 1522"/>
                  <a:gd name="T62" fmla="*/ 410 w 1526"/>
                  <a:gd name="T63" fmla="*/ 1348 h 1522"/>
                  <a:gd name="T64" fmla="*/ 510 w 1526"/>
                  <a:gd name="T65" fmla="*/ 1434 h 1522"/>
                  <a:gd name="T66" fmla="*/ 700 w 1526"/>
                  <a:gd name="T67" fmla="*/ 1522 h 1522"/>
                  <a:gd name="T68" fmla="*/ 726 w 1526"/>
                  <a:gd name="T69" fmla="*/ 1452 h 1522"/>
                  <a:gd name="T70" fmla="*/ 926 w 1526"/>
                  <a:gd name="T71" fmla="*/ 1506 h 1522"/>
                  <a:gd name="T72" fmla="*/ 928 w 1526"/>
                  <a:gd name="T73" fmla="*/ 1430 h 1522"/>
                  <a:gd name="T74" fmla="*/ 1140 w 1526"/>
                  <a:gd name="T75" fmla="*/ 1426 h 1522"/>
                  <a:gd name="T76" fmla="*/ 1114 w 1526"/>
                  <a:gd name="T77" fmla="*/ 1348 h 1522"/>
                  <a:gd name="T78" fmla="*/ 1292 w 1526"/>
                  <a:gd name="T79" fmla="*/ 1248 h 1522"/>
                  <a:gd name="T80" fmla="*/ 1294 w 1526"/>
                  <a:gd name="T81" fmla="*/ 1192 h 1522"/>
                  <a:gd name="T82" fmla="*/ 1446 w 1526"/>
                  <a:gd name="T83" fmla="*/ 1100 h 1522"/>
                  <a:gd name="T84" fmla="*/ 1394 w 1526"/>
                  <a:gd name="T85" fmla="*/ 1026 h 1522"/>
                  <a:gd name="T86" fmla="*/ 1410 w 1526"/>
                  <a:gd name="T87" fmla="*/ 982 h 1522"/>
                  <a:gd name="T88" fmla="*/ 1442 w 1526"/>
                  <a:gd name="T89" fmla="*/ 830 h 1522"/>
                  <a:gd name="T90" fmla="*/ 1446 w 1526"/>
                  <a:gd name="T91" fmla="*/ 798 h 1522"/>
                  <a:gd name="T92" fmla="*/ 1524 w 1526"/>
                  <a:gd name="T93" fmla="*/ 710 h 1522"/>
                  <a:gd name="T94" fmla="*/ 1424 w 1526"/>
                  <a:gd name="T95" fmla="*/ 590 h 1522"/>
                  <a:gd name="T96" fmla="*/ 1492 w 1526"/>
                  <a:gd name="T97" fmla="*/ 538 h 1522"/>
                  <a:gd name="T98" fmla="*/ 1390 w 1526"/>
                  <a:gd name="T99" fmla="*/ 328 h 1522"/>
                  <a:gd name="T100" fmla="*/ 1350 w 1526"/>
                  <a:gd name="T101" fmla="*/ 276 h 1522"/>
                  <a:gd name="T102" fmla="*/ 1202 w 1526"/>
                  <a:gd name="T103" fmla="*/ 238 h 1522"/>
                  <a:gd name="T104" fmla="*/ 1094 w 1526"/>
                  <a:gd name="T105" fmla="*/ 164 h 1522"/>
                  <a:gd name="T106" fmla="*/ 1060 w 1526"/>
                  <a:gd name="T107" fmla="*/ 146 h 1522"/>
                  <a:gd name="T108" fmla="*/ 1016 w 1526"/>
                  <a:gd name="T109" fmla="*/ 42 h 1522"/>
                  <a:gd name="T110" fmla="*/ 938 w 1526"/>
                  <a:gd name="T111" fmla="*/ 20 h 1522"/>
                  <a:gd name="T112" fmla="*/ 886 w 1526"/>
                  <a:gd name="T113" fmla="*/ 90 h 1522"/>
                  <a:gd name="T114" fmla="*/ 826 w 1526"/>
                  <a:gd name="T115" fmla="*/ 70 h 1522"/>
                  <a:gd name="T116" fmla="*/ 806 w 1526"/>
                  <a:gd name="T117" fmla="*/ 0 h 1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26" h="1522">
                    <a:moveTo>
                      <a:pt x="370" y="356"/>
                    </a:moveTo>
                    <a:lnTo>
                      <a:pt x="370" y="356"/>
                    </a:lnTo>
                    <a:lnTo>
                      <a:pt x="388" y="338"/>
                    </a:lnTo>
                    <a:lnTo>
                      <a:pt x="408" y="320"/>
                    </a:lnTo>
                    <a:lnTo>
                      <a:pt x="430" y="304"/>
                    </a:lnTo>
                    <a:lnTo>
                      <a:pt x="452" y="288"/>
                    </a:lnTo>
                    <a:lnTo>
                      <a:pt x="474" y="274"/>
                    </a:lnTo>
                    <a:lnTo>
                      <a:pt x="498" y="262"/>
                    </a:lnTo>
                    <a:lnTo>
                      <a:pt x="522" y="250"/>
                    </a:lnTo>
                    <a:lnTo>
                      <a:pt x="546" y="238"/>
                    </a:lnTo>
                    <a:lnTo>
                      <a:pt x="572" y="228"/>
                    </a:lnTo>
                    <a:lnTo>
                      <a:pt x="598" y="220"/>
                    </a:lnTo>
                    <a:lnTo>
                      <a:pt x="624" y="212"/>
                    </a:lnTo>
                    <a:lnTo>
                      <a:pt x="650" y="206"/>
                    </a:lnTo>
                    <a:lnTo>
                      <a:pt x="678" y="202"/>
                    </a:lnTo>
                    <a:lnTo>
                      <a:pt x="706" y="198"/>
                    </a:lnTo>
                    <a:lnTo>
                      <a:pt x="734" y="196"/>
                    </a:lnTo>
                    <a:lnTo>
                      <a:pt x="762" y="196"/>
                    </a:lnTo>
                    <a:lnTo>
                      <a:pt x="762" y="196"/>
                    </a:lnTo>
                    <a:lnTo>
                      <a:pt x="792" y="196"/>
                    </a:lnTo>
                    <a:lnTo>
                      <a:pt x="820" y="198"/>
                    </a:lnTo>
                    <a:lnTo>
                      <a:pt x="848" y="202"/>
                    </a:lnTo>
                    <a:lnTo>
                      <a:pt x="876" y="206"/>
                    </a:lnTo>
                    <a:lnTo>
                      <a:pt x="904" y="214"/>
                    </a:lnTo>
                    <a:lnTo>
                      <a:pt x="930" y="220"/>
                    </a:lnTo>
                    <a:lnTo>
                      <a:pt x="958" y="230"/>
                    </a:lnTo>
                    <a:lnTo>
                      <a:pt x="982" y="240"/>
                    </a:lnTo>
                    <a:lnTo>
                      <a:pt x="1008" y="252"/>
                    </a:lnTo>
                    <a:lnTo>
                      <a:pt x="1032" y="264"/>
                    </a:lnTo>
                    <a:lnTo>
                      <a:pt x="1056" y="278"/>
                    </a:lnTo>
                    <a:lnTo>
                      <a:pt x="1078" y="292"/>
                    </a:lnTo>
                    <a:lnTo>
                      <a:pt x="1100" y="308"/>
                    </a:lnTo>
                    <a:lnTo>
                      <a:pt x="1122" y="324"/>
                    </a:lnTo>
                    <a:lnTo>
                      <a:pt x="1142" y="342"/>
                    </a:lnTo>
                    <a:lnTo>
                      <a:pt x="1162" y="362"/>
                    </a:lnTo>
                    <a:lnTo>
                      <a:pt x="1182" y="380"/>
                    </a:lnTo>
                    <a:lnTo>
                      <a:pt x="1198" y="402"/>
                    </a:lnTo>
                    <a:lnTo>
                      <a:pt x="1216" y="422"/>
                    </a:lnTo>
                    <a:lnTo>
                      <a:pt x="1232" y="444"/>
                    </a:lnTo>
                    <a:lnTo>
                      <a:pt x="1246" y="468"/>
                    </a:lnTo>
                    <a:lnTo>
                      <a:pt x="1260" y="492"/>
                    </a:lnTo>
                    <a:lnTo>
                      <a:pt x="1272" y="516"/>
                    </a:lnTo>
                    <a:lnTo>
                      <a:pt x="1284" y="540"/>
                    </a:lnTo>
                    <a:lnTo>
                      <a:pt x="1294" y="566"/>
                    </a:lnTo>
                    <a:lnTo>
                      <a:pt x="1302" y="592"/>
                    </a:lnTo>
                    <a:lnTo>
                      <a:pt x="1310" y="620"/>
                    </a:lnTo>
                    <a:lnTo>
                      <a:pt x="1316" y="646"/>
                    </a:lnTo>
                    <a:lnTo>
                      <a:pt x="1322" y="674"/>
                    </a:lnTo>
                    <a:lnTo>
                      <a:pt x="1324" y="702"/>
                    </a:lnTo>
                    <a:lnTo>
                      <a:pt x="1328" y="732"/>
                    </a:lnTo>
                    <a:lnTo>
                      <a:pt x="1328" y="760"/>
                    </a:lnTo>
                    <a:lnTo>
                      <a:pt x="1328" y="760"/>
                    </a:lnTo>
                    <a:lnTo>
                      <a:pt x="1328" y="792"/>
                    </a:lnTo>
                    <a:lnTo>
                      <a:pt x="1324" y="820"/>
                    </a:lnTo>
                    <a:lnTo>
                      <a:pt x="1320" y="850"/>
                    </a:lnTo>
                    <a:lnTo>
                      <a:pt x="1316" y="880"/>
                    </a:lnTo>
                    <a:lnTo>
                      <a:pt x="1308" y="908"/>
                    </a:lnTo>
                    <a:lnTo>
                      <a:pt x="1300" y="936"/>
                    </a:lnTo>
                    <a:lnTo>
                      <a:pt x="1290" y="962"/>
                    </a:lnTo>
                    <a:lnTo>
                      <a:pt x="1280" y="990"/>
                    </a:lnTo>
                    <a:lnTo>
                      <a:pt x="1268" y="1014"/>
                    </a:lnTo>
                    <a:lnTo>
                      <a:pt x="1254" y="1040"/>
                    </a:lnTo>
                    <a:lnTo>
                      <a:pt x="1240" y="1064"/>
                    </a:lnTo>
                    <a:lnTo>
                      <a:pt x="1224" y="1088"/>
                    </a:lnTo>
                    <a:lnTo>
                      <a:pt x="1206" y="1110"/>
                    </a:lnTo>
                    <a:lnTo>
                      <a:pt x="1188" y="1132"/>
                    </a:lnTo>
                    <a:lnTo>
                      <a:pt x="1170" y="1154"/>
                    </a:lnTo>
                    <a:lnTo>
                      <a:pt x="1150" y="1172"/>
                    </a:lnTo>
                    <a:lnTo>
                      <a:pt x="1150" y="1172"/>
                    </a:lnTo>
                    <a:lnTo>
                      <a:pt x="1146" y="1176"/>
                    </a:lnTo>
                    <a:lnTo>
                      <a:pt x="1146" y="1176"/>
                    </a:lnTo>
                    <a:lnTo>
                      <a:pt x="1142" y="1180"/>
                    </a:lnTo>
                    <a:lnTo>
                      <a:pt x="1142" y="1180"/>
                    </a:lnTo>
                    <a:lnTo>
                      <a:pt x="1138" y="1182"/>
                    </a:lnTo>
                    <a:lnTo>
                      <a:pt x="1138" y="1182"/>
                    </a:lnTo>
                    <a:lnTo>
                      <a:pt x="1134" y="1186"/>
                    </a:lnTo>
                    <a:lnTo>
                      <a:pt x="1134" y="1186"/>
                    </a:lnTo>
                    <a:lnTo>
                      <a:pt x="1132" y="1190"/>
                    </a:lnTo>
                    <a:lnTo>
                      <a:pt x="1132" y="1190"/>
                    </a:lnTo>
                    <a:lnTo>
                      <a:pt x="1128" y="1192"/>
                    </a:lnTo>
                    <a:lnTo>
                      <a:pt x="1128" y="1192"/>
                    </a:lnTo>
                    <a:lnTo>
                      <a:pt x="1124" y="1196"/>
                    </a:lnTo>
                    <a:lnTo>
                      <a:pt x="1124" y="1196"/>
                    </a:lnTo>
                    <a:lnTo>
                      <a:pt x="1120" y="1198"/>
                    </a:lnTo>
                    <a:lnTo>
                      <a:pt x="1120" y="1198"/>
                    </a:lnTo>
                    <a:lnTo>
                      <a:pt x="1116" y="1202"/>
                    </a:lnTo>
                    <a:lnTo>
                      <a:pt x="1116" y="1202"/>
                    </a:lnTo>
                    <a:lnTo>
                      <a:pt x="1112" y="1204"/>
                    </a:lnTo>
                    <a:lnTo>
                      <a:pt x="1112" y="1204"/>
                    </a:lnTo>
                    <a:lnTo>
                      <a:pt x="1108" y="1208"/>
                    </a:lnTo>
                    <a:lnTo>
                      <a:pt x="1108" y="1208"/>
                    </a:lnTo>
                    <a:lnTo>
                      <a:pt x="1104" y="1210"/>
                    </a:lnTo>
                    <a:lnTo>
                      <a:pt x="1104" y="1210"/>
                    </a:lnTo>
                    <a:lnTo>
                      <a:pt x="1100" y="1214"/>
                    </a:lnTo>
                    <a:lnTo>
                      <a:pt x="1100" y="1214"/>
                    </a:lnTo>
                    <a:lnTo>
                      <a:pt x="1096" y="1216"/>
                    </a:lnTo>
                    <a:lnTo>
                      <a:pt x="1096" y="1216"/>
                    </a:lnTo>
                    <a:lnTo>
                      <a:pt x="1092" y="1220"/>
                    </a:lnTo>
                    <a:lnTo>
                      <a:pt x="1092" y="1220"/>
                    </a:lnTo>
                    <a:lnTo>
                      <a:pt x="1056" y="1244"/>
                    </a:lnTo>
                    <a:lnTo>
                      <a:pt x="1020" y="1264"/>
                    </a:lnTo>
                    <a:lnTo>
                      <a:pt x="980" y="1282"/>
                    </a:lnTo>
                    <a:lnTo>
                      <a:pt x="940" y="1298"/>
                    </a:lnTo>
                    <a:lnTo>
                      <a:pt x="896" y="1310"/>
                    </a:lnTo>
                    <a:lnTo>
                      <a:pt x="854" y="1318"/>
                    </a:lnTo>
                    <a:lnTo>
                      <a:pt x="808" y="1324"/>
                    </a:lnTo>
                    <a:lnTo>
                      <a:pt x="762" y="1326"/>
                    </a:lnTo>
                    <a:lnTo>
                      <a:pt x="762" y="1326"/>
                    </a:lnTo>
                    <a:lnTo>
                      <a:pt x="734" y="1326"/>
                    </a:lnTo>
                    <a:lnTo>
                      <a:pt x="704" y="1322"/>
                    </a:lnTo>
                    <a:lnTo>
                      <a:pt x="676" y="1320"/>
                    </a:lnTo>
                    <a:lnTo>
                      <a:pt x="648" y="1314"/>
                    </a:lnTo>
                    <a:lnTo>
                      <a:pt x="622" y="1308"/>
                    </a:lnTo>
                    <a:lnTo>
                      <a:pt x="594" y="1300"/>
                    </a:lnTo>
                    <a:lnTo>
                      <a:pt x="568" y="1292"/>
                    </a:lnTo>
                    <a:lnTo>
                      <a:pt x="542" y="1282"/>
                    </a:lnTo>
                    <a:lnTo>
                      <a:pt x="518" y="1270"/>
                    </a:lnTo>
                    <a:lnTo>
                      <a:pt x="494" y="1258"/>
                    </a:lnTo>
                    <a:lnTo>
                      <a:pt x="470" y="1244"/>
                    </a:lnTo>
                    <a:lnTo>
                      <a:pt x="446" y="1230"/>
                    </a:lnTo>
                    <a:lnTo>
                      <a:pt x="424" y="1214"/>
                    </a:lnTo>
                    <a:lnTo>
                      <a:pt x="404" y="1196"/>
                    </a:lnTo>
                    <a:lnTo>
                      <a:pt x="382" y="1180"/>
                    </a:lnTo>
                    <a:lnTo>
                      <a:pt x="364" y="1160"/>
                    </a:lnTo>
                    <a:lnTo>
                      <a:pt x="344" y="1140"/>
                    </a:lnTo>
                    <a:lnTo>
                      <a:pt x="326" y="1120"/>
                    </a:lnTo>
                    <a:lnTo>
                      <a:pt x="310" y="1098"/>
                    </a:lnTo>
                    <a:lnTo>
                      <a:pt x="294" y="1076"/>
                    </a:lnTo>
                    <a:lnTo>
                      <a:pt x="280" y="1054"/>
                    </a:lnTo>
                    <a:lnTo>
                      <a:pt x="266" y="1030"/>
                    </a:lnTo>
                    <a:lnTo>
                      <a:pt x="254" y="1006"/>
                    </a:lnTo>
                    <a:lnTo>
                      <a:pt x="242" y="980"/>
                    </a:lnTo>
                    <a:lnTo>
                      <a:pt x="232" y="956"/>
                    </a:lnTo>
                    <a:lnTo>
                      <a:pt x="222" y="928"/>
                    </a:lnTo>
                    <a:lnTo>
                      <a:pt x="216" y="902"/>
                    </a:lnTo>
                    <a:lnTo>
                      <a:pt x="208" y="874"/>
                    </a:lnTo>
                    <a:lnTo>
                      <a:pt x="204" y="846"/>
                    </a:lnTo>
                    <a:lnTo>
                      <a:pt x="200" y="818"/>
                    </a:lnTo>
                    <a:lnTo>
                      <a:pt x="198" y="790"/>
                    </a:lnTo>
                    <a:lnTo>
                      <a:pt x="198" y="760"/>
                    </a:lnTo>
                    <a:lnTo>
                      <a:pt x="198" y="760"/>
                    </a:lnTo>
                    <a:lnTo>
                      <a:pt x="200" y="712"/>
                    </a:lnTo>
                    <a:lnTo>
                      <a:pt x="206" y="664"/>
                    </a:lnTo>
                    <a:lnTo>
                      <a:pt x="216" y="616"/>
                    </a:lnTo>
                    <a:lnTo>
                      <a:pt x="230" y="572"/>
                    </a:lnTo>
                    <a:lnTo>
                      <a:pt x="248" y="528"/>
                    </a:lnTo>
                    <a:lnTo>
                      <a:pt x="268" y="486"/>
                    </a:lnTo>
                    <a:lnTo>
                      <a:pt x="292" y="446"/>
                    </a:lnTo>
                    <a:lnTo>
                      <a:pt x="320" y="410"/>
                    </a:lnTo>
                    <a:lnTo>
                      <a:pt x="320" y="410"/>
                    </a:lnTo>
                    <a:lnTo>
                      <a:pt x="324" y="406"/>
                    </a:lnTo>
                    <a:lnTo>
                      <a:pt x="324" y="406"/>
                    </a:lnTo>
                    <a:lnTo>
                      <a:pt x="326" y="402"/>
                    </a:lnTo>
                    <a:lnTo>
                      <a:pt x="326" y="402"/>
                    </a:lnTo>
                    <a:lnTo>
                      <a:pt x="330" y="398"/>
                    </a:lnTo>
                    <a:lnTo>
                      <a:pt x="330" y="398"/>
                    </a:lnTo>
                    <a:lnTo>
                      <a:pt x="332" y="394"/>
                    </a:lnTo>
                    <a:lnTo>
                      <a:pt x="332" y="394"/>
                    </a:lnTo>
                    <a:lnTo>
                      <a:pt x="336" y="390"/>
                    </a:lnTo>
                    <a:lnTo>
                      <a:pt x="336" y="390"/>
                    </a:lnTo>
                    <a:lnTo>
                      <a:pt x="338" y="386"/>
                    </a:lnTo>
                    <a:lnTo>
                      <a:pt x="338" y="386"/>
                    </a:lnTo>
                    <a:lnTo>
                      <a:pt x="342" y="384"/>
                    </a:lnTo>
                    <a:lnTo>
                      <a:pt x="342" y="384"/>
                    </a:lnTo>
                    <a:lnTo>
                      <a:pt x="346" y="380"/>
                    </a:lnTo>
                    <a:lnTo>
                      <a:pt x="346" y="380"/>
                    </a:lnTo>
                    <a:lnTo>
                      <a:pt x="348" y="376"/>
                    </a:lnTo>
                    <a:lnTo>
                      <a:pt x="348" y="376"/>
                    </a:lnTo>
                    <a:lnTo>
                      <a:pt x="352" y="372"/>
                    </a:lnTo>
                    <a:lnTo>
                      <a:pt x="352" y="372"/>
                    </a:lnTo>
                    <a:lnTo>
                      <a:pt x="356" y="368"/>
                    </a:lnTo>
                    <a:lnTo>
                      <a:pt x="356" y="368"/>
                    </a:lnTo>
                    <a:lnTo>
                      <a:pt x="358" y="366"/>
                    </a:lnTo>
                    <a:lnTo>
                      <a:pt x="358" y="366"/>
                    </a:lnTo>
                    <a:lnTo>
                      <a:pt x="362" y="362"/>
                    </a:lnTo>
                    <a:lnTo>
                      <a:pt x="362" y="362"/>
                    </a:lnTo>
                    <a:lnTo>
                      <a:pt x="366" y="358"/>
                    </a:lnTo>
                    <a:lnTo>
                      <a:pt x="366" y="358"/>
                    </a:lnTo>
                    <a:lnTo>
                      <a:pt x="370" y="356"/>
                    </a:lnTo>
                    <a:close/>
                    <a:moveTo>
                      <a:pt x="762" y="0"/>
                    </a:moveTo>
                    <a:lnTo>
                      <a:pt x="762" y="0"/>
                    </a:lnTo>
                    <a:lnTo>
                      <a:pt x="762" y="0"/>
                    </a:lnTo>
                    <a:lnTo>
                      <a:pt x="762" y="0"/>
                    </a:lnTo>
                    <a:lnTo>
                      <a:pt x="754" y="0"/>
                    </a:lnTo>
                    <a:lnTo>
                      <a:pt x="754" y="0"/>
                    </a:lnTo>
                    <a:lnTo>
                      <a:pt x="748" y="0"/>
                    </a:lnTo>
                    <a:lnTo>
                      <a:pt x="748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34" y="0"/>
                    </a:lnTo>
                    <a:lnTo>
                      <a:pt x="734" y="0"/>
                    </a:lnTo>
                    <a:lnTo>
                      <a:pt x="710" y="2"/>
                    </a:lnTo>
                    <a:lnTo>
                      <a:pt x="710" y="8"/>
                    </a:lnTo>
                    <a:lnTo>
                      <a:pt x="698" y="82"/>
                    </a:lnTo>
                    <a:lnTo>
                      <a:pt x="698" y="82"/>
                    </a:lnTo>
                    <a:lnTo>
                      <a:pt x="692" y="82"/>
                    </a:lnTo>
                    <a:lnTo>
                      <a:pt x="692" y="82"/>
                    </a:lnTo>
                    <a:lnTo>
                      <a:pt x="686" y="82"/>
                    </a:lnTo>
                    <a:lnTo>
                      <a:pt x="686" y="82"/>
                    </a:lnTo>
                    <a:lnTo>
                      <a:pt x="680" y="84"/>
                    </a:lnTo>
                    <a:lnTo>
                      <a:pt x="680" y="84"/>
                    </a:lnTo>
                    <a:lnTo>
                      <a:pt x="674" y="84"/>
                    </a:lnTo>
                    <a:lnTo>
                      <a:pt x="674" y="84"/>
                    </a:lnTo>
                    <a:lnTo>
                      <a:pt x="668" y="86"/>
                    </a:lnTo>
                    <a:lnTo>
                      <a:pt x="668" y="86"/>
                    </a:lnTo>
                    <a:lnTo>
                      <a:pt x="662" y="86"/>
                    </a:lnTo>
                    <a:lnTo>
                      <a:pt x="662" y="86"/>
                    </a:lnTo>
                    <a:lnTo>
                      <a:pt x="656" y="86"/>
                    </a:lnTo>
                    <a:lnTo>
                      <a:pt x="656" y="86"/>
                    </a:lnTo>
                    <a:lnTo>
                      <a:pt x="650" y="88"/>
                    </a:lnTo>
                    <a:lnTo>
                      <a:pt x="650" y="88"/>
                    </a:lnTo>
                    <a:lnTo>
                      <a:pt x="642" y="90"/>
                    </a:lnTo>
                    <a:lnTo>
                      <a:pt x="642" y="90"/>
                    </a:lnTo>
                    <a:lnTo>
                      <a:pt x="636" y="90"/>
                    </a:lnTo>
                    <a:lnTo>
                      <a:pt x="636" y="90"/>
                    </a:lnTo>
                    <a:lnTo>
                      <a:pt x="630" y="92"/>
                    </a:lnTo>
                    <a:lnTo>
                      <a:pt x="630" y="92"/>
                    </a:lnTo>
                    <a:lnTo>
                      <a:pt x="624" y="92"/>
                    </a:lnTo>
                    <a:lnTo>
                      <a:pt x="624" y="92"/>
                    </a:lnTo>
                    <a:lnTo>
                      <a:pt x="622" y="94"/>
                    </a:lnTo>
                    <a:lnTo>
                      <a:pt x="620" y="88"/>
                    </a:lnTo>
                    <a:lnTo>
                      <a:pt x="586" y="20"/>
                    </a:lnTo>
                    <a:lnTo>
                      <a:pt x="586" y="20"/>
                    </a:lnTo>
                    <a:lnTo>
                      <a:pt x="536" y="34"/>
                    </a:lnTo>
                    <a:lnTo>
                      <a:pt x="486" y="50"/>
                    </a:lnTo>
                    <a:lnTo>
                      <a:pt x="488" y="54"/>
                    </a:lnTo>
                    <a:lnTo>
                      <a:pt x="500" y="132"/>
                    </a:lnTo>
                    <a:lnTo>
                      <a:pt x="500" y="132"/>
                    </a:lnTo>
                    <a:lnTo>
                      <a:pt x="492" y="134"/>
                    </a:lnTo>
                    <a:lnTo>
                      <a:pt x="492" y="134"/>
                    </a:lnTo>
                    <a:lnTo>
                      <a:pt x="484" y="138"/>
                    </a:lnTo>
                    <a:lnTo>
                      <a:pt x="484" y="138"/>
                    </a:lnTo>
                    <a:lnTo>
                      <a:pt x="476" y="142"/>
                    </a:lnTo>
                    <a:lnTo>
                      <a:pt x="476" y="142"/>
                    </a:lnTo>
                    <a:lnTo>
                      <a:pt x="468" y="144"/>
                    </a:lnTo>
                    <a:lnTo>
                      <a:pt x="468" y="144"/>
                    </a:lnTo>
                    <a:lnTo>
                      <a:pt x="462" y="148"/>
                    </a:lnTo>
                    <a:lnTo>
                      <a:pt x="462" y="148"/>
                    </a:lnTo>
                    <a:lnTo>
                      <a:pt x="454" y="152"/>
                    </a:lnTo>
                    <a:lnTo>
                      <a:pt x="454" y="152"/>
                    </a:lnTo>
                    <a:lnTo>
                      <a:pt x="446" y="156"/>
                    </a:lnTo>
                    <a:lnTo>
                      <a:pt x="446" y="156"/>
                    </a:lnTo>
                    <a:lnTo>
                      <a:pt x="438" y="160"/>
                    </a:lnTo>
                    <a:lnTo>
                      <a:pt x="438" y="160"/>
                    </a:lnTo>
                    <a:lnTo>
                      <a:pt x="432" y="164"/>
                    </a:lnTo>
                    <a:lnTo>
                      <a:pt x="432" y="164"/>
                    </a:lnTo>
                    <a:lnTo>
                      <a:pt x="430" y="166"/>
                    </a:lnTo>
                    <a:lnTo>
                      <a:pt x="422" y="158"/>
                    </a:lnTo>
                    <a:lnTo>
                      <a:pt x="412" y="146"/>
                    </a:lnTo>
                    <a:lnTo>
                      <a:pt x="402" y="136"/>
                    </a:lnTo>
                    <a:lnTo>
                      <a:pt x="402" y="136"/>
                    </a:lnTo>
                    <a:lnTo>
                      <a:pt x="374" y="106"/>
                    </a:lnTo>
                    <a:lnTo>
                      <a:pt x="374" y="106"/>
                    </a:lnTo>
                    <a:lnTo>
                      <a:pt x="330" y="134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324" y="238"/>
                    </a:lnTo>
                    <a:lnTo>
                      <a:pt x="324" y="238"/>
                    </a:lnTo>
                    <a:lnTo>
                      <a:pt x="316" y="244"/>
                    </a:lnTo>
                    <a:lnTo>
                      <a:pt x="316" y="244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302" y="258"/>
                    </a:lnTo>
                    <a:lnTo>
                      <a:pt x="302" y="258"/>
                    </a:lnTo>
                    <a:lnTo>
                      <a:pt x="294" y="264"/>
                    </a:lnTo>
                    <a:lnTo>
                      <a:pt x="294" y="264"/>
                    </a:lnTo>
                    <a:lnTo>
                      <a:pt x="288" y="270"/>
                    </a:lnTo>
                    <a:lnTo>
                      <a:pt x="288" y="270"/>
                    </a:lnTo>
                    <a:lnTo>
                      <a:pt x="288" y="272"/>
                    </a:lnTo>
                    <a:lnTo>
                      <a:pt x="288" y="272"/>
                    </a:lnTo>
                    <a:lnTo>
                      <a:pt x="268" y="290"/>
                    </a:lnTo>
                    <a:lnTo>
                      <a:pt x="268" y="290"/>
                    </a:lnTo>
                    <a:lnTo>
                      <a:pt x="268" y="290"/>
                    </a:lnTo>
                    <a:lnTo>
                      <a:pt x="268" y="290"/>
                    </a:lnTo>
                    <a:lnTo>
                      <a:pt x="266" y="290"/>
                    </a:lnTo>
                    <a:lnTo>
                      <a:pt x="252" y="282"/>
                    </a:lnTo>
                    <a:lnTo>
                      <a:pt x="238" y="274"/>
                    </a:lnTo>
                    <a:lnTo>
                      <a:pt x="222" y="264"/>
                    </a:lnTo>
                    <a:lnTo>
                      <a:pt x="208" y="256"/>
                    </a:lnTo>
                    <a:lnTo>
                      <a:pt x="198" y="250"/>
                    </a:lnTo>
                    <a:lnTo>
                      <a:pt x="198" y="250"/>
                    </a:lnTo>
                    <a:lnTo>
                      <a:pt x="198" y="250"/>
                    </a:lnTo>
                    <a:lnTo>
                      <a:pt x="192" y="258"/>
                    </a:lnTo>
                    <a:lnTo>
                      <a:pt x="192" y="258"/>
                    </a:lnTo>
                    <a:lnTo>
                      <a:pt x="160" y="294"/>
                    </a:lnTo>
                    <a:lnTo>
                      <a:pt x="132" y="332"/>
                    </a:lnTo>
                    <a:lnTo>
                      <a:pt x="188" y="392"/>
                    </a:lnTo>
                    <a:lnTo>
                      <a:pt x="188" y="392"/>
                    </a:lnTo>
                    <a:lnTo>
                      <a:pt x="168" y="424"/>
                    </a:lnTo>
                    <a:lnTo>
                      <a:pt x="150" y="458"/>
                    </a:lnTo>
                    <a:lnTo>
                      <a:pt x="148" y="458"/>
                    </a:lnTo>
                    <a:lnTo>
                      <a:pt x="144" y="456"/>
                    </a:lnTo>
                    <a:lnTo>
                      <a:pt x="140" y="456"/>
                    </a:lnTo>
                    <a:lnTo>
                      <a:pt x="138" y="456"/>
                    </a:lnTo>
                    <a:lnTo>
                      <a:pt x="136" y="454"/>
                    </a:lnTo>
                    <a:lnTo>
                      <a:pt x="132" y="454"/>
                    </a:lnTo>
                    <a:lnTo>
                      <a:pt x="130" y="454"/>
                    </a:lnTo>
                    <a:lnTo>
                      <a:pt x="128" y="452"/>
                    </a:lnTo>
                    <a:lnTo>
                      <a:pt x="124" y="452"/>
                    </a:lnTo>
                    <a:lnTo>
                      <a:pt x="106" y="448"/>
                    </a:lnTo>
                    <a:lnTo>
                      <a:pt x="90" y="444"/>
                    </a:lnTo>
                    <a:lnTo>
                      <a:pt x="72" y="440"/>
                    </a:lnTo>
                    <a:lnTo>
                      <a:pt x="72" y="440"/>
                    </a:lnTo>
                    <a:lnTo>
                      <a:pt x="72" y="440"/>
                    </a:lnTo>
                    <a:lnTo>
                      <a:pt x="68" y="448"/>
                    </a:lnTo>
                    <a:lnTo>
                      <a:pt x="68" y="448"/>
                    </a:lnTo>
                    <a:lnTo>
                      <a:pt x="50" y="492"/>
                    </a:lnTo>
                    <a:lnTo>
                      <a:pt x="34" y="538"/>
                    </a:lnTo>
                    <a:lnTo>
                      <a:pt x="104" y="580"/>
                    </a:lnTo>
                    <a:lnTo>
                      <a:pt x="104" y="580"/>
                    </a:lnTo>
                    <a:lnTo>
                      <a:pt x="96" y="616"/>
                    </a:lnTo>
                    <a:lnTo>
                      <a:pt x="88" y="652"/>
                    </a:lnTo>
                    <a:lnTo>
                      <a:pt x="82" y="652"/>
                    </a:lnTo>
                    <a:lnTo>
                      <a:pt x="76" y="654"/>
                    </a:lnTo>
                    <a:lnTo>
                      <a:pt x="70" y="654"/>
                    </a:lnTo>
                    <a:lnTo>
                      <a:pt x="64" y="654"/>
                    </a:lnTo>
                    <a:lnTo>
                      <a:pt x="58" y="654"/>
                    </a:lnTo>
                    <a:lnTo>
                      <a:pt x="54" y="654"/>
                    </a:lnTo>
                    <a:lnTo>
                      <a:pt x="48" y="656"/>
                    </a:lnTo>
                    <a:lnTo>
                      <a:pt x="42" y="656"/>
                    </a:lnTo>
                    <a:lnTo>
                      <a:pt x="36" y="656"/>
                    </a:lnTo>
                    <a:lnTo>
                      <a:pt x="30" y="656"/>
                    </a:lnTo>
                    <a:lnTo>
                      <a:pt x="26" y="656"/>
                    </a:lnTo>
                    <a:lnTo>
                      <a:pt x="16" y="658"/>
                    </a:lnTo>
                    <a:lnTo>
                      <a:pt x="8" y="658"/>
                    </a:lnTo>
                    <a:lnTo>
                      <a:pt x="8" y="658"/>
                    </a:lnTo>
                    <a:lnTo>
                      <a:pt x="6" y="664"/>
                    </a:lnTo>
                    <a:lnTo>
                      <a:pt x="6" y="664"/>
                    </a:lnTo>
                    <a:lnTo>
                      <a:pt x="6" y="664"/>
                    </a:lnTo>
                    <a:lnTo>
                      <a:pt x="6" y="664"/>
                    </a:lnTo>
                    <a:lnTo>
                      <a:pt x="2" y="712"/>
                    </a:lnTo>
                    <a:lnTo>
                      <a:pt x="0" y="762"/>
                    </a:lnTo>
                    <a:lnTo>
                      <a:pt x="0" y="762"/>
                    </a:lnTo>
                    <a:lnTo>
                      <a:pt x="0" y="764"/>
                    </a:lnTo>
                    <a:lnTo>
                      <a:pt x="80" y="782"/>
                    </a:lnTo>
                    <a:lnTo>
                      <a:pt x="80" y="782"/>
                    </a:lnTo>
                    <a:lnTo>
                      <a:pt x="82" y="820"/>
                    </a:lnTo>
                    <a:lnTo>
                      <a:pt x="86" y="856"/>
                    </a:lnTo>
                    <a:lnTo>
                      <a:pt x="78" y="858"/>
                    </a:lnTo>
                    <a:lnTo>
                      <a:pt x="70" y="862"/>
                    </a:lnTo>
                    <a:lnTo>
                      <a:pt x="64" y="864"/>
                    </a:lnTo>
                    <a:lnTo>
                      <a:pt x="56" y="868"/>
                    </a:lnTo>
                    <a:lnTo>
                      <a:pt x="48" y="870"/>
                    </a:lnTo>
                    <a:lnTo>
                      <a:pt x="40" y="874"/>
                    </a:lnTo>
                    <a:lnTo>
                      <a:pt x="34" y="876"/>
                    </a:lnTo>
                    <a:lnTo>
                      <a:pt x="26" y="878"/>
                    </a:lnTo>
                    <a:lnTo>
                      <a:pt x="18" y="882"/>
                    </a:lnTo>
                    <a:lnTo>
                      <a:pt x="12" y="884"/>
                    </a:lnTo>
                    <a:lnTo>
                      <a:pt x="10" y="886"/>
                    </a:lnTo>
                    <a:lnTo>
                      <a:pt x="10" y="886"/>
                    </a:lnTo>
                    <a:lnTo>
                      <a:pt x="10" y="888"/>
                    </a:lnTo>
                    <a:lnTo>
                      <a:pt x="10" y="888"/>
                    </a:lnTo>
                    <a:lnTo>
                      <a:pt x="22" y="940"/>
                    </a:lnTo>
                    <a:lnTo>
                      <a:pt x="34" y="990"/>
                    </a:lnTo>
                    <a:lnTo>
                      <a:pt x="116" y="982"/>
                    </a:lnTo>
                    <a:lnTo>
                      <a:pt x="116" y="982"/>
                    </a:lnTo>
                    <a:lnTo>
                      <a:pt x="128" y="1016"/>
                    </a:lnTo>
                    <a:lnTo>
                      <a:pt x="144" y="1050"/>
                    </a:lnTo>
                    <a:lnTo>
                      <a:pt x="136" y="1056"/>
                    </a:lnTo>
                    <a:lnTo>
                      <a:pt x="128" y="1062"/>
                    </a:lnTo>
                    <a:lnTo>
                      <a:pt x="120" y="1068"/>
                    </a:lnTo>
                    <a:lnTo>
                      <a:pt x="114" y="1074"/>
                    </a:lnTo>
                    <a:lnTo>
                      <a:pt x="106" y="1080"/>
                    </a:lnTo>
                    <a:lnTo>
                      <a:pt x="98" y="1086"/>
                    </a:lnTo>
                    <a:lnTo>
                      <a:pt x="92" y="1092"/>
                    </a:lnTo>
                    <a:lnTo>
                      <a:pt x="84" y="1098"/>
                    </a:lnTo>
                    <a:lnTo>
                      <a:pt x="80" y="1100"/>
                    </a:lnTo>
                    <a:lnTo>
                      <a:pt x="80" y="1100"/>
                    </a:lnTo>
                    <a:lnTo>
                      <a:pt x="80" y="1102"/>
                    </a:lnTo>
                    <a:lnTo>
                      <a:pt x="80" y="1102"/>
                    </a:lnTo>
                    <a:lnTo>
                      <a:pt x="106" y="1148"/>
                    </a:lnTo>
                    <a:lnTo>
                      <a:pt x="134" y="1194"/>
                    </a:lnTo>
                    <a:lnTo>
                      <a:pt x="210" y="1164"/>
                    </a:lnTo>
                    <a:lnTo>
                      <a:pt x="210" y="1164"/>
                    </a:lnTo>
                    <a:lnTo>
                      <a:pt x="232" y="1192"/>
                    </a:lnTo>
                    <a:lnTo>
                      <a:pt x="254" y="1218"/>
                    </a:lnTo>
                    <a:lnTo>
                      <a:pt x="208" y="1286"/>
                    </a:lnTo>
                    <a:lnTo>
                      <a:pt x="208" y="1286"/>
                    </a:lnTo>
                    <a:lnTo>
                      <a:pt x="248" y="1324"/>
                    </a:lnTo>
                    <a:lnTo>
                      <a:pt x="288" y="1358"/>
                    </a:lnTo>
                    <a:lnTo>
                      <a:pt x="352" y="1308"/>
                    </a:lnTo>
                    <a:lnTo>
                      <a:pt x="352" y="1308"/>
                    </a:lnTo>
                    <a:lnTo>
                      <a:pt x="380" y="1328"/>
                    </a:lnTo>
                    <a:lnTo>
                      <a:pt x="410" y="1348"/>
                    </a:lnTo>
                    <a:lnTo>
                      <a:pt x="386" y="1426"/>
                    </a:lnTo>
                    <a:lnTo>
                      <a:pt x="386" y="1426"/>
                    </a:lnTo>
                    <a:lnTo>
                      <a:pt x="434" y="1450"/>
                    </a:lnTo>
                    <a:lnTo>
                      <a:pt x="482" y="1470"/>
                    </a:lnTo>
                    <a:lnTo>
                      <a:pt x="482" y="1470"/>
                    </a:lnTo>
                    <a:lnTo>
                      <a:pt x="484" y="1472"/>
                    </a:lnTo>
                    <a:lnTo>
                      <a:pt x="484" y="1472"/>
                    </a:lnTo>
                    <a:lnTo>
                      <a:pt x="490" y="1464"/>
                    </a:lnTo>
                    <a:lnTo>
                      <a:pt x="494" y="1456"/>
                    </a:lnTo>
                    <a:lnTo>
                      <a:pt x="500" y="1448"/>
                    </a:lnTo>
                    <a:lnTo>
                      <a:pt x="504" y="1442"/>
                    </a:lnTo>
                    <a:lnTo>
                      <a:pt x="510" y="1434"/>
                    </a:lnTo>
                    <a:lnTo>
                      <a:pt x="514" y="1426"/>
                    </a:lnTo>
                    <a:lnTo>
                      <a:pt x="520" y="1420"/>
                    </a:lnTo>
                    <a:lnTo>
                      <a:pt x="524" y="1412"/>
                    </a:lnTo>
                    <a:lnTo>
                      <a:pt x="530" y="1404"/>
                    </a:lnTo>
                    <a:lnTo>
                      <a:pt x="530" y="1404"/>
                    </a:lnTo>
                    <a:lnTo>
                      <a:pt x="562" y="1416"/>
                    </a:lnTo>
                    <a:lnTo>
                      <a:pt x="596" y="1424"/>
                    </a:lnTo>
                    <a:lnTo>
                      <a:pt x="596" y="1506"/>
                    </a:lnTo>
                    <a:lnTo>
                      <a:pt x="596" y="1506"/>
                    </a:lnTo>
                    <a:lnTo>
                      <a:pt x="648" y="1516"/>
                    </a:lnTo>
                    <a:lnTo>
                      <a:pt x="700" y="1522"/>
                    </a:lnTo>
                    <a:lnTo>
                      <a:pt x="700" y="1522"/>
                    </a:lnTo>
                    <a:lnTo>
                      <a:pt x="704" y="1522"/>
                    </a:lnTo>
                    <a:lnTo>
                      <a:pt x="704" y="1518"/>
                    </a:lnTo>
                    <a:lnTo>
                      <a:pt x="706" y="1512"/>
                    </a:lnTo>
                    <a:lnTo>
                      <a:pt x="708" y="1506"/>
                    </a:lnTo>
                    <a:lnTo>
                      <a:pt x="710" y="1498"/>
                    </a:lnTo>
                    <a:lnTo>
                      <a:pt x="714" y="1492"/>
                    </a:lnTo>
                    <a:lnTo>
                      <a:pt x="716" y="1486"/>
                    </a:lnTo>
                    <a:lnTo>
                      <a:pt x="718" y="1478"/>
                    </a:lnTo>
                    <a:lnTo>
                      <a:pt x="720" y="1472"/>
                    </a:lnTo>
                    <a:lnTo>
                      <a:pt x="722" y="1464"/>
                    </a:lnTo>
                    <a:lnTo>
                      <a:pt x="724" y="1458"/>
                    </a:lnTo>
                    <a:lnTo>
                      <a:pt x="726" y="1452"/>
                    </a:lnTo>
                    <a:lnTo>
                      <a:pt x="728" y="1444"/>
                    </a:lnTo>
                    <a:lnTo>
                      <a:pt x="728" y="1444"/>
                    </a:lnTo>
                    <a:lnTo>
                      <a:pt x="762" y="1446"/>
                    </a:lnTo>
                    <a:lnTo>
                      <a:pt x="762" y="1446"/>
                    </a:lnTo>
                    <a:lnTo>
                      <a:pt x="798" y="1444"/>
                    </a:lnTo>
                    <a:lnTo>
                      <a:pt x="822" y="1522"/>
                    </a:lnTo>
                    <a:lnTo>
                      <a:pt x="822" y="1522"/>
                    </a:lnTo>
                    <a:lnTo>
                      <a:pt x="872" y="1516"/>
                    </a:lnTo>
                    <a:lnTo>
                      <a:pt x="922" y="1508"/>
                    </a:lnTo>
                    <a:lnTo>
                      <a:pt x="922" y="1508"/>
                    </a:lnTo>
                    <a:lnTo>
                      <a:pt x="926" y="1506"/>
                    </a:lnTo>
                    <a:lnTo>
                      <a:pt x="926" y="1506"/>
                    </a:lnTo>
                    <a:lnTo>
                      <a:pt x="928" y="1506"/>
                    </a:lnTo>
                    <a:lnTo>
                      <a:pt x="928" y="1494"/>
                    </a:lnTo>
                    <a:lnTo>
                      <a:pt x="928" y="1476"/>
                    </a:lnTo>
                    <a:lnTo>
                      <a:pt x="928" y="1466"/>
                    </a:lnTo>
                    <a:lnTo>
                      <a:pt x="928" y="1462"/>
                    </a:lnTo>
                    <a:lnTo>
                      <a:pt x="928" y="1458"/>
                    </a:lnTo>
                    <a:lnTo>
                      <a:pt x="928" y="1454"/>
                    </a:lnTo>
                    <a:lnTo>
                      <a:pt x="928" y="1448"/>
                    </a:lnTo>
                    <a:lnTo>
                      <a:pt x="928" y="1444"/>
                    </a:lnTo>
                    <a:lnTo>
                      <a:pt x="928" y="1440"/>
                    </a:lnTo>
                    <a:lnTo>
                      <a:pt x="928" y="1434"/>
                    </a:lnTo>
                    <a:lnTo>
                      <a:pt x="928" y="1430"/>
                    </a:lnTo>
                    <a:lnTo>
                      <a:pt x="928" y="1424"/>
                    </a:lnTo>
                    <a:lnTo>
                      <a:pt x="928" y="1424"/>
                    </a:lnTo>
                    <a:lnTo>
                      <a:pt x="962" y="1416"/>
                    </a:lnTo>
                    <a:lnTo>
                      <a:pt x="996" y="1404"/>
                    </a:lnTo>
                    <a:lnTo>
                      <a:pt x="1042" y="1472"/>
                    </a:lnTo>
                    <a:lnTo>
                      <a:pt x="1042" y="1472"/>
                    </a:lnTo>
                    <a:lnTo>
                      <a:pt x="1088" y="1452"/>
                    </a:lnTo>
                    <a:lnTo>
                      <a:pt x="1132" y="1430"/>
                    </a:lnTo>
                    <a:lnTo>
                      <a:pt x="1132" y="1430"/>
                    </a:lnTo>
                    <a:lnTo>
                      <a:pt x="1136" y="1426"/>
                    </a:lnTo>
                    <a:lnTo>
                      <a:pt x="1136" y="1426"/>
                    </a:lnTo>
                    <a:lnTo>
                      <a:pt x="1140" y="1426"/>
                    </a:lnTo>
                    <a:lnTo>
                      <a:pt x="1136" y="1414"/>
                    </a:lnTo>
                    <a:lnTo>
                      <a:pt x="1130" y="1396"/>
                    </a:lnTo>
                    <a:lnTo>
                      <a:pt x="1126" y="1380"/>
                    </a:lnTo>
                    <a:lnTo>
                      <a:pt x="1120" y="1364"/>
                    </a:lnTo>
                    <a:lnTo>
                      <a:pt x="1118" y="1360"/>
                    </a:lnTo>
                    <a:lnTo>
                      <a:pt x="1118" y="1358"/>
                    </a:lnTo>
                    <a:lnTo>
                      <a:pt x="1118" y="1356"/>
                    </a:lnTo>
                    <a:lnTo>
                      <a:pt x="1118" y="1354"/>
                    </a:lnTo>
                    <a:lnTo>
                      <a:pt x="1116" y="1354"/>
                    </a:lnTo>
                    <a:lnTo>
                      <a:pt x="1116" y="1352"/>
                    </a:lnTo>
                    <a:lnTo>
                      <a:pt x="1116" y="1350"/>
                    </a:lnTo>
                    <a:lnTo>
                      <a:pt x="1114" y="1348"/>
                    </a:lnTo>
                    <a:lnTo>
                      <a:pt x="1114" y="1348"/>
                    </a:lnTo>
                    <a:lnTo>
                      <a:pt x="1144" y="1328"/>
                    </a:lnTo>
                    <a:lnTo>
                      <a:pt x="1174" y="1308"/>
                    </a:lnTo>
                    <a:lnTo>
                      <a:pt x="1238" y="1358"/>
                    </a:lnTo>
                    <a:lnTo>
                      <a:pt x="1238" y="1358"/>
                    </a:lnTo>
                    <a:lnTo>
                      <a:pt x="1262" y="1338"/>
                    </a:lnTo>
                    <a:lnTo>
                      <a:pt x="1286" y="1316"/>
                    </a:lnTo>
                    <a:lnTo>
                      <a:pt x="1286" y="1316"/>
                    </a:lnTo>
                    <a:lnTo>
                      <a:pt x="1316" y="1286"/>
                    </a:lnTo>
                    <a:lnTo>
                      <a:pt x="1308" y="1272"/>
                    </a:lnTo>
                    <a:lnTo>
                      <a:pt x="1300" y="1262"/>
                    </a:lnTo>
                    <a:lnTo>
                      <a:pt x="1292" y="1248"/>
                    </a:lnTo>
                    <a:lnTo>
                      <a:pt x="1282" y="1236"/>
                    </a:lnTo>
                    <a:lnTo>
                      <a:pt x="1274" y="1222"/>
                    </a:lnTo>
                    <a:lnTo>
                      <a:pt x="1270" y="1218"/>
                    </a:lnTo>
                    <a:lnTo>
                      <a:pt x="1270" y="1218"/>
                    </a:lnTo>
                    <a:lnTo>
                      <a:pt x="1276" y="1214"/>
                    </a:lnTo>
                    <a:lnTo>
                      <a:pt x="1276" y="1214"/>
                    </a:lnTo>
                    <a:lnTo>
                      <a:pt x="1282" y="1206"/>
                    </a:lnTo>
                    <a:lnTo>
                      <a:pt x="1282" y="1206"/>
                    </a:lnTo>
                    <a:lnTo>
                      <a:pt x="1288" y="1200"/>
                    </a:lnTo>
                    <a:lnTo>
                      <a:pt x="1288" y="1200"/>
                    </a:lnTo>
                    <a:lnTo>
                      <a:pt x="1294" y="1192"/>
                    </a:lnTo>
                    <a:lnTo>
                      <a:pt x="1294" y="1192"/>
                    </a:lnTo>
                    <a:lnTo>
                      <a:pt x="1300" y="1186"/>
                    </a:lnTo>
                    <a:lnTo>
                      <a:pt x="1300" y="1186"/>
                    </a:lnTo>
                    <a:lnTo>
                      <a:pt x="1304" y="1178"/>
                    </a:lnTo>
                    <a:lnTo>
                      <a:pt x="1304" y="1178"/>
                    </a:lnTo>
                    <a:lnTo>
                      <a:pt x="1310" y="1170"/>
                    </a:lnTo>
                    <a:lnTo>
                      <a:pt x="1310" y="1170"/>
                    </a:lnTo>
                    <a:lnTo>
                      <a:pt x="1316" y="1164"/>
                    </a:lnTo>
                    <a:lnTo>
                      <a:pt x="1390" y="1192"/>
                    </a:lnTo>
                    <a:lnTo>
                      <a:pt x="1392" y="1194"/>
                    </a:lnTo>
                    <a:lnTo>
                      <a:pt x="1392" y="1194"/>
                    </a:lnTo>
                    <a:lnTo>
                      <a:pt x="1420" y="1148"/>
                    </a:lnTo>
                    <a:lnTo>
                      <a:pt x="1446" y="1100"/>
                    </a:lnTo>
                    <a:lnTo>
                      <a:pt x="1406" y="1070"/>
                    </a:lnTo>
                    <a:lnTo>
                      <a:pt x="1398" y="1062"/>
                    </a:lnTo>
                    <a:lnTo>
                      <a:pt x="1386" y="1054"/>
                    </a:lnTo>
                    <a:lnTo>
                      <a:pt x="1382" y="1050"/>
                    </a:lnTo>
                    <a:lnTo>
                      <a:pt x="1382" y="1050"/>
                    </a:lnTo>
                    <a:lnTo>
                      <a:pt x="1384" y="1046"/>
                    </a:lnTo>
                    <a:lnTo>
                      <a:pt x="1384" y="1046"/>
                    </a:lnTo>
                    <a:lnTo>
                      <a:pt x="1388" y="1040"/>
                    </a:lnTo>
                    <a:lnTo>
                      <a:pt x="1388" y="1040"/>
                    </a:lnTo>
                    <a:lnTo>
                      <a:pt x="1390" y="1032"/>
                    </a:lnTo>
                    <a:lnTo>
                      <a:pt x="1390" y="1032"/>
                    </a:lnTo>
                    <a:lnTo>
                      <a:pt x="1394" y="1026"/>
                    </a:lnTo>
                    <a:lnTo>
                      <a:pt x="1394" y="1026"/>
                    </a:lnTo>
                    <a:lnTo>
                      <a:pt x="1396" y="1018"/>
                    </a:lnTo>
                    <a:lnTo>
                      <a:pt x="1396" y="1018"/>
                    </a:lnTo>
                    <a:lnTo>
                      <a:pt x="1400" y="1012"/>
                    </a:lnTo>
                    <a:lnTo>
                      <a:pt x="1400" y="1012"/>
                    </a:lnTo>
                    <a:lnTo>
                      <a:pt x="1402" y="1004"/>
                    </a:lnTo>
                    <a:lnTo>
                      <a:pt x="1402" y="1004"/>
                    </a:lnTo>
                    <a:lnTo>
                      <a:pt x="1404" y="996"/>
                    </a:lnTo>
                    <a:lnTo>
                      <a:pt x="1404" y="996"/>
                    </a:lnTo>
                    <a:lnTo>
                      <a:pt x="1406" y="990"/>
                    </a:lnTo>
                    <a:lnTo>
                      <a:pt x="1406" y="990"/>
                    </a:lnTo>
                    <a:lnTo>
                      <a:pt x="1410" y="982"/>
                    </a:lnTo>
                    <a:lnTo>
                      <a:pt x="1486" y="988"/>
                    </a:lnTo>
                    <a:lnTo>
                      <a:pt x="1490" y="990"/>
                    </a:lnTo>
                    <a:lnTo>
                      <a:pt x="1490" y="990"/>
                    </a:lnTo>
                    <a:lnTo>
                      <a:pt x="1504" y="938"/>
                    </a:lnTo>
                    <a:lnTo>
                      <a:pt x="1516" y="886"/>
                    </a:lnTo>
                    <a:lnTo>
                      <a:pt x="1440" y="856"/>
                    </a:lnTo>
                    <a:lnTo>
                      <a:pt x="1440" y="856"/>
                    </a:lnTo>
                    <a:lnTo>
                      <a:pt x="1442" y="840"/>
                    </a:lnTo>
                    <a:lnTo>
                      <a:pt x="1442" y="840"/>
                    </a:lnTo>
                    <a:lnTo>
                      <a:pt x="1442" y="834"/>
                    </a:lnTo>
                    <a:lnTo>
                      <a:pt x="1442" y="834"/>
                    </a:lnTo>
                    <a:lnTo>
                      <a:pt x="1442" y="830"/>
                    </a:lnTo>
                    <a:lnTo>
                      <a:pt x="1442" y="830"/>
                    </a:lnTo>
                    <a:lnTo>
                      <a:pt x="1444" y="824"/>
                    </a:lnTo>
                    <a:lnTo>
                      <a:pt x="1444" y="824"/>
                    </a:lnTo>
                    <a:lnTo>
                      <a:pt x="1444" y="818"/>
                    </a:lnTo>
                    <a:lnTo>
                      <a:pt x="1444" y="818"/>
                    </a:lnTo>
                    <a:lnTo>
                      <a:pt x="1444" y="814"/>
                    </a:lnTo>
                    <a:lnTo>
                      <a:pt x="1444" y="814"/>
                    </a:lnTo>
                    <a:lnTo>
                      <a:pt x="1444" y="808"/>
                    </a:lnTo>
                    <a:lnTo>
                      <a:pt x="1444" y="808"/>
                    </a:lnTo>
                    <a:lnTo>
                      <a:pt x="1444" y="804"/>
                    </a:lnTo>
                    <a:lnTo>
                      <a:pt x="1444" y="804"/>
                    </a:lnTo>
                    <a:lnTo>
                      <a:pt x="1446" y="798"/>
                    </a:lnTo>
                    <a:lnTo>
                      <a:pt x="1446" y="798"/>
                    </a:lnTo>
                    <a:lnTo>
                      <a:pt x="1446" y="792"/>
                    </a:lnTo>
                    <a:lnTo>
                      <a:pt x="1446" y="792"/>
                    </a:lnTo>
                    <a:lnTo>
                      <a:pt x="1446" y="788"/>
                    </a:lnTo>
                    <a:lnTo>
                      <a:pt x="1446" y="788"/>
                    </a:lnTo>
                    <a:lnTo>
                      <a:pt x="1446" y="782"/>
                    </a:lnTo>
                    <a:lnTo>
                      <a:pt x="1518" y="766"/>
                    </a:lnTo>
                    <a:lnTo>
                      <a:pt x="1526" y="764"/>
                    </a:lnTo>
                    <a:lnTo>
                      <a:pt x="1526" y="764"/>
                    </a:lnTo>
                    <a:lnTo>
                      <a:pt x="1526" y="762"/>
                    </a:lnTo>
                    <a:lnTo>
                      <a:pt x="1526" y="762"/>
                    </a:lnTo>
                    <a:lnTo>
                      <a:pt x="1524" y="710"/>
                    </a:lnTo>
                    <a:lnTo>
                      <a:pt x="1518" y="658"/>
                    </a:lnTo>
                    <a:lnTo>
                      <a:pt x="1438" y="652"/>
                    </a:lnTo>
                    <a:lnTo>
                      <a:pt x="1438" y="652"/>
                    </a:lnTo>
                    <a:lnTo>
                      <a:pt x="1426" y="600"/>
                    </a:lnTo>
                    <a:lnTo>
                      <a:pt x="1426" y="600"/>
                    </a:lnTo>
                    <a:lnTo>
                      <a:pt x="1426" y="598"/>
                    </a:lnTo>
                    <a:lnTo>
                      <a:pt x="1426" y="598"/>
                    </a:lnTo>
                    <a:lnTo>
                      <a:pt x="1426" y="596"/>
                    </a:lnTo>
                    <a:lnTo>
                      <a:pt x="1426" y="596"/>
                    </a:lnTo>
                    <a:lnTo>
                      <a:pt x="1426" y="594"/>
                    </a:lnTo>
                    <a:lnTo>
                      <a:pt x="1426" y="594"/>
                    </a:lnTo>
                    <a:lnTo>
                      <a:pt x="1424" y="590"/>
                    </a:lnTo>
                    <a:lnTo>
                      <a:pt x="1424" y="590"/>
                    </a:lnTo>
                    <a:lnTo>
                      <a:pt x="1424" y="588"/>
                    </a:lnTo>
                    <a:lnTo>
                      <a:pt x="1424" y="588"/>
                    </a:lnTo>
                    <a:lnTo>
                      <a:pt x="1424" y="586"/>
                    </a:lnTo>
                    <a:lnTo>
                      <a:pt x="1424" y="586"/>
                    </a:lnTo>
                    <a:lnTo>
                      <a:pt x="1422" y="584"/>
                    </a:lnTo>
                    <a:lnTo>
                      <a:pt x="1422" y="584"/>
                    </a:lnTo>
                    <a:lnTo>
                      <a:pt x="1422" y="582"/>
                    </a:lnTo>
                    <a:lnTo>
                      <a:pt x="1422" y="582"/>
                    </a:lnTo>
                    <a:lnTo>
                      <a:pt x="1422" y="580"/>
                    </a:lnTo>
                    <a:lnTo>
                      <a:pt x="1484" y="544"/>
                    </a:lnTo>
                    <a:lnTo>
                      <a:pt x="1492" y="538"/>
                    </a:lnTo>
                    <a:lnTo>
                      <a:pt x="1492" y="538"/>
                    </a:lnTo>
                    <a:lnTo>
                      <a:pt x="1474" y="488"/>
                    </a:lnTo>
                    <a:lnTo>
                      <a:pt x="1454" y="440"/>
                    </a:lnTo>
                    <a:lnTo>
                      <a:pt x="1374" y="458"/>
                    </a:lnTo>
                    <a:lnTo>
                      <a:pt x="1374" y="458"/>
                    </a:lnTo>
                    <a:lnTo>
                      <a:pt x="1358" y="424"/>
                    </a:lnTo>
                    <a:lnTo>
                      <a:pt x="1338" y="392"/>
                    </a:lnTo>
                    <a:lnTo>
                      <a:pt x="1394" y="332"/>
                    </a:lnTo>
                    <a:lnTo>
                      <a:pt x="1394" y="332"/>
                    </a:lnTo>
                    <a:lnTo>
                      <a:pt x="1392" y="332"/>
                    </a:lnTo>
                    <a:lnTo>
                      <a:pt x="1392" y="332"/>
                    </a:lnTo>
                    <a:lnTo>
                      <a:pt x="1390" y="328"/>
                    </a:lnTo>
                    <a:lnTo>
                      <a:pt x="1390" y="328"/>
                    </a:lnTo>
                    <a:lnTo>
                      <a:pt x="1388" y="326"/>
                    </a:lnTo>
                    <a:lnTo>
                      <a:pt x="1388" y="326"/>
                    </a:lnTo>
                    <a:lnTo>
                      <a:pt x="1388" y="324"/>
                    </a:lnTo>
                    <a:lnTo>
                      <a:pt x="1388" y="324"/>
                    </a:lnTo>
                    <a:lnTo>
                      <a:pt x="1386" y="322"/>
                    </a:lnTo>
                    <a:lnTo>
                      <a:pt x="1386" y="322"/>
                    </a:lnTo>
                    <a:lnTo>
                      <a:pt x="1384" y="320"/>
                    </a:lnTo>
                    <a:lnTo>
                      <a:pt x="1384" y="320"/>
                    </a:lnTo>
                    <a:lnTo>
                      <a:pt x="1382" y="318"/>
                    </a:lnTo>
                    <a:lnTo>
                      <a:pt x="1382" y="318"/>
                    </a:lnTo>
                    <a:lnTo>
                      <a:pt x="1350" y="276"/>
                    </a:lnTo>
                    <a:lnTo>
                      <a:pt x="1350" y="276"/>
                    </a:lnTo>
                    <a:lnTo>
                      <a:pt x="1328" y="250"/>
                    </a:lnTo>
                    <a:lnTo>
                      <a:pt x="1322" y="254"/>
                    </a:lnTo>
                    <a:lnTo>
                      <a:pt x="1314" y="258"/>
                    </a:lnTo>
                    <a:lnTo>
                      <a:pt x="1306" y="264"/>
                    </a:lnTo>
                    <a:lnTo>
                      <a:pt x="1300" y="266"/>
                    </a:lnTo>
                    <a:lnTo>
                      <a:pt x="1300" y="266"/>
                    </a:lnTo>
                    <a:lnTo>
                      <a:pt x="1300" y="266"/>
                    </a:lnTo>
                    <a:lnTo>
                      <a:pt x="1258" y="290"/>
                    </a:lnTo>
                    <a:lnTo>
                      <a:pt x="1258" y="290"/>
                    </a:lnTo>
                    <a:lnTo>
                      <a:pt x="1230" y="264"/>
                    </a:lnTo>
                    <a:lnTo>
                      <a:pt x="1202" y="238"/>
                    </a:lnTo>
                    <a:lnTo>
                      <a:pt x="1238" y="166"/>
                    </a:lnTo>
                    <a:lnTo>
                      <a:pt x="1238" y="166"/>
                    </a:lnTo>
                    <a:lnTo>
                      <a:pt x="1196" y="134"/>
                    </a:lnTo>
                    <a:lnTo>
                      <a:pt x="1150" y="106"/>
                    </a:lnTo>
                    <a:lnTo>
                      <a:pt x="1144" y="112"/>
                    </a:lnTo>
                    <a:lnTo>
                      <a:pt x="1096" y="166"/>
                    </a:lnTo>
                    <a:lnTo>
                      <a:pt x="1096" y="166"/>
                    </a:lnTo>
                    <a:lnTo>
                      <a:pt x="1096" y="164"/>
                    </a:lnTo>
                    <a:lnTo>
                      <a:pt x="1096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4" y="164"/>
                    </a:lnTo>
                    <a:lnTo>
                      <a:pt x="1092" y="164"/>
                    </a:lnTo>
                    <a:lnTo>
                      <a:pt x="1092" y="164"/>
                    </a:lnTo>
                    <a:lnTo>
                      <a:pt x="1092" y="164"/>
                    </a:lnTo>
                    <a:lnTo>
                      <a:pt x="1092" y="164"/>
                    </a:lnTo>
                    <a:lnTo>
                      <a:pt x="1092" y="162"/>
                    </a:lnTo>
                    <a:lnTo>
                      <a:pt x="1092" y="162"/>
                    </a:lnTo>
                    <a:lnTo>
                      <a:pt x="1060" y="146"/>
                    </a:lnTo>
                    <a:lnTo>
                      <a:pt x="1026" y="132"/>
                    </a:lnTo>
                    <a:lnTo>
                      <a:pt x="1036" y="68"/>
                    </a:lnTo>
                    <a:lnTo>
                      <a:pt x="1038" y="62"/>
                    </a:lnTo>
                    <a:lnTo>
                      <a:pt x="1038" y="56"/>
                    </a:lnTo>
                    <a:lnTo>
                      <a:pt x="1038" y="52"/>
                    </a:lnTo>
                    <a:lnTo>
                      <a:pt x="1038" y="50"/>
                    </a:lnTo>
                    <a:lnTo>
                      <a:pt x="1038" y="50"/>
                    </a:lnTo>
                    <a:lnTo>
                      <a:pt x="1030" y="48"/>
                    </a:lnTo>
                    <a:lnTo>
                      <a:pt x="1030" y="48"/>
                    </a:lnTo>
                    <a:lnTo>
                      <a:pt x="1018" y="44"/>
                    </a:lnTo>
                    <a:lnTo>
                      <a:pt x="1018" y="44"/>
                    </a:lnTo>
                    <a:lnTo>
                      <a:pt x="1016" y="42"/>
                    </a:lnTo>
                    <a:lnTo>
                      <a:pt x="1016" y="42"/>
                    </a:lnTo>
                    <a:lnTo>
                      <a:pt x="1004" y="38"/>
                    </a:lnTo>
                    <a:lnTo>
                      <a:pt x="1004" y="38"/>
                    </a:lnTo>
                    <a:lnTo>
                      <a:pt x="994" y="34"/>
                    </a:lnTo>
                    <a:lnTo>
                      <a:pt x="994" y="34"/>
                    </a:lnTo>
                    <a:lnTo>
                      <a:pt x="982" y="32"/>
                    </a:lnTo>
                    <a:lnTo>
                      <a:pt x="982" y="32"/>
                    </a:lnTo>
                    <a:lnTo>
                      <a:pt x="970" y="28"/>
                    </a:lnTo>
                    <a:lnTo>
                      <a:pt x="970" y="28"/>
                    </a:lnTo>
                    <a:lnTo>
                      <a:pt x="960" y="24"/>
                    </a:lnTo>
                    <a:lnTo>
                      <a:pt x="960" y="24"/>
                    </a:lnTo>
                    <a:lnTo>
                      <a:pt x="938" y="20"/>
                    </a:lnTo>
                    <a:lnTo>
                      <a:pt x="936" y="28"/>
                    </a:lnTo>
                    <a:lnTo>
                      <a:pt x="904" y="94"/>
                    </a:lnTo>
                    <a:lnTo>
                      <a:pt x="904" y="94"/>
                    </a:lnTo>
                    <a:lnTo>
                      <a:pt x="900" y="92"/>
                    </a:lnTo>
                    <a:lnTo>
                      <a:pt x="900" y="92"/>
                    </a:lnTo>
                    <a:lnTo>
                      <a:pt x="896" y="92"/>
                    </a:lnTo>
                    <a:lnTo>
                      <a:pt x="896" y="92"/>
                    </a:lnTo>
                    <a:lnTo>
                      <a:pt x="894" y="92"/>
                    </a:lnTo>
                    <a:lnTo>
                      <a:pt x="894" y="92"/>
                    </a:lnTo>
                    <a:lnTo>
                      <a:pt x="890" y="90"/>
                    </a:lnTo>
                    <a:lnTo>
                      <a:pt x="890" y="90"/>
                    </a:lnTo>
                    <a:lnTo>
                      <a:pt x="886" y="90"/>
                    </a:lnTo>
                    <a:lnTo>
                      <a:pt x="886" y="90"/>
                    </a:lnTo>
                    <a:lnTo>
                      <a:pt x="882" y="90"/>
                    </a:lnTo>
                    <a:lnTo>
                      <a:pt x="882" y="90"/>
                    </a:lnTo>
                    <a:lnTo>
                      <a:pt x="880" y="88"/>
                    </a:lnTo>
                    <a:lnTo>
                      <a:pt x="880" y="88"/>
                    </a:lnTo>
                    <a:lnTo>
                      <a:pt x="876" y="88"/>
                    </a:lnTo>
                    <a:lnTo>
                      <a:pt x="876" y="88"/>
                    </a:lnTo>
                    <a:lnTo>
                      <a:pt x="872" y="88"/>
                    </a:lnTo>
                    <a:lnTo>
                      <a:pt x="872" y="88"/>
                    </a:lnTo>
                    <a:lnTo>
                      <a:pt x="826" y="82"/>
                    </a:lnTo>
                    <a:lnTo>
                      <a:pt x="826" y="74"/>
                    </a:lnTo>
                    <a:lnTo>
                      <a:pt x="826" y="70"/>
                    </a:lnTo>
                    <a:lnTo>
                      <a:pt x="824" y="62"/>
                    </a:lnTo>
                    <a:lnTo>
                      <a:pt x="822" y="54"/>
                    </a:lnTo>
                    <a:lnTo>
                      <a:pt x="822" y="46"/>
                    </a:lnTo>
                    <a:lnTo>
                      <a:pt x="820" y="38"/>
                    </a:lnTo>
                    <a:lnTo>
                      <a:pt x="820" y="28"/>
                    </a:lnTo>
                    <a:lnTo>
                      <a:pt x="818" y="20"/>
                    </a:lnTo>
                    <a:lnTo>
                      <a:pt x="816" y="12"/>
                    </a:lnTo>
                    <a:lnTo>
                      <a:pt x="816" y="2"/>
                    </a:lnTo>
                    <a:lnTo>
                      <a:pt x="816" y="2"/>
                    </a:lnTo>
                    <a:lnTo>
                      <a:pt x="816" y="2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2" y="0"/>
                    </a:lnTo>
                    <a:lnTo>
                      <a:pt x="782" y="0"/>
                    </a:lnTo>
                    <a:lnTo>
                      <a:pt x="776" y="0"/>
                    </a:lnTo>
                    <a:lnTo>
                      <a:pt x="776" y="0"/>
                    </a:lnTo>
                    <a:lnTo>
                      <a:pt x="768" y="0"/>
                    </a:lnTo>
                    <a:lnTo>
                      <a:pt x="768" y="0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32"/>
              <p:cNvSpPr>
                <a:spLocks/>
              </p:cNvSpPr>
              <p:nvPr/>
            </p:nvSpPr>
            <p:spPr bwMode="auto">
              <a:xfrm>
                <a:off x="4956175" y="3351213"/>
                <a:ext cx="1381125" cy="1381125"/>
              </a:xfrm>
              <a:custGeom>
                <a:avLst/>
                <a:gdLst>
                  <a:gd name="T0" fmla="*/ 434 w 870"/>
                  <a:gd name="T1" fmla="*/ 870 h 870"/>
                  <a:gd name="T2" fmla="*/ 348 w 870"/>
                  <a:gd name="T3" fmla="*/ 862 h 870"/>
                  <a:gd name="T4" fmla="*/ 266 w 870"/>
                  <a:gd name="T5" fmla="*/ 836 h 870"/>
                  <a:gd name="T6" fmla="*/ 192 w 870"/>
                  <a:gd name="T7" fmla="*/ 796 h 870"/>
                  <a:gd name="T8" fmla="*/ 128 w 870"/>
                  <a:gd name="T9" fmla="*/ 742 h 870"/>
                  <a:gd name="T10" fmla="*/ 74 w 870"/>
                  <a:gd name="T11" fmla="*/ 678 h 870"/>
                  <a:gd name="T12" fmla="*/ 34 w 870"/>
                  <a:gd name="T13" fmla="*/ 604 h 870"/>
                  <a:gd name="T14" fmla="*/ 8 w 870"/>
                  <a:gd name="T15" fmla="*/ 522 h 870"/>
                  <a:gd name="T16" fmla="*/ 0 w 870"/>
                  <a:gd name="T17" fmla="*/ 434 h 870"/>
                  <a:gd name="T18" fmla="*/ 2 w 870"/>
                  <a:gd name="T19" fmla="*/ 390 h 870"/>
                  <a:gd name="T20" fmla="*/ 20 w 870"/>
                  <a:gd name="T21" fmla="*/ 306 h 870"/>
                  <a:gd name="T22" fmla="*/ 52 w 870"/>
                  <a:gd name="T23" fmla="*/ 228 h 870"/>
                  <a:gd name="T24" fmla="*/ 98 w 870"/>
                  <a:gd name="T25" fmla="*/ 158 h 870"/>
                  <a:gd name="T26" fmla="*/ 158 w 870"/>
                  <a:gd name="T27" fmla="*/ 98 h 870"/>
                  <a:gd name="T28" fmla="*/ 228 w 870"/>
                  <a:gd name="T29" fmla="*/ 52 h 870"/>
                  <a:gd name="T30" fmla="*/ 306 w 870"/>
                  <a:gd name="T31" fmla="*/ 20 h 870"/>
                  <a:gd name="T32" fmla="*/ 390 w 870"/>
                  <a:gd name="T33" fmla="*/ 2 h 870"/>
                  <a:gd name="T34" fmla="*/ 434 w 870"/>
                  <a:gd name="T35" fmla="*/ 0 h 870"/>
                  <a:gd name="T36" fmla="*/ 522 w 870"/>
                  <a:gd name="T37" fmla="*/ 8 h 870"/>
                  <a:gd name="T38" fmla="*/ 604 w 870"/>
                  <a:gd name="T39" fmla="*/ 34 h 870"/>
                  <a:gd name="T40" fmla="*/ 678 w 870"/>
                  <a:gd name="T41" fmla="*/ 74 h 870"/>
                  <a:gd name="T42" fmla="*/ 742 w 870"/>
                  <a:gd name="T43" fmla="*/ 128 h 870"/>
                  <a:gd name="T44" fmla="*/ 796 w 870"/>
                  <a:gd name="T45" fmla="*/ 192 h 870"/>
                  <a:gd name="T46" fmla="*/ 836 w 870"/>
                  <a:gd name="T47" fmla="*/ 266 h 870"/>
                  <a:gd name="T48" fmla="*/ 862 w 870"/>
                  <a:gd name="T49" fmla="*/ 348 h 870"/>
                  <a:gd name="T50" fmla="*/ 870 w 870"/>
                  <a:gd name="T51" fmla="*/ 434 h 870"/>
                  <a:gd name="T52" fmla="*/ 868 w 870"/>
                  <a:gd name="T53" fmla="*/ 480 h 870"/>
                  <a:gd name="T54" fmla="*/ 850 w 870"/>
                  <a:gd name="T55" fmla="*/ 564 h 870"/>
                  <a:gd name="T56" fmla="*/ 818 w 870"/>
                  <a:gd name="T57" fmla="*/ 642 h 870"/>
                  <a:gd name="T58" fmla="*/ 770 w 870"/>
                  <a:gd name="T59" fmla="*/ 712 h 870"/>
                  <a:gd name="T60" fmla="*/ 712 w 870"/>
                  <a:gd name="T61" fmla="*/ 770 h 870"/>
                  <a:gd name="T62" fmla="*/ 642 w 870"/>
                  <a:gd name="T63" fmla="*/ 818 h 870"/>
                  <a:gd name="T64" fmla="*/ 564 w 870"/>
                  <a:gd name="T65" fmla="*/ 850 h 870"/>
                  <a:gd name="T66" fmla="*/ 480 w 870"/>
                  <a:gd name="T67" fmla="*/ 868 h 870"/>
                  <a:gd name="T68" fmla="*/ 434 w 870"/>
                  <a:gd name="T69" fmla="*/ 870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0" h="870">
                    <a:moveTo>
                      <a:pt x="434" y="870"/>
                    </a:moveTo>
                    <a:lnTo>
                      <a:pt x="434" y="870"/>
                    </a:lnTo>
                    <a:lnTo>
                      <a:pt x="390" y="868"/>
                    </a:lnTo>
                    <a:lnTo>
                      <a:pt x="348" y="862"/>
                    </a:lnTo>
                    <a:lnTo>
                      <a:pt x="306" y="850"/>
                    </a:lnTo>
                    <a:lnTo>
                      <a:pt x="266" y="836"/>
                    </a:lnTo>
                    <a:lnTo>
                      <a:pt x="228" y="818"/>
                    </a:lnTo>
                    <a:lnTo>
                      <a:pt x="192" y="796"/>
                    </a:lnTo>
                    <a:lnTo>
                      <a:pt x="158" y="770"/>
                    </a:lnTo>
                    <a:lnTo>
                      <a:pt x="128" y="742"/>
                    </a:lnTo>
                    <a:lnTo>
                      <a:pt x="98" y="712"/>
                    </a:lnTo>
                    <a:lnTo>
                      <a:pt x="74" y="678"/>
                    </a:lnTo>
                    <a:lnTo>
                      <a:pt x="52" y="642"/>
                    </a:lnTo>
                    <a:lnTo>
                      <a:pt x="34" y="604"/>
                    </a:lnTo>
                    <a:lnTo>
                      <a:pt x="20" y="564"/>
                    </a:lnTo>
                    <a:lnTo>
                      <a:pt x="8" y="522"/>
                    </a:lnTo>
                    <a:lnTo>
                      <a:pt x="2" y="480"/>
                    </a:lnTo>
                    <a:lnTo>
                      <a:pt x="0" y="434"/>
                    </a:lnTo>
                    <a:lnTo>
                      <a:pt x="0" y="434"/>
                    </a:lnTo>
                    <a:lnTo>
                      <a:pt x="2" y="390"/>
                    </a:lnTo>
                    <a:lnTo>
                      <a:pt x="8" y="348"/>
                    </a:lnTo>
                    <a:lnTo>
                      <a:pt x="20" y="306"/>
                    </a:lnTo>
                    <a:lnTo>
                      <a:pt x="34" y="266"/>
                    </a:lnTo>
                    <a:lnTo>
                      <a:pt x="52" y="228"/>
                    </a:lnTo>
                    <a:lnTo>
                      <a:pt x="74" y="192"/>
                    </a:lnTo>
                    <a:lnTo>
                      <a:pt x="98" y="158"/>
                    </a:lnTo>
                    <a:lnTo>
                      <a:pt x="128" y="128"/>
                    </a:lnTo>
                    <a:lnTo>
                      <a:pt x="158" y="98"/>
                    </a:lnTo>
                    <a:lnTo>
                      <a:pt x="192" y="74"/>
                    </a:lnTo>
                    <a:lnTo>
                      <a:pt x="228" y="52"/>
                    </a:lnTo>
                    <a:lnTo>
                      <a:pt x="266" y="34"/>
                    </a:lnTo>
                    <a:lnTo>
                      <a:pt x="306" y="20"/>
                    </a:lnTo>
                    <a:lnTo>
                      <a:pt x="348" y="8"/>
                    </a:lnTo>
                    <a:lnTo>
                      <a:pt x="390" y="2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80" y="2"/>
                    </a:lnTo>
                    <a:lnTo>
                      <a:pt x="522" y="8"/>
                    </a:lnTo>
                    <a:lnTo>
                      <a:pt x="564" y="20"/>
                    </a:lnTo>
                    <a:lnTo>
                      <a:pt x="604" y="34"/>
                    </a:lnTo>
                    <a:lnTo>
                      <a:pt x="642" y="52"/>
                    </a:lnTo>
                    <a:lnTo>
                      <a:pt x="678" y="74"/>
                    </a:lnTo>
                    <a:lnTo>
                      <a:pt x="712" y="98"/>
                    </a:lnTo>
                    <a:lnTo>
                      <a:pt x="742" y="128"/>
                    </a:lnTo>
                    <a:lnTo>
                      <a:pt x="770" y="158"/>
                    </a:lnTo>
                    <a:lnTo>
                      <a:pt x="796" y="192"/>
                    </a:lnTo>
                    <a:lnTo>
                      <a:pt x="818" y="228"/>
                    </a:lnTo>
                    <a:lnTo>
                      <a:pt x="836" y="266"/>
                    </a:lnTo>
                    <a:lnTo>
                      <a:pt x="850" y="306"/>
                    </a:lnTo>
                    <a:lnTo>
                      <a:pt x="862" y="348"/>
                    </a:lnTo>
                    <a:lnTo>
                      <a:pt x="868" y="390"/>
                    </a:lnTo>
                    <a:lnTo>
                      <a:pt x="870" y="434"/>
                    </a:lnTo>
                    <a:lnTo>
                      <a:pt x="870" y="434"/>
                    </a:lnTo>
                    <a:lnTo>
                      <a:pt x="868" y="480"/>
                    </a:lnTo>
                    <a:lnTo>
                      <a:pt x="862" y="522"/>
                    </a:lnTo>
                    <a:lnTo>
                      <a:pt x="850" y="564"/>
                    </a:lnTo>
                    <a:lnTo>
                      <a:pt x="836" y="604"/>
                    </a:lnTo>
                    <a:lnTo>
                      <a:pt x="818" y="642"/>
                    </a:lnTo>
                    <a:lnTo>
                      <a:pt x="796" y="678"/>
                    </a:lnTo>
                    <a:lnTo>
                      <a:pt x="770" y="712"/>
                    </a:lnTo>
                    <a:lnTo>
                      <a:pt x="742" y="742"/>
                    </a:lnTo>
                    <a:lnTo>
                      <a:pt x="712" y="770"/>
                    </a:lnTo>
                    <a:lnTo>
                      <a:pt x="678" y="796"/>
                    </a:lnTo>
                    <a:lnTo>
                      <a:pt x="642" y="818"/>
                    </a:lnTo>
                    <a:lnTo>
                      <a:pt x="604" y="836"/>
                    </a:lnTo>
                    <a:lnTo>
                      <a:pt x="564" y="850"/>
                    </a:lnTo>
                    <a:lnTo>
                      <a:pt x="522" y="862"/>
                    </a:lnTo>
                    <a:lnTo>
                      <a:pt x="480" y="868"/>
                    </a:lnTo>
                    <a:lnTo>
                      <a:pt x="434" y="870"/>
                    </a:lnTo>
                    <a:lnTo>
                      <a:pt x="434" y="870"/>
                    </a:lnTo>
                    <a:close/>
                  </a:path>
                </a:pathLst>
              </a:custGeom>
              <a:solidFill>
                <a:srgbClr val="FEB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3"/>
              <p:cNvSpPr>
                <a:spLocks/>
              </p:cNvSpPr>
              <p:nvPr/>
            </p:nvSpPr>
            <p:spPr bwMode="auto">
              <a:xfrm>
                <a:off x="5534025" y="4113213"/>
                <a:ext cx="146050" cy="66675"/>
              </a:xfrm>
              <a:custGeom>
                <a:avLst/>
                <a:gdLst>
                  <a:gd name="T0" fmla="*/ 90 w 92"/>
                  <a:gd name="T1" fmla="*/ 42 h 42"/>
                  <a:gd name="T2" fmla="*/ 92 w 92"/>
                  <a:gd name="T3" fmla="*/ 0 h 42"/>
                  <a:gd name="T4" fmla="*/ 0 w 92"/>
                  <a:gd name="T5" fmla="*/ 0 h 42"/>
                  <a:gd name="T6" fmla="*/ 4 w 92"/>
                  <a:gd name="T7" fmla="*/ 42 h 42"/>
                  <a:gd name="T8" fmla="*/ 90 w 9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2">
                    <a:moveTo>
                      <a:pt x="90" y="42"/>
                    </a:moveTo>
                    <a:lnTo>
                      <a:pt x="92" y="0"/>
                    </a:lnTo>
                    <a:lnTo>
                      <a:pt x="0" y="0"/>
                    </a:lnTo>
                    <a:lnTo>
                      <a:pt x="4" y="42"/>
                    </a:lnTo>
                    <a:lnTo>
                      <a:pt x="9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4"/>
              <p:cNvSpPr>
                <a:spLocks/>
              </p:cNvSpPr>
              <p:nvPr/>
            </p:nvSpPr>
            <p:spPr bwMode="auto">
              <a:xfrm>
                <a:off x="5702300" y="3986213"/>
                <a:ext cx="161925" cy="107950"/>
              </a:xfrm>
              <a:custGeom>
                <a:avLst/>
                <a:gdLst>
                  <a:gd name="T0" fmla="*/ 0 w 102"/>
                  <a:gd name="T1" fmla="*/ 68 h 68"/>
                  <a:gd name="T2" fmla="*/ 84 w 102"/>
                  <a:gd name="T3" fmla="*/ 68 h 68"/>
                  <a:gd name="T4" fmla="*/ 102 w 102"/>
                  <a:gd name="T5" fmla="*/ 0 h 68"/>
                  <a:gd name="T6" fmla="*/ 6 w 102"/>
                  <a:gd name="T7" fmla="*/ 0 h 68"/>
                  <a:gd name="T8" fmla="*/ 0 w 102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8">
                    <a:moveTo>
                      <a:pt x="0" y="68"/>
                    </a:moveTo>
                    <a:lnTo>
                      <a:pt x="84" y="68"/>
                    </a:lnTo>
                    <a:lnTo>
                      <a:pt x="102" y="0"/>
                    </a:lnTo>
                    <a:lnTo>
                      <a:pt x="6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5"/>
              <p:cNvSpPr>
                <a:spLocks/>
              </p:cNvSpPr>
              <p:nvPr/>
            </p:nvSpPr>
            <p:spPr bwMode="auto">
              <a:xfrm>
                <a:off x="5384800" y="4113213"/>
                <a:ext cx="133350" cy="66675"/>
              </a:xfrm>
              <a:custGeom>
                <a:avLst/>
                <a:gdLst>
                  <a:gd name="T0" fmla="*/ 0 w 84"/>
                  <a:gd name="T1" fmla="*/ 0 h 42"/>
                  <a:gd name="T2" fmla="*/ 10 w 84"/>
                  <a:gd name="T3" fmla="*/ 42 h 42"/>
                  <a:gd name="T4" fmla="*/ 84 w 84"/>
                  <a:gd name="T5" fmla="*/ 42 h 42"/>
                  <a:gd name="T6" fmla="*/ 82 w 84"/>
                  <a:gd name="T7" fmla="*/ 0 h 42"/>
                  <a:gd name="T8" fmla="*/ 0 w 84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2">
                    <a:moveTo>
                      <a:pt x="0" y="0"/>
                    </a:moveTo>
                    <a:lnTo>
                      <a:pt x="10" y="42"/>
                    </a:lnTo>
                    <a:lnTo>
                      <a:pt x="84" y="42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6"/>
              <p:cNvSpPr>
                <a:spLocks/>
              </p:cNvSpPr>
              <p:nvPr/>
            </p:nvSpPr>
            <p:spPr bwMode="auto">
              <a:xfrm>
                <a:off x="5695950" y="4113213"/>
                <a:ext cx="136525" cy="66675"/>
              </a:xfrm>
              <a:custGeom>
                <a:avLst/>
                <a:gdLst>
                  <a:gd name="T0" fmla="*/ 86 w 86"/>
                  <a:gd name="T1" fmla="*/ 0 h 42"/>
                  <a:gd name="T2" fmla="*/ 4 w 86"/>
                  <a:gd name="T3" fmla="*/ 0 h 42"/>
                  <a:gd name="T4" fmla="*/ 0 w 86"/>
                  <a:gd name="T5" fmla="*/ 42 h 42"/>
                  <a:gd name="T6" fmla="*/ 74 w 86"/>
                  <a:gd name="T7" fmla="*/ 42 h 42"/>
                  <a:gd name="T8" fmla="*/ 86 w 8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42">
                    <a:moveTo>
                      <a:pt x="86" y="0"/>
                    </a:moveTo>
                    <a:lnTo>
                      <a:pt x="4" y="0"/>
                    </a:lnTo>
                    <a:lnTo>
                      <a:pt x="0" y="42"/>
                    </a:lnTo>
                    <a:lnTo>
                      <a:pt x="74" y="4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7"/>
              <p:cNvSpPr>
                <a:spLocks/>
              </p:cNvSpPr>
              <p:nvPr/>
            </p:nvSpPr>
            <p:spPr bwMode="auto">
              <a:xfrm>
                <a:off x="5715000" y="3789363"/>
                <a:ext cx="317500" cy="174625"/>
              </a:xfrm>
              <a:custGeom>
                <a:avLst/>
                <a:gdLst>
                  <a:gd name="T0" fmla="*/ 140 w 200"/>
                  <a:gd name="T1" fmla="*/ 0 h 110"/>
                  <a:gd name="T2" fmla="*/ 140 w 200"/>
                  <a:gd name="T3" fmla="*/ 0 h 110"/>
                  <a:gd name="T4" fmla="*/ 134 w 200"/>
                  <a:gd name="T5" fmla="*/ 2 h 110"/>
                  <a:gd name="T6" fmla="*/ 130 w 200"/>
                  <a:gd name="T7" fmla="*/ 4 h 110"/>
                  <a:gd name="T8" fmla="*/ 130 w 200"/>
                  <a:gd name="T9" fmla="*/ 4 h 110"/>
                  <a:gd name="T10" fmla="*/ 124 w 200"/>
                  <a:gd name="T11" fmla="*/ 8 h 110"/>
                  <a:gd name="T12" fmla="*/ 124 w 200"/>
                  <a:gd name="T13" fmla="*/ 8 h 110"/>
                  <a:gd name="T14" fmla="*/ 72 w 200"/>
                  <a:gd name="T15" fmla="*/ 60 h 110"/>
                  <a:gd name="T16" fmla="*/ 72 w 200"/>
                  <a:gd name="T17" fmla="*/ 60 h 110"/>
                  <a:gd name="T18" fmla="*/ 68 w 200"/>
                  <a:gd name="T19" fmla="*/ 68 h 110"/>
                  <a:gd name="T20" fmla="*/ 2 w 200"/>
                  <a:gd name="T21" fmla="*/ 68 h 110"/>
                  <a:gd name="T22" fmla="*/ 0 w 200"/>
                  <a:gd name="T23" fmla="*/ 110 h 110"/>
                  <a:gd name="T24" fmla="*/ 98 w 200"/>
                  <a:gd name="T25" fmla="*/ 110 h 110"/>
                  <a:gd name="T26" fmla="*/ 106 w 200"/>
                  <a:gd name="T27" fmla="*/ 82 h 110"/>
                  <a:gd name="T28" fmla="*/ 106 w 200"/>
                  <a:gd name="T29" fmla="*/ 82 h 110"/>
                  <a:gd name="T30" fmla="*/ 148 w 200"/>
                  <a:gd name="T31" fmla="*/ 42 h 110"/>
                  <a:gd name="T32" fmla="*/ 182 w 200"/>
                  <a:gd name="T33" fmla="*/ 42 h 110"/>
                  <a:gd name="T34" fmla="*/ 182 w 200"/>
                  <a:gd name="T35" fmla="*/ 42 h 110"/>
                  <a:gd name="T36" fmla="*/ 190 w 200"/>
                  <a:gd name="T37" fmla="*/ 40 h 110"/>
                  <a:gd name="T38" fmla="*/ 196 w 200"/>
                  <a:gd name="T39" fmla="*/ 36 h 110"/>
                  <a:gd name="T40" fmla="*/ 200 w 200"/>
                  <a:gd name="T41" fmla="*/ 28 h 110"/>
                  <a:gd name="T42" fmla="*/ 200 w 200"/>
                  <a:gd name="T43" fmla="*/ 22 h 110"/>
                  <a:gd name="T44" fmla="*/ 200 w 200"/>
                  <a:gd name="T45" fmla="*/ 14 h 110"/>
                  <a:gd name="T46" fmla="*/ 196 w 200"/>
                  <a:gd name="T47" fmla="*/ 8 h 110"/>
                  <a:gd name="T48" fmla="*/ 190 w 200"/>
                  <a:gd name="T49" fmla="*/ 2 h 110"/>
                  <a:gd name="T50" fmla="*/ 182 w 200"/>
                  <a:gd name="T51" fmla="*/ 0 h 110"/>
                  <a:gd name="T52" fmla="*/ 140 w 200"/>
                  <a:gd name="T5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10">
                    <a:moveTo>
                      <a:pt x="140" y="0"/>
                    </a:moveTo>
                    <a:lnTo>
                      <a:pt x="140" y="0"/>
                    </a:lnTo>
                    <a:lnTo>
                      <a:pt x="134" y="2"/>
                    </a:lnTo>
                    <a:lnTo>
                      <a:pt x="130" y="4"/>
                    </a:lnTo>
                    <a:lnTo>
                      <a:pt x="130" y="4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68" y="68"/>
                    </a:lnTo>
                    <a:lnTo>
                      <a:pt x="2" y="68"/>
                    </a:lnTo>
                    <a:lnTo>
                      <a:pt x="0" y="110"/>
                    </a:lnTo>
                    <a:lnTo>
                      <a:pt x="98" y="110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148" y="42"/>
                    </a:lnTo>
                    <a:lnTo>
                      <a:pt x="182" y="42"/>
                    </a:lnTo>
                    <a:lnTo>
                      <a:pt x="182" y="42"/>
                    </a:lnTo>
                    <a:lnTo>
                      <a:pt x="190" y="40"/>
                    </a:lnTo>
                    <a:lnTo>
                      <a:pt x="196" y="36"/>
                    </a:lnTo>
                    <a:lnTo>
                      <a:pt x="200" y="28"/>
                    </a:lnTo>
                    <a:lnTo>
                      <a:pt x="200" y="22"/>
                    </a:lnTo>
                    <a:lnTo>
                      <a:pt x="200" y="14"/>
                    </a:lnTo>
                    <a:lnTo>
                      <a:pt x="196" y="8"/>
                    </a:lnTo>
                    <a:lnTo>
                      <a:pt x="190" y="2"/>
                    </a:lnTo>
                    <a:lnTo>
                      <a:pt x="182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8"/>
              <p:cNvSpPr>
                <a:spLocks/>
              </p:cNvSpPr>
              <p:nvPr/>
            </p:nvSpPr>
            <p:spPr bwMode="auto">
              <a:xfrm>
                <a:off x="5514975" y="3897313"/>
                <a:ext cx="184150" cy="66675"/>
              </a:xfrm>
              <a:custGeom>
                <a:avLst/>
                <a:gdLst>
                  <a:gd name="T0" fmla="*/ 4 w 116"/>
                  <a:gd name="T1" fmla="*/ 42 h 42"/>
                  <a:gd name="T2" fmla="*/ 112 w 116"/>
                  <a:gd name="T3" fmla="*/ 42 h 42"/>
                  <a:gd name="T4" fmla="*/ 116 w 116"/>
                  <a:gd name="T5" fmla="*/ 0 h 42"/>
                  <a:gd name="T6" fmla="*/ 0 w 116"/>
                  <a:gd name="T7" fmla="*/ 0 h 42"/>
                  <a:gd name="T8" fmla="*/ 4 w 116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42">
                    <a:moveTo>
                      <a:pt x="4" y="42"/>
                    </a:moveTo>
                    <a:lnTo>
                      <a:pt x="112" y="42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4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9"/>
              <p:cNvSpPr>
                <a:spLocks/>
              </p:cNvSpPr>
              <p:nvPr/>
            </p:nvSpPr>
            <p:spPr bwMode="auto">
              <a:xfrm>
                <a:off x="5349875" y="3986213"/>
                <a:ext cx="161925" cy="107950"/>
              </a:xfrm>
              <a:custGeom>
                <a:avLst/>
                <a:gdLst>
                  <a:gd name="T0" fmla="*/ 102 w 102"/>
                  <a:gd name="T1" fmla="*/ 68 h 68"/>
                  <a:gd name="T2" fmla="*/ 96 w 102"/>
                  <a:gd name="T3" fmla="*/ 0 h 68"/>
                  <a:gd name="T4" fmla="*/ 0 w 102"/>
                  <a:gd name="T5" fmla="*/ 0 h 68"/>
                  <a:gd name="T6" fmla="*/ 18 w 102"/>
                  <a:gd name="T7" fmla="*/ 68 h 68"/>
                  <a:gd name="T8" fmla="*/ 102 w 102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8">
                    <a:moveTo>
                      <a:pt x="102" y="68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18" y="68"/>
                    </a:lnTo>
                    <a:lnTo>
                      <a:pt x="102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40"/>
              <p:cNvSpPr>
                <a:spLocks/>
              </p:cNvSpPr>
              <p:nvPr/>
            </p:nvSpPr>
            <p:spPr bwMode="auto">
              <a:xfrm>
                <a:off x="5327650" y="3897313"/>
                <a:ext cx="174625" cy="66675"/>
              </a:xfrm>
              <a:custGeom>
                <a:avLst/>
                <a:gdLst>
                  <a:gd name="T0" fmla="*/ 0 w 110"/>
                  <a:gd name="T1" fmla="*/ 0 h 42"/>
                  <a:gd name="T2" fmla="*/ 10 w 110"/>
                  <a:gd name="T3" fmla="*/ 42 h 42"/>
                  <a:gd name="T4" fmla="*/ 110 w 110"/>
                  <a:gd name="T5" fmla="*/ 42 h 42"/>
                  <a:gd name="T6" fmla="*/ 106 w 110"/>
                  <a:gd name="T7" fmla="*/ 0 h 42"/>
                  <a:gd name="T8" fmla="*/ 0 w 11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42">
                    <a:moveTo>
                      <a:pt x="0" y="0"/>
                    </a:moveTo>
                    <a:lnTo>
                      <a:pt x="10" y="42"/>
                    </a:lnTo>
                    <a:lnTo>
                      <a:pt x="110" y="42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41"/>
              <p:cNvSpPr>
                <a:spLocks/>
              </p:cNvSpPr>
              <p:nvPr/>
            </p:nvSpPr>
            <p:spPr bwMode="auto">
              <a:xfrm>
                <a:off x="5524500" y="3986213"/>
                <a:ext cx="168275" cy="107950"/>
              </a:xfrm>
              <a:custGeom>
                <a:avLst/>
                <a:gdLst>
                  <a:gd name="T0" fmla="*/ 106 w 106"/>
                  <a:gd name="T1" fmla="*/ 0 h 68"/>
                  <a:gd name="T2" fmla="*/ 0 w 106"/>
                  <a:gd name="T3" fmla="*/ 0 h 68"/>
                  <a:gd name="T4" fmla="*/ 6 w 106"/>
                  <a:gd name="T5" fmla="*/ 68 h 68"/>
                  <a:gd name="T6" fmla="*/ 100 w 106"/>
                  <a:gd name="T7" fmla="*/ 68 h 68"/>
                  <a:gd name="T8" fmla="*/ 106 w 10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68">
                    <a:moveTo>
                      <a:pt x="106" y="0"/>
                    </a:moveTo>
                    <a:lnTo>
                      <a:pt x="0" y="0"/>
                    </a:lnTo>
                    <a:lnTo>
                      <a:pt x="6" y="68"/>
                    </a:lnTo>
                    <a:lnTo>
                      <a:pt x="100" y="68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42"/>
              <p:cNvSpPr>
                <a:spLocks/>
              </p:cNvSpPr>
              <p:nvPr/>
            </p:nvSpPr>
            <p:spPr bwMode="auto">
              <a:xfrm>
                <a:off x="5407025" y="4198938"/>
                <a:ext cx="111125" cy="107950"/>
              </a:xfrm>
              <a:custGeom>
                <a:avLst/>
                <a:gdLst>
                  <a:gd name="T0" fmla="*/ 36 w 70"/>
                  <a:gd name="T1" fmla="*/ 0 h 68"/>
                  <a:gd name="T2" fmla="*/ 36 w 70"/>
                  <a:gd name="T3" fmla="*/ 0 h 68"/>
                  <a:gd name="T4" fmla="*/ 42 w 70"/>
                  <a:gd name="T5" fmla="*/ 0 h 68"/>
                  <a:gd name="T6" fmla="*/ 48 w 70"/>
                  <a:gd name="T7" fmla="*/ 2 h 68"/>
                  <a:gd name="T8" fmla="*/ 54 w 70"/>
                  <a:gd name="T9" fmla="*/ 6 h 68"/>
                  <a:gd name="T10" fmla="*/ 60 w 70"/>
                  <a:gd name="T11" fmla="*/ 10 h 68"/>
                  <a:gd name="T12" fmla="*/ 64 w 70"/>
                  <a:gd name="T13" fmla="*/ 14 h 68"/>
                  <a:gd name="T14" fmla="*/ 66 w 70"/>
                  <a:gd name="T15" fmla="*/ 20 h 68"/>
                  <a:gd name="T16" fmla="*/ 68 w 70"/>
                  <a:gd name="T17" fmla="*/ 26 h 68"/>
                  <a:gd name="T18" fmla="*/ 70 w 70"/>
                  <a:gd name="T19" fmla="*/ 34 h 68"/>
                  <a:gd name="T20" fmla="*/ 70 w 70"/>
                  <a:gd name="T21" fmla="*/ 34 h 68"/>
                  <a:gd name="T22" fmla="*/ 68 w 70"/>
                  <a:gd name="T23" fmla="*/ 40 h 68"/>
                  <a:gd name="T24" fmla="*/ 66 w 70"/>
                  <a:gd name="T25" fmla="*/ 46 h 68"/>
                  <a:gd name="T26" fmla="*/ 64 w 70"/>
                  <a:gd name="T27" fmla="*/ 52 h 68"/>
                  <a:gd name="T28" fmla="*/ 60 w 70"/>
                  <a:gd name="T29" fmla="*/ 58 h 68"/>
                  <a:gd name="T30" fmla="*/ 54 w 70"/>
                  <a:gd name="T31" fmla="*/ 62 h 68"/>
                  <a:gd name="T32" fmla="*/ 48 w 70"/>
                  <a:gd name="T33" fmla="*/ 66 h 68"/>
                  <a:gd name="T34" fmla="*/ 42 w 70"/>
                  <a:gd name="T35" fmla="*/ 68 h 68"/>
                  <a:gd name="T36" fmla="*/ 36 w 70"/>
                  <a:gd name="T37" fmla="*/ 68 h 68"/>
                  <a:gd name="T38" fmla="*/ 36 w 70"/>
                  <a:gd name="T39" fmla="*/ 68 h 68"/>
                  <a:gd name="T40" fmla="*/ 28 w 70"/>
                  <a:gd name="T41" fmla="*/ 68 h 68"/>
                  <a:gd name="T42" fmla="*/ 22 w 70"/>
                  <a:gd name="T43" fmla="*/ 66 h 68"/>
                  <a:gd name="T44" fmla="*/ 16 w 70"/>
                  <a:gd name="T45" fmla="*/ 62 h 68"/>
                  <a:gd name="T46" fmla="*/ 12 w 70"/>
                  <a:gd name="T47" fmla="*/ 58 h 68"/>
                  <a:gd name="T48" fmla="*/ 6 w 70"/>
                  <a:gd name="T49" fmla="*/ 52 h 68"/>
                  <a:gd name="T50" fmla="*/ 4 w 70"/>
                  <a:gd name="T51" fmla="*/ 46 h 68"/>
                  <a:gd name="T52" fmla="*/ 2 w 70"/>
                  <a:gd name="T53" fmla="*/ 40 h 68"/>
                  <a:gd name="T54" fmla="*/ 0 w 70"/>
                  <a:gd name="T55" fmla="*/ 34 h 68"/>
                  <a:gd name="T56" fmla="*/ 0 w 70"/>
                  <a:gd name="T57" fmla="*/ 34 h 68"/>
                  <a:gd name="T58" fmla="*/ 2 w 70"/>
                  <a:gd name="T59" fmla="*/ 26 h 68"/>
                  <a:gd name="T60" fmla="*/ 4 w 70"/>
                  <a:gd name="T61" fmla="*/ 20 h 68"/>
                  <a:gd name="T62" fmla="*/ 6 w 70"/>
                  <a:gd name="T63" fmla="*/ 14 h 68"/>
                  <a:gd name="T64" fmla="*/ 12 w 70"/>
                  <a:gd name="T65" fmla="*/ 10 h 68"/>
                  <a:gd name="T66" fmla="*/ 16 w 70"/>
                  <a:gd name="T67" fmla="*/ 6 h 68"/>
                  <a:gd name="T68" fmla="*/ 22 w 70"/>
                  <a:gd name="T69" fmla="*/ 2 h 68"/>
                  <a:gd name="T70" fmla="*/ 28 w 70"/>
                  <a:gd name="T71" fmla="*/ 0 h 68"/>
                  <a:gd name="T72" fmla="*/ 36 w 70"/>
                  <a:gd name="T7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68">
                    <a:moveTo>
                      <a:pt x="36" y="0"/>
                    </a:moveTo>
                    <a:lnTo>
                      <a:pt x="36" y="0"/>
                    </a:lnTo>
                    <a:lnTo>
                      <a:pt x="42" y="0"/>
                    </a:lnTo>
                    <a:lnTo>
                      <a:pt x="48" y="2"/>
                    </a:lnTo>
                    <a:lnTo>
                      <a:pt x="54" y="6"/>
                    </a:lnTo>
                    <a:lnTo>
                      <a:pt x="60" y="10"/>
                    </a:lnTo>
                    <a:lnTo>
                      <a:pt x="64" y="14"/>
                    </a:lnTo>
                    <a:lnTo>
                      <a:pt x="66" y="20"/>
                    </a:lnTo>
                    <a:lnTo>
                      <a:pt x="68" y="26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68" y="40"/>
                    </a:lnTo>
                    <a:lnTo>
                      <a:pt x="66" y="46"/>
                    </a:lnTo>
                    <a:lnTo>
                      <a:pt x="64" y="52"/>
                    </a:lnTo>
                    <a:lnTo>
                      <a:pt x="60" y="58"/>
                    </a:lnTo>
                    <a:lnTo>
                      <a:pt x="54" y="62"/>
                    </a:lnTo>
                    <a:lnTo>
                      <a:pt x="48" y="66"/>
                    </a:lnTo>
                    <a:lnTo>
                      <a:pt x="42" y="68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8" y="68"/>
                    </a:lnTo>
                    <a:lnTo>
                      <a:pt x="22" y="66"/>
                    </a:lnTo>
                    <a:lnTo>
                      <a:pt x="16" y="62"/>
                    </a:lnTo>
                    <a:lnTo>
                      <a:pt x="12" y="58"/>
                    </a:lnTo>
                    <a:lnTo>
                      <a:pt x="6" y="52"/>
                    </a:lnTo>
                    <a:lnTo>
                      <a:pt x="4" y="46"/>
                    </a:lnTo>
                    <a:lnTo>
                      <a:pt x="2" y="4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6" y="14"/>
                    </a:lnTo>
                    <a:lnTo>
                      <a:pt x="12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43"/>
              <p:cNvSpPr>
                <a:spLocks/>
              </p:cNvSpPr>
              <p:nvPr/>
            </p:nvSpPr>
            <p:spPr bwMode="auto">
              <a:xfrm>
                <a:off x="5407025" y="4198938"/>
                <a:ext cx="111125" cy="107950"/>
              </a:xfrm>
              <a:custGeom>
                <a:avLst/>
                <a:gdLst>
                  <a:gd name="T0" fmla="*/ 36 w 70"/>
                  <a:gd name="T1" fmla="*/ 0 h 68"/>
                  <a:gd name="T2" fmla="*/ 36 w 70"/>
                  <a:gd name="T3" fmla="*/ 0 h 68"/>
                  <a:gd name="T4" fmla="*/ 42 w 70"/>
                  <a:gd name="T5" fmla="*/ 0 h 68"/>
                  <a:gd name="T6" fmla="*/ 48 w 70"/>
                  <a:gd name="T7" fmla="*/ 2 h 68"/>
                  <a:gd name="T8" fmla="*/ 54 w 70"/>
                  <a:gd name="T9" fmla="*/ 6 h 68"/>
                  <a:gd name="T10" fmla="*/ 60 w 70"/>
                  <a:gd name="T11" fmla="*/ 10 h 68"/>
                  <a:gd name="T12" fmla="*/ 64 w 70"/>
                  <a:gd name="T13" fmla="*/ 14 h 68"/>
                  <a:gd name="T14" fmla="*/ 66 w 70"/>
                  <a:gd name="T15" fmla="*/ 20 h 68"/>
                  <a:gd name="T16" fmla="*/ 68 w 70"/>
                  <a:gd name="T17" fmla="*/ 26 h 68"/>
                  <a:gd name="T18" fmla="*/ 70 w 70"/>
                  <a:gd name="T19" fmla="*/ 34 h 68"/>
                  <a:gd name="T20" fmla="*/ 70 w 70"/>
                  <a:gd name="T21" fmla="*/ 34 h 68"/>
                  <a:gd name="T22" fmla="*/ 68 w 70"/>
                  <a:gd name="T23" fmla="*/ 40 h 68"/>
                  <a:gd name="T24" fmla="*/ 66 w 70"/>
                  <a:gd name="T25" fmla="*/ 46 h 68"/>
                  <a:gd name="T26" fmla="*/ 64 w 70"/>
                  <a:gd name="T27" fmla="*/ 52 h 68"/>
                  <a:gd name="T28" fmla="*/ 60 w 70"/>
                  <a:gd name="T29" fmla="*/ 58 h 68"/>
                  <a:gd name="T30" fmla="*/ 54 w 70"/>
                  <a:gd name="T31" fmla="*/ 62 h 68"/>
                  <a:gd name="T32" fmla="*/ 48 w 70"/>
                  <a:gd name="T33" fmla="*/ 66 h 68"/>
                  <a:gd name="T34" fmla="*/ 42 w 70"/>
                  <a:gd name="T35" fmla="*/ 68 h 68"/>
                  <a:gd name="T36" fmla="*/ 36 w 70"/>
                  <a:gd name="T37" fmla="*/ 68 h 68"/>
                  <a:gd name="T38" fmla="*/ 36 w 70"/>
                  <a:gd name="T39" fmla="*/ 68 h 68"/>
                  <a:gd name="T40" fmla="*/ 28 w 70"/>
                  <a:gd name="T41" fmla="*/ 68 h 68"/>
                  <a:gd name="T42" fmla="*/ 22 w 70"/>
                  <a:gd name="T43" fmla="*/ 66 h 68"/>
                  <a:gd name="T44" fmla="*/ 16 w 70"/>
                  <a:gd name="T45" fmla="*/ 62 h 68"/>
                  <a:gd name="T46" fmla="*/ 12 w 70"/>
                  <a:gd name="T47" fmla="*/ 58 h 68"/>
                  <a:gd name="T48" fmla="*/ 6 w 70"/>
                  <a:gd name="T49" fmla="*/ 52 h 68"/>
                  <a:gd name="T50" fmla="*/ 4 w 70"/>
                  <a:gd name="T51" fmla="*/ 46 h 68"/>
                  <a:gd name="T52" fmla="*/ 2 w 70"/>
                  <a:gd name="T53" fmla="*/ 40 h 68"/>
                  <a:gd name="T54" fmla="*/ 0 w 70"/>
                  <a:gd name="T55" fmla="*/ 34 h 68"/>
                  <a:gd name="T56" fmla="*/ 0 w 70"/>
                  <a:gd name="T57" fmla="*/ 34 h 68"/>
                  <a:gd name="T58" fmla="*/ 2 w 70"/>
                  <a:gd name="T59" fmla="*/ 26 h 68"/>
                  <a:gd name="T60" fmla="*/ 4 w 70"/>
                  <a:gd name="T61" fmla="*/ 20 h 68"/>
                  <a:gd name="T62" fmla="*/ 6 w 70"/>
                  <a:gd name="T63" fmla="*/ 14 h 68"/>
                  <a:gd name="T64" fmla="*/ 12 w 70"/>
                  <a:gd name="T65" fmla="*/ 10 h 68"/>
                  <a:gd name="T66" fmla="*/ 16 w 70"/>
                  <a:gd name="T67" fmla="*/ 6 h 68"/>
                  <a:gd name="T68" fmla="*/ 22 w 70"/>
                  <a:gd name="T69" fmla="*/ 2 h 68"/>
                  <a:gd name="T70" fmla="*/ 28 w 70"/>
                  <a:gd name="T71" fmla="*/ 0 h 68"/>
                  <a:gd name="T72" fmla="*/ 36 w 70"/>
                  <a:gd name="T7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68">
                    <a:moveTo>
                      <a:pt x="36" y="0"/>
                    </a:moveTo>
                    <a:lnTo>
                      <a:pt x="36" y="0"/>
                    </a:lnTo>
                    <a:lnTo>
                      <a:pt x="42" y="0"/>
                    </a:lnTo>
                    <a:lnTo>
                      <a:pt x="48" y="2"/>
                    </a:lnTo>
                    <a:lnTo>
                      <a:pt x="54" y="6"/>
                    </a:lnTo>
                    <a:lnTo>
                      <a:pt x="60" y="10"/>
                    </a:lnTo>
                    <a:lnTo>
                      <a:pt x="64" y="14"/>
                    </a:lnTo>
                    <a:lnTo>
                      <a:pt x="66" y="20"/>
                    </a:lnTo>
                    <a:lnTo>
                      <a:pt x="68" y="26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68" y="40"/>
                    </a:lnTo>
                    <a:lnTo>
                      <a:pt x="66" y="46"/>
                    </a:lnTo>
                    <a:lnTo>
                      <a:pt x="64" y="52"/>
                    </a:lnTo>
                    <a:lnTo>
                      <a:pt x="60" y="58"/>
                    </a:lnTo>
                    <a:lnTo>
                      <a:pt x="54" y="62"/>
                    </a:lnTo>
                    <a:lnTo>
                      <a:pt x="48" y="66"/>
                    </a:lnTo>
                    <a:lnTo>
                      <a:pt x="42" y="68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8" y="68"/>
                    </a:lnTo>
                    <a:lnTo>
                      <a:pt x="22" y="66"/>
                    </a:lnTo>
                    <a:lnTo>
                      <a:pt x="16" y="62"/>
                    </a:lnTo>
                    <a:lnTo>
                      <a:pt x="12" y="58"/>
                    </a:lnTo>
                    <a:lnTo>
                      <a:pt x="6" y="52"/>
                    </a:lnTo>
                    <a:lnTo>
                      <a:pt x="4" y="46"/>
                    </a:lnTo>
                    <a:lnTo>
                      <a:pt x="2" y="4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6" y="14"/>
                    </a:lnTo>
                    <a:lnTo>
                      <a:pt x="12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44"/>
              <p:cNvSpPr>
                <a:spLocks/>
              </p:cNvSpPr>
              <p:nvPr/>
            </p:nvSpPr>
            <p:spPr bwMode="auto">
              <a:xfrm>
                <a:off x="5699125" y="4198938"/>
                <a:ext cx="107950" cy="107950"/>
              </a:xfrm>
              <a:custGeom>
                <a:avLst/>
                <a:gdLst>
                  <a:gd name="T0" fmla="*/ 34 w 68"/>
                  <a:gd name="T1" fmla="*/ 0 h 68"/>
                  <a:gd name="T2" fmla="*/ 34 w 68"/>
                  <a:gd name="T3" fmla="*/ 0 h 68"/>
                  <a:gd name="T4" fmla="*/ 40 w 68"/>
                  <a:gd name="T5" fmla="*/ 0 h 68"/>
                  <a:gd name="T6" fmla="*/ 46 w 68"/>
                  <a:gd name="T7" fmla="*/ 2 h 68"/>
                  <a:gd name="T8" fmla="*/ 52 w 68"/>
                  <a:gd name="T9" fmla="*/ 6 h 68"/>
                  <a:gd name="T10" fmla="*/ 58 w 68"/>
                  <a:gd name="T11" fmla="*/ 10 h 68"/>
                  <a:gd name="T12" fmla="*/ 62 w 68"/>
                  <a:gd name="T13" fmla="*/ 14 h 68"/>
                  <a:gd name="T14" fmla="*/ 66 w 68"/>
                  <a:gd name="T15" fmla="*/ 20 h 68"/>
                  <a:gd name="T16" fmla="*/ 68 w 68"/>
                  <a:gd name="T17" fmla="*/ 26 h 68"/>
                  <a:gd name="T18" fmla="*/ 68 w 68"/>
                  <a:gd name="T19" fmla="*/ 34 h 68"/>
                  <a:gd name="T20" fmla="*/ 68 w 68"/>
                  <a:gd name="T21" fmla="*/ 34 h 68"/>
                  <a:gd name="T22" fmla="*/ 68 w 68"/>
                  <a:gd name="T23" fmla="*/ 40 h 68"/>
                  <a:gd name="T24" fmla="*/ 66 w 68"/>
                  <a:gd name="T25" fmla="*/ 46 h 68"/>
                  <a:gd name="T26" fmla="*/ 62 w 68"/>
                  <a:gd name="T27" fmla="*/ 52 h 68"/>
                  <a:gd name="T28" fmla="*/ 58 w 68"/>
                  <a:gd name="T29" fmla="*/ 58 h 68"/>
                  <a:gd name="T30" fmla="*/ 52 w 68"/>
                  <a:gd name="T31" fmla="*/ 62 h 68"/>
                  <a:gd name="T32" fmla="*/ 46 w 68"/>
                  <a:gd name="T33" fmla="*/ 66 h 68"/>
                  <a:gd name="T34" fmla="*/ 40 w 68"/>
                  <a:gd name="T35" fmla="*/ 68 h 68"/>
                  <a:gd name="T36" fmla="*/ 34 w 68"/>
                  <a:gd name="T37" fmla="*/ 68 h 68"/>
                  <a:gd name="T38" fmla="*/ 34 w 68"/>
                  <a:gd name="T39" fmla="*/ 68 h 68"/>
                  <a:gd name="T40" fmla="*/ 26 w 68"/>
                  <a:gd name="T41" fmla="*/ 68 h 68"/>
                  <a:gd name="T42" fmla="*/ 20 w 68"/>
                  <a:gd name="T43" fmla="*/ 66 h 68"/>
                  <a:gd name="T44" fmla="*/ 14 w 68"/>
                  <a:gd name="T45" fmla="*/ 62 h 68"/>
                  <a:gd name="T46" fmla="*/ 10 w 68"/>
                  <a:gd name="T47" fmla="*/ 58 h 68"/>
                  <a:gd name="T48" fmla="*/ 4 w 68"/>
                  <a:gd name="T49" fmla="*/ 52 h 68"/>
                  <a:gd name="T50" fmla="*/ 2 w 68"/>
                  <a:gd name="T51" fmla="*/ 46 h 68"/>
                  <a:gd name="T52" fmla="*/ 0 w 68"/>
                  <a:gd name="T53" fmla="*/ 40 h 68"/>
                  <a:gd name="T54" fmla="*/ 0 w 68"/>
                  <a:gd name="T55" fmla="*/ 34 h 68"/>
                  <a:gd name="T56" fmla="*/ 0 w 68"/>
                  <a:gd name="T57" fmla="*/ 34 h 68"/>
                  <a:gd name="T58" fmla="*/ 0 w 68"/>
                  <a:gd name="T59" fmla="*/ 26 h 68"/>
                  <a:gd name="T60" fmla="*/ 2 w 68"/>
                  <a:gd name="T61" fmla="*/ 20 h 68"/>
                  <a:gd name="T62" fmla="*/ 4 w 68"/>
                  <a:gd name="T63" fmla="*/ 14 h 68"/>
                  <a:gd name="T64" fmla="*/ 10 w 68"/>
                  <a:gd name="T65" fmla="*/ 10 h 68"/>
                  <a:gd name="T66" fmla="*/ 14 w 68"/>
                  <a:gd name="T67" fmla="*/ 6 h 68"/>
                  <a:gd name="T68" fmla="*/ 20 w 68"/>
                  <a:gd name="T69" fmla="*/ 2 h 68"/>
                  <a:gd name="T70" fmla="*/ 26 w 68"/>
                  <a:gd name="T71" fmla="*/ 0 h 68"/>
                  <a:gd name="T72" fmla="*/ 34 w 68"/>
                  <a:gd name="T7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34" y="0"/>
                    </a:moveTo>
                    <a:lnTo>
                      <a:pt x="34" y="0"/>
                    </a:lnTo>
                    <a:lnTo>
                      <a:pt x="40" y="0"/>
                    </a:lnTo>
                    <a:lnTo>
                      <a:pt x="46" y="2"/>
                    </a:lnTo>
                    <a:lnTo>
                      <a:pt x="52" y="6"/>
                    </a:lnTo>
                    <a:lnTo>
                      <a:pt x="58" y="10"/>
                    </a:lnTo>
                    <a:lnTo>
                      <a:pt x="62" y="14"/>
                    </a:lnTo>
                    <a:lnTo>
                      <a:pt x="66" y="20"/>
                    </a:lnTo>
                    <a:lnTo>
                      <a:pt x="68" y="26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40"/>
                    </a:lnTo>
                    <a:lnTo>
                      <a:pt x="66" y="46"/>
                    </a:lnTo>
                    <a:lnTo>
                      <a:pt x="62" y="52"/>
                    </a:lnTo>
                    <a:lnTo>
                      <a:pt x="58" y="58"/>
                    </a:lnTo>
                    <a:lnTo>
                      <a:pt x="52" y="62"/>
                    </a:lnTo>
                    <a:lnTo>
                      <a:pt x="46" y="66"/>
                    </a:lnTo>
                    <a:lnTo>
                      <a:pt x="40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26" y="68"/>
                    </a:lnTo>
                    <a:lnTo>
                      <a:pt x="20" y="66"/>
                    </a:lnTo>
                    <a:lnTo>
                      <a:pt x="14" y="62"/>
                    </a:lnTo>
                    <a:lnTo>
                      <a:pt x="10" y="58"/>
                    </a:lnTo>
                    <a:lnTo>
                      <a:pt x="4" y="52"/>
                    </a:lnTo>
                    <a:lnTo>
                      <a:pt x="2" y="46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10" y="10"/>
                    </a:lnTo>
                    <a:lnTo>
                      <a:pt x="14" y="6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45"/>
              <p:cNvSpPr>
                <a:spLocks/>
              </p:cNvSpPr>
              <p:nvPr/>
            </p:nvSpPr>
            <p:spPr bwMode="auto">
              <a:xfrm>
                <a:off x="5699125" y="4198938"/>
                <a:ext cx="107950" cy="107950"/>
              </a:xfrm>
              <a:custGeom>
                <a:avLst/>
                <a:gdLst>
                  <a:gd name="T0" fmla="*/ 34 w 68"/>
                  <a:gd name="T1" fmla="*/ 0 h 68"/>
                  <a:gd name="T2" fmla="*/ 34 w 68"/>
                  <a:gd name="T3" fmla="*/ 0 h 68"/>
                  <a:gd name="T4" fmla="*/ 40 w 68"/>
                  <a:gd name="T5" fmla="*/ 0 h 68"/>
                  <a:gd name="T6" fmla="*/ 46 w 68"/>
                  <a:gd name="T7" fmla="*/ 2 h 68"/>
                  <a:gd name="T8" fmla="*/ 52 w 68"/>
                  <a:gd name="T9" fmla="*/ 6 h 68"/>
                  <a:gd name="T10" fmla="*/ 58 w 68"/>
                  <a:gd name="T11" fmla="*/ 10 h 68"/>
                  <a:gd name="T12" fmla="*/ 62 w 68"/>
                  <a:gd name="T13" fmla="*/ 14 h 68"/>
                  <a:gd name="T14" fmla="*/ 66 w 68"/>
                  <a:gd name="T15" fmla="*/ 20 h 68"/>
                  <a:gd name="T16" fmla="*/ 68 w 68"/>
                  <a:gd name="T17" fmla="*/ 26 h 68"/>
                  <a:gd name="T18" fmla="*/ 68 w 68"/>
                  <a:gd name="T19" fmla="*/ 34 h 68"/>
                  <a:gd name="T20" fmla="*/ 68 w 68"/>
                  <a:gd name="T21" fmla="*/ 34 h 68"/>
                  <a:gd name="T22" fmla="*/ 68 w 68"/>
                  <a:gd name="T23" fmla="*/ 40 h 68"/>
                  <a:gd name="T24" fmla="*/ 66 w 68"/>
                  <a:gd name="T25" fmla="*/ 46 h 68"/>
                  <a:gd name="T26" fmla="*/ 62 w 68"/>
                  <a:gd name="T27" fmla="*/ 52 h 68"/>
                  <a:gd name="T28" fmla="*/ 58 w 68"/>
                  <a:gd name="T29" fmla="*/ 58 h 68"/>
                  <a:gd name="T30" fmla="*/ 52 w 68"/>
                  <a:gd name="T31" fmla="*/ 62 h 68"/>
                  <a:gd name="T32" fmla="*/ 46 w 68"/>
                  <a:gd name="T33" fmla="*/ 66 h 68"/>
                  <a:gd name="T34" fmla="*/ 40 w 68"/>
                  <a:gd name="T35" fmla="*/ 68 h 68"/>
                  <a:gd name="T36" fmla="*/ 34 w 68"/>
                  <a:gd name="T37" fmla="*/ 68 h 68"/>
                  <a:gd name="T38" fmla="*/ 34 w 68"/>
                  <a:gd name="T39" fmla="*/ 68 h 68"/>
                  <a:gd name="T40" fmla="*/ 26 w 68"/>
                  <a:gd name="T41" fmla="*/ 68 h 68"/>
                  <a:gd name="T42" fmla="*/ 20 w 68"/>
                  <a:gd name="T43" fmla="*/ 66 h 68"/>
                  <a:gd name="T44" fmla="*/ 14 w 68"/>
                  <a:gd name="T45" fmla="*/ 62 h 68"/>
                  <a:gd name="T46" fmla="*/ 10 w 68"/>
                  <a:gd name="T47" fmla="*/ 58 h 68"/>
                  <a:gd name="T48" fmla="*/ 4 w 68"/>
                  <a:gd name="T49" fmla="*/ 52 h 68"/>
                  <a:gd name="T50" fmla="*/ 2 w 68"/>
                  <a:gd name="T51" fmla="*/ 46 h 68"/>
                  <a:gd name="T52" fmla="*/ 0 w 68"/>
                  <a:gd name="T53" fmla="*/ 40 h 68"/>
                  <a:gd name="T54" fmla="*/ 0 w 68"/>
                  <a:gd name="T55" fmla="*/ 34 h 68"/>
                  <a:gd name="T56" fmla="*/ 0 w 68"/>
                  <a:gd name="T57" fmla="*/ 34 h 68"/>
                  <a:gd name="T58" fmla="*/ 0 w 68"/>
                  <a:gd name="T59" fmla="*/ 26 h 68"/>
                  <a:gd name="T60" fmla="*/ 2 w 68"/>
                  <a:gd name="T61" fmla="*/ 20 h 68"/>
                  <a:gd name="T62" fmla="*/ 4 w 68"/>
                  <a:gd name="T63" fmla="*/ 14 h 68"/>
                  <a:gd name="T64" fmla="*/ 10 w 68"/>
                  <a:gd name="T65" fmla="*/ 10 h 68"/>
                  <a:gd name="T66" fmla="*/ 14 w 68"/>
                  <a:gd name="T67" fmla="*/ 6 h 68"/>
                  <a:gd name="T68" fmla="*/ 20 w 68"/>
                  <a:gd name="T69" fmla="*/ 2 h 68"/>
                  <a:gd name="T70" fmla="*/ 26 w 68"/>
                  <a:gd name="T71" fmla="*/ 0 h 68"/>
                  <a:gd name="T72" fmla="*/ 34 w 68"/>
                  <a:gd name="T7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34" y="0"/>
                    </a:moveTo>
                    <a:lnTo>
                      <a:pt x="34" y="0"/>
                    </a:lnTo>
                    <a:lnTo>
                      <a:pt x="40" y="0"/>
                    </a:lnTo>
                    <a:lnTo>
                      <a:pt x="46" y="2"/>
                    </a:lnTo>
                    <a:lnTo>
                      <a:pt x="52" y="6"/>
                    </a:lnTo>
                    <a:lnTo>
                      <a:pt x="58" y="10"/>
                    </a:lnTo>
                    <a:lnTo>
                      <a:pt x="62" y="14"/>
                    </a:lnTo>
                    <a:lnTo>
                      <a:pt x="66" y="20"/>
                    </a:lnTo>
                    <a:lnTo>
                      <a:pt x="68" y="26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40"/>
                    </a:lnTo>
                    <a:lnTo>
                      <a:pt x="66" y="46"/>
                    </a:lnTo>
                    <a:lnTo>
                      <a:pt x="62" y="52"/>
                    </a:lnTo>
                    <a:lnTo>
                      <a:pt x="58" y="58"/>
                    </a:lnTo>
                    <a:lnTo>
                      <a:pt x="52" y="62"/>
                    </a:lnTo>
                    <a:lnTo>
                      <a:pt x="46" y="66"/>
                    </a:lnTo>
                    <a:lnTo>
                      <a:pt x="40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26" y="68"/>
                    </a:lnTo>
                    <a:lnTo>
                      <a:pt x="20" y="66"/>
                    </a:lnTo>
                    <a:lnTo>
                      <a:pt x="14" y="62"/>
                    </a:lnTo>
                    <a:lnTo>
                      <a:pt x="10" y="58"/>
                    </a:lnTo>
                    <a:lnTo>
                      <a:pt x="4" y="52"/>
                    </a:lnTo>
                    <a:lnTo>
                      <a:pt x="2" y="46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10" y="10"/>
                    </a:lnTo>
                    <a:lnTo>
                      <a:pt x="14" y="6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93954" y="3051444"/>
              <a:ext cx="1133475" cy="1149350"/>
              <a:chOff x="2654300" y="3284538"/>
              <a:chExt cx="1133475" cy="1149350"/>
            </a:xfrm>
          </p:grpSpPr>
          <p:sp>
            <p:nvSpPr>
              <p:cNvPr id="44" name="Freeform 1293"/>
              <p:cNvSpPr>
                <a:spLocks noEditPoints="1"/>
              </p:cNvSpPr>
              <p:nvPr/>
            </p:nvSpPr>
            <p:spPr bwMode="auto">
              <a:xfrm>
                <a:off x="2654300" y="3284538"/>
                <a:ext cx="1133475" cy="1149350"/>
              </a:xfrm>
              <a:custGeom>
                <a:avLst/>
                <a:gdLst>
                  <a:gd name="T0" fmla="*/ 274 w 714"/>
                  <a:gd name="T1" fmla="*/ 164 h 724"/>
                  <a:gd name="T2" fmla="*/ 380 w 714"/>
                  <a:gd name="T3" fmla="*/ 150 h 724"/>
                  <a:gd name="T4" fmla="*/ 494 w 714"/>
                  <a:gd name="T5" fmla="*/ 196 h 724"/>
                  <a:gd name="T6" fmla="*/ 562 w 714"/>
                  <a:gd name="T7" fmla="*/ 298 h 724"/>
                  <a:gd name="T8" fmla="*/ 566 w 714"/>
                  <a:gd name="T9" fmla="*/ 408 h 724"/>
                  <a:gd name="T10" fmla="*/ 502 w 714"/>
                  <a:gd name="T11" fmla="*/ 520 h 724"/>
                  <a:gd name="T12" fmla="*/ 490 w 714"/>
                  <a:gd name="T13" fmla="*/ 530 h 724"/>
                  <a:gd name="T14" fmla="*/ 478 w 714"/>
                  <a:gd name="T15" fmla="*/ 540 h 724"/>
                  <a:gd name="T16" fmla="*/ 466 w 714"/>
                  <a:gd name="T17" fmla="*/ 548 h 724"/>
                  <a:gd name="T18" fmla="*/ 454 w 714"/>
                  <a:gd name="T19" fmla="*/ 554 h 724"/>
                  <a:gd name="T20" fmla="*/ 438 w 714"/>
                  <a:gd name="T21" fmla="*/ 560 h 724"/>
                  <a:gd name="T22" fmla="*/ 358 w 714"/>
                  <a:gd name="T23" fmla="*/ 576 h 724"/>
                  <a:gd name="T24" fmla="*/ 238 w 714"/>
                  <a:gd name="T25" fmla="*/ 540 h 724"/>
                  <a:gd name="T26" fmla="*/ 160 w 714"/>
                  <a:gd name="T27" fmla="*/ 446 h 724"/>
                  <a:gd name="T28" fmla="*/ 144 w 714"/>
                  <a:gd name="T29" fmla="*/ 338 h 724"/>
                  <a:gd name="T30" fmla="*/ 166 w 714"/>
                  <a:gd name="T31" fmla="*/ 266 h 724"/>
                  <a:gd name="T32" fmla="*/ 172 w 714"/>
                  <a:gd name="T33" fmla="*/ 254 h 724"/>
                  <a:gd name="T34" fmla="*/ 180 w 714"/>
                  <a:gd name="T35" fmla="*/ 240 h 724"/>
                  <a:gd name="T36" fmla="*/ 190 w 714"/>
                  <a:gd name="T37" fmla="*/ 228 h 724"/>
                  <a:gd name="T38" fmla="*/ 200 w 714"/>
                  <a:gd name="T39" fmla="*/ 218 h 724"/>
                  <a:gd name="T40" fmla="*/ 344 w 714"/>
                  <a:gd name="T41" fmla="*/ 70 h 724"/>
                  <a:gd name="T42" fmla="*/ 330 w 714"/>
                  <a:gd name="T43" fmla="*/ 70 h 724"/>
                  <a:gd name="T44" fmla="*/ 316 w 714"/>
                  <a:gd name="T45" fmla="*/ 72 h 724"/>
                  <a:gd name="T46" fmla="*/ 300 w 714"/>
                  <a:gd name="T47" fmla="*/ 74 h 724"/>
                  <a:gd name="T48" fmla="*/ 258 w 714"/>
                  <a:gd name="T49" fmla="*/ 86 h 724"/>
                  <a:gd name="T50" fmla="*/ 152 w 714"/>
                  <a:gd name="T51" fmla="*/ 152 h 724"/>
                  <a:gd name="T52" fmla="*/ 116 w 714"/>
                  <a:gd name="T53" fmla="*/ 198 h 724"/>
                  <a:gd name="T54" fmla="*/ 94 w 714"/>
                  <a:gd name="T55" fmla="*/ 212 h 724"/>
                  <a:gd name="T56" fmla="*/ 76 w 714"/>
                  <a:gd name="T57" fmla="*/ 208 h 724"/>
                  <a:gd name="T58" fmla="*/ 30 w 714"/>
                  <a:gd name="T59" fmla="*/ 206 h 724"/>
                  <a:gd name="T60" fmla="*/ 64 w 714"/>
                  <a:gd name="T61" fmla="*/ 362 h 724"/>
                  <a:gd name="T62" fmla="*/ 38 w 714"/>
                  <a:gd name="T63" fmla="*/ 424 h 724"/>
                  <a:gd name="T64" fmla="*/ 4 w 714"/>
                  <a:gd name="T65" fmla="*/ 446 h 724"/>
                  <a:gd name="T66" fmla="*/ 148 w 714"/>
                  <a:gd name="T67" fmla="*/ 568 h 724"/>
                  <a:gd name="T68" fmla="*/ 226 w 714"/>
                  <a:gd name="T69" fmla="*/ 690 h 724"/>
                  <a:gd name="T70" fmla="*/ 260 w 714"/>
                  <a:gd name="T71" fmla="*/ 648 h 724"/>
                  <a:gd name="T72" fmla="*/ 350 w 714"/>
                  <a:gd name="T73" fmla="*/ 656 h 724"/>
                  <a:gd name="T74" fmla="*/ 466 w 714"/>
                  <a:gd name="T75" fmla="*/ 688 h 724"/>
                  <a:gd name="T76" fmla="*/ 466 w 714"/>
                  <a:gd name="T77" fmla="*/ 656 h 724"/>
                  <a:gd name="T78" fmla="*/ 466 w 714"/>
                  <a:gd name="T79" fmla="*/ 638 h 724"/>
                  <a:gd name="T80" fmla="*/ 542 w 714"/>
                  <a:gd name="T81" fmla="*/ 590 h 724"/>
                  <a:gd name="T82" fmla="*/ 616 w 714"/>
                  <a:gd name="T83" fmla="*/ 502 h 724"/>
                  <a:gd name="T84" fmla="*/ 622 w 714"/>
                  <a:gd name="T85" fmla="*/ 488 h 724"/>
                  <a:gd name="T86" fmla="*/ 630 w 714"/>
                  <a:gd name="T87" fmla="*/ 470 h 724"/>
                  <a:gd name="T88" fmla="*/ 636 w 714"/>
                  <a:gd name="T89" fmla="*/ 452 h 724"/>
                  <a:gd name="T90" fmla="*/ 642 w 714"/>
                  <a:gd name="T91" fmla="*/ 434 h 724"/>
                  <a:gd name="T92" fmla="*/ 646 w 714"/>
                  <a:gd name="T93" fmla="*/ 418 h 724"/>
                  <a:gd name="T94" fmla="*/ 638 w 714"/>
                  <a:gd name="T95" fmla="*/ 280 h 724"/>
                  <a:gd name="T96" fmla="*/ 634 w 714"/>
                  <a:gd name="T97" fmla="*/ 194 h 724"/>
                  <a:gd name="T98" fmla="*/ 652 w 714"/>
                  <a:gd name="T99" fmla="*/ 158 h 724"/>
                  <a:gd name="T100" fmla="*/ 614 w 714"/>
                  <a:gd name="T101" fmla="*/ 112 h 724"/>
                  <a:gd name="T102" fmla="*/ 538 w 714"/>
                  <a:gd name="T103" fmla="*/ 130 h 724"/>
                  <a:gd name="T104" fmla="*/ 470 w 714"/>
                  <a:gd name="T105" fmla="*/ 92 h 724"/>
                  <a:gd name="T106" fmla="*/ 460 w 714"/>
                  <a:gd name="T107" fmla="*/ 40 h 724"/>
                  <a:gd name="T108" fmla="*/ 452 w 714"/>
                  <a:gd name="T109" fmla="*/ 14 h 724"/>
                  <a:gd name="T110" fmla="*/ 400 w 714"/>
                  <a:gd name="T111" fmla="*/ 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4" h="724">
                    <a:moveTo>
                      <a:pt x="206" y="210"/>
                    </a:moveTo>
                    <a:lnTo>
                      <a:pt x="206" y="210"/>
                    </a:lnTo>
                    <a:lnTo>
                      <a:pt x="222" y="196"/>
                    </a:lnTo>
                    <a:lnTo>
                      <a:pt x="238" y="184"/>
                    </a:lnTo>
                    <a:lnTo>
                      <a:pt x="256" y="174"/>
                    </a:lnTo>
                    <a:lnTo>
                      <a:pt x="274" y="164"/>
                    </a:lnTo>
                    <a:lnTo>
                      <a:pt x="294" y="158"/>
                    </a:lnTo>
                    <a:lnTo>
                      <a:pt x="314" y="152"/>
                    </a:lnTo>
                    <a:lnTo>
                      <a:pt x="336" y="150"/>
                    </a:lnTo>
                    <a:lnTo>
                      <a:pt x="358" y="148"/>
                    </a:lnTo>
                    <a:lnTo>
                      <a:pt x="358" y="148"/>
                    </a:lnTo>
                    <a:lnTo>
                      <a:pt x="380" y="150"/>
                    </a:lnTo>
                    <a:lnTo>
                      <a:pt x="400" y="152"/>
                    </a:lnTo>
                    <a:lnTo>
                      <a:pt x="422" y="158"/>
                    </a:lnTo>
                    <a:lnTo>
                      <a:pt x="440" y="164"/>
                    </a:lnTo>
                    <a:lnTo>
                      <a:pt x="460" y="174"/>
                    </a:lnTo>
                    <a:lnTo>
                      <a:pt x="478" y="184"/>
                    </a:lnTo>
                    <a:lnTo>
                      <a:pt x="494" y="196"/>
                    </a:lnTo>
                    <a:lnTo>
                      <a:pt x="510" y="210"/>
                    </a:lnTo>
                    <a:lnTo>
                      <a:pt x="522" y="226"/>
                    </a:lnTo>
                    <a:lnTo>
                      <a:pt x="536" y="242"/>
                    </a:lnTo>
                    <a:lnTo>
                      <a:pt x="546" y="260"/>
                    </a:lnTo>
                    <a:lnTo>
                      <a:pt x="556" y="278"/>
                    </a:lnTo>
                    <a:lnTo>
                      <a:pt x="562" y="298"/>
                    </a:lnTo>
                    <a:lnTo>
                      <a:pt x="568" y="320"/>
                    </a:lnTo>
                    <a:lnTo>
                      <a:pt x="570" y="340"/>
                    </a:lnTo>
                    <a:lnTo>
                      <a:pt x="572" y="362"/>
                    </a:lnTo>
                    <a:lnTo>
                      <a:pt x="572" y="362"/>
                    </a:lnTo>
                    <a:lnTo>
                      <a:pt x="570" y="386"/>
                    </a:lnTo>
                    <a:lnTo>
                      <a:pt x="566" y="408"/>
                    </a:lnTo>
                    <a:lnTo>
                      <a:pt x="562" y="430"/>
                    </a:lnTo>
                    <a:lnTo>
                      <a:pt x="554" y="450"/>
                    </a:lnTo>
                    <a:lnTo>
                      <a:pt x="542" y="470"/>
                    </a:lnTo>
                    <a:lnTo>
                      <a:pt x="530" y="488"/>
                    </a:lnTo>
                    <a:lnTo>
                      <a:pt x="518" y="506"/>
                    </a:lnTo>
                    <a:lnTo>
                      <a:pt x="502" y="520"/>
                    </a:lnTo>
                    <a:lnTo>
                      <a:pt x="502" y="520"/>
                    </a:lnTo>
                    <a:lnTo>
                      <a:pt x="498" y="524"/>
                    </a:lnTo>
                    <a:lnTo>
                      <a:pt x="498" y="524"/>
                    </a:lnTo>
                    <a:lnTo>
                      <a:pt x="494" y="528"/>
                    </a:lnTo>
                    <a:lnTo>
                      <a:pt x="494" y="528"/>
                    </a:lnTo>
                    <a:lnTo>
                      <a:pt x="490" y="530"/>
                    </a:lnTo>
                    <a:lnTo>
                      <a:pt x="490" y="530"/>
                    </a:lnTo>
                    <a:lnTo>
                      <a:pt x="486" y="534"/>
                    </a:lnTo>
                    <a:lnTo>
                      <a:pt x="486" y="534"/>
                    </a:lnTo>
                    <a:lnTo>
                      <a:pt x="482" y="536"/>
                    </a:lnTo>
                    <a:lnTo>
                      <a:pt x="482" y="536"/>
                    </a:lnTo>
                    <a:lnTo>
                      <a:pt x="478" y="540"/>
                    </a:lnTo>
                    <a:lnTo>
                      <a:pt x="478" y="540"/>
                    </a:lnTo>
                    <a:lnTo>
                      <a:pt x="474" y="542"/>
                    </a:lnTo>
                    <a:lnTo>
                      <a:pt x="474" y="542"/>
                    </a:lnTo>
                    <a:lnTo>
                      <a:pt x="470" y="544"/>
                    </a:lnTo>
                    <a:lnTo>
                      <a:pt x="470" y="544"/>
                    </a:lnTo>
                    <a:lnTo>
                      <a:pt x="466" y="548"/>
                    </a:lnTo>
                    <a:lnTo>
                      <a:pt x="466" y="548"/>
                    </a:lnTo>
                    <a:lnTo>
                      <a:pt x="462" y="550"/>
                    </a:lnTo>
                    <a:lnTo>
                      <a:pt x="462" y="550"/>
                    </a:lnTo>
                    <a:lnTo>
                      <a:pt x="458" y="552"/>
                    </a:lnTo>
                    <a:lnTo>
                      <a:pt x="458" y="552"/>
                    </a:lnTo>
                    <a:lnTo>
                      <a:pt x="454" y="554"/>
                    </a:lnTo>
                    <a:lnTo>
                      <a:pt x="454" y="554"/>
                    </a:lnTo>
                    <a:lnTo>
                      <a:pt x="448" y="556"/>
                    </a:lnTo>
                    <a:lnTo>
                      <a:pt x="448" y="556"/>
                    </a:lnTo>
                    <a:lnTo>
                      <a:pt x="444" y="558"/>
                    </a:lnTo>
                    <a:lnTo>
                      <a:pt x="444" y="558"/>
                    </a:lnTo>
                    <a:lnTo>
                      <a:pt x="438" y="560"/>
                    </a:lnTo>
                    <a:lnTo>
                      <a:pt x="438" y="560"/>
                    </a:lnTo>
                    <a:lnTo>
                      <a:pt x="420" y="568"/>
                    </a:lnTo>
                    <a:lnTo>
                      <a:pt x="400" y="572"/>
                    </a:lnTo>
                    <a:lnTo>
                      <a:pt x="378" y="576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76"/>
                    </a:lnTo>
                    <a:lnTo>
                      <a:pt x="314" y="572"/>
                    </a:lnTo>
                    <a:lnTo>
                      <a:pt x="294" y="568"/>
                    </a:lnTo>
                    <a:lnTo>
                      <a:pt x="274" y="560"/>
                    </a:lnTo>
                    <a:lnTo>
                      <a:pt x="256" y="550"/>
                    </a:lnTo>
                    <a:lnTo>
                      <a:pt x="238" y="540"/>
                    </a:lnTo>
                    <a:lnTo>
                      <a:pt x="222" y="528"/>
                    </a:lnTo>
                    <a:lnTo>
                      <a:pt x="206" y="514"/>
                    </a:lnTo>
                    <a:lnTo>
                      <a:pt x="192" y="498"/>
                    </a:lnTo>
                    <a:lnTo>
                      <a:pt x="180" y="482"/>
                    </a:lnTo>
                    <a:lnTo>
                      <a:pt x="168" y="464"/>
                    </a:lnTo>
                    <a:lnTo>
                      <a:pt x="160" y="446"/>
                    </a:lnTo>
                    <a:lnTo>
                      <a:pt x="152" y="426"/>
                    </a:lnTo>
                    <a:lnTo>
                      <a:pt x="148" y="406"/>
                    </a:lnTo>
                    <a:lnTo>
                      <a:pt x="144" y="384"/>
                    </a:lnTo>
                    <a:lnTo>
                      <a:pt x="144" y="362"/>
                    </a:lnTo>
                    <a:lnTo>
                      <a:pt x="144" y="362"/>
                    </a:lnTo>
                    <a:lnTo>
                      <a:pt x="144" y="338"/>
                    </a:lnTo>
                    <a:lnTo>
                      <a:pt x="148" y="316"/>
                    </a:lnTo>
                    <a:lnTo>
                      <a:pt x="154" y="292"/>
                    </a:lnTo>
                    <a:lnTo>
                      <a:pt x="164" y="272"/>
                    </a:lnTo>
                    <a:lnTo>
                      <a:pt x="164" y="272"/>
                    </a:lnTo>
                    <a:lnTo>
                      <a:pt x="166" y="266"/>
                    </a:lnTo>
                    <a:lnTo>
                      <a:pt x="166" y="266"/>
                    </a:lnTo>
                    <a:lnTo>
                      <a:pt x="168" y="262"/>
                    </a:lnTo>
                    <a:lnTo>
                      <a:pt x="168" y="262"/>
                    </a:lnTo>
                    <a:lnTo>
                      <a:pt x="170" y="258"/>
                    </a:lnTo>
                    <a:lnTo>
                      <a:pt x="170" y="258"/>
                    </a:lnTo>
                    <a:lnTo>
                      <a:pt x="172" y="254"/>
                    </a:lnTo>
                    <a:lnTo>
                      <a:pt x="172" y="254"/>
                    </a:lnTo>
                    <a:lnTo>
                      <a:pt x="176" y="250"/>
                    </a:lnTo>
                    <a:lnTo>
                      <a:pt x="176" y="250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80" y="240"/>
                    </a:lnTo>
                    <a:lnTo>
                      <a:pt x="180" y="240"/>
                    </a:lnTo>
                    <a:lnTo>
                      <a:pt x="184" y="236"/>
                    </a:lnTo>
                    <a:lnTo>
                      <a:pt x="184" y="236"/>
                    </a:lnTo>
                    <a:lnTo>
                      <a:pt x="186" y="232"/>
                    </a:lnTo>
                    <a:lnTo>
                      <a:pt x="186" y="232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2" y="224"/>
                    </a:lnTo>
                    <a:lnTo>
                      <a:pt x="192" y="224"/>
                    </a:lnTo>
                    <a:lnTo>
                      <a:pt x="196" y="222"/>
                    </a:lnTo>
                    <a:lnTo>
                      <a:pt x="196" y="222"/>
                    </a:lnTo>
                    <a:lnTo>
                      <a:pt x="200" y="218"/>
                    </a:lnTo>
                    <a:lnTo>
                      <a:pt x="200" y="218"/>
                    </a:lnTo>
                    <a:lnTo>
                      <a:pt x="202" y="214"/>
                    </a:lnTo>
                    <a:lnTo>
                      <a:pt x="202" y="214"/>
                    </a:lnTo>
                    <a:lnTo>
                      <a:pt x="206" y="210"/>
                    </a:lnTo>
                    <a:close/>
                    <a:moveTo>
                      <a:pt x="368" y="0"/>
                    </a:moveTo>
                    <a:lnTo>
                      <a:pt x="366" y="8"/>
                    </a:lnTo>
                    <a:lnTo>
                      <a:pt x="344" y="70"/>
                    </a:lnTo>
                    <a:lnTo>
                      <a:pt x="344" y="70"/>
                    </a:lnTo>
                    <a:lnTo>
                      <a:pt x="340" y="70"/>
                    </a:lnTo>
                    <a:lnTo>
                      <a:pt x="340" y="70"/>
                    </a:lnTo>
                    <a:lnTo>
                      <a:pt x="336" y="70"/>
                    </a:lnTo>
                    <a:lnTo>
                      <a:pt x="336" y="70"/>
                    </a:lnTo>
                    <a:lnTo>
                      <a:pt x="330" y="70"/>
                    </a:lnTo>
                    <a:lnTo>
                      <a:pt x="330" y="70"/>
                    </a:lnTo>
                    <a:lnTo>
                      <a:pt x="326" y="72"/>
                    </a:lnTo>
                    <a:lnTo>
                      <a:pt x="326" y="72"/>
                    </a:lnTo>
                    <a:lnTo>
                      <a:pt x="320" y="72"/>
                    </a:lnTo>
                    <a:lnTo>
                      <a:pt x="320" y="72"/>
                    </a:lnTo>
                    <a:lnTo>
                      <a:pt x="316" y="72"/>
                    </a:lnTo>
                    <a:lnTo>
                      <a:pt x="316" y="72"/>
                    </a:lnTo>
                    <a:lnTo>
                      <a:pt x="310" y="74"/>
                    </a:lnTo>
                    <a:lnTo>
                      <a:pt x="310" y="74"/>
                    </a:lnTo>
                    <a:lnTo>
                      <a:pt x="306" y="74"/>
                    </a:lnTo>
                    <a:lnTo>
                      <a:pt x="306" y="74"/>
                    </a:lnTo>
                    <a:lnTo>
                      <a:pt x="300" y="74"/>
                    </a:lnTo>
                    <a:lnTo>
                      <a:pt x="300" y="74"/>
                    </a:lnTo>
                    <a:lnTo>
                      <a:pt x="294" y="76"/>
                    </a:lnTo>
                    <a:lnTo>
                      <a:pt x="294" y="76"/>
                    </a:lnTo>
                    <a:lnTo>
                      <a:pt x="290" y="78"/>
                    </a:lnTo>
                    <a:lnTo>
                      <a:pt x="290" y="78"/>
                    </a:lnTo>
                    <a:lnTo>
                      <a:pt x="258" y="86"/>
                    </a:lnTo>
                    <a:lnTo>
                      <a:pt x="214" y="30"/>
                    </a:lnTo>
                    <a:lnTo>
                      <a:pt x="132" y="76"/>
                    </a:lnTo>
                    <a:lnTo>
                      <a:pt x="132" y="78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52" y="152"/>
                    </a:lnTo>
                    <a:lnTo>
                      <a:pt x="152" y="152"/>
                    </a:lnTo>
                    <a:lnTo>
                      <a:pt x="152" y="154"/>
                    </a:lnTo>
                    <a:lnTo>
                      <a:pt x="152" y="154"/>
                    </a:lnTo>
                    <a:lnTo>
                      <a:pt x="138" y="168"/>
                    </a:lnTo>
                    <a:lnTo>
                      <a:pt x="126" y="182"/>
                    </a:lnTo>
                    <a:lnTo>
                      <a:pt x="116" y="198"/>
                    </a:lnTo>
                    <a:lnTo>
                      <a:pt x="106" y="214"/>
                    </a:lnTo>
                    <a:lnTo>
                      <a:pt x="102" y="212"/>
                    </a:lnTo>
                    <a:lnTo>
                      <a:pt x="100" y="212"/>
                    </a:lnTo>
                    <a:lnTo>
                      <a:pt x="98" y="212"/>
                    </a:lnTo>
                    <a:lnTo>
                      <a:pt x="96" y="212"/>
                    </a:lnTo>
                    <a:lnTo>
                      <a:pt x="94" y="212"/>
                    </a:lnTo>
                    <a:lnTo>
                      <a:pt x="94" y="210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88" y="210"/>
                    </a:lnTo>
                    <a:lnTo>
                      <a:pt x="76" y="208"/>
                    </a:lnTo>
                    <a:lnTo>
                      <a:pt x="66" y="206"/>
                    </a:lnTo>
                    <a:lnTo>
                      <a:pt x="56" y="204"/>
                    </a:lnTo>
                    <a:lnTo>
                      <a:pt x="46" y="202"/>
                    </a:lnTo>
                    <a:lnTo>
                      <a:pt x="34" y="198"/>
                    </a:lnTo>
                    <a:lnTo>
                      <a:pt x="32" y="198"/>
                    </a:lnTo>
                    <a:lnTo>
                      <a:pt x="30" y="206"/>
                    </a:lnTo>
                    <a:lnTo>
                      <a:pt x="0" y="288"/>
                    </a:lnTo>
                    <a:lnTo>
                      <a:pt x="68" y="324"/>
                    </a:lnTo>
                    <a:lnTo>
                      <a:pt x="68" y="324"/>
                    </a:lnTo>
                    <a:lnTo>
                      <a:pt x="66" y="342"/>
                    </a:lnTo>
                    <a:lnTo>
                      <a:pt x="64" y="362"/>
                    </a:lnTo>
                    <a:lnTo>
                      <a:pt x="64" y="362"/>
                    </a:lnTo>
                    <a:lnTo>
                      <a:pt x="66" y="386"/>
                    </a:lnTo>
                    <a:lnTo>
                      <a:pt x="68" y="408"/>
                    </a:lnTo>
                    <a:lnTo>
                      <a:pt x="60" y="412"/>
                    </a:lnTo>
                    <a:lnTo>
                      <a:pt x="54" y="416"/>
                    </a:lnTo>
                    <a:lnTo>
                      <a:pt x="46" y="420"/>
                    </a:lnTo>
                    <a:lnTo>
                      <a:pt x="38" y="424"/>
                    </a:lnTo>
                    <a:lnTo>
                      <a:pt x="30" y="428"/>
                    </a:lnTo>
                    <a:lnTo>
                      <a:pt x="24" y="432"/>
                    </a:lnTo>
                    <a:lnTo>
                      <a:pt x="16" y="436"/>
                    </a:lnTo>
                    <a:lnTo>
                      <a:pt x="10" y="440"/>
                    </a:lnTo>
                    <a:lnTo>
                      <a:pt x="2" y="444"/>
                    </a:lnTo>
                    <a:lnTo>
                      <a:pt x="4" y="446"/>
                    </a:lnTo>
                    <a:lnTo>
                      <a:pt x="34" y="532"/>
                    </a:lnTo>
                    <a:lnTo>
                      <a:pt x="110" y="518"/>
                    </a:lnTo>
                    <a:lnTo>
                      <a:pt x="110" y="518"/>
                    </a:lnTo>
                    <a:lnTo>
                      <a:pt x="122" y="536"/>
                    </a:lnTo>
                    <a:lnTo>
                      <a:pt x="134" y="552"/>
                    </a:lnTo>
                    <a:lnTo>
                      <a:pt x="148" y="568"/>
                    </a:lnTo>
                    <a:lnTo>
                      <a:pt x="164" y="582"/>
                    </a:lnTo>
                    <a:lnTo>
                      <a:pt x="138" y="652"/>
                    </a:lnTo>
                    <a:lnTo>
                      <a:pt x="218" y="698"/>
                    </a:lnTo>
                    <a:lnTo>
                      <a:pt x="218" y="700"/>
                    </a:lnTo>
                    <a:lnTo>
                      <a:pt x="220" y="698"/>
                    </a:lnTo>
                    <a:lnTo>
                      <a:pt x="226" y="690"/>
                    </a:lnTo>
                    <a:lnTo>
                      <a:pt x="232" y="684"/>
                    </a:lnTo>
                    <a:lnTo>
                      <a:pt x="238" y="676"/>
                    </a:lnTo>
                    <a:lnTo>
                      <a:pt x="242" y="670"/>
                    </a:lnTo>
                    <a:lnTo>
                      <a:pt x="248" y="662"/>
                    </a:lnTo>
                    <a:lnTo>
                      <a:pt x="254" y="654"/>
                    </a:lnTo>
                    <a:lnTo>
                      <a:pt x="260" y="648"/>
                    </a:lnTo>
                    <a:lnTo>
                      <a:pt x="266" y="640"/>
                    </a:lnTo>
                    <a:lnTo>
                      <a:pt x="266" y="640"/>
                    </a:lnTo>
                    <a:lnTo>
                      <a:pt x="286" y="646"/>
                    </a:lnTo>
                    <a:lnTo>
                      <a:pt x="308" y="652"/>
                    </a:lnTo>
                    <a:lnTo>
                      <a:pt x="328" y="654"/>
                    </a:lnTo>
                    <a:lnTo>
                      <a:pt x="350" y="656"/>
                    </a:lnTo>
                    <a:lnTo>
                      <a:pt x="374" y="724"/>
                    </a:lnTo>
                    <a:lnTo>
                      <a:pt x="460" y="710"/>
                    </a:lnTo>
                    <a:lnTo>
                      <a:pt x="464" y="708"/>
                    </a:lnTo>
                    <a:lnTo>
                      <a:pt x="466" y="708"/>
                    </a:lnTo>
                    <a:lnTo>
                      <a:pt x="466" y="700"/>
                    </a:lnTo>
                    <a:lnTo>
                      <a:pt x="466" y="688"/>
                    </a:lnTo>
                    <a:lnTo>
                      <a:pt x="466" y="676"/>
                    </a:lnTo>
                    <a:lnTo>
                      <a:pt x="466" y="666"/>
                    </a:lnTo>
                    <a:lnTo>
                      <a:pt x="466" y="662"/>
                    </a:lnTo>
                    <a:lnTo>
                      <a:pt x="466" y="660"/>
                    </a:lnTo>
                    <a:lnTo>
                      <a:pt x="466" y="658"/>
                    </a:lnTo>
                    <a:lnTo>
                      <a:pt x="466" y="656"/>
                    </a:lnTo>
                    <a:lnTo>
                      <a:pt x="466" y="654"/>
                    </a:lnTo>
                    <a:lnTo>
                      <a:pt x="466" y="652"/>
                    </a:lnTo>
                    <a:lnTo>
                      <a:pt x="466" y="648"/>
                    </a:lnTo>
                    <a:lnTo>
                      <a:pt x="466" y="646"/>
                    </a:lnTo>
                    <a:lnTo>
                      <a:pt x="466" y="642"/>
                    </a:lnTo>
                    <a:lnTo>
                      <a:pt x="466" y="638"/>
                    </a:lnTo>
                    <a:lnTo>
                      <a:pt x="466" y="634"/>
                    </a:lnTo>
                    <a:lnTo>
                      <a:pt x="466" y="634"/>
                    </a:lnTo>
                    <a:lnTo>
                      <a:pt x="486" y="626"/>
                    </a:lnTo>
                    <a:lnTo>
                      <a:pt x="506" y="616"/>
                    </a:lnTo>
                    <a:lnTo>
                      <a:pt x="524" y="604"/>
                    </a:lnTo>
                    <a:lnTo>
                      <a:pt x="542" y="590"/>
                    </a:lnTo>
                    <a:lnTo>
                      <a:pt x="602" y="628"/>
                    </a:lnTo>
                    <a:lnTo>
                      <a:pt x="602" y="628"/>
                    </a:lnTo>
                    <a:lnTo>
                      <a:pt x="662" y="556"/>
                    </a:lnTo>
                    <a:lnTo>
                      <a:pt x="616" y="502"/>
                    </a:lnTo>
                    <a:lnTo>
                      <a:pt x="616" y="502"/>
                    </a:lnTo>
                    <a:lnTo>
                      <a:pt x="616" y="502"/>
                    </a:lnTo>
                    <a:lnTo>
                      <a:pt x="616" y="502"/>
                    </a:lnTo>
                    <a:lnTo>
                      <a:pt x="616" y="500"/>
                    </a:lnTo>
                    <a:lnTo>
                      <a:pt x="616" y="500"/>
                    </a:lnTo>
                    <a:lnTo>
                      <a:pt x="618" y="496"/>
                    </a:lnTo>
                    <a:lnTo>
                      <a:pt x="618" y="496"/>
                    </a:lnTo>
                    <a:lnTo>
                      <a:pt x="622" y="488"/>
                    </a:lnTo>
                    <a:lnTo>
                      <a:pt x="622" y="488"/>
                    </a:lnTo>
                    <a:lnTo>
                      <a:pt x="624" y="482"/>
                    </a:lnTo>
                    <a:lnTo>
                      <a:pt x="624" y="482"/>
                    </a:lnTo>
                    <a:lnTo>
                      <a:pt x="628" y="476"/>
                    </a:lnTo>
                    <a:lnTo>
                      <a:pt x="628" y="476"/>
                    </a:lnTo>
                    <a:lnTo>
                      <a:pt x="630" y="470"/>
                    </a:lnTo>
                    <a:lnTo>
                      <a:pt x="630" y="470"/>
                    </a:lnTo>
                    <a:lnTo>
                      <a:pt x="632" y="464"/>
                    </a:lnTo>
                    <a:lnTo>
                      <a:pt x="632" y="464"/>
                    </a:lnTo>
                    <a:lnTo>
                      <a:pt x="634" y="458"/>
                    </a:lnTo>
                    <a:lnTo>
                      <a:pt x="634" y="458"/>
                    </a:lnTo>
                    <a:lnTo>
                      <a:pt x="636" y="452"/>
                    </a:lnTo>
                    <a:lnTo>
                      <a:pt x="636" y="452"/>
                    </a:lnTo>
                    <a:lnTo>
                      <a:pt x="638" y="446"/>
                    </a:lnTo>
                    <a:lnTo>
                      <a:pt x="638" y="446"/>
                    </a:lnTo>
                    <a:lnTo>
                      <a:pt x="640" y="440"/>
                    </a:lnTo>
                    <a:lnTo>
                      <a:pt x="640" y="440"/>
                    </a:lnTo>
                    <a:lnTo>
                      <a:pt x="642" y="434"/>
                    </a:lnTo>
                    <a:lnTo>
                      <a:pt x="642" y="434"/>
                    </a:lnTo>
                    <a:lnTo>
                      <a:pt x="642" y="430"/>
                    </a:lnTo>
                    <a:lnTo>
                      <a:pt x="642" y="430"/>
                    </a:lnTo>
                    <a:lnTo>
                      <a:pt x="644" y="424"/>
                    </a:lnTo>
                    <a:lnTo>
                      <a:pt x="644" y="424"/>
                    </a:lnTo>
                    <a:lnTo>
                      <a:pt x="646" y="418"/>
                    </a:lnTo>
                    <a:lnTo>
                      <a:pt x="708" y="408"/>
                    </a:lnTo>
                    <a:lnTo>
                      <a:pt x="714" y="406"/>
                    </a:lnTo>
                    <a:lnTo>
                      <a:pt x="714" y="312"/>
                    </a:lnTo>
                    <a:lnTo>
                      <a:pt x="644" y="302"/>
                    </a:lnTo>
                    <a:lnTo>
                      <a:pt x="644" y="302"/>
                    </a:lnTo>
                    <a:lnTo>
                      <a:pt x="638" y="280"/>
                    </a:lnTo>
                    <a:lnTo>
                      <a:pt x="632" y="258"/>
                    </a:lnTo>
                    <a:lnTo>
                      <a:pt x="622" y="238"/>
                    </a:lnTo>
                    <a:lnTo>
                      <a:pt x="612" y="218"/>
                    </a:lnTo>
                    <a:lnTo>
                      <a:pt x="620" y="208"/>
                    </a:lnTo>
                    <a:lnTo>
                      <a:pt x="628" y="202"/>
                    </a:lnTo>
                    <a:lnTo>
                      <a:pt x="634" y="194"/>
                    </a:lnTo>
                    <a:lnTo>
                      <a:pt x="640" y="188"/>
                    </a:lnTo>
                    <a:lnTo>
                      <a:pt x="646" y="180"/>
                    </a:lnTo>
                    <a:lnTo>
                      <a:pt x="652" y="174"/>
                    </a:lnTo>
                    <a:lnTo>
                      <a:pt x="658" y="166"/>
                    </a:lnTo>
                    <a:lnTo>
                      <a:pt x="658" y="166"/>
                    </a:lnTo>
                    <a:lnTo>
                      <a:pt x="652" y="158"/>
                    </a:lnTo>
                    <a:lnTo>
                      <a:pt x="642" y="146"/>
                    </a:lnTo>
                    <a:lnTo>
                      <a:pt x="642" y="146"/>
                    </a:lnTo>
                    <a:lnTo>
                      <a:pt x="636" y="138"/>
                    </a:lnTo>
                    <a:lnTo>
                      <a:pt x="628" y="130"/>
                    </a:lnTo>
                    <a:lnTo>
                      <a:pt x="622" y="120"/>
                    </a:lnTo>
                    <a:lnTo>
                      <a:pt x="614" y="112"/>
                    </a:lnTo>
                    <a:lnTo>
                      <a:pt x="608" y="104"/>
                    </a:lnTo>
                    <a:lnTo>
                      <a:pt x="598" y="94"/>
                    </a:lnTo>
                    <a:lnTo>
                      <a:pt x="594" y="96"/>
                    </a:lnTo>
                    <a:lnTo>
                      <a:pt x="584" y="102"/>
                    </a:lnTo>
                    <a:lnTo>
                      <a:pt x="574" y="108"/>
                    </a:lnTo>
                    <a:lnTo>
                      <a:pt x="538" y="130"/>
                    </a:lnTo>
                    <a:lnTo>
                      <a:pt x="538" y="130"/>
                    </a:lnTo>
                    <a:lnTo>
                      <a:pt x="514" y="114"/>
                    </a:lnTo>
                    <a:lnTo>
                      <a:pt x="514" y="114"/>
                    </a:lnTo>
                    <a:lnTo>
                      <a:pt x="494" y="102"/>
                    </a:lnTo>
                    <a:lnTo>
                      <a:pt x="470" y="92"/>
                    </a:lnTo>
                    <a:lnTo>
                      <a:pt x="470" y="92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60" y="74"/>
                    </a:lnTo>
                    <a:lnTo>
                      <a:pt x="460" y="62"/>
                    </a:lnTo>
                    <a:lnTo>
                      <a:pt x="460" y="50"/>
                    </a:lnTo>
                    <a:lnTo>
                      <a:pt x="460" y="40"/>
                    </a:lnTo>
                    <a:lnTo>
                      <a:pt x="460" y="38"/>
                    </a:lnTo>
                    <a:lnTo>
                      <a:pt x="460" y="26"/>
                    </a:lnTo>
                    <a:lnTo>
                      <a:pt x="462" y="16"/>
                    </a:lnTo>
                    <a:lnTo>
                      <a:pt x="460" y="16"/>
                    </a:lnTo>
                    <a:lnTo>
                      <a:pt x="456" y="16"/>
                    </a:lnTo>
                    <a:lnTo>
                      <a:pt x="452" y="14"/>
                    </a:lnTo>
                    <a:lnTo>
                      <a:pt x="448" y="14"/>
                    </a:lnTo>
                    <a:lnTo>
                      <a:pt x="444" y="14"/>
                    </a:lnTo>
                    <a:lnTo>
                      <a:pt x="440" y="12"/>
                    </a:lnTo>
                    <a:lnTo>
                      <a:pt x="436" y="12"/>
                    </a:lnTo>
                    <a:lnTo>
                      <a:pt x="418" y="8"/>
                    </a:lnTo>
                    <a:lnTo>
                      <a:pt x="400" y="6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57"/>
              <p:cNvSpPr>
                <a:spLocks/>
              </p:cNvSpPr>
              <p:nvPr/>
            </p:nvSpPr>
            <p:spPr bwMode="auto">
              <a:xfrm>
                <a:off x="2965450" y="3605213"/>
                <a:ext cx="511175" cy="511175"/>
              </a:xfrm>
              <a:custGeom>
                <a:avLst/>
                <a:gdLst>
                  <a:gd name="T0" fmla="*/ 162 w 322"/>
                  <a:gd name="T1" fmla="*/ 322 h 322"/>
                  <a:gd name="T2" fmla="*/ 130 w 322"/>
                  <a:gd name="T3" fmla="*/ 318 h 322"/>
                  <a:gd name="T4" fmla="*/ 98 w 322"/>
                  <a:gd name="T5" fmla="*/ 308 h 322"/>
                  <a:gd name="T6" fmla="*/ 72 w 322"/>
                  <a:gd name="T7" fmla="*/ 294 h 322"/>
                  <a:gd name="T8" fmla="*/ 48 w 322"/>
                  <a:gd name="T9" fmla="*/ 274 h 322"/>
                  <a:gd name="T10" fmla="*/ 28 w 322"/>
                  <a:gd name="T11" fmla="*/ 250 h 322"/>
                  <a:gd name="T12" fmla="*/ 14 w 322"/>
                  <a:gd name="T13" fmla="*/ 222 h 322"/>
                  <a:gd name="T14" fmla="*/ 4 w 322"/>
                  <a:gd name="T15" fmla="*/ 192 h 322"/>
                  <a:gd name="T16" fmla="*/ 0 w 322"/>
                  <a:gd name="T17" fmla="*/ 160 h 322"/>
                  <a:gd name="T18" fmla="*/ 2 w 322"/>
                  <a:gd name="T19" fmla="*/ 144 h 322"/>
                  <a:gd name="T20" fmla="*/ 8 w 322"/>
                  <a:gd name="T21" fmla="*/ 112 h 322"/>
                  <a:gd name="T22" fmla="*/ 20 w 322"/>
                  <a:gd name="T23" fmla="*/ 84 h 322"/>
                  <a:gd name="T24" fmla="*/ 38 w 322"/>
                  <a:gd name="T25" fmla="*/ 58 h 322"/>
                  <a:gd name="T26" fmla="*/ 60 w 322"/>
                  <a:gd name="T27" fmla="*/ 36 h 322"/>
                  <a:gd name="T28" fmla="*/ 84 w 322"/>
                  <a:gd name="T29" fmla="*/ 18 h 322"/>
                  <a:gd name="T30" fmla="*/ 114 w 322"/>
                  <a:gd name="T31" fmla="*/ 6 h 322"/>
                  <a:gd name="T32" fmla="*/ 146 w 322"/>
                  <a:gd name="T33" fmla="*/ 0 h 322"/>
                  <a:gd name="T34" fmla="*/ 162 w 322"/>
                  <a:gd name="T35" fmla="*/ 0 h 322"/>
                  <a:gd name="T36" fmla="*/ 194 w 322"/>
                  <a:gd name="T37" fmla="*/ 2 h 322"/>
                  <a:gd name="T38" fmla="*/ 224 w 322"/>
                  <a:gd name="T39" fmla="*/ 12 h 322"/>
                  <a:gd name="T40" fmla="*/ 252 w 322"/>
                  <a:gd name="T41" fmla="*/ 28 h 322"/>
                  <a:gd name="T42" fmla="*/ 276 w 322"/>
                  <a:gd name="T43" fmla="*/ 46 h 322"/>
                  <a:gd name="T44" fmla="*/ 294 w 322"/>
                  <a:gd name="T45" fmla="*/ 70 h 322"/>
                  <a:gd name="T46" fmla="*/ 310 w 322"/>
                  <a:gd name="T47" fmla="*/ 98 h 322"/>
                  <a:gd name="T48" fmla="*/ 318 w 322"/>
                  <a:gd name="T49" fmla="*/ 128 h 322"/>
                  <a:gd name="T50" fmla="*/ 322 w 322"/>
                  <a:gd name="T51" fmla="*/ 160 h 322"/>
                  <a:gd name="T52" fmla="*/ 322 w 322"/>
                  <a:gd name="T53" fmla="*/ 176 h 322"/>
                  <a:gd name="T54" fmla="*/ 314 w 322"/>
                  <a:gd name="T55" fmla="*/ 208 h 322"/>
                  <a:gd name="T56" fmla="*/ 302 w 322"/>
                  <a:gd name="T57" fmla="*/ 236 h 322"/>
                  <a:gd name="T58" fmla="*/ 286 w 322"/>
                  <a:gd name="T59" fmla="*/ 262 h 322"/>
                  <a:gd name="T60" fmla="*/ 264 w 322"/>
                  <a:gd name="T61" fmla="*/ 284 h 322"/>
                  <a:gd name="T62" fmla="*/ 238 w 322"/>
                  <a:gd name="T63" fmla="*/ 302 h 322"/>
                  <a:gd name="T64" fmla="*/ 210 w 322"/>
                  <a:gd name="T65" fmla="*/ 314 h 322"/>
                  <a:gd name="T66" fmla="*/ 178 w 322"/>
                  <a:gd name="T67" fmla="*/ 320 h 322"/>
                  <a:gd name="T68" fmla="*/ 162 w 322"/>
                  <a:gd name="T69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2" h="322">
                    <a:moveTo>
                      <a:pt x="162" y="322"/>
                    </a:moveTo>
                    <a:lnTo>
                      <a:pt x="162" y="322"/>
                    </a:lnTo>
                    <a:lnTo>
                      <a:pt x="146" y="320"/>
                    </a:lnTo>
                    <a:lnTo>
                      <a:pt x="130" y="318"/>
                    </a:lnTo>
                    <a:lnTo>
                      <a:pt x="114" y="314"/>
                    </a:lnTo>
                    <a:lnTo>
                      <a:pt x="98" y="308"/>
                    </a:lnTo>
                    <a:lnTo>
                      <a:pt x="84" y="302"/>
                    </a:lnTo>
                    <a:lnTo>
                      <a:pt x="72" y="294"/>
                    </a:lnTo>
                    <a:lnTo>
                      <a:pt x="60" y="284"/>
                    </a:lnTo>
                    <a:lnTo>
                      <a:pt x="48" y="274"/>
                    </a:lnTo>
                    <a:lnTo>
                      <a:pt x="38" y="262"/>
                    </a:lnTo>
                    <a:lnTo>
                      <a:pt x="28" y="250"/>
                    </a:lnTo>
                    <a:lnTo>
                      <a:pt x="20" y="236"/>
                    </a:lnTo>
                    <a:lnTo>
                      <a:pt x="14" y="222"/>
                    </a:lnTo>
                    <a:lnTo>
                      <a:pt x="8" y="208"/>
                    </a:lnTo>
                    <a:lnTo>
                      <a:pt x="4" y="192"/>
                    </a:lnTo>
                    <a:lnTo>
                      <a:pt x="2" y="176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2" y="144"/>
                    </a:lnTo>
                    <a:lnTo>
                      <a:pt x="4" y="128"/>
                    </a:lnTo>
                    <a:lnTo>
                      <a:pt x="8" y="112"/>
                    </a:lnTo>
                    <a:lnTo>
                      <a:pt x="14" y="98"/>
                    </a:lnTo>
                    <a:lnTo>
                      <a:pt x="20" y="84"/>
                    </a:lnTo>
                    <a:lnTo>
                      <a:pt x="28" y="70"/>
                    </a:lnTo>
                    <a:lnTo>
                      <a:pt x="38" y="58"/>
                    </a:lnTo>
                    <a:lnTo>
                      <a:pt x="48" y="46"/>
                    </a:lnTo>
                    <a:lnTo>
                      <a:pt x="60" y="36"/>
                    </a:lnTo>
                    <a:lnTo>
                      <a:pt x="72" y="28"/>
                    </a:lnTo>
                    <a:lnTo>
                      <a:pt x="84" y="18"/>
                    </a:lnTo>
                    <a:lnTo>
                      <a:pt x="98" y="12"/>
                    </a:lnTo>
                    <a:lnTo>
                      <a:pt x="114" y="6"/>
                    </a:lnTo>
                    <a:lnTo>
                      <a:pt x="130" y="2"/>
                    </a:lnTo>
                    <a:lnTo>
                      <a:pt x="146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78" y="0"/>
                    </a:lnTo>
                    <a:lnTo>
                      <a:pt x="194" y="2"/>
                    </a:lnTo>
                    <a:lnTo>
                      <a:pt x="210" y="6"/>
                    </a:lnTo>
                    <a:lnTo>
                      <a:pt x="224" y="12"/>
                    </a:lnTo>
                    <a:lnTo>
                      <a:pt x="238" y="18"/>
                    </a:lnTo>
                    <a:lnTo>
                      <a:pt x="252" y="28"/>
                    </a:lnTo>
                    <a:lnTo>
                      <a:pt x="264" y="36"/>
                    </a:lnTo>
                    <a:lnTo>
                      <a:pt x="276" y="46"/>
                    </a:lnTo>
                    <a:lnTo>
                      <a:pt x="286" y="58"/>
                    </a:lnTo>
                    <a:lnTo>
                      <a:pt x="294" y="70"/>
                    </a:lnTo>
                    <a:lnTo>
                      <a:pt x="302" y="84"/>
                    </a:lnTo>
                    <a:lnTo>
                      <a:pt x="310" y="98"/>
                    </a:lnTo>
                    <a:lnTo>
                      <a:pt x="314" y="112"/>
                    </a:lnTo>
                    <a:lnTo>
                      <a:pt x="318" y="128"/>
                    </a:lnTo>
                    <a:lnTo>
                      <a:pt x="322" y="144"/>
                    </a:lnTo>
                    <a:lnTo>
                      <a:pt x="322" y="160"/>
                    </a:lnTo>
                    <a:lnTo>
                      <a:pt x="322" y="160"/>
                    </a:lnTo>
                    <a:lnTo>
                      <a:pt x="322" y="176"/>
                    </a:lnTo>
                    <a:lnTo>
                      <a:pt x="318" y="192"/>
                    </a:lnTo>
                    <a:lnTo>
                      <a:pt x="314" y="208"/>
                    </a:lnTo>
                    <a:lnTo>
                      <a:pt x="310" y="222"/>
                    </a:lnTo>
                    <a:lnTo>
                      <a:pt x="302" y="236"/>
                    </a:lnTo>
                    <a:lnTo>
                      <a:pt x="294" y="250"/>
                    </a:lnTo>
                    <a:lnTo>
                      <a:pt x="286" y="262"/>
                    </a:lnTo>
                    <a:lnTo>
                      <a:pt x="276" y="274"/>
                    </a:lnTo>
                    <a:lnTo>
                      <a:pt x="264" y="284"/>
                    </a:lnTo>
                    <a:lnTo>
                      <a:pt x="252" y="294"/>
                    </a:lnTo>
                    <a:lnTo>
                      <a:pt x="238" y="302"/>
                    </a:lnTo>
                    <a:lnTo>
                      <a:pt x="224" y="308"/>
                    </a:lnTo>
                    <a:lnTo>
                      <a:pt x="210" y="314"/>
                    </a:lnTo>
                    <a:lnTo>
                      <a:pt x="194" y="318"/>
                    </a:lnTo>
                    <a:lnTo>
                      <a:pt x="178" y="320"/>
                    </a:lnTo>
                    <a:lnTo>
                      <a:pt x="162" y="322"/>
                    </a:lnTo>
                    <a:lnTo>
                      <a:pt x="162" y="322"/>
                    </a:lnTo>
                    <a:close/>
                  </a:path>
                </a:pathLst>
              </a:custGeom>
              <a:solidFill>
                <a:srgbClr val="515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58"/>
              <p:cNvSpPr>
                <a:spLocks noEditPoints="1"/>
              </p:cNvSpPr>
              <p:nvPr/>
            </p:nvSpPr>
            <p:spPr bwMode="auto">
              <a:xfrm>
                <a:off x="3114675" y="3725863"/>
                <a:ext cx="254000" cy="292100"/>
              </a:xfrm>
              <a:custGeom>
                <a:avLst/>
                <a:gdLst>
                  <a:gd name="T0" fmla="*/ 12 w 160"/>
                  <a:gd name="T1" fmla="*/ 180 h 184"/>
                  <a:gd name="T2" fmla="*/ 16 w 160"/>
                  <a:gd name="T3" fmla="*/ 184 h 184"/>
                  <a:gd name="T4" fmla="*/ 28 w 160"/>
                  <a:gd name="T5" fmla="*/ 182 h 184"/>
                  <a:gd name="T6" fmla="*/ 74 w 160"/>
                  <a:gd name="T7" fmla="*/ 122 h 184"/>
                  <a:gd name="T8" fmla="*/ 76 w 160"/>
                  <a:gd name="T9" fmla="*/ 118 h 184"/>
                  <a:gd name="T10" fmla="*/ 88 w 160"/>
                  <a:gd name="T11" fmla="*/ 120 h 184"/>
                  <a:gd name="T12" fmla="*/ 112 w 160"/>
                  <a:gd name="T13" fmla="*/ 120 h 184"/>
                  <a:gd name="T14" fmla="*/ 124 w 160"/>
                  <a:gd name="T15" fmla="*/ 116 h 184"/>
                  <a:gd name="T16" fmla="*/ 144 w 160"/>
                  <a:gd name="T17" fmla="*/ 100 h 184"/>
                  <a:gd name="T18" fmla="*/ 156 w 160"/>
                  <a:gd name="T19" fmla="*/ 80 h 184"/>
                  <a:gd name="T20" fmla="*/ 160 w 160"/>
                  <a:gd name="T21" fmla="*/ 58 h 184"/>
                  <a:gd name="T22" fmla="*/ 154 w 160"/>
                  <a:gd name="T23" fmla="*/ 34 h 184"/>
                  <a:gd name="T24" fmla="*/ 148 w 160"/>
                  <a:gd name="T25" fmla="*/ 24 h 184"/>
                  <a:gd name="T26" fmla="*/ 130 w 160"/>
                  <a:gd name="T27" fmla="*/ 8 h 184"/>
                  <a:gd name="T28" fmla="*/ 108 w 160"/>
                  <a:gd name="T29" fmla="*/ 0 h 184"/>
                  <a:gd name="T30" fmla="*/ 84 w 160"/>
                  <a:gd name="T31" fmla="*/ 2 h 184"/>
                  <a:gd name="T32" fmla="*/ 72 w 160"/>
                  <a:gd name="T33" fmla="*/ 6 h 184"/>
                  <a:gd name="T34" fmla="*/ 52 w 160"/>
                  <a:gd name="T35" fmla="*/ 20 h 184"/>
                  <a:gd name="T36" fmla="*/ 40 w 160"/>
                  <a:gd name="T37" fmla="*/ 42 h 184"/>
                  <a:gd name="T38" fmla="*/ 36 w 160"/>
                  <a:gd name="T39" fmla="*/ 64 h 184"/>
                  <a:gd name="T40" fmla="*/ 42 w 160"/>
                  <a:gd name="T41" fmla="*/ 88 h 184"/>
                  <a:gd name="T42" fmla="*/ 48 w 160"/>
                  <a:gd name="T43" fmla="*/ 98 h 184"/>
                  <a:gd name="T44" fmla="*/ 46 w 160"/>
                  <a:gd name="T45" fmla="*/ 100 h 184"/>
                  <a:gd name="T46" fmla="*/ 4 w 160"/>
                  <a:gd name="T47" fmla="*/ 156 h 184"/>
                  <a:gd name="T48" fmla="*/ 0 w 160"/>
                  <a:gd name="T49" fmla="*/ 166 h 184"/>
                  <a:gd name="T50" fmla="*/ 6 w 160"/>
                  <a:gd name="T51" fmla="*/ 178 h 184"/>
                  <a:gd name="T52" fmla="*/ 80 w 160"/>
                  <a:gd name="T53" fmla="*/ 24 h 184"/>
                  <a:gd name="T54" fmla="*/ 88 w 160"/>
                  <a:gd name="T55" fmla="*/ 20 h 184"/>
                  <a:gd name="T56" fmla="*/ 104 w 160"/>
                  <a:gd name="T57" fmla="*/ 20 h 184"/>
                  <a:gd name="T58" fmla="*/ 120 w 160"/>
                  <a:gd name="T59" fmla="*/ 24 h 184"/>
                  <a:gd name="T60" fmla="*/ 132 w 160"/>
                  <a:gd name="T61" fmla="*/ 36 h 184"/>
                  <a:gd name="T62" fmla="*/ 136 w 160"/>
                  <a:gd name="T63" fmla="*/ 42 h 184"/>
                  <a:gd name="T64" fmla="*/ 140 w 160"/>
                  <a:gd name="T65" fmla="*/ 58 h 184"/>
                  <a:gd name="T66" fmla="*/ 138 w 160"/>
                  <a:gd name="T67" fmla="*/ 74 h 184"/>
                  <a:gd name="T68" fmla="*/ 130 w 160"/>
                  <a:gd name="T69" fmla="*/ 88 h 184"/>
                  <a:gd name="T70" fmla="*/ 116 w 160"/>
                  <a:gd name="T71" fmla="*/ 98 h 184"/>
                  <a:gd name="T72" fmla="*/ 108 w 160"/>
                  <a:gd name="T73" fmla="*/ 100 h 184"/>
                  <a:gd name="T74" fmla="*/ 90 w 160"/>
                  <a:gd name="T75" fmla="*/ 102 h 184"/>
                  <a:gd name="T76" fmla="*/ 76 w 160"/>
                  <a:gd name="T77" fmla="*/ 96 h 184"/>
                  <a:gd name="T78" fmla="*/ 64 w 160"/>
                  <a:gd name="T79" fmla="*/ 86 h 184"/>
                  <a:gd name="T80" fmla="*/ 60 w 160"/>
                  <a:gd name="T81" fmla="*/ 80 h 184"/>
                  <a:gd name="T82" fmla="*/ 56 w 160"/>
                  <a:gd name="T83" fmla="*/ 64 h 184"/>
                  <a:gd name="T84" fmla="*/ 58 w 160"/>
                  <a:gd name="T85" fmla="*/ 48 h 184"/>
                  <a:gd name="T86" fmla="*/ 66 w 160"/>
                  <a:gd name="T87" fmla="*/ 34 h 184"/>
                  <a:gd name="T88" fmla="*/ 80 w 160"/>
                  <a:gd name="T89" fmla="*/ 2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0" h="184">
                    <a:moveTo>
                      <a:pt x="6" y="178"/>
                    </a:moveTo>
                    <a:lnTo>
                      <a:pt x="12" y="180"/>
                    </a:lnTo>
                    <a:lnTo>
                      <a:pt x="12" y="180"/>
                    </a:lnTo>
                    <a:lnTo>
                      <a:pt x="16" y="184"/>
                    </a:lnTo>
                    <a:lnTo>
                      <a:pt x="22" y="184"/>
                    </a:lnTo>
                    <a:lnTo>
                      <a:pt x="28" y="182"/>
                    </a:lnTo>
                    <a:lnTo>
                      <a:pt x="32" y="178"/>
                    </a:lnTo>
                    <a:lnTo>
                      <a:pt x="74" y="122"/>
                    </a:lnTo>
                    <a:lnTo>
                      <a:pt x="74" y="122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88" y="120"/>
                    </a:lnTo>
                    <a:lnTo>
                      <a:pt x="100" y="122"/>
                    </a:lnTo>
                    <a:lnTo>
                      <a:pt x="112" y="120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34" y="108"/>
                    </a:lnTo>
                    <a:lnTo>
                      <a:pt x="144" y="100"/>
                    </a:lnTo>
                    <a:lnTo>
                      <a:pt x="150" y="92"/>
                    </a:lnTo>
                    <a:lnTo>
                      <a:pt x="156" y="80"/>
                    </a:lnTo>
                    <a:lnTo>
                      <a:pt x="158" y="70"/>
                    </a:lnTo>
                    <a:lnTo>
                      <a:pt x="160" y="58"/>
                    </a:lnTo>
                    <a:lnTo>
                      <a:pt x="158" y="46"/>
                    </a:lnTo>
                    <a:lnTo>
                      <a:pt x="154" y="34"/>
                    </a:lnTo>
                    <a:lnTo>
                      <a:pt x="154" y="34"/>
                    </a:lnTo>
                    <a:lnTo>
                      <a:pt x="148" y="24"/>
                    </a:lnTo>
                    <a:lnTo>
                      <a:pt x="140" y="16"/>
                    </a:lnTo>
                    <a:lnTo>
                      <a:pt x="130" y="8"/>
                    </a:lnTo>
                    <a:lnTo>
                      <a:pt x="120" y="4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4" y="2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62" y="12"/>
                    </a:lnTo>
                    <a:lnTo>
                      <a:pt x="52" y="20"/>
                    </a:lnTo>
                    <a:lnTo>
                      <a:pt x="46" y="30"/>
                    </a:lnTo>
                    <a:lnTo>
                      <a:pt x="40" y="42"/>
                    </a:lnTo>
                    <a:lnTo>
                      <a:pt x="38" y="52"/>
                    </a:lnTo>
                    <a:lnTo>
                      <a:pt x="36" y="64"/>
                    </a:lnTo>
                    <a:lnTo>
                      <a:pt x="38" y="76"/>
                    </a:lnTo>
                    <a:lnTo>
                      <a:pt x="42" y="88"/>
                    </a:lnTo>
                    <a:lnTo>
                      <a:pt x="42" y="8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6" y="100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6" y="178"/>
                    </a:lnTo>
                    <a:lnTo>
                      <a:pt x="6" y="178"/>
                    </a:lnTo>
                    <a:close/>
                    <a:moveTo>
                      <a:pt x="80" y="24"/>
                    </a:moveTo>
                    <a:lnTo>
                      <a:pt x="80" y="24"/>
                    </a:lnTo>
                    <a:lnTo>
                      <a:pt x="88" y="20"/>
                    </a:lnTo>
                    <a:lnTo>
                      <a:pt x="96" y="20"/>
                    </a:lnTo>
                    <a:lnTo>
                      <a:pt x="104" y="20"/>
                    </a:lnTo>
                    <a:lnTo>
                      <a:pt x="112" y="22"/>
                    </a:lnTo>
                    <a:lnTo>
                      <a:pt x="120" y="24"/>
                    </a:lnTo>
                    <a:lnTo>
                      <a:pt x="126" y="30"/>
                    </a:lnTo>
                    <a:lnTo>
                      <a:pt x="132" y="36"/>
                    </a:lnTo>
                    <a:lnTo>
                      <a:pt x="136" y="42"/>
                    </a:lnTo>
                    <a:lnTo>
                      <a:pt x="136" y="42"/>
                    </a:lnTo>
                    <a:lnTo>
                      <a:pt x="140" y="50"/>
                    </a:lnTo>
                    <a:lnTo>
                      <a:pt x="140" y="58"/>
                    </a:lnTo>
                    <a:lnTo>
                      <a:pt x="140" y="66"/>
                    </a:lnTo>
                    <a:lnTo>
                      <a:pt x="138" y="74"/>
                    </a:lnTo>
                    <a:lnTo>
                      <a:pt x="134" y="82"/>
                    </a:lnTo>
                    <a:lnTo>
                      <a:pt x="130" y="88"/>
                    </a:lnTo>
                    <a:lnTo>
                      <a:pt x="122" y="94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08" y="100"/>
                    </a:lnTo>
                    <a:lnTo>
                      <a:pt x="100" y="102"/>
                    </a:lnTo>
                    <a:lnTo>
                      <a:pt x="90" y="102"/>
                    </a:lnTo>
                    <a:lnTo>
                      <a:pt x="84" y="100"/>
                    </a:lnTo>
                    <a:lnTo>
                      <a:pt x="76" y="96"/>
                    </a:lnTo>
                    <a:lnTo>
                      <a:pt x="70" y="92"/>
                    </a:lnTo>
                    <a:lnTo>
                      <a:pt x="64" y="86"/>
                    </a:lnTo>
                    <a:lnTo>
                      <a:pt x="60" y="80"/>
                    </a:lnTo>
                    <a:lnTo>
                      <a:pt x="60" y="80"/>
                    </a:lnTo>
                    <a:lnTo>
                      <a:pt x="56" y="72"/>
                    </a:lnTo>
                    <a:lnTo>
                      <a:pt x="56" y="64"/>
                    </a:lnTo>
                    <a:lnTo>
                      <a:pt x="56" y="56"/>
                    </a:lnTo>
                    <a:lnTo>
                      <a:pt x="58" y="48"/>
                    </a:lnTo>
                    <a:lnTo>
                      <a:pt x="62" y="40"/>
                    </a:lnTo>
                    <a:lnTo>
                      <a:pt x="66" y="34"/>
                    </a:lnTo>
                    <a:lnTo>
                      <a:pt x="72" y="28"/>
                    </a:lnTo>
                    <a:lnTo>
                      <a:pt x="80" y="24"/>
                    </a:lnTo>
                    <a:lnTo>
                      <a:pt x="8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699130" y="1905241"/>
              <a:ext cx="1143000" cy="1146175"/>
              <a:chOff x="6581775" y="2259013"/>
              <a:chExt cx="1143000" cy="1146175"/>
            </a:xfrm>
          </p:grpSpPr>
          <p:sp>
            <p:nvSpPr>
              <p:cNvPr id="41" name="Freeform 1296"/>
              <p:cNvSpPr>
                <a:spLocks noEditPoints="1"/>
              </p:cNvSpPr>
              <p:nvPr/>
            </p:nvSpPr>
            <p:spPr bwMode="auto">
              <a:xfrm>
                <a:off x="6581775" y="2259013"/>
                <a:ext cx="1143000" cy="1146175"/>
              </a:xfrm>
              <a:custGeom>
                <a:avLst/>
                <a:gdLst>
                  <a:gd name="T0" fmla="*/ 278 w 720"/>
                  <a:gd name="T1" fmla="*/ 164 h 722"/>
                  <a:gd name="T2" fmla="*/ 364 w 720"/>
                  <a:gd name="T3" fmla="*/ 146 h 722"/>
                  <a:gd name="T4" fmla="*/ 448 w 720"/>
                  <a:gd name="T5" fmla="*/ 164 h 722"/>
                  <a:gd name="T6" fmla="*/ 518 w 720"/>
                  <a:gd name="T7" fmla="*/ 212 h 722"/>
                  <a:gd name="T8" fmla="*/ 564 w 720"/>
                  <a:gd name="T9" fmla="*/ 284 h 722"/>
                  <a:gd name="T10" fmla="*/ 576 w 720"/>
                  <a:gd name="T11" fmla="*/ 392 h 722"/>
                  <a:gd name="T12" fmla="*/ 508 w 720"/>
                  <a:gd name="T13" fmla="*/ 520 h 722"/>
                  <a:gd name="T14" fmla="*/ 500 w 720"/>
                  <a:gd name="T15" fmla="*/ 526 h 722"/>
                  <a:gd name="T16" fmla="*/ 488 w 720"/>
                  <a:gd name="T17" fmla="*/ 534 h 722"/>
                  <a:gd name="T18" fmla="*/ 480 w 720"/>
                  <a:gd name="T19" fmla="*/ 540 h 722"/>
                  <a:gd name="T20" fmla="*/ 468 w 720"/>
                  <a:gd name="T21" fmla="*/ 548 h 722"/>
                  <a:gd name="T22" fmla="*/ 460 w 720"/>
                  <a:gd name="T23" fmla="*/ 552 h 722"/>
                  <a:gd name="T24" fmla="*/ 444 w 720"/>
                  <a:gd name="T25" fmla="*/ 560 h 722"/>
                  <a:gd name="T26" fmla="*/ 364 w 720"/>
                  <a:gd name="T27" fmla="*/ 576 h 722"/>
                  <a:gd name="T28" fmla="*/ 296 w 720"/>
                  <a:gd name="T29" fmla="*/ 564 h 722"/>
                  <a:gd name="T30" fmla="*/ 222 w 720"/>
                  <a:gd name="T31" fmla="*/ 522 h 722"/>
                  <a:gd name="T32" fmla="*/ 170 w 720"/>
                  <a:gd name="T33" fmla="*/ 454 h 722"/>
                  <a:gd name="T34" fmla="*/ 150 w 720"/>
                  <a:gd name="T35" fmla="*/ 380 h 722"/>
                  <a:gd name="T36" fmla="*/ 162 w 720"/>
                  <a:gd name="T37" fmla="*/ 288 h 722"/>
                  <a:gd name="T38" fmla="*/ 174 w 720"/>
                  <a:gd name="T39" fmla="*/ 260 h 722"/>
                  <a:gd name="T40" fmla="*/ 178 w 720"/>
                  <a:gd name="T41" fmla="*/ 252 h 722"/>
                  <a:gd name="T42" fmla="*/ 186 w 720"/>
                  <a:gd name="T43" fmla="*/ 240 h 722"/>
                  <a:gd name="T44" fmla="*/ 192 w 720"/>
                  <a:gd name="T45" fmla="*/ 232 h 722"/>
                  <a:gd name="T46" fmla="*/ 202 w 720"/>
                  <a:gd name="T47" fmla="*/ 220 h 722"/>
                  <a:gd name="T48" fmla="*/ 208 w 720"/>
                  <a:gd name="T49" fmla="*/ 212 h 722"/>
                  <a:gd name="T50" fmla="*/ 272 w 720"/>
                  <a:gd name="T51" fmla="*/ 82 h 722"/>
                  <a:gd name="T52" fmla="*/ 258 w 720"/>
                  <a:gd name="T53" fmla="*/ 88 h 722"/>
                  <a:gd name="T54" fmla="*/ 238 w 720"/>
                  <a:gd name="T55" fmla="*/ 96 h 722"/>
                  <a:gd name="T56" fmla="*/ 224 w 720"/>
                  <a:gd name="T57" fmla="*/ 104 h 722"/>
                  <a:gd name="T58" fmla="*/ 202 w 720"/>
                  <a:gd name="T59" fmla="*/ 116 h 722"/>
                  <a:gd name="T60" fmla="*/ 190 w 720"/>
                  <a:gd name="T61" fmla="*/ 120 h 722"/>
                  <a:gd name="T62" fmla="*/ 134 w 720"/>
                  <a:gd name="T63" fmla="*/ 80 h 722"/>
                  <a:gd name="T64" fmla="*/ 114 w 720"/>
                  <a:gd name="T65" fmla="*/ 208 h 722"/>
                  <a:gd name="T66" fmla="*/ 74 w 720"/>
                  <a:gd name="T67" fmla="*/ 286 h 722"/>
                  <a:gd name="T68" fmla="*/ 50 w 720"/>
                  <a:gd name="T69" fmla="*/ 288 h 722"/>
                  <a:gd name="T70" fmla="*/ 32 w 720"/>
                  <a:gd name="T71" fmla="*/ 290 h 722"/>
                  <a:gd name="T72" fmla="*/ 6 w 720"/>
                  <a:gd name="T73" fmla="*/ 298 h 722"/>
                  <a:gd name="T74" fmla="*/ 82 w 720"/>
                  <a:gd name="T75" fmla="*/ 440 h 722"/>
                  <a:gd name="T76" fmla="*/ 100 w 720"/>
                  <a:gd name="T77" fmla="*/ 614 h 722"/>
                  <a:gd name="T78" fmla="*/ 220 w 720"/>
                  <a:gd name="T79" fmla="*/ 616 h 722"/>
                  <a:gd name="T80" fmla="*/ 324 w 720"/>
                  <a:gd name="T81" fmla="*/ 720 h 722"/>
                  <a:gd name="T82" fmla="*/ 336 w 720"/>
                  <a:gd name="T83" fmla="*/ 688 h 722"/>
                  <a:gd name="T84" fmla="*/ 352 w 720"/>
                  <a:gd name="T85" fmla="*/ 654 h 722"/>
                  <a:gd name="T86" fmla="*/ 418 w 720"/>
                  <a:gd name="T87" fmla="*/ 648 h 722"/>
                  <a:gd name="T88" fmla="*/ 560 w 720"/>
                  <a:gd name="T89" fmla="*/ 654 h 722"/>
                  <a:gd name="T90" fmla="*/ 546 w 720"/>
                  <a:gd name="T91" fmla="*/ 610 h 722"/>
                  <a:gd name="T92" fmla="*/ 542 w 720"/>
                  <a:gd name="T93" fmla="*/ 594 h 722"/>
                  <a:gd name="T94" fmla="*/ 566 w 720"/>
                  <a:gd name="T95" fmla="*/ 572 h 722"/>
                  <a:gd name="T96" fmla="*/ 586 w 720"/>
                  <a:gd name="T97" fmla="*/ 552 h 722"/>
                  <a:gd name="T98" fmla="*/ 598 w 720"/>
                  <a:gd name="T99" fmla="*/ 538 h 722"/>
                  <a:gd name="T100" fmla="*/ 650 w 720"/>
                  <a:gd name="T101" fmla="*/ 424 h 722"/>
                  <a:gd name="T102" fmla="*/ 656 w 720"/>
                  <a:gd name="T103" fmla="*/ 360 h 722"/>
                  <a:gd name="T104" fmla="*/ 656 w 720"/>
                  <a:gd name="T105" fmla="*/ 352 h 722"/>
                  <a:gd name="T106" fmla="*/ 656 w 720"/>
                  <a:gd name="T107" fmla="*/ 342 h 722"/>
                  <a:gd name="T108" fmla="*/ 712 w 720"/>
                  <a:gd name="T109" fmla="*/ 310 h 722"/>
                  <a:gd name="T110" fmla="*/ 612 w 720"/>
                  <a:gd name="T111" fmla="*/ 204 h 722"/>
                  <a:gd name="T112" fmla="*/ 522 w 720"/>
                  <a:gd name="T113" fmla="*/ 36 h 722"/>
                  <a:gd name="T114" fmla="*/ 472 w 720"/>
                  <a:gd name="T115" fmla="*/ 88 h 722"/>
                  <a:gd name="T116" fmla="*/ 470 w 720"/>
                  <a:gd name="T117" fmla="*/ 88 h 722"/>
                  <a:gd name="T118" fmla="*/ 470 w 720"/>
                  <a:gd name="T119" fmla="*/ 88 h 722"/>
                  <a:gd name="T120" fmla="*/ 408 w 720"/>
                  <a:gd name="T121" fmla="*/ 7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0" h="722">
                    <a:moveTo>
                      <a:pt x="212" y="210"/>
                    </a:moveTo>
                    <a:lnTo>
                      <a:pt x="212" y="210"/>
                    </a:lnTo>
                    <a:lnTo>
                      <a:pt x="232" y="192"/>
                    </a:lnTo>
                    <a:lnTo>
                      <a:pt x="254" y="176"/>
                    </a:lnTo>
                    <a:lnTo>
                      <a:pt x="278" y="164"/>
                    </a:lnTo>
                    <a:lnTo>
                      <a:pt x="304" y="154"/>
                    </a:lnTo>
                    <a:lnTo>
                      <a:pt x="304" y="154"/>
                    </a:lnTo>
                    <a:lnTo>
                      <a:pt x="334" y="148"/>
                    </a:lnTo>
                    <a:lnTo>
                      <a:pt x="364" y="146"/>
                    </a:lnTo>
                    <a:lnTo>
                      <a:pt x="364" y="146"/>
                    </a:lnTo>
                    <a:lnTo>
                      <a:pt x="382" y="148"/>
                    </a:lnTo>
                    <a:lnTo>
                      <a:pt x="398" y="150"/>
                    </a:lnTo>
                    <a:lnTo>
                      <a:pt x="416" y="152"/>
                    </a:lnTo>
                    <a:lnTo>
                      <a:pt x="432" y="158"/>
                    </a:lnTo>
                    <a:lnTo>
                      <a:pt x="448" y="164"/>
                    </a:lnTo>
                    <a:lnTo>
                      <a:pt x="462" y="170"/>
                    </a:lnTo>
                    <a:lnTo>
                      <a:pt x="478" y="180"/>
                    </a:lnTo>
                    <a:lnTo>
                      <a:pt x="492" y="188"/>
                    </a:lnTo>
                    <a:lnTo>
                      <a:pt x="504" y="200"/>
                    </a:lnTo>
                    <a:lnTo>
                      <a:pt x="518" y="212"/>
                    </a:lnTo>
                    <a:lnTo>
                      <a:pt x="528" y="224"/>
                    </a:lnTo>
                    <a:lnTo>
                      <a:pt x="540" y="238"/>
                    </a:lnTo>
                    <a:lnTo>
                      <a:pt x="548" y="252"/>
                    </a:lnTo>
                    <a:lnTo>
                      <a:pt x="558" y="268"/>
                    </a:lnTo>
                    <a:lnTo>
                      <a:pt x="564" y="284"/>
                    </a:lnTo>
                    <a:lnTo>
                      <a:pt x="570" y="302"/>
                    </a:lnTo>
                    <a:lnTo>
                      <a:pt x="570" y="302"/>
                    </a:lnTo>
                    <a:lnTo>
                      <a:pt x="576" y="332"/>
                    </a:lnTo>
                    <a:lnTo>
                      <a:pt x="578" y="362"/>
                    </a:lnTo>
                    <a:lnTo>
                      <a:pt x="576" y="392"/>
                    </a:lnTo>
                    <a:lnTo>
                      <a:pt x="570" y="422"/>
                    </a:lnTo>
                    <a:lnTo>
                      <a:pt x="560" y="448"/>
                    </a:lnTo>
                    <a:lnTo>
                      <a:pt x="546" y="474"/>
                    </a:lnTo>
                    <a:lnTo>
                      <a:pt x="528" y="498"/>
                    </a:lnTo>
                    <a:lnTo>
                      <a:pt x="508" y="520"/>
                    </a:lnTo>
                    <a:lnTo>
                      <a:pt x="508" y="520"/>
                    </a:lnTo>
                    <a:lnTo>
                      <a:pt x="504" y="522"/>
                    </a:lnTo>
                    <a:lnTo>
                      <a:pt x="504" y="522"/>
                    </a:lnTo>
                    <a:lnTo>
                      <a:pt x="500" y="526"/>
                    </a:lnTo>
                    <a:lnTo>
                      <a:pt x="500" y="526"/>
                    </a:lnTo>
                    <a:lnTo>
                      <a:pt x="496" y="528"/>
                    </a:lnTo>
                    <a:lnTo>
                      <a:pt x="496" y="528"/>
                    </a:lnTo>
                    <a:lnTo>
                      <a:pt x="492" y="532"/>
                    </a:lnTo>
                    <a:lnTo>
                      <a:pt x="492" y="532"/>
                    </a:lnTo>
                    <a:lnTo>
                      <a:pt x="488" y="534"/>
                    </a:lnTo>
                    <a:lnTo>
                      <a:pt x="488" y="534"/>
                    </a:lnTo>
                    <a:lnTo>
                      <a:pt x="484" y="538"/>
                    </a:lnTo>
                    <a:lnTo>
                      <a:pt x="484" y="538"/>
                    </a:lnTo>
                    <a:lnTo>
                      <a:pt x="480" y="540"/>
                    </a:lnTo>
                    <a:lnTo>
                      <a:pt x="480" y="540"/>
                    </a:lnTo>
                    <a:lnTo>
                      <a:pt x="476" y="544"/>
                    </a:lnTo>
                    <a:lnTo>
                      <a:pt x="476" y="544"/>
                    </a:lnTo>
                    <a:lnTo>
                      <a:pt x="472" y="546"/>
                    </a:lnTo>
                    <a:lnTo>
                      <a:pt x="472" y="546"/>
                    </a:lnTo>
                    <a:lnTo>
                      <a:pt x="468" y="548"/>
                    </a:lnTo>
                    <a:lnTo>
                      <a:pt x="468" y="548"/>
                    </a:lnTo>
                    <a:lnTo>
                      <a:pt x="464" y="550"/>
                    </a:lnTo>
                    <a:lnTo>
                      <a:pt x="464" y="550"/>
                    </a:lnTo>
                    <a:lnTo>
                      <a:pt x="460" y="552"/>
                    </a:lnTo>
                    <a:lnTo>
                      <a:pt x="460" y="552"/>
                    </a:lnTo>
                    <a:lnTo>
                      <a:pt x="454" y="556"/>
                    </a:lnTo>
                    <a:lnTo>
                      <a:pt x="454" y="556"/>
                    </a:lnTo>
                    <a:lnTo>
                      <a:pt x="450" y="558"/>
                    </a:lnTo>
                    <a:lnTo>
                      <a:pt x="450" y="558"/>
                    </a:lnTo>
                    <a:lnTo>
                      <a:pt x="444" y="560"/>
                    </a:lnTo>
                    <a:lnTo>
                      <a:pt x="444" y="560"/>
                    </a:lnTo>
                    <a:lnTo>
                      <a:pt x="422" y="568"/>
                    </a:lnTo>
                    <a:lnTo>
                      <a:pt x="422" y="568"/>
                    </a:lnTo>
                    <a:lnTo>
                      <a:pt x="392" y="574"/>
                    </a:lnTo>
                    <a:lnTo>
                      <a:pt x="364" y="576"/>
                    </a:lnTo>
                    <a:lnTo>
                      <a:pt x="364" y="576"/>
                    </a:lnTo>
                    <a:lnTo>
                      <a:pt x="346" y="574"/>
                    </a:lnTo>
                    <a:lnTo>
                      <a:pt x="328" y="572"/>
                    </a:lnTo>
                    <a:lnTo>
                      <a:pt x="312" y="568"/>
                    </a:lnTo>
                    <a:lnTo>
                      <a:pt x="296" y="564"/>
                    </a:lnTo>
                    <a:lnTo>
                      <a:pt x="280" y="558"/>
                    </a:lnTo>
                    <a:lnTo>
                      <a:pt x="264" y="550"/>
                    </a:lnTo>
                    <a:lnTo>
                      <a:pt x="250" y="542"/>
                    </a:lnTo>
                    <a:lnTo>
                      <a:pt x="236" y="532"/>
                    </a:lnTo>
                    <a:lnTo>
                      <a:pt x="222" y="522"/>
                    </a:lnTo>
                    <a:lnTo>
                      <a:pt x="210" y="510"/>
                    </a:lnTo>
                    <a:lnTo>
                      <a:pt x="198" y="498"/>
                    </a:lnTo>
                    <a:lnTo>
                      <a:pt x="188" y="484"/>
                    </a:lnTo>
                    <a:lnTo>
                      <a:pt x="178" y="468"/>
                    </a:lnTo>
                    <a:lnTo>
                      <a:pt x="170" y="454"/>
                    </a:lnTo>
                    <a:lnTo>
                      <a:pt x="162" y="436"/>
                    </a:lnTo>
                    <a:lnTo>
                      <a:pt x="158" y="420"/>
                    </a:lnTo>
                    <a:lnTo>
                      <a:pt x="158" y="420"/>
                    </a:lnTo>
                    <a:lnTo>
                      <a:pt x="152" y="400"/>
                    </a:lnTo>
                    <a:lnTo>
                      <a:pt x="150" y="380"/>
                    </a:lnTo>
                    <a:lnTo>
                      <a:pt x="150" y="362"/>
                    </a:lnTo>
                    <a:lnTo>
                      <a:pt x="150" y="342"/>
                    </a:lnTo>
                    <a:lnTo>
                      <a:pt x="152" y="324"/>
                    </a:lnTo>
                    <a:lnTo>
                      <a:pt x="156" y="306"/>
                    </a:lnTo>
                    <a:lnTo>
                      <a:pt x="162" y="288"/>
                    </a:lnTo>
                    <a:lnTo>
                      <a:pt x="170" y="270"/>
                    </a:lnTo>
                    <a:lnTo>
                      <a:pt x="170" y="270"/>
                    </a:lnTo>
                    <a:lnTo>
                      <a:pt x="172" y="266"/>
                    </a:lnTo>
                    <a:lnTo>
                      <a:pt x="172" y="266"/>
                    </a:lnTo>
                    <a:lnTo>
                      <a:pt x="174" y="260"/>
                    </a:lnTo>
                    <a:lnTo>
                      <a:pt x="174" y="260"/>
                    </a:lnTo>
                    <a:lnTo>
                      <a:pt x="176" y="256"/>
                    </a:lnTo>
                    <a:lnTo>
                      <a:pt x="176" y="256"/>
                    </a:lnTo>
                    <a:lnTo>
                      <a:pt x="178" y="252"/>
                    </a:lnTo>
                    <a:lnTo>
                      <a:pt x="178" y="252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84" y="244"/>
                    </a:lnTo>
                    <a:lnTo>
                      <a:pt x="184" y="244"/>
                    </a:lnTo>
                    <a:lnTo>
                      <a:pt x="186" y="240"/>
                    </a:lnTo>
                    <a:lnTo>
                      <a:pt x="186" y="240"/>
                    </a:lnTo>
                    <a:lnTo>
                      <a:pt x="190" y="236"/>
                    </a:lnTo>
                    <a:lnTo>
                      <a:pt x="190" y="236"/>
                    </a:lnTo>
                    <a:lnTo>
                      <a:pt x="192" y="232"/>
                    </a:lnTo>
                    <a:lnTo>
                      <a:pt x="192" y="232"/>
                    </a:lnTo>
                    <a:lnTo>
                      <a:pt x="196" y="228"/>
                    </a:lnTo>
                    <a:lnTo>
                      <a:pt x="196" y="228"/>
                    </a:lnTo>
                    <a:lnTo>
                      <a:pt x="198" y="224"/>
                    </a:lnTo>
                    <a:lnTo>
                      <a:pt x="198" y="224"/>
                    </a:lnTo>
                    <a:lnTo>
                      <a:pt x="202" y="220"/>
                    </a:lnTo>
                    <a:lnTo>
                      <a:pt x="202" y="220"/>
                    </a:lnTo>
                    <a:lnTo>
                      <a:pt x="206" y="216"/>
                    </a:lnTo>
                    <a:lnTo>
                      <a:pt x="206" y="216"/>
                    </a:lnTo>
                    <a:lnTo>
                      <a:pt x="208" y="212"/>
                    </a:lnTo>
                    <a:lnTo>
                      <a:pt x="208" y="212"/>
                    </a:lnTo>
                    <a:lnTo>
                      <a:pt x="212" y="210"/>
                    </a:lnTo>
                    <a:close/>
                    <a:moveTo>
                      <a:pt x="368" y="0"/>
                    </a:moveTo>
                    <a:lnTo>
                      <a:pt x="274" y="10"/>
                    </a:lnTo>
                    <a:lnTo>
                      <a:pt x="274" y="16"/>
                    </a:lnTo>
                    <a:lnTo>
                      <a:pt x="272" y="82"/>
                    </a:lnTo>
                    <a:lnTo>
                      <a:pt x="272" y="82"/>
                    </a:lnTo>
                    <a:lnTo>
                      <a:pt x="264" y="84"/>
                    </a:lnTo>
                    <a:lnTo>
                      <a:pt x="264" y="84"/>
                    </a:lnTo>
                    <a:lnTo>
                      <a:pt x="258" y="88"/>
                    </a:lnTo>
                    <a:lnTo>
                      <a:pt x="258" y="88"/>
                    </a:lnTo>
                    <a:lnTo>
                      <a:pt x="250" y="90"/>
                    </a:lnTo>
                    <a:lnTo>
                      <a:pt x="250" y="90"/>
                    </a:lnTo>
                    <a:lnTo>
                      <a:pt x="244" y="94"/>
                    </a:lnTo>
                    <a:lnTo>
                      <a:pt x="244" y="94"/>
                    </a:lnTo>
                    <a:lnTo>
                      <a:pt x="238" y="96"/>
                    </a:lnTo>
                    <a:lnTo>
                      <a:pt x="238" y="96"/>
                    </a:lnTo>
                    <a:lnTo>
                      <a:pt x="230" y="100"/>
                    </a:lnTo>
                    <a:lnTo>
                      <a:pt x="230" y="100"/>
                    </a:lnTo>
                    <a:lnTo>
                      <a:pt x="224" y="104"/>
                    </a:lnTo>
                    <a:lnTo>
                      <a:pt x="224" y="104"/>
                    </a:lnTo>
                    <a:lnTo>
                      <a:pt x="216" y="108"/>
                    </a:lnTo>
                    <a:lnTo>
                      <a:pt x="216" y="108"/>
                    </a:lnTo>
                    <a:lnTo>
                      <a:pt x="210" y="112"/>
                    </a:lnTo>
                    <a:lnTo>
                      <a:pt x="210" y="112"/>
                    </a:lnTo>
                    <a:lnTo>
                      <a:pt x="202" y="116"/>
                    </a:lnTo>
                    <a:lnTo>
                      <a:pt x="202" y="116"/>
                    </a:lnTo>
                    <a:lnTo>
                      <a:pt x="196" y="120"/>
                    </a:lnTo>
                    <a:lnTo>
                      <a:pt x="196" y="120"/>
                    </a:lnTo>
                    <a:lnTo>
                      <a:pt x="194" y="122"/>
                    </a:lnTo>
                    <a:lnTo>
                      <a:pt x="190" y="120"/>
                    </a:lnTo>
                    <a:lnTo>
                      <a:pt x="182" y="114"/>
                    </a:lnTo>
                    <a:lnTo>
                      <a:pt x="176" y="110"/>
                    </a:lnTo>
                    <a:lnTo>
                      <a:pt x="176" y="110"/>
                    </a:lnTo>
                    <a:lnTo>
                      <a:pt x="148" y="90"/>
                    </a:lnTo>
                    <a:lnTo>
                      <a:pt x="134" y="80"/>
                    </a:lnTo>
                    <a:lnTo>
                      <a:pt x="130" y="84"/>
                    </a:lnTo>
                    <a:lnTo>
                      <a:pt x="128" y="86"/>
                    </a:lnTo>
                    <a:lnTo>
                      <a:pt x="68" y="148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04" y="226"/>
                    </a:lnTo>
                    <a:lnTo>
                      <a:pt x="94" y="246"/>
                    </a:lnTo>
                    <a:lnTo>
                      <a:pt x="86" y="266"/>
                    </a:lnTo>
                    <a:lnTo>
                      <a:pt x="80" y="286"/>
                    </a:lnTo>
                    <a:lnTo>
                      <a:pt x="74" y="286"/>
                    </a:lnTo>
                    <a:lnTo>
                      <a:pt x="70" y="288"/>
                    </a:lnTo>
                    <a:lnTo>
                      <a:pt x="64" y="288"/>
                    </a:lnTo>
                    <a:lnTo>
                      <a:pt x="60" y="288"/>
                    </a:lnTo>
                    <a:lnTo>
                      <a:pt x="56" y="288"/>
                    </a:lnTo>
                    <a:lnTo>
                      <a:pt x="50" y="288"/>
                    </a:lnTo>
                    <a:lnTo>
                      <a:pt x="46" y="288"/>
                    </a:lnTo>
                    <a:lnTo>
                      <a:pt x="42" y="290"/>
                    </a:lnTo>
                    <a:lnTo>
                      <a:pt x="38" y="290"/>
                    </a:lnTo>
                    <a:lnTo>
                      <a:pt x="34" y="290"/>
                    </a:lnTo>
                    <a:lnTo>
                      <a:pt x="32" y="290"/>
                    </a:lnTo>
                    <a:lnTo>
                      <a:pt x="28" y="290"/>
                    </a:lnTo>
                    <a:lnTo>
                      <a:pt x="20" y="290"/>
                    </a:lnTo>
                    <a:lnTo>
                      <a:pt x="8" y="292"/>
                    </a:lnTo>
                    <a:lnTo>
                      <a:pt x="6" y="292"/>
                    </a:lnTo>
                    <a:lnTo>
                      <a:pt x="6" y="298"/>
                    </a:lnTo>
                    <a:lnTo>
                      <a:pt x="0" y="386"/>
                    </a:lnTo>
                    <a:lnTo>
                      <a:pt x="74" y="402"/>
                    </a:lnTo>
                    <a:lnTo>
                      <a:pt x="74" y="402"/>
                    </a:lnTo>
                    <a:lnTo>
                      <a:pt x="76" y="422"/>
                    </a:lnTo>
                    <a:lnTo>
                      <a:pt x="82" y="440"/>
                    </a:lnTo>
                    <a:lnTo>
                      <a:pt x="82" y="440"/>
                    </a:lnTo>
                    <a:lnTo>
                      <a:pt x="88" y="464"/>
                    </a:lnTo>
                    <a:lnTo>
                      <a:pt x="98" y="484"/>
                    </a:lnTo>
                    <a:lnTo>
                      <a:pt x="44" y="536"/>
                    </a:lnTo>
                    <a:lnTo>
                      <a:pt x="100" y="614"/>
                    </a:lnTo>
                    <a:lnTo>
                      <a:pt x="166" y="578"/>
                    </a:lnTo>
                    <a:lnTo>
                      <a:pt x="166" y="578"/>
                    </a:lnTo>
                    <a:lnTo>
                      <a:pt x="184" y="592"/>
                    </a:lnTo>
                    <a:lnTo>
                      <a:pt x="200" y="604"/>
                    </a:lnTo>
                    <a:lnTo>
                      <a:pt x="220" y="616"/>
                    </a:lnTo>
                    <a:lnTo>
                      <a:pt x="238" y="626"/>
                    </a:lnTo>
                    <a:lnTo>
                      <a:pt x="230" y="700"/>
                    </a:lnTo>
                    <a:lnTo>
                      <a:pt x="318" y="722"/>
                    </a:lnTo>
                    <a:lnTo>
                      <a:pt x="322" y="722"/>
                    </a:lnTo>
                    <a:lnTo>
                      <a:pt x="324" y="720"/>
                    </a:lnTo>
                    <a:lnTo>
                      <a:pt x="326" y="714"/>
                    </a:lnTo>
                    <a:lnTo>
                      <a:pt x="328" y="706"/>
                    </a:lnTo>
                    <a:lnTo>
                      <a:pt x="332" y="700"/>
                    </a:lnTo>
                    <a:lnTo>
                      <a:pt x="334" y="694"/>
                    </a:lnTo>
                    <a:lnTo>
                      <a:pt x="336" y="688"/>
                    </a:lnTo>
                    <a:lnTo>
                      <a:pt x="340" y="680"/>
                    </a:lnTo>
                    <a:lnTo>
                      <a:pt x="342" y="674"/>
                    </a:lnTo>
                    <a:lnTo>
                      <a:pt x="346" y="668"/>
                    </a:lnTo>
                    <a:lnTo>
                      <a:pt x="348" y="660"/>
                    </a:lnTo>
                    <a:lnTo>
                      <a:pt x="352" y="654"/>
                    </a:lnTo>
                    <a:lnTo>
                      <a:pt x="352" y="654"/>
                    </a:lnTo>
                    <a:lnTo>
                      <a:pt x="364" y="654"/>
                    </a:lnTo>
                    <a:lnTo>
                      <a:pt x="364" y="654"/>
                    </a:lnTo>
                    <a:lnTo>
                      <a:pt x="400" y="652"/>
                    </a:lnTo>
                    <a:lnTo>
                      <a:pt x="418" y="648"/>
                    </a:lnTo>
                    <a:lnTo>
                      <a:pt x="438" y="644"/>
                    </a:lnTo>
                    <a:lnTo>
                      <a:pt x="478" y="704"/>
                    </a:lnTo>
                    <a:lnTo>
                      <a:pt x="556" y="668"/>
                    </a:lnTo>
                    <a:lnTo>
                      <a:pt x="564" y="664"/>
                    </a:lnTo>
                    <a:lnTo>
                      <a:pt x="560" y="654"/>
                    </a:lnTo>
                    <a:lnTo>
                      <a:pt x="558" y="648"/>
                    </a:lnTo>
                    <a:lnTo>
                      <a:pt x="556" y="638"/>
                    </a:lnTo>
                    <a:lnTo>
                      <a:pt x="552" y="630"/>
                    </a:lnTo>
                    <a:lnTo>
                      <a:pt x="550" y="620"/>
                    </a:lnTo>
                    <a:lnTo>
                      <a:pt x="546" y="610"/>
                    </a:lnTo>
                    <a:lnTo>
                      <a:pt x="544" y="600"/>
                    </a:lnTo>
                    <a:lnTo>
                      <a:pt x="542" y="596"/>
                    </a:lnTo>
                    <a:lnTo>
                      <a:pt x="542" y="596"/>
                    </a:lnTo>
                    <a:lnTo>
                      <a:pt x="542" y="594"/>
                    </a:lnTo>
                    <a:lnTo>
                      <a:pt x="542" y="594"/>
                    </a:lnTo>
                    <a:lnTo>
                      <a:pt x="542" y="594"/>
                    </a:lnTo>
                    <a:lnTo>
                      <a:pt x="562" y="576"/>
                    </a:lnTo>
                    <a:lnTo>
                      <a:pt x="562" y="576"/>
                    </a:lnTo>
                    <a:lnTo>
                      <a:pt x="566" y="572"/>
                    </a:lnTo>
                    <a:lnTo>
                      <a:pt x="566" y="572"/>
                    </a:lnTo>
                    <a:lnTo>
                      <a:pt x="574" y="566"/>
                    </a:lnTo>
                    <a:lnTo>
                      <a:pt x="574" y="566"/>
                    </a:lnTo>
                    <a:lnTo>
                      <a:pt x="580" y="558"/>
                    </a:lnTo>
                    <a:lnTo>
                      <a:pt x="580" y="558"/>
                    </a:lnTo>
                    <a:lnTo>
                      <a:pt x="586" y="552"/>
                    </a:lnTo>
                    <a:lnTo>
                      <a:pt x="586" y="552"/>
                    </a:lnTo>
                    <a:lnTo>
                      <a:pt x="592" y="544"/>
                    </a:lnTo>
                    <a:lnTo>
                      <a:pt x="592" y="544"/>
                    </a:lnTo>
                    <a:lnTo>
                      <a:pt x="598" y="538"/>
                    </a:lnTo>
                    <a:lnTo>
                      <a:pt x="598" y="538"/>
                    </a:lnTo>
                    <a:lnTo>
                      <a:pt x="602" y="530"/>
                    </a:lnTo>
                    <a:lnTo>
                      <a:pt x="668" y="548"/>
                    </a:lnTo>
                    <a:lnTo>
                      <a:pt x="672" y="550"/>
                    </a:lnTo>
                    <a:lnTo>
                      <a:pt x="710" y="464"/>
                    </a:lnTo>
                    <a:lnTo>
                      <a:pt x="650" y="424"/>
                    </a:lnTo>
                    <a:lnTo>
                      <a:pt x="650" y="424"/>
                    </a:lnTo>
                    <a:lnTo>
                      <a:pt x="654" y="394"/>
                    </a:lnTo>
                    <a:lnTo>
                      <a:pt x="656" y="362"/>
                    </a:lnTo>
                    <a:lnTo>
                      <a:pt x="656" y="362"/>
                    </a:lnTo>
                    <a:lnTo>
                      <a:pt x="656" y="360"/>
                    </a:lnTo>
                    <a:lnTo>
                      <a:pt x="656" y="360"/>
                    </a:lnTo>
                    <a:lnTo>
                      <a:pt x="656" y="356"/>
                    </a:lnTo>
                    <a:lnTo>
                      <a:pt x="656" y="356"/>
                    </a:lnTo>
                    <a:lnTo>
                      <a:pt x="656" y="352"/>
                    </a:lnTo>
                    <a:lnTo>
                      <a:pt x="656" y="352"/>
                    </a:lnTo>
                    <a:lnTo>
                      <a:pt x="656" y="348"/>
                    </a:lnTo>
                    <a:lnTo>
                      <a:pt x="656" y="348"/>
                    </a:lnTo>
                    <a:lnTo>
                      <a:pt x="656" y="346"/>
                    </a:lnTo>
                    <a:lnTo>
                      <a:pt x="656" y="346"/>
                    </a:lnTo>
                    <a:lnTo>
                      <a:pt x="656" y="342"/>
                    </a:lnTo>
                    <a:lnTo>
                      <a:pt x="656" y="342"/>
                    </a:lnTo>
                    <a:lnTo>
                      <a:pt x="656" y="338"/>
                    </a:lnTo>
                    <a:lnTo>
                      <a:pt x="656" y="338"/>
                    </a:lnTo>
                    <a:lnTo>
                      <a:pt x="656" y="336"/>
                    </a:lnTo>
                    <a:lnTo>
                      <a:pt x="712" y="310"/>
                    </a:lnTo>
                    <a:lnTo>
                      <a:pt x="720" y="306"/>
                    </a:lnTo>
                    <a:lnTo>
                      <a:pt x="694" y="216"/>
                    </a:lnTo>
                    <a:lnTo>
                      <a:pt x="624" y="224"/>
                    </a:lnTo>
                    <a:lnTo>
                      <a:pt x="624" y="224"/>
                    </a:lnTo>
                    <a:lnTo>
                      <a:pt x="612" y="204"/>
                    </a:lnTo>
                    <a:lnTo>
                      <a:pt x="598" y="186"/>
                    </a:lnTo>
                    <a:lnTo>
                      <a:pt x="584" y="168"/>
                    </a:lnTo>
                    <a:lnTo>
                      <a:pt x="570" y="152"/>
                    </a:lnTo>
                    <a:lnTo>
                      <a:pt x="600" y="90"/>
                    </a:lnTo>
                    <a:lnTo>
                      <a:pt x="522" y="36"/>
                    </a:lnTo>
                    <a:lnTo>
                      <a:pt x="516" y="44"/>
                    </a:lnTo>
                    <a:lnTo>
                      <a:pt x="474" y="90"/>
                    </a:lnTo>
                    <a:lnTo>
                      <a:pt x="474" y="90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70" y="88"/>
                    </a:lnTo>
                    <a:lnTo>
                      <a:pt x="470" y="88"/>
                    </a:lnTo>
                    <a:lnTo>
                      <a:pt x="470" y="88"/>
                    </a:lnTo>
                    <a:lnTo>
                      <a:pt x="470" y="88"/>
                    </a:lnTo>
                    <a:lnTo>
                      <a:pt x="470" y="88"/>
                    </a:lnTo>
                    <a:lnTo>
                      <a:pt x="470" y="88"/>
                    </a:lnTo>
                    <a:lnTo>
                      <a:pt x="468" y="88"/>
                    </a:lnTo>
                    <a:lnTo>
                      <a:pt x="468" y="88"/>
                    </a:lnTo>
                    <a:lnTo>
                      <a:pt x="448" y="80"/>
                    </a:lnTo>
                    <a:lnTo>
                      <a:pt x="428" y="76"/>
                    </a:lnTo>
                    <a:lnTo>
                      <a:pt x="408" y="72"/>
                    </a:lnTo>
                    <a:lnTo>
                      <a:pt x="386" y="68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69"/>
              <p:cNvSpPr>
                <a:spLocks/>
              </p:cNvSpPr>
              <p:nvPr/>
            </p:nvSpPr>
            <p:spPr bwMode="auto">
              <a:xfrm>
                <a:off x="6931025" y="2598738"/>
                <a:ext cx="460375" cy="463550"/>
              </a:xfrm>
              <a:custGeom>
                <a:avLst/>
                <a:gdLst>
                  <a:gd name="T0" fmla="*/ 146 w 290"/>
                  <a:gd name="T1" fmla="*/ 0 h 292"/>
                  <a:gd name="T2" fmla="*/ 116 w 290"/>
                  <a:gd name="T3" fmla="*/ 4 h 292"/>
                  <a:gd name="T4" fmla="*/ 88 w 290"/>
                  <a:gd name="T5" fmla="*/ 12 h 292"/>
                  <a:gd name="T6" fmla="*/ 64 w 290"/>
                  <a:gd name="T7" fmla="*/ 26 h 292"/>
                  <a:gd name="T8" fmla="*/ 42 w 290"/>
                  <a:gd name="T9" fmla="*/ 44 h 292"/>
                  <a:gd name="T10" fmla="*/ 24 w 290"/>
                  <a:gd name="T11" fmla="*/ 64 h 292"/>
                  <a:gd name="T12" fmla="*/ 12 w 290"/>
                  <a:gd name="T13" fmla="*/ 90 h 292"/>
                  <a:gd name="T14" fmla="*/ 4 w 290"/>
                  <a:gd name="T15" fmla="*/ 116 h 292"/>
                  <a:gd name="T16" fmla="*/ 0 w 290"/>
                  <a:gd name="T17" fmla="*/ 146 h 292"/>
                  <a:gd name="T18" fmla="*/ 0 w 290"/>
                  <a:gd name="T19" fmla="*/ 160 h 292"/>
                  <a:gd name="T20" fmla="*/ 6 w 290"/>
                  <a:gd name="T21" fmla="*/ 190 h 292"/>
                  <a:gd name="T22" fmla="*/ 18 w 290"/>
                  <a:gd name="T23" fmla="*/ 216 h 292"/>
                  <a:gd name="T24" fmla="*/ 34 w 290"/>
                  <a:gd name="T25" fmla="*/ 238 h 292"/>
                  <a:gd name="T26" fmla="*/ 52 w 290"/>
                  <a:gd name="T27" fmla="*/ 258 h 292"/>
                  <a:gd name="T28" fmla="*/ 76 w 290"/>
                  <a:gd name="T29" fmla="*/ 274 h 292"/>
                  <a:gd name="T30" fmla="*/ 102 w 290"/>
                  <a:gd name="T31" fmla="*/ 284 h 292"/>
                  <a:gd name="T32" fmla="*/ 130 w 290"/>
                  <a:gd name="T33" fmla="*/ 290 h 292"/>
                  <a:gd name="T34" fmla="*/ 146 w 290"/>
                  <a:gd name="T35" fmla="*/ 292 h 292"/>
                  <a:gd name="T36" fmla="*/ 174 w 290"/>
                  <a:gd name="T37" fmla="*/ 288 h 292"/>
                  <a:gd name="T38" fmla="*/ 202 w 290"/>
                  <a:gd name="T39" fmla="*/ 280 h 292"/>
                  <a:gd name="T40" fmla="*/ 226 w 290"/>
                  <a:gd name="T41" fmla="*/ 266 h 292"/>
                  <a:gd name="T42" fmla="*/ 248 w 290"/>
                  <a:gd name="T43" fmla="*/ 248 h 292"/>
                  <a:gd name="T44" fmla="*/ 266 w 290"/>
                  <a:gd name="T45" fmla="*/ 228 h 292"/>
                  <a:gd name="T46" fmla="*/ 278 w 290"/>
                  <a:gd name="T47" fmla="*/ 202 h 292"/>
                  <a:gd name="T48" fmla="*/ 288 w 290"/>
                  <a:gd name="T49" fmla="*/ 176 h 292"/>
                  <a:gd name="T50" fmla="*/ 290 w 290"/>
                  <a:gd name="T51" fmla="*/ 146 h 292"/>
                  <a:gd name="T52" fmla="*/ 290 w 290"/>
                  <a:gd name="T53" fmla="*/ 132 h 292"/>
                  <a:gd name="T54" fmla="*/ 284 w 290"/>
                  <a:gd name="T55" fmla="*/ 102 h 292"/>
                  <a:gd name="T56" fmla="*/ 272 w 290"/>
                  <a:gd name="T57" fmla="*/ 76 h 292"/>
                  <a:gd name="T58" fmla="*/ 258 w 290"/>
                  <a:gd name="T59" fmla="*/ 54 h 292"/>
                  <a:gd name="T60" fmla="*/ 238 w 290"/>
                  <a:gd name="T61" fmla="*/ 34 h 292"/>
                  <a:gd name="T62" fmla="*/ 214 w 290"/>
                  <a:gd name="T63" fmla="*/ 18 h 292"/>
                  <a:gd name="T64" fmla="*/ 188 w 290"/>
                  <a:gd name="T65" fmla="*/ 8 h 292"/>
                  <a:gd name="T66" fmla="*/ 160 w 290"/>
                  <a:gd name="T67" fmla="*/ 2 h 292"/>
                  <a:gd name="T68" fmla="*/ 146 w 290"/>
                  <a:gd name="T6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0" h="292">
                    <a:moveTo>
                      <a:pt x="146" y="0"/>
                    </a:moveTo>
                    <a:lnTo>
                      <a:pt x="146" y="0"/>
                    </a:lnTo>
                    <a:lnTo>
                      <a:pt x="130" y="2"/>
                    </a:lnTo>
                    <a:lnTo>
                      <a:pt x="116" y="4"/>
                    </a:lnTo>
                    <a:lnTo>
                      <a:pt x="102" y="8"/>
                    </a:lnTo>
                    <a:lnTo>
                      <a:pt x="88" y="12"/>
                    </a:lnTo>
                    <a:lnTo>
                      <a:pt x="76" y="18"/>
                    </a:lnTo>
                    <a:lnTo>
                      <a:pt x="64" y="26"/>
                    </a:lnTo>
                    <a:lnTo>
                      <a:pt x="52" y="34"/>
                    </a:lnTo>
                    <a:lnTo>
                      <a:pt x="42" y="44"/>
                    </a:lnTo>
                    <a:lnTo>
                      <a:pt x="34" y="54"/>
                    </a:lnTo>
                    <a:lnTo>
                      <a:pt x="24" y="64"/>
                    </a:lnTo>
                    <a:lnTo>
                      <a:pt x="18" y="76"/>
                    </a:lnTo>
                    <a:lnTo>
                      <a:pt x="12" y="90"/>
                    </a:lnTo>
                    <a:lnTo>
                      <a:pt x="6" y="102"/>
                    </a:lnTo>
                    <a:lnTo>
                      <a:pt x="4" y="116"/>
                    </a:lnTo>
                    <a:lnTo>
                      <a:pt x="0" y="132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60"/>
                    </a:lnTo>
                    <a:lnTo>
                      <a:pt x="4" y="176"/>
                    </a:lnTo>
                    <a:lnTo>
                      <a:pt x="6" y="190"/>
                    </a:lnTo>
                    <a:lnTo>
                      <a:pt x="12" y="202"/>
                    </a:lnTo>
                    <a:lnTo>
                      <a:pt x="18" y="216"/>
                    </a:lnTo>
                    <a:lnTo>
                      <a:pt x="24" y="228"/>
                    </a:lnTo>
                    <a:lnTo>
                      <a:pt x="34" y="238"/>
                    </a:lnTo>
                    <a:lnTo>
                      <a:pt x="42" y="248"/>
                    </a:lnTo>
                    <a:lnTo>
                      <a:pt x="52" y="258"/>
                    </a:lnTo>
                    <a:lnTo>
                      <a:pt x="64" y="266"/>
                    </a:lnTo>
                    <a:lnTo>
                      <a:pt x="76" y="274"/>
                    </a:lnTo>
                    <a:lnTo>
                      <a:pt x="88" y="280"/>
                    </a:lnTo>
                    <a:lnTo>
                      <a:pt x="102" y="284"/>
                    </a:lnTo>
                    <a:lnTo>
                      <a:pt x="116" y="288"/>
                    </a:lnTo>
                    <a:lnTo>
                      <a:pt x="130" y="290"/>
                    </a:lnTo>
                    <a:lnTo>
                      <a:pt x="146" y="292"/>
                    </a:lnTo>
                    <a:lnTo>
                      <a:pt x="146" y="292"/>
                    </a:lnTo>
                    <a:lnTo>
                      <a:pt x="160" y="290"/>
                    </a:lnTo>
                    <a:lnTo>
                      <a:pt x="174" y="288"/>
                    </a:lnTo>
                    <a:lnTo>
                      <a:pt x="188" y="284"/>
                    </a:lnTo>
                    <a:lnTo>
                      <a:pt x="202" y="280"/>
                    </a:lnTo>
                    <a:lnTo>
                      <a:pt x="214" y="274"/>
                    </a:lnTo>
                    <a:lnTo>
                      <a:pt x="226" y="266"/>
                    </a:lnTo>
                    <a:lnTo>
                      <a:pt x="238" y="258"/>
                    </a:lnTo>
                    <a:lnTo>
                      <a:pt x="248" y="248"/>
                    </a:lnTo>
                    <a:lnTo>
                      <a:pt x="258" y="238"/>
                    </a:lnTo>
                    <a:lnTo>
                      <a:pt x="266" y="228"/>
                    </a:lnTo>
                    <a:lnTo>
                      <a:pt x="272" y="216"/>
                    </a:lnTo>
                    <a:lnTo>
                      <a:pt x="278" y="202"/>
                    </a:lnTo>
                    <a:lnTo>
                      <a:pt x="284" y="190"/>
                    </a:lnTo>
                    <a:lnTo>
                      <a:pt x="288" y="176"/>
                    </a:lnTo>
                    <a:lnTo>
                      <a:pt x="290" y="160"/>
                    </a:lnTo>
                    <a:lnTo>
                      <a:pt x="290" y="146"/>
                    </a:lnTo>
                    <a:lnTo>
                      <a:pt x="290" y="146"/>
                    </a:lnTo>
                    <a:lnTo>
                      <a:pt x="290" y="132"/>
                    </a:lnTo>
                    <a:lnTo>
                      <a:pt x="288" y="116"/>
                    </a:lnTo>
                    <a:lnTo>
                      <a:pt x="284" y="102"/>
                    </a:lnTo>
                    <a:lnTo>
                      <a:pt x="278" y="90"/>
                    </a:lnTo>
                    <a:lnTo>
                      <a:pt x="272" y="76"/>
                    </a:lnTo>
                    <a:lnTo>
                      <a:pt x="266" y="64"/>
                    </a:lnTo>
                    <a:lnTo>
                      <a:pt x="258" y="54"/>
                    </a:lnTo>
                    <a:lnTo>
                      <a:pt x="248" y="44"/>
                    </a:lnTo>
                    <a:lnTo>
                      <a:pt x="238" y="34"/>
                    </a:lnTo>
                    <a:lnTo>
                      <a:pt x="226" y="26"/>
                    </a:lnTo>
                    <a:lnTo>
                      <a:pt x="214" y="18"/>
                    </a:lnTo>
                    <a:lnTo>
                      <a:pt x="202" y="12"/>
                    </a:lnTo>
                    <a:lnTo>
                      <a:pt x="188" y="8"/>
                    </a:lnTo>
                    <a:lnTo>
                      <a:pt x="174" y="4"/>
                    </a:lnTo>
                    <a:lnTo>
                      <a:pt x="160" y="2"/>
                    </a:lnTo>
                    <a:lnTo>
                      <a:pt x="146" y="0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5E6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70"/>
              <p:cNvSpPr>
                <a:spLocks noEditPoints="1"/>
              </p:cNvSpPr>
              <p:nvPr/>
            </p:nvSpPr>
            <p:spPr bwMode="auto">
              <a:xfrm>
                <a:off x="7067550" y="2681288"/>
                <a:ext cx="187325" cy="346075"/>
              </a:xfrm>
              <a:custGeom>
                <a:avLst/>
                <a:gdLst>
                  <a:gd name="T0" fmla="*/ 32 w 118"/>
                  <a:gd name="T1" fmla="*/ 190 h 218"/>
                  <a:gd name="T2" fmla="*/ 10 w 118"/>
                  <a:gd name="T3" fmla="*/ 180 h 218"/>
                  <a:gd name="T4" fmla="*/ 8 w 118"/>
                  <a:gd name="T5" fmla="*/ 158 h 218"/>
                  <a:gd name="T6" fmla="*/ 16 w 118"/>
                  <a:gd name="T7" fmla="*/ 154 h 218"/>
                  <a:gd name="T8" fmla="*/ 22 w 118"/>
                  <a:gd name="T9" fmla="*/ 156 h 218"/>
                  <a:gd name="T10" fmla="*/ 36 w 118"/>
                  <a:gd name="T11" fmla="*/ 166 h 218"/>
                  <a:gd name="T12" fmla="*/ 52 w 118"/>
                  <a:gd name="T13" fmla="*/ 116 h 218"/>
                  <a:gd name="T14" fmla="*/ 36 w 118"/>
                  <a:gd name="T15" fmla="*/ 110 h 218"/>
                  <a:gd name="T16" fmla="*/ 22 w 118"/>
                  <a:gd name="T17" fmla="*/ 102 h 218"/>
                  <a:gd name="T18" fmla="*/ 10 w 118"/>
                  <a:gd name="T19" fmla="*/ 90 h 218"/>
                  <a:gd name="T20" fmla="*/ 6 w 118"/>
                  <a:gd name="T21" fmla="*/ 70 h 218"/>
                  <a:gd name="T22" fmla="*/ 10 w 118"/>
                  <a:gd name="T23" fmla="*/ 52 h 218"/>
                  <a:gd name="T24" fmla="*/ 20 w 118"/>
                  <a:gd name="T25" fmla="*/ 36 h 218"/>
                  <a:gd name="T26" fmla="*/ 38 w 118"/>
                  <a:gd name="T27" fmla="*/ 26 h 218"/>
                  <a:gd name="T28" fmla="*/ 62 w 118"/>
                  <a:gd name="T29" fmla="*/ 6 h 218"/>
                  <a:gd name="T30" fmla="*/ 64 w 118"/>
                  <a:gd name="T31" fmla="*/ 2 h 218"/>
                  <a:gd name="T32" fmla="*/ 80 w 118"/>
                  <a:gd name="T33" fmla="*/ 0 h 218"/>
                  <a:gd name="T34" fmla="*/ 90 w 118"/>
                  <a:gd name="T35" fmla="*/ 24 h 218"/>
                  <a:gd name="T36" fmla="*/ 108 w 118"/>
                  <a:gd name="T37" fmla="*/ 34 h 218"/>
                  <a:gd name="T38" fmla="*/ 108 w 118"/>
                  <a:gd name="T39" fmla="*/ 52 h 218"/>
                  <a:gd name="T40" fmla="*/ 102 w 118"/>
                  <a:gd name="T41" fmla="*/ 56 h 218"/>
                  <a:gd name="T42" fmla="*/ 96 w 118"/>
                  <a:gd name="T43" fmla="*/ 54 h 218"/>
                  <a:gd name="T44" fmla="*/ 84 w 118"/>
                  <a:gd name="T45" fmla="*/ 48 h 218"/>
                  <a:gd name="T46" fmla="*/ 72 w 118"/>
                  <a:gd name="T47" fmla="*/ 94 h 218"/>
                  <a:gd name="T48" fmla="*/ 88 w 118"/>
                  <a:gd name="T49" fmla="*/ 100 h 218"/>
                  <a:gd name="T50" fmla="*/ 110 w 118"/>
                  <a:gd name="T51" fmla="*/ 114 h 218"/>
                  <a:gd name="T52" fmla="*/ 118 w 118"/>
                  <a:gd name="T53" fmla="*/ 128 h 218"/>
                  <a:gd name="T54" fmla="*/ 118 w 118"/>
                  <a:gd name="T55" fmla="*/ 150 h 218"/>
                  <a:gd name="T56" fmla="*/ 110 w 118"/>
                  <a:gd name="T57" fmla="*/ 168 h 218"/>
                  <a:gd name="T58" fmla="*/ 96 w 118"/>
                  <a:gd name="T59" fmla="*/ 182 h 218"/>
                  <a:gd name="T60" fmla="*/ 76 w 118"/>
                  <a:gd name="T61" fmla="*/ 192 h 218"/>
                  <a:gd name="T62" fmla="*/ 62 w 118"/>
                  <a:gd name="T63" fmla="*/ 210 h 218"/>
                  <a:gd name="T64" fmla="*/ 58 w 118"/>
                  <a:gd name="T65" fmla="*/ 218 h 218"/>
                  <a:gd name="T66" fmla="*/ 46 w 118"/>
                  <a:gd name="T67" fmla="*/ 192 h 218"/>
                  <a:gd name="T68" fmla="*/ 36 w 118"/>
                  <a:gd name="T69" fmla="*/ 74 h 218"/>
                  <a:gd name="T70" fmla="*/ 40 w 118"/>
                  <a:gd name="T71" fmla="*/ 80 h 218"/>
                  <a:gd name="T72" fmla="*/ 54 w 118"/>
                  <a:gd name="T73" fmla="*/ 90 h 218"/>
                  <a:gd name="T74" fmla="*/ 48 w 118"/>
                  <a:gd name="T75" fmla="*/ 48 h 218"/>
                  <a:gd name="T76" fmla="*/ 40 w 118"/>
                  <a:gd name="T77" fmla="*/ 54 h 218"/>
                  <a:gd name="T78" fmla="*/ 34 w 118"/>
                  <a:gd name="T79" fmla="*/ 66 h 218"/>
                  <a:gd name="T80" fmla="*/ 92 w 118"/>
                  <a:gd name="T81" fmla="*/ 144 h 218"/>
                  <a:gd name="T82" fmla="*/ 86 w 118"/>
                  <a:gd name="T83" fmla="*/ 130 h 218"/>
                  <a:gd name="T84" fmla="*/ 78 w 118"/>
                  <a:gd name="T85" fmla="*/ 126 h 218"/>
                  <a:gd name="T86" fmla="*/ 66 w 118"/>
                  <a:gd name="T87" fmla="*/ 170 h 218"/>
                  <a:gd name="T88" fmla="*/ 84 w 118"/>
                  <a:gd name="T89" fmla="*/ 160 h 218"/>
                  <a:gd name="T90" fmla="*/ 92 w 118"/>
                  <a:gd name="T91" fmla="*/ 144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218">
                    <a:moveTo>
                      <a:pt x="46" y="192"/>
                    </a:moveTo>
                    <a:lnTo>
                      <a:pt x="46" y="192"/>
                    </a:lnTo>
                    <a:lnTo>
                      <a:pt x="32" y="190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0" y="180"/>
                    </a:lnTo>
                    <a:lnTo>
                      <a:pt x="0" y="172"/>
                    </a:lnTo>
                    <a:lnTo>
                      <a:pt x="8" y="158"/>
                    </a:lnTo>
                    <a:lnTo>
                      <a:pt x="8" y="158"/>
                    </a:lnTo>
                    <a:lnTo>
                      <a:pt x="12" y="156"/>
                    </a:lnTo>
                    <a:lnTo>
                      <a:pt x="12" y="156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8" y="160"/>
                    </a:lnTo>
                    <a:lnTo>
                      <a:pt x="28" y="160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48" y="168"/>
                    </a:lnTo>
                    <a:lnTo>
                      <a:pt x="52" y="116"/>
                    </a:lnTo>
                    <a:lnTo>
                      <a:pt x="52" y="116"/>
                    </a:lnTo>
                    <a:lnTo>
                      <a:pt x="36" y="110"/>
                    </a:lnTo>
                    <a:lnTo>
                      <a:pt x="36" y="110"/>
                    </a:lnTo>
                    <a:lnTo>
                      <a:pt x="28" y="108"/>
                    </a:lnTo>
                    <a:lnTo>
                      <a:pt x="22" y="102"/>
                    </a:lnTo>
                    <a:lnTo>
                      <a:pt x="22" y="102"/>
                    </a:lnTo>
                    <a:lnTo>
                      <a:pt x="16" y="96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8" y="80"/>
                    </a:lnTo>
                    <a:lnTo>
                      <a:pt x="6" y="70"/>
                    </a:lnTo>
                    <a:lnTo>
                      <a:pt x="6" y="70"/>
                    </a:lnTo>
                    <a:lnTo>
                      <a:pt x="8" y="60"/>
                    </a:lnTo>
                    <a:lnTo>
                      <a:pt x="10" y="52"/>
                    </a:lnTo>
                    <a:lnTo>
                      <a:pt x="10" y="52"/>
                    </a:lnTo>
                    <a:lnTo>
                      <a:pt x="14" y="44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8" y="30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8" y="22"/>
                    </a:lnTo>
                    <a:lnTo>
                      <a:pt x="60" y="22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80" y="0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90" y="2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8" y="34"/>
                    </a:lnTo>
                    <a:lnTo>
                      <a:pt x="116" y="40"/>
                    </a:lnTo>
                    <a:lnTo>
                      <a:pt x="108" y="52"/>
                    </a:lnTo>
                    <a:lnTo>
                      <a:pt x="108" y="52"/>
                    </a:lnTo>
                    <a:lnTo>
                      <a:pt x="104" y="54"/>
                    </a:lnTo>
                    <a:lnTo>
                      <a:pt x="104" y="54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2" y="52"/>
                    </a:lnTo>
                    <a:lnTo>
                      <a:pt x="92" y="52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76" y="46"/>
                    </a:lnTo>
                    <a:lnTo>
                      <a:pt x="72" y="94"/>
                    </a:lnTo>
                    <a:lnTo>
                      <a:pt x="72" y="94"/>
                    </a:lnTo>
                    <a:lnTo>
                      <a:pt x="88" y="100"/>
                    </a:lnTo>
                    <a:lnTo>
                      <a:pt x="88" y="100"/>
                    </a:lnTo>
                    <a:lnTo>
                      <a:pt x="104" y="108"/>
                    </a:lnTo>
                    <a:lnTo>
                      <a:pt x="104" y="108"/>
                    </a:lnTo>
                    <a:lnTo>
                      <a:pt x="110" y="114"/>
                    </a:lnTo>
                    <a:lnTo>
                      <a:pt x="114" y="120"/>
                    </a:lnTo>
                    <a:lnTo>
                      <a:pt x="114" y="120"/>
                    </a:lnTo>
                    <a:lnTo>
                      <a:pt x="118" y="128"/>
                    </a:lnTo>
                    <a:lnTo>
                      <a:pt x="118" y="138"/>
                    </a:lnTo>
                    <a:lnTo>
                      <a:pt x="118" y="138"/>
                    </a:lnTo>
                    <a:lnTo>
                      <a:pt x="118" y="150"/>
                    </a:lnTo>
                    <a:lnTo>
                      <a:pt x="114" y="160"/>
                    </a:lnTo>
                    <a:lnTo>
                      <a:pt x="114" y="160"/>
                    </a:lnTo>
                    <a:lnTo>
                      <a:pt x="110" y="168"/>
                    </a:lnTo>
                    <a:lnTo>
                      <a:pt x="104" y="176"/>
                    </a:lnTo>
                    <a:lnTo>
                      <a:pt x="104" y="176"/>
                    </a:lnTo>
                    <a:lnTo>
                      <a:pt x="96" y="182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76" y="192"/>
                    </a:lnTo>
                    <a:lnTo>
                      <a:pt x="64" y="194"/>
                    </a:lnTo>
                    <a:lnTo>
                      <a:pt x="62" y="210"/>
                    </a:lnTo>
                    <a:lnTo>
                      <a:pt x="62" y="210"/>
                    </a:lnTo>
                    <a:lnTo>
                      <a:pt x="60" y="216"/>
                    </a:lnTo>
                    <a:lnTo>
                      <a:pt x="60" y="216"/>
                    </a:lnTo>
                    <a:lnTo>
                      <a:pt x="58" y="218"/>
                    </a:lnTo>
                    <a:lnTo>
                      <a:pt x="54" y="218"/>
                    </a:lnTo>
                    <a:lnTo>
                      <a:pt x="44" y="218"/>
                    </a:lnTo>
                    <a:lnTo>
                      <a:pt x="46" y="192"/>
                    </a:lnTo>
                    <a:close/>
                    <a:moveTo>
                      <a:pt x="34" y="66"/>
                    </a:moveTo>
                    <a:lnTo>
                      <a:pt x="34" y="66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54" y="90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4" y="66"/>
                    </a:lnTo>
                    <a:lnTo>
                      <a:pt x="34" y="66"/>
                    </a:lnTo>
                    <a:close/>
                    <a:moveTo>
                      <a:pt x="92" y="144"/>
                    </a:moveTo>
                    <a:lnTo>
                      <a:pt x="92" y="144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86" y="130"/>
                    </a:lnTo>
                    <a:lnTo>
                      <a:pt x="86" y="130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0" y="122"/>
                    </a:lnTo>
                    <a:lnTo>
                      <a:pt x="66" y="170"/>
                    </a:lnTo>
                    <a:lnTo>
                      <a:pt x="66" y="170"/>
                    </a:lnTo>
                    <a:lnTo>
                      <a:pt x="76" y="166"/>
                    </a:lnTo>
                    <a:lnTo>
                      <a:pt x="84" y="160"/>
                    </a:lnTo>
                    <a:lnTo>
                      <a:pt x="84" y="160"/>
                    </a:lnTo>
                    <a:lnTo>
                      <a:pt x="90" y="154"/>
                    </a:lnTo>
                    <a:lnTo>
                      <a:pt x="92" y="144"/>
                    </a:lnTo>
                    <a:lnTo>
                      <a:pt x="9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781430" y="901672"/>
              <a:ext cx="1933575" cy="1927225"/>
              <a:chOff x="5080000" y="858838"/>
              <a:chExt cx="1933575" cy="1927225"/>
            </a:xfrm>
          </p:grpSpPr>
          <p:sp>
            <p:nvSpPr>
              <p:cNvPr id="21" name="Freeform 1281"/>
              <p:cNvSpPr>
                <a:spLocks/>
              </p:cNvSpPr>
              <p:nvPr/>
            </p:nvSpPr>
            <p:spPr bwMode="auto">
              <a:xfrm>
                <a:off x="6597650" y="2411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8"/>
              <p:cNvSpPr>
                <a:spLocks noEditPoints="1"/>
              </p:cNvSpPr>
              <p:nvPr/>
            </p:nvSpPr>
            <p:spPr bwMode="auto">
              <a:xfrm>
                <a:off x="5080000" y="858838"/>
                <a:ext cx="1933575" cy="1927225"/>
              </a:xfrm>
              <a:custGeom>
                <a:avLst/>
                <a:gdLst>
                  <a:gd name="T0" fmla="*/ 528 w 1218"/>
                  <a:gd name="T1" fmla="*/ 208 h 1214"/>
                  <a:gd name="T2" fmla="*/ 804 w 1218"/>
                  <a:gd name="T3" fmla="*/ 250 h 1214"/>
                  <a:gd name="T4" fmla="*/ 998 w 1218"/>
                  <a:gd name="T5" fmla="*/ 486 h 1214"/>
                  <a:gd name="T6" fmla="*/ 982 w 1218"/>
                  <a:gd name="T7" fmla="*/ 772 h 1214"/>
                  <a:gd name="T8" fmla="*/ 880 w 1218"/>
                  <a:gd name="T9" fmla="*/ 910 h 1214"/>
                  <a:gd name="T10" fmla="*/ 864 w 1218"/>
                  <a:gd name="T11" fmla="*/ 924 h 1214"/>
                  <a:gd name="T12" fmla="*/ 850 w 1218"/>
                  <a:gd name="T13" fmla="*/ 936 h 1214"/>
                  <a:gd name="T14" fmla="*/ 834 w 1218"/>
                  <a:gd name="T15" fmla="*/ 946 h 1214"/>
                  <a:gd name="T16" fmla="*/ 698 w 1218"/>
                  <a:gd name="T17" fmla="*/ 1004 h 1214"/>
                  <a:gd name="T18" fmla="*/ 452 w 1218"/>
                  <a:gd name="T19" fmla="*/ 982 h 1214"/>
                  <a:gd name="T20" fmla="*/ 234 w 1218"/>
                  <a:gd name="T21" fmla="*/ 766 h 1214"/>
                  <a:gd name="T22" fmla="*/ 214 w 1218"/>
                  <a:gd name="T23" fmla="*/ 512 h 1214"/>
                  <a:gd name="T24" fmla="*/ 280 w 1218"/>
                  <a:gd name="T25" fmla="*/ 368 h 1214"/>
                  <a:gd name="T26" fmla="*/ 292 w 1218"/>
                  <a:gd name="T27" fmla="*/ 352 h 1214"/>
                  <a:gd name="T28" fmla="*/ 306 w 1218"/>
                  <a:gd name="T29" fmla="*/ 336 h 1214"/>
                  <a:gd name="T30" fmla="*/ 318 w 1218"/>
                  <a:gd name="T31" fmla="*/ 322 h 1214"/>
                  <a:gd name="T32" fmla="*/ 546 w 1218"/>
                  <a:gd name="T33" fmla="*/ 108 h 1214"/>
                  <a:gd name="T34" fmla="*/ 522 w 1218"/>
                  <a:gd name="T35" fmla="*/ 112 h 1214"/>
                  <a:gd name="T36" fmla="*/ 498 w 1218"/>
                  <a:gd name="T37" fmla="*/ 116 h 1214"/>
                  <a:gd name="T38" fmla="*/ 474 w 1218"/>
                  <a:gd name="T39" fmla="*/ 122 h 1214"/>
                  <a:gd name="T40" fmla="*/ 452 w 1218"/>
                  <a:gd name="T41" fmla="*/ 114 h 1214"/>
                  <a:gd name="T42" fmla="*/ 336 w 1218"/>
                  <a:gd name="T43" fmla="*/ 184 h 1214"/>
                  <a:gd name="T44" fmla="*/ 306 w 1218"/>
                  <a:gd name="T45" fmla="*/ 204 h 1214"/>
                  <a:gd name="T46" fmla="*/ 278 w 1218"/>
                  <a:gd name="T47" fmla="*/ 228 h 1214"/>
                  <a:gd name="T48" fmla="*/ 220 w 1218"/>
                  <a:gd name="T49" fmla="*/ 196 h 1214"/>
                  <a:gd name="T50" fmla="*/ 190 w 1218"/>
                  <a:gd name="T51" fmla="*/ 328 h 1214"/>
                  <a:gd name="T52" fmla="*/ 132 w 1218"/>
                  <a:gd name="T53" fmla="*/ 398 h 1214"/>
                  <a:gd name="T54" fmla="*/ 80 w 1218"/>
                  <a:gd name="T55" fmla="*/ 392 h 1214"/>
                  <a:gd name="T56" fmla="*/ 40 w 1218"/>
                  <a:gd name="T57" fmla="*/ 394 h 1214"/>
                  <a:gd name="T58" fmla="*/ 90 w 1218"/>
                  <a:gd name="T59" fmla="*/ 610 h 1214"/>
                  <a:gd name="T60" fmla="*/ 36 w 1218"/>
                  <a:gd name="T61" fmla="*/ 626 h 1214"/>
                  <a:gd name="T62" fmla="*/ 2 w 1218"/>
                  <a:gd name="T63" fmla="*/ 642 h 1214"/>
                  <a:gd name="T64" fmla="*/ 138 w 1218"/>
                  <a:gd name="T65" fmla="*/ 816 h 1214"/>
                  <a:gd name="T66" fmla="*/ 80 w 1218"/>
                  <a:gd name="T67" fmla="*/ 866 h 1214"/>
                  <a:gd name="T68" fmla="*/ 110 w 1218"/>
                  <a:gd name="T69" fmla="*/ 960 h 1214"/>
                  <a:gd name="T70" fmla="*/ 294 w 1218"/>
                  <a:gd name="T71" fmla="*/ 1130 h 1214"/>
                  <a:gd name="T72" fmla="*/ 526 w 1218"/>
                  <a:gd name="T73" fmla="*/ 1214 h 1214"/>
                  <a:gd name="T74" fmla="*/ 548 w 1218"/>
                  <a:gd name="T75" fmla="*/ 1176 h 1214"/>
                  <a:gd name="T76" fmla="*/ 572 w 1218"/>
                  <a:gd name="T77" fmla="*/ 1120 h 1214"/>
                  <a:gd name="T78" fmla="*/ 732 w 1218"/>
                  <a:gd name="T79" fmla="*/ 1206 h 1214"/>
                  <a:gd name="T80" fmla="*/ 780 w 1218"/>
                  <a:gd name="T81" fmla="*/ 1156 h 1214"/>
                  <a:gd name="T82" fmla="*/ 778 w 1218"/>
                  <a:gd name="T83" fmla="*/ 1102 h 1214"/>
                  <a:gd name="T84" fmla="*/ 924 w 1218"/>
                  <a:gd name="T85" fmla="*/ 1130 h 1214"/>
                  <a:gd name="T86" fmla="*/ 998 w 1218"/>
                  <a:gd name="T87" fmla="*/ 1070 h 1214"/>
                  <a:gd name="T88" fmla="*/ 988 w 1218"/>
                  <a:gd name="T89" fmla="*/ 1050 h 1214"/>
                  <a:gd name="T90" fmla="*/ 962 w 1218"/>
                  <a:gd name="T91" fmla="*/ 992 h 1214"/>
                  <a:gd name="T92" fmla="*/ 968 w 1218"/>
                  <a:gd name="T93" fmla="*/ 966 h 1214"/>
                  <a:gd name="T94" fmla="*/ 994 w 1218"/>
                  <a:gd name="T95" fmla="*/ 938 h 1214"/>
                  <a:gd name="T96" fmla="*/ 1134 w 1218"/>
                  <a:gd name="T97" fmla="*/ 920 h 1214"/>
                  <a:gd name="T98" fmla="*/ 1074 w 1218"/>
                  <a:gd name="T99" fmla="*/ 810 h 1214"/>
                  <a:gd name="T100" fmla="*/ 1084 w 1218"/>
                  <a:gd name="T101" fmla="*/ 786 h 1214"/>
                  <a:gd name="T102" fmla="*/ 1092 w 1218"/>
                  <a:gd name="T103" fmla="*/ 762 h 1214"/>
                  <a:gd name="T104" fmla="*/ 1202 w 1218"/>
                  <a:gd name="T105" fmla="*/ 728 h 1214"/>
                  <a:gd name="T106" fmla="*/ 1112 w 1218"/>
                  <a:gd name="T107" fmla="*/ 556 h 1214"/>
                  <a:gd name="T108" fmla="*/ 1112 w 1218"/>
                  <a:gd name="T109" fmla="*/ 546 h 1214"/>
                  <a:gd name="T110" fmla="*/ 1110 w 1218"/>
                  <a:gd name="T111" fmla="*/ 536 h 1214"/>
                  <a:gd name="T112" fmla="*/ 1196 w 1218"/>
                  <a:gd name="T113" fmla="*/ 476 h 1214"/>
                  <a:gd name="T114" fmla="*/ 1030 w 1218"/>
                  <a:gd name="T115" fmla="*/ 328 h 1214"/>
                  <a:gd name="T116" fmla="*/ 876 w 1218"/>
                  <a:gd name="T117" fmla="*/ 180 h 1214"/>
                  <a:gd name="T118" fmla="*/ 756 w 1218"/>
                  <a:gd name="T119" fmla="*/ 126 h 1214"/>
                  <a:gd name="T120" fmla="*/ 750 w 1218"/>
                  <a:gd name="T121" fmla="*/ 124 h 1214"/>
                  <a:gd name="T122" fmla="*/ 742 w 1218"/>
                  <a:gd name="T123" fmla="*/ 120 h 1214"/>
                  <a:gd name="T124" fmla="*/ 706 w 1218"/>
                  <a:gd name="T125" fmla="*/ 112 h 1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8" h="1214">
                    <a:moveTo>
                      <a:pt x="326" y="316"/>
                    </a:moveTo>
                    <a:lnTo>
                      <a:pt x="326" y="316"/>
                    </a:lnTo>
                    <a:lnTo>
                      <a:pt x="354" y="290"/>
                    </a:lnTo>
                    <a:lnTo>
                      <a:pt x="386" y="268"/>
                    </a:lnTo>
                    <a:lnTo>
                      <a:pt x="418" y="248"/>
                    </a:lnTo>
                    <a:lnTo>
                      <a:pt x="454" y="232"/>
                    </a:lnTo>
                    <a:lnTo>
                      <a:pt x="490" y="218"/>
                    </a:lnTo>
                    <a:lnTo>
                      <a:pt x="528" y="208"/>
                    </a:lnTo>
                    <a:lnTo>
                      <a:pt x="568" y="202"/>
                    </a:lnTo>
                    <a:lnTo>
                      <a:pt x="610" y="200"/>
                    </a:lnTo>
                    <a:lnTo>
                      <a:pt x="610" y="200"/>
                    </a:lnTo>
                    <a:lnTo>
                      <a:pt x="652" y="202"/>
                    </a:lnTo>
                    <a:lnTo>
                      <a:pt x="692" y="208"/>
                    </a:lnTo>
                    <a:lnTo>
                      <a:pt x="730" y="218"/>
                    </a:lnTo>
                    <a:lnTo>
                      <a:pt x="768" y="232"/>
                    </a:lnTo>
                    <a:lnTo>
                      <a:pt x="804" y="250"/>
                    </a:lnTo>
                    <a:lnTo>
                      <a:pt x="838" y="270"/>
                    </a:lnTo>
                    <a:lnTo>
                      <a:pt x="868" y="292"/>
                    </a:lnTo>
                    <a:lnTo>
                      <a:pt x="898" y="320"/>
                    </a:lnTo>
                    <a:lnTo>
                      <a:pt x="924" y="348"/>
                    </a:lnTo>
                    <a:lnTo>
                      <a:pt x="948" y="380"/>
                    </a:lnTo>
                    <a:lnTo>
                      <a:pt x="968" y="412"/>
                    </a:lnTo>
                    <a:lnTo>
                      <a:pt x="984" y="448"/>
                    </a:lnTo>
                    <a:lnTo>
                      <a:pt x="998" y="486"/>
                    </a:lnTo>
                    <a:lnTo>
                      <a:pt x="1008" y="524"/>
                    </a:lnTo>
                    <a:lnTo>
                      <a:pt x="1014" y="566"/>
                    </a:lnTo>
                    <a:lnTo>
                      <a:pt x="1016" y="606"/>
                    </a:lnTo>
                    <a:lnTo>
                      <a:pt x="1016" y="606"/>
                    </a:lnTo>
                    <a:lnTo>
                      <a:pt x="1014" y="650"/>
                    </a:lnTo>
                    <a:lnTo>
                      <a:pt x="1008" y="692"/>
                    </a:lnTo>
                    <a:lnTo>
                      <a:pt x="996" y="732"/>
                    </a:lnTo>
                    <a:lnTo>
                      <a:pt x="982" y="772"/>
                    </a:lnTo>
                    <a:lnTo>
                      <a:pt x="964" y="808"/>
                    </a:lnTo>
                    <a:lnTo>
                      <a:pt x="940" y="844"/>
                    </a:lnTo>
                    <a:lnTo>
                      <a:pt x="916" y="876"/>
                    </a:lnTo>
                    <a:lnTo>
                      <a:pt x="888" y="904"/>
                    </a:lnTo>
                    <a:lnTo>
                      <a:pt x="888" y="904"/>
                    </a:lnTo>
                    <a:lnTo>
                      <a:pt x="884" y="908"/>
                    </a:lnTo>
                    <a:lnTo>
                      <a:pt x="884" y="908"/>
                    </a:lnTo>
                    <a:lnTo>
                      <a:pt x="880" y="910"/>
                    </a:lnTo>
                    <a:lnTo>
                      <a:pt x="880" y="910"/>
                    </a:lnTo>
                    <a:lnTo>
                      <a:pt x="876" y="914"/>
                    </a:lnTo>
                    <a:lnTo>
                      <a:pt x="876" y="914"/>
                    </a:lnTo>
                    <a:lnTo>
                      <a:pt x="872" y="918"/>
                    </a:lnTo>
                    <a:lnTo>
                      <a:pt x="872" y="918"/>
                    </a:lnTo>
                    <a:lnTo>
                      <a:pt x="868" y="920"/>
                    </a:lnTo>
                    <a:lnTo>
                      <a:pt x="868" y="920"/>
                    </a:lnTo>
                    <a:lnTo>
                      <a:pt x="864" y="924"/>
                    </a:lnTo>
                    <a:lnTo>
                      <a:pt x="864" y="924"/>
                    </a:lnTo>
                    <a:lnTo>
                      <a:pt x="862" y="926"/>
                    </a:lnTo>
                    <a:lnTo>
                      <a:pt x="862" y="926"/>
                    </a:lnTo>
                    <a:lnTo>
                      <a:pt x="858" y="930"/>
                    </a:lnTo>
                    <a:lnTo>
                      <a:pt x="858" y="930"/>
                    </a:lnTo>
                    <a:lnTo>
                      <a:pt x="854" y="932"/>
                    </a:lnTo>
                    <a:lnTo>
                      <a:pt x="854" y="932"/>
                    </a:lnTo>
                    <a:lnTo>
                      <a:pt x="850" y="936"/>
                    </a:lnTo>
                    <a:lnTo>
                      <a:pt x="850" y="936"/>
                    </a:lnTo>
                    <a:lnTo>
                      <a:pt x="846" y="938"/>
                    </a:lnTo>
                    <a:lnTo>
                      <a:pt x="846" y="938"/>
                    </a:lnTo>
                    <a:lnTo>
                      <a:pt x="842" y="942"/>
                    </a:lnTo>
                    <a:lnTo>
                      <a:pt x="842" y="942"/>
                    </a:lnTo>
                    <a:lnTo>
                      <a:pt x="838" y="944"/>
                    </a:lnTo>
                    <a:lnTo>
                      <a:pt x="838" y="944"/>
                    </a:lnTo>
                    <a:lnTo>
                      <a:pt x="834" y="946"/>
                    </a:lnTo>
                    <a:lnTo>
                      <a:pt x="834" y="946"/>
                    </a:lnTo>
                    <a:lnTo>
                      <a:pt x="828" y="950"/>
                    </a:lnTo>
                    <a:lnTo>
                      <a:pt x="828" y="950"/>
                    </a:lnTo>
                    <a:lnTo>
                      <a:pt x="804" y="964"/>
                    </a:lnTo>
                    <a:lnTo>
                      <a:pt x="780" y="976"/>
                    </a:lnTo>
                    <a:lnTo>
                      <a:pt x="754" y="988"/>
                    </a:lnTo>
                    <a:lnTo>
                      <a:pt x="726" y="996"/>
                    </a:lnTo>
                    <a:lnTo>
                      <a:pt x="698" y="1004"/>
                    </a:lnTo>
                    <a:lnTo>
                      <a:pt x="670" y="1010"/>
                    </a:lnTo>
                    <a:lnTo>
                      <a:pt x="640" y="1012"/>
                    </a:lnTo>
                    <a:lnTo>
                      <a:pt x="610" y="1014"/>
                    </a:lnTo>
                    <a:lnTo>
                      <a:pt x="610" y="1014"/>
                    </a:lnTo>
                    <a:lnTo>
                      <a:pt x="568" y="1012"/>
                    </a:lnTo>
                    <a:lnTo>
                      <a:pt x="528" y="1006"/>
                    </a:lnTo>
                    <a:lnTo>
                      <a:pt x="488" y="996"/>
                    </a:lnTo>
                    <a:lnTo>
                      <a:pt x="452" y="982"/>
                    </a:lnTo>
                    <a:lnTo>
                      <a:pt x="416" y="964"/>
                    </a:lnTo>
                    <a:lnTo>
                      <a:pt x="382" y="944"/>
                    </a:lnTo>
                    <a:lnTo>
                      <a:pt x="350" y="920"/>
                    </a:lnTo>
                    <a:lnTo>
                      <a:pt x="322" y="894"/>
                    </a:lnTo>
                    <a:lnTo>
                      <a:pt x="296" y="866"/>
                    </a:lnTo>
                    <a:lnTo>
                      <a:pt x="272" y="834"/>
                    </a:lnTo>
                    <a:lnTo>
                      <a:pt x="252" y="800"/>
                    </a:lnTo>
                    <a:lnTo>
                      <a:pt x="234" y="766"/>
                    </a:lnTo>
                    <a:lnTo>
                      <a:pt x="222" y="728"/>
                    </a:lnTo>
                    <a:lnTo>
                      <a:pt x="212" y="688"/>
                    </a:lnTo>
                    <a:lnTo>
                      <a:pt x="206" y="648"/>
                    </a:lnTo>
                    <a:lnTo>
                      <a:pt x="202" y="606"/>
                    </a:lnTo>
                    <a:lnTo>
                      <a:pt x="202" y="606"/>
                    </a:lnTo>
                    <a:lnTo>
                      <a:pt x="204" y="574"/>
                    </a:lnTo>
                    <a:lnTo>
                      <a:pt x="208" y="542"/>
                    </a:lnTo>
                    <a:lnTo>
                      <a:pt x="214" y="512"/>
                    </a:lnTo>
                    <a:lnTo>
                      <a:pt x="222" y="482"/>
                    </a:lnTo>
                    <a:lnTo>
                      <a:pt x="234" y="452"/>
                    </a:lnTo>
                    <a:lnTo>
                      <a:pt x="246" y="424"/>
                    </a:lnTo>
                    <a:lnTo>
                      <a:pt x="262" y="398"/>
                    </a:lnTo>
                    <a:lnTo>
                      <a:pt x="278" y="372"/>
                    </a:lnTo>
                    <a:lnTo>
                      <a:pt x="278" y="372"/>
                    </a:lnTo>
                    <a:lnTo>
                      <a:pt x="280" y="368"/>
                    </a:lnTo>
                    <a:lnTo>
                      <a:pt x="280" y="368"/>
                    </a:lnTo>
                    <a:lnTo>
                      <a:pt x="284" y="364"/>
                    </a:lnTo>
                    <a:lnTo>
                      <a:pt x="284" y="364"/>
                    </a:lnTo>
                    <a:lnTo>
                      <a:pt x="286" y="360"/>
                    </a:lnTo>
                    <a:lnTo>
                      <a:pt x="286" y="360"/>
                    </a:lnTo>
                    <a:lnTo>
                      <a:pt x="290" y="356"/>
                    </a:lnTo>
                    <a:lnTo>
                      <a:pt x="290" y="356"/>
                    </a:lnTo>
                    <a:lnTo>
                      <a:pt x="292" y="352"/>
                    </a:lnTo>
                    <a:lnTo>
                      <a:pt x="292" y="352"/>
                    </a:lnTo>
                    <a:lnTo>
                      <a:pt x="296" y="348"/>
                    </a:lnTo>
                    <a:lnTo>
                      <a:pt x="296" y="348"/>
                    </a:lnTo>
                    <a:lnTo>
                      <a:pt x="298" y="344"/>
                    </a:lnTo>
                    <a:lnTo>
                      <a:pt x="298" y="344"/>
                    </a:lnTo>
                    <a:lnTo>
                      <a:pt x="302" y="340"/>
                    </a:lnTo>
                    <a:lnTo>
                      <a:pt x="302" y="340"/>
                    </a:lnTo>
                    <a:lnTo>
                      <a:pt x="306" y="336"/>
                    </a:lnTo>
                    <a:lnTo>
                      <a:pt x="306" y="336"/>
                    </a:lnTo>
                    <a:lnTo>
                      <a:pt x="308" y="334"/>
                    </a:lnTo>
                    <a:lnTo>
                      <a:pt x="308" y="334"/>
                    </a:lnTo>
                    <a:lnTo>
                      <a:pt x="312" y="330"/>
                    </a:lnTo>
                    <a:lnTo>
                      <a:pt x="312" y="330"/>
                    </a:lnTo>
                    <a:lnTo>
                      <a:pt x="316" y="326"/>
                    </a:lnTo>
                    <a:lnTo>
                      <a:pt x="316" y="326"/>
                    </a:lnTo>
                    <a:lnTo>
                      <a:pt x="318" y="322"/>
                    </a:lnTo>
                    <a:lnTo>
                      <a:pt x="318" y="322"/>
                    </a:lnTo>
                    <a:lnTo>
                      <a:pt x="322" y="320"/>
                    </a:lnTo>
                    <a:lnTo>
                      <a:pt x="322" y="320"/>
                    </a:lnTo>
                    <a:lnTo>
                      <a:pt x="326" y="316"/>
                    </a:lnTo>
                    <a:close/>
                    <a:moveTo>
                      <a:pt x="610" y="0"/>
                    </a:moveTo>
                    <a:lnTo>
                      <a:pt x="610" y="0"/>
                    </a:lnTo>
                    <a:lnTo>
                      <a:pt x="566" y="2"/>
                    </a:lnTo>
                    <a:lnTo>
                      <a:pt x="566" y="8"/>
                    </a:lnTo>
                    <a:lnTo>
                      <a:pt x="546" y="108"/>
                    </a:lnTo>
                    <a:lnTo>
                      <a:pt x="546" y="108"/>
                    </a:lnTo>
                    <a:lnTo>
                      <a:pt x="540" y="108"/>
                    </a:lnTo>
                    <a:lnTo>
                      <a:pt x="540" y="108"/>
                    </a:lnTo>
                    <a:lnTo>
                      <a:pt x="534" y="110"/>
                    </a:lnTo>
                    <a:lnTo>
                      <a:pt x="534" y="110"/>
                    </a:lnTo>
                    <a:lnTo>
                      <a:pt x="528" y="110"/>
                    </a:lnTo>
                    <a:lnTo>
                      <a:pt x="528" y="110"/>
                    </a:lnTo>
                    <a:lnTo>
                      <a:pt x="522" y="112"/>
                    </a:lnTo>
                    <a:lnTo>
                      <a:pt x="522" y="112"/>
                    </a:lnTo>
                    <a:lnTo>
                      <a:pt x="516" y="112"/>
                    </a:lnTo>
                    <a:lnTo>
                      <a:pt x="516" y="112"/>
                    </a:lnTo>
                    <a:lnTo>
                      <a:pt x="510" y="114"/>
                    </a:lnTo>
                    <a:lnTo>
                      <a:pt x="510" y="114"/>
                    </a:lnTo>
                    <a:lnTo>
                      <a:pt x="504" y="114"/>
                    </a:lnTo>
                    <a:lnTo>
                      <a:pt x="504" y="114"/>
                    </a:lnTo>
                    <a:lnTo>
                      <a:pt x="498" y="116"/>
                    </a:lnTo>
                    <a:lnTo>
                      <a:pt x="498" y="116"/>
                    </a:lnTo>
                    <a:lnTo>
                      <a:pt x="492" y="118"/>
                    </a:lnTo>
                    <a:lnTo>
                      <a:pt x="492" y="118"/>
                    </a:lnTo>
                    <a:lnTo>
                      <a:pt x="486" y="118"/>
                    </a:lnTo>
                    <a:lnTo>
                      <a:pt x="486" y="118"/>
                    </a:lnTo>
                    <a:lnTo>
                      <a:pt x="480" y="120"/>
                    </a:lnTo>
                    <a:lnTo>
                      <a:pt x="480" y="120"/>
                    </a:lnTo>
                    <a:lnTo>
                      <a:pt x="474" y="122"/>
                    </a:lnTo>
                    <a:lnTo>
                      <a:pt x="474" y="122"/>
                    </a:lnTo>
                    <a:lnTo>
                      <a:pt x="468" y="124"/>
                    </a:lnTo>
                    <a:lnTo>
                      <a:pt x="468" y="124"/>
                    </a:lnTo>
                    <a:lnTo>
                      <a:pt x="462" y="126"/>
                    </a:lnTo>
                    <a:lnTo>
                      <a:pt x="462" y="126"/>
                    </a:lnTo>
                    <a:lnTo>
                      <a:pt x="462" y="126"/>
                    </a:lnTo>
                    <a:lnTo>
                      <a:pt x="458" y="120"/>
                    </a:lnTo>
                    <a:lnTo>
                      <a:pt x="452" y="114"/>
                    </a:lnTo>
                    <a:lnTo>
                      <a:pt x="398" y="38"/>
                    </a:lnTo>
                    <a:lnTo>
                      <a:pt x="398" y="38"/>
                    </a:lnTo>
                    <a:lnTo>
                      <a:pt x="358" y="54"/>
                    </a:lnTo>
                    <a:lnTo>
                      <a:pt x="320" y="74"/>
                    </a:lnTo>
                    <a:lnTo>
                      <a:pt x="320" y="76"/>
                    </a:lnTo>
                    <a:lnTo>
                      <a:pt x="344" y="180"/>
                    </a:lnTo>
                    <a:lnTo>
                      <a:pt x="344" y="180"/>
                    </a:lnTo>
                    <a:lnTo>
                      <a:pt x="336" y="184"/>
                    </a:lnTo>
                    <a:lnTo>
                      <a:pt x="336" y="184"/>
                    </a:lnTo>
                    <a:lnTo>
                      <a:pt x="328" y="190"/>
                    </a:lnTo>
                    <a:lnTo>
                      <a:pt x="328" y="190"/>
                    </a:lnTo>
                    <a:lnTo>
                      <a:pt x="322" y="194"/>
                    </a:lnTo>
                    <a:lnTo>
                      <a:pt x="322" y="194"/>
                    </a:lnTo>
                    <a:lnTo>
                      <a:pt x="314" y="200"/>
                    </a:lnTo>
                    <a:lnTo>
                      <a:pt x="314" y="200"/>
                    </a:lnTo>
                    <a:lnTo>
                      <a:pt x="306" y="204"/>
                    </a:lnTo>
                    <a:lnTo>
                      <a:pt x="306" y="204"/>
                    </a:lnTo>
                    <a:lnTo>
                      <a:pt x="300" y="210"/>
                    </a:lnTo>
                    <a:lnTo>
                      <a:pt x="300" y="210"/>
                    </a:lnTo>
                    <a:lnTo>
                      <a:pt x="292" y="216"/>
                    </a:lnTo>
                    <a:lnTo>
                      <a:pt x="292" y="216"/>
                    </a:lnTo>
                    <a:lnTo>
                      <a:pt x="284" y="222"/>
                    </a:lnTo>
                    <a:lnTo>
                      <a:pt x="284" y="222"/>
                    </a:lnTo>
                    <a:lnTo>
                      <a:pt x="278" y="228"/>
                    </a:lnTo>
                    <a:lnTo>
                      <a:pt x="278" y="228"/>
                    </a:lnTo>
                    <a:lnTo>
                      <a:pt x="276" y="230"/>
                    </a:lnTo>
                    <a:lnTo>
                      <a:pt x="268" y="226"/>
                    </a:lnTo>
                    <a:lnTo>
                      <a:pt x="258" y="220"/>
                    </a:lnTo>
                    <a:lnTo>
                      <a:pt x="248" y="214"/>
                    </a:lnTo>
                    <a:lnTo>
                      <a:pt x="238" y="208"/>
                    </a:lnTo>
                    <a:lnTo>
                      <a:pt x="228" y="202"/>
                    </a:lnTo>
                    <a:lnTo>
                      <a:pt x="220" y="196"/>
                    </a:lnTo>
                    <a:lnTo>
                      <a:pt x="210" y="190"/>
                    </a:lnTo>
                    <a:lnTo>
                      <a:pt x="182" y="174"/>
                    </a:lnTo>
                    <a:lnTo>
                      <a:pt x="182" y="174"/>
                    </a:lnTo>
                    <a:lnTo>
                      <a:pt x="176" y="182"/>
                    </a:lnTo>
                    <a:lnTo>
                      <a:pt x="176" y="182"/>
                    </a:lnTo>
                    <a:lnTo>
                      <a:pt x="150" y="210"/>
                    </a:lnTo>
                    <a:lnTo>
                      <a:pt x="124" y="240"/>
                    </a:lnTo>
                    <a:lnTo>
                      <a:pt x="190" y="328"/>
                    </a:lnTo>
                    <a:lnTo>
                      <a:pt x="190" y="328"/>
                    </a:lnTo>
                    <a:lnTo>
                      <a:pt x="168" y="362"/>
                    </a:lnTo>
                    <a:lnTo>
                      <a:pt x="150" y="400"/>
                    </a:lnTo>
                    <a:lnTo>
                      <a:pt x="146" y="400"/>
                    </a:lnTo>
                    <a:lnTo>
                      <a:pt x="142" y="398"/>
                    </a:lnTo>
                    <a:lnTo>
                      <a:pt x="138" y="398"/>
                    </a:lnTo>
                    <a:lnTo>
                      <a:pt x="136" y="398"/>
                    </a:lnTo>
                    <a:lnTo>
                      <a:pt x="132" y="398"/>
                    </a:lnTo>
                    <a:lnTo>
                      <a:pt x="130" y="398"/>
                    </a:lnTo>
                    <a:lnTo>
                      <a:pt x="126" y="398"/>
                    </a:lnTo>
                    <a:lnTo>
                      <a:pt x="124" y="396"/>
                    </a:lnTo>
                    <a:lnTo>
                      <a:pt x="120" y="396"/>
                    </a:lnTo>
                    <a:lnTo>
                      <a:pt x="118" y="396"/>
                    </a:lnTo>
                    <a:lnTo>
                      <a:pt x="106" y="394"/>
                    </a:lnTo>
                    <a:lnTo>
                      <a:pt x="94" y="394"/>
                    </a:lnTo>
                    <a:lnTo>
                      <a:pt x="80" y="392"/>
                    </a:lnTo>
                    <a:lnTo>
                      <a:pt x="68" y="390"/>
                    </a:lnTo>
                    <a:lnTo>
                      <a:pt x="54" y="388"/>
                    </a:lnTo>
                    <a:lnTo>
                      <a:pt x="42" y="388"/>
                    </a:lnTo>
                    <a:lnTo>
                      <a:pt x="42" y="388"/>
                    </a:lnTo>
                    <a:lnTo>
                      <a:pt x="42" y="388"/>
                    </a:lnTo>
                    <a:lnTo>
                      <a:pt x="42" y="388"/>
                    </a:lnTo>
                    <a:lnTo>
                      <a:pt x="40" y="394"/>
                    </a:lnTo>
                    <a:lnTo>
                      <a:pt x="40" y="394"/>
                    </a:lnTo>
                    <a:lnTo>
                      <a:pt x="26" y="432"/>
                    </a:lnTo>
                    <a:lnTo>
                      <a:pt x="16" y="472"/>
                    </a:lnTo>
                    <a:lnTo>
                      <a:pt x="112" y="526"/>
                    </a:lnTo>
                    <a:lnTo>
                      <a:pt x="112" y="526"/>
                    </a:lnTo>
                    <a:lnTo>
                      <a:pt x="106" y="564"/>
                    </a:lnTo>
                    <a:lnTo>
                      <a:pt x="104" y="604"/>
                    </a:lnTo>
                    <a:lnTo>
                      <a:pt x="98" y="606"/>
                    </a:lnTo>
                    <a:lnTo>
                      <a:pt x="90" y="610"/>
                    </a:lnTo>
                    <a:lnTo>
                      <a:pt x="84" y="612"/>
                    </a:lnTo>
                    <a:lnTo>
                      <a:pt x="76" y="614"/>
                    </a:lnTo>
                    <a:lnTo>
                      <a:pt x="70" y="616"/>
                    </a:lnTo>
                    <a:lnTo>
                      <a:pt x="62" y="618"/>
                    </a:lnTo>
                    <a:lnTo>
                      <a:pt x="56" y="620"/>
                    </a:lnTo>
                    <a:lnTo>
                      <a:pt x="50" y="622"/>
                    </a:lnTo>
                    <a:lnTo>
                      <a:pt x="42" y="624"/>
                    </a:lnTo>
                    <a:lnTo>
                      <a:pt x="36" y="626"/>
                    </a:lnTo>
                    <a:lnTo>
                      <a:pt x="30" y="628"/>
                    </a:lnTo>
                    <a:lnTo>
                      <a:pt x="24" y="630"/>
                    </a:lnTo>
                    <a:lnTo>
                      <a:pt x="16" y="632"/>
                    </a:lnTo>
                    <a:lnTo>
                      <a:pt x="10" y="634"/>
                    </a:lnTo>
                    <a:lnTo>
                      <a:pt x="4" y="636"/>
                    </a:lnTo>
                    <a:lnTo>
                      <a:pt x="0" y="638"/>
                    </a:lnTo>
                    <a:lnTo>
                      <a:pt x="0" y="638"/>
                    </a:lnTo>
                    <a:lnTo>
                      <a:pt x="2" y="642"/>
                    </a:lnTo>
                    <a:lnTo>
                      <a:pt x="2" y="642"/>
                    </a:lnTo>
                    <a:lnTo>
                      <a:pt x="4" y="684"/>
                    </a:lnTo>
                    <a:lnTo>
                      <a:pt x="12" y="726"/>
                    </a:lnTo>
                    <a:lnTo>
                      <a:pt x="120" y="736"/>
                    </a:lnTo>
                    <a:lnTo>
                      <a:pt x="120" y="736"/>
                    </a:lnTo>
                    <a:lnTo>
                      <a:pt x="132" y="774"/>
                    </a:lnTo>
                    <a:lnTo>
                      <a:pt x="146" y="810"/>
                    </a:lnTo>
                    <a:lnTo>
                      <a:pt x="138" y="816"/>
                    </a:lnTo>
                    <a:lnTo>
                      <a:pt x="130" y="822"/>
                    </a:lnTo>
                    <a:lnTo>
                      <a:pt x="124" y="828"/>
                    </a:lnTo>
                    <a:lnTo>
                      <a:pt x="116" y="834"/>
                    </a:lnTo>
                    <a:lnTo>
                      <a:pt x="110" y="840"/>
                    </a:lnTo>
                    <a:lnTo>
                      <a:pt x="102" y="848"/>
                    </a:lnTo>
                    <a:lnTo>
                      <a:pt x="94" y="854"/>
                    </a:lnTo>
                    <a:lnTo>
                      <a:pt x="88" y="860"/>
                    </a:lnTo>
                    <a:lnTo>
                      <a:pt x="80" y="866"/>
                    </a:lnTo>
                    <a:lnTo>
                      <a:pt x="74" y="872"/>
                    </a:lnTo>
                    <a:lnTo>
                      <a:pt x="66" y="880"/>
                    </a:lnTo>
                    <a:lnTo>
                      <a:pt x="64" y="880"/>
                    </a:lnTo>
                    <a:lnTo>
                      <a:pt x="64" y="880"/>
                    </a:lnTo>
                    <a:lnTo>
                      <a:pt x="64" y="882"/>
                    </a:lnTo>
                    <a:lnTo>
                      <a:pt x="64" y="882"/>
                    </a:lnTo>
                    <a:lnTo>
                      <a:pt x="86" y="922"/>
                    </a:lnTo>
                    <a:lnTo>
                      <a:pt x="110" y="960"/>
                    </a:lnTo>
                    <a:lnTo>
                      <a:pt x="214" y="924"/>
                    </a:lnTo>
                    <a:lnTo>
                      <a:pt x="214" y="924"/>
                    </a:lnTo>
                    <a:lnTo>
                      <a:pt x="238" y="952"/>
                    </a:lnTo>
                    <a:lnTo>
                      <a:pt x="264" y="978"/>
                    </a:lnTo>
                    <a:lnTo>
                      <a:pt x="220" y="1078"/>
                    </a:lnTo>
                    <a:lnTo>
                      <a:pt x="220" y="1078"/>
                    </a:lnTo>
                    <a:lnTo>
                      <a:pt x="256" y="1106"/>
                    </a:lnTo>
                    <a:lnTo>
                      <a:pt x="294" y="1130"/>
                    </a:lnTo>
                    <a:lnTo>
                      <a:pt x="376" y="1058"/>
                    </a:lnTo>
                    <a:lnTo>
                      <a:pt x="376" y="1058"/>
                    </a:lnTo>
                    <a:lnTo>
                      <a:pt x="408" y="1072"/>
                    </a:lnTo>
                    <a:lnTo>
                      <a:pt x="440" y="1086"/>
                    </a:lnTo>
                    <a:lnTo>
                      <a:pt x="440" y="1194"/>
                    </a:lnTo>
                    <a:lnTo>
                      <a:pt x="440" y="1194"/>
                    </a:lnTo>
                    <a:lnTo>
                      <a:pt x="482" y="1206"/>
                    </a:lnTo>
                    <a:lnTo>
                      <a:pt x="526" y="1214"/>
                    </a:lnTo>
                    <a:lnTo>
                      <a:pt x="526" y="1214"/>
                    </a:lnTo>
                    <a:lnTo>
                      <a:pt x="530" y="1214"/>
                    </a:lnTo>
                    <a:lnTo>
                      <a:pt x="534" y="1208"/>
                    </a:lnTo>
                    <a:lnTo>
                      <a:pt x="536" y="1202"/>
                    </a:lnTo>
                    <a:lnTo>
                      <a:pt x="538" y="1196"/>
                    </a:lnTo>
                    <a:lnTo>
                      <a:pt x="542" y="1188"/>
                    </a:lnTo>
                    <a:lnTo>
                      <a:pt x="544" y="1182"/>
                    </a:lnTo>
                    <a:lnTo>
                      <a:pt x="548" y="1176"/>
                    </a:lnTo>
                    <a:lnTo>
                      <a:pt x="550" y="1168"/>
                    </a:lnTo>
                    <a:lnTo>
                      <a:pt x="554" y="1162"/>
                    </a:lnTo>
                    <a:lnTo>
                      <a:pt x="556" y="1156"/>
                    </a:lnTo>
                    <a:lnTo>
                      <a:pt x="560" y="1148"/>
                    </a:lnTo>
                    <a:lnTo>
                      <a:pt x="562" y="1142"/>
                    </a:lnTo>
                    <a:lnTo>
                      <a:pt x="566" y="1134"/>
                    </a:lnTo>
                    <a:lnTo>
                      <a:pt x="568" y="1128"/>
                    </a:lnTo>
                    <a:lnTo>
                      <a:pt x="572" y="1120"/>
                    </a:lnTo>
                    <a:lnTo>
                      <a:pt x="574" y="1114"/>
                    </a:lnTo>
                    <a:lnTo>
                      <a:pt x="574" y="1114"/>
                    </a:lnTo>
                    <a:lnTo>
                      <a:pt x="610" y="1114"/>
                    </a:lnTo>
                    <a:lnTo>
                      <a:pt x="610" y="1114"/>
                    </a:lnTo>
                    <a:lnTo>
                      <a:pt x="646" y="1114"/>
                    </a:lnTo>
                    <a:lnTo>
                      <a:pt x="688" y="1214"/>
                    </a:lnTo>
                    <a:lnTo>
                      <a:pt x="688" y="1214"/>
                    </a:lnTo>
                    <a:lnTo>
                      <a:pt x="732" y="1206"/>
                    </a:lnTo>
                    <a:lnTo>
                      <a:pt x="772" y="1196"/>
                    </a:lnTo>
                    <a:lnTo>
                      <a:pt x="772" y="1196"/>
                    </a:lnTo>
                    <a:lnTo>
                      <a:pt x="778" y="1194"/>
                    </a:lnTo>
                    <a:lnTo>
                      <a:pt x="778" y="1194"/>
                    </a:lnTo>
                    <a:lnTo>
                      <a:pt x="780" y="1194"/>
                    </a:lnTo>
                    <a:lnTo>
                      <a:pt x="780" y="1182"/>
                    </a:lnTo>
                    <a:lnTo>
                      <a:pt x="780" y="1170"/>
                    </a:lnTo>
                    <a:lnTo>
                      <a:pt x="780" y="1156"/>
                    </a:lnTo>
                    <a:lnTo>
                      <a:pt x="780" y="1142"/>
                    </a:lnTo>
                    <a:lnTo>
                      <a:pt x="780" y="1130"/>
                    </a:lnTo>
                    <a:lnTo>
                      <a:pt x="780" y="1118"/>
                    </a:lnTo>
                    <a:lnTo>
                      <a:pt x="780" y="1116"/>
                    </a:lnTo>
                    <a:lnTo>
                      <a:pt x="780" y="1112"/>
                    </a:lnTo>
                    <a:lnTo>
                      <a:pt x="780" y="1108"/>
                    </a:lnTo>
                    <a:lnTo>
                      <a:pt x="780" y="1106"/>
                    </a:lnTo>
                    <a:lnTo>
                      <a:pt x="778" y="1102"/>
                    </a:lnTo>
                    <a:lnTo>
                      <a:pt x="778" y="1098"/>
                    </a:lnTo>
                    <a:lnTo>
                      <a:pt x="778" y="1094"/>
                    </a:lnTo>
                    <a:lnTo>
                      <a:pt x="778" y="1090"/>
                    </a:lnTo>
                    <a:lnTo>
                      <a:pt x="778" y="1086"/>
                    </a:lnTo>
                    <a:lnTo>
                      <a:pt x="778" y="1086"/>
                    </a:lnTo>
                    <a:lnTo>
                      <a:pt x="812" y="1072"/>
                    </a:lnTo>
                    <a:lnTo>
                      <a:pt x="844" y="1058"/>
                    </a:lnTo>
                    <a:lnTo>
                      <a:pt x="924" y="1130"/>
                    </a:lnTo>
                    <a:lnTo>
                      <a:pt x="924" y="1130"/>
                    </a:lnTo>
                    <a:lnTo>
                      <a:pt x="960" y="1108"/>
                    </a:lnTo>
                    <a:lnTo>
                      <a:pt x="992" y="1084"/>
                    </a:lnTo>
                    <a:lnTo>
                      <a:pt x="992" y="1084"/>
                    </a:lnTo>
                    <a:lnTo>
                      <a:pt x="994" y="1082"/>
                    </a:lnTo>
                    <a:lnTo>
                      <a:pt x="994" y="1082"/>
                    </a:lnTo>
                    <a:lnTo>
                      <a:pt x="1000" y="1078"/>
                    </a:lnTo>
                    <a:lnTo>
                      <a:pt x="998" y="1070"/>
                    </a:lnTo>
                    <a:lnTo>
                      <a:pt x="990" y="1054"/>
                    </a:lnTo>
                    <a:lnTo>
                      <a:pt x="990" y="1054"/>
                    </a:lnTo>
                    <a:lnTo>
                      <a:pt x="990" y="1052"/>
                    </a:lnTo>
                    <a:lnTo>
                      <a:pt x="988" y="1052"/>
                    </a:lnTo>
                    <a:lnTo>
                      <a:pt x="988" y="1052"/>
                    </a:lnTo>
                    <a:lnTo>
                      <a:pt x="988" y="1052"/>
                    </a:lnTo>
                    <a:lnTo>
                      <a:pt x="988" y="1052"/>
                    </a:lnTo>
                    <a:lnTo>
                      <a:pt x="988" y="1050"/>
                    </a:lnTo>
                    <a:lnTo>
                      <a:pt x="988" y="1050"/>
                    </a:lnTo>
                    <a:lnTo>
                      <a:pt x="988" y="1050"/>
                    </a:lnTo>
                    <a:lnTo>
                      <a:pt x="986" y="1046"/>
                    </a:lnTo>
                    <a:lnTo>
                      <a:pt x="980" y="1034"/>
                    </a:lnTo>
                    <a:lnTo>
                      <a:pt x="976" y="1024"/>
                    </a:lnTo>
                    <a:lnTo>
                      <a:pt x="972" y="1014"/>
                    </a:lnTo>
                    <a:lnTo>
                      <a:pt x="966" y="1002"/>
                    </a:lnTo>
                    <a:lnTo>
                      <a:pt x="962" y="992"/>
                    </a:lnTo>
                    <a:lnTo>
                      <a:pt x="956" y="980"/>
                    </a:lnTo>
                    <a:lnTo>
                      <a:pt x="956" y="978"/>
                    </a:lnTo>
                    <a:lnTo>
                      <a:pt x="956" y="978"/>
                    </a:lnTo>
                    <a:lnTo>
                      <a:pt x="956" y="978"/>
                    </a:lnTo>
                    <a:lnTo>
                      <a:pt x="956" y="978"/>
                    </a:lnTo>
                    <a:lnTo>
                      <a:pt x="960" y="974"/>
                    </a:lnTo>
                    <a:lnTo>
                      <a:pt x="960" y="974"/>
                    </a:lnTo>
                    <a:lnTo>
                      <a:pt x="968" y="966"/>
                    </a:lnTo>
                    <a:lnTo>
                      <a:pt x="968" y="966"/>
                    </a:lnTo>
                    <a:lnTo>
                      <a:pt x="974" y="960"/>
                    </a:lnTo>
                    <a:lnTo>
                      <a:pt x="974" y="960"/>
                    </a:lnTo>
                    <a:lnTo>
                      <a:pt x="980" y="952"/>
                    </a:lnTo>
                    <a:lnTo>
                      <a:pt x="980" y="952"/>
                    </a:lnTo>
                    <a:lnTo>
                      <a:pt x="988" y="946"/>
                    </a:lnTo>
                    <a:lnTo>
                      <a:pt x="988" y="946"/>
                    </a:lnTo>
                    <a:lnTo>
                      <a:pt x="994" y="938"/>
                    </a:lnTo>
                    <a:lnTo>
                      <a:pt x="994" y="938"/>
                    </a:lnTo>
                    <a:lnTo>
                      <a:pt x="1000" y="932"/>
                    </a:lnTo>
                    <a:lnTo>
                      <a:pt x="1000" y="932"/>
                    </a:lnTo>
                    <a:lnTo>
                      <a:pt x="1006" y="924"/>
                    </a:lnTo>
                    <a:lnTo>
                      <a:pt x="1106" y="958"/>
                    </a:lnTo>
                    <a:lnTo>
                      <a:pt x="1108" y="960"/>
                    </a:lnTo>
                    <a:lnTo>
                      <a:pt x="1108" y="960"/>
                    </a:lnTo>
                    <a:lnTo>
                      <a:pt x="1134" y="920"/>
                    </a:lnTo>
                    <a:lnTo>
                      <a:pt x="1156" y="880"/>
                    </a:lnTo>
                    <a:lnTo>
                      <a:pt x="1096" y="828"/>
                    </a:lnTo>
                    <a:lnTo>
                      <a:pt x="1096" y="828"/>
                    </a:lnTo>
                    <a:lnTo>
                      <a:pt x="1090" y="822"/>
                    </a:lnTo>
                    <a:lnTo>
                      <a:pt x="1084" y="818"/>
                    </a:lnTo>
                    <a:lnTo>
                      <a:pt x="1078" y="812"/>
                    </a:lnTo>
                    <a:lnTo>
                      <a:pt x="1074" y="810"/>
                    </a:lnTo>
                    <a:lnTo>
                      <a:pt x="1074" y="810"/>
                    </a:lnTo>
                    <a:lnTo>
                      <a:pt x="1076" y="806"/>
                    </a:lnTo>
                    <a:lnTo>
                      <a:pt x="1076" y="806"/>
                    </a:lnTo>
                    <a:lnTo>
                      <a:pt x="1078" y="800"/>
                    </a:lnTo>
                    <a:lnTo>
                      <a:pt x="1078" y="800"/>
                    </a:lnTo>
                    <a:lnTo>
                      <a:pt x="1080" y="794"/>
                    </a:lnTo>
                    <a:lnTo>
                      <a:pt x="1080" y="794"/>
                    </a:lnTo>
                    <a:lnTo>
                      <a:pt x="1084" y="786"/>
                    </a:lnTo>
                    <a:lnTo>
                      <a:pt x="1084" y="786"/>
                    </a:lnTo>
                    <a:lnTo>
                      <a:pt x="1086" y="780"/>
                    </a:lnTo>
                    <a:lnTo>
                      <a:pt x="1086" y="780"/>
                    </a:lnTo>
                    <a:lnTo>
                      <a:pt x="1088" y="774"/>
                    </a:lnTo>
                    <a:lnTo>
                      <a:pt x="1088" y="774"/>
                    </a:lnTo>
                    <a:lnTo>
                      <a:pt x="1090" y="768"/>
                    </a:lnTo>
                    <a:lnTo>
                      <a:pt x="1090" y="768"/>
                    </a:lnTo>
                    <a:lnTo>
                      <a:pt x="1092" y="762"/>
                    </a:lnTo>
                    <a:lnTo>
                      <a:pt x="1092" y="762"/>
                    </a:lnTo>
                    <a:lnTo>
                      <a:pt x="1094" y="756"/>
                    </a:lnTo>
                    <a:lnTo>
                      <a:pt x="1094" y="756"/>
                    </a:lnTo>
                    <a:lnTo>
                      <a:pt x="1096" y="750"/>
                    </a:lnTo>
                    <a:lnTo>
                      <a:pt x="1096" y="750"/>
                    </a:lnTo>
                    <a:lnTo>
                      <a:pt x="1098" y="744"/>
                    </a:lnTo>
                    <a:lnTo>
                      <a:pt x="1098" y="744"/>
                    </a:lnTo>
                    <a:lnTo>
                      <a:pt x="1100" y="736"/>
                    </a:lnTo>
                    <a:lnTo>
                      <a:pt x="1202" y="728"/>
                    </a:lnTo>
                    <a:lnTo>
                      <a:pt x="1208" y="726"/>
                    </a:lnTo>
                    <a:lnTo>
                      <a:pt x="1208" y="726"/>
                    </a:lnTo>
                    <a:lnTo>
                      <a:pt x="1214" y="682"/>
                    </a:lnTo>
                    <a:lnTo>
                      <a:pt x="1218" y="638"/>
                    </a:lnTo>
                    <a:lnTo>
                      <a:pt x="1116" y="604"/>
                    </a:lnTo>
                    <a:lnTo>
                      <a:pt x="1116" y="604"/>
                    </a:lnTo>
                    <a:lnTo>
                      <a:pt x="1112" y="556"/>
                    </a:lnTo>
                    <a:lnTo>
                      <a:pt x="1112" y="556"/>
                    </a:lnTo>
                    <a:lnTo>
                      <a:pt x="1112" y="554"/>
                    </a:lnTo>
                    <a:lnTo>
                      <a:pt x="1112" y="554"/>
                    </a:lnTo>
                    <a:lnTo>
                      <a:pt x="1112" y="552"/>
                    </a:lnTo>
                    <a:lnTo>
                      <a:pt x="1112" y="552"/>
                    </a:lnTo>
                    <a:lnTo>
                      <a:pt x="1112" y="548"/>
                    </a:lnTo>
                    <a:lnTo>
                      <a:pt x="1112" y="548"/>
                    </a:lnTo>
                    <a:lnTo>
                      <a:pt x="1112" y="546"/>
                    </a:lnTo>
                    <a:lnTo>
                      <a:pt x="1112" y="546"/>
                    </a:lnTo>
                    <a:lnTo>
                      <a:pt x="1112" y="544"/>
                    </a:lnTo>
                    <a:lnTo>
                      <a:pt x="1112" y="544"/>
                    </a:lnTo>
                    <a:lnTo>
                      <a:pt x="1110" y="540"/>
                    </a:lnTo>
                    <a:lnTo>
                      <a:pt x="1110" y="540"/>
                    </a:lnTo>
                    <a:lnTo>
                      <a:pt x="1110" y="538"/>
                    </a:lnTo>
                    <a:lnTo>
                      <a:pt x="1110" y="538"/>
                    </a:lnTo>
                    <a:lnTo>
                      <a:pt x="1110" y="536"/>
                    </a:lnTo>
                    <a:lnTo>
                      <a:pt x="1110" y="536"/>
                    </a:lnTo>
                    <a:lnTo>
                      <a:pt x="1110" y="534"/>
                    </a:lnTo>
                    <a:lnTo>
                      <a:pt x="1110" y="534"/>
                    </a:lnTo>
                    <a:lnTo>
                      <a:pt x="1110" y="530"/>
                    </a:lnTo>
                    <a:lnTo>
                      <a:pt x="1110" y="530"/>
                    </a:lnTo>
                    <a:lnTo>
                      <a:pt x="1108" y="528"/>
                    </a:lnTo>
                    <a:lnTo>
                      <a:pt x="1108" y="528"/>
                    </a:lnTo>
                    <a:lnTo>
                      <a:pt x="1108" y="526"/>
                    </a:lnTo>
                    <a:lnTo>
                      <a:pt x="1196" y="476"/>
                    </a:lnTo>
                    <a:lnTo>
                      <a:pt x="1204" y="472"/>
                    </a:lnTo>
                    <a:lnTo>
                      <a:pt x="1204" y="472"/>
                    </a:lnTo>
                    <a:lnTo>
                      <a:pt x="1192" y="430"/>
                    </a:lnTo>
                    <a:lnTo>
                      <a:pt x="1178" y="388"/>
                    </a:lnTo>
                    <a:lnTo>
                      <a:pt x="1070" y="400"/>
                    </a:lnTo>
                    <a:lnTo>
                      <a:pt x="1070" y="400"/>
                    </a:lnTo>
                    <a:lnTo>
                      <a:pt x="1052" y="362"/>
                    </a:lnTo>
                    <a:lnTo>
                      <a:pt x="1030" y="328"/>
                    </a:lnTo>
                    <a:lnTo>
                      <a:pt x="1094" y="240"/>
                    </a:lnTo>
                    <a:lnTo>
                      <a:pt x="1094" y="240"/>
                    </a:lnTo>
                    <a:lnTo>
                      <a:pt x="1068" y="206"/>
                    </a:lnTo>
                    <a:lnTo>
                      <a:pt x="1038" y="174"/>
                    </a:lnTo>
                    <a:lnTo>
                      <a:pt x="944" y="230"/>
                    </a:lnTo>
                    <a:lnTo>
                      <a:pt x="944" y="230"/>
                    </a:lnTo>
                    <a:lnTo>
                      <a:pt x="912" y="204"/>
                    </a:lnTo>
                    <a:lnTo>
                      <a:pt x="876" y="180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862" y="54"/>
                    </a:lnTo>
                    <a:lnTo>
                      <a:pt x="822" y="38"/>
                    </a:lnTo>
                    <a:lnTo>
                      <a:pt x="816" y="44"/>
                    </a:lnTo>
                    <a:lnTo>
                      <a:pt x="758" y="126"/>
                    </a:lnTo>
                    <a:lnTo>
                      <a:pt x="758" y="126"/>
                    </a:lnTo>
                    <a:lnTo>
                      <a:pt x="756" y="126"/>
                    </a:lnTo>
                    <a:lnTo>
                      <a:pt x="756" y="126"/>
                    </a:lnTo>
                    <a:lnTo>
                      <a:pt x="754" y="124"/>
                    </a:lnTo>
                    <a:lnTo>
                      <a:pt x="754" y="124"/>
                    </a:lnTo>
                    <a:lnTo>
                      <a:pt x="752" y="124"/>
                    </a:lnTo>
                    <a:lnTo>
                      <a:pt x="752" y="124"/>
                    </a:lnTo>
                    <a:lnTo>
                      <a:pt x="750" y="124"/>
                    </a:lnTo>
                    <a:lnTo>
                      <a:pt x="750" y="124"/>
                    </a:lnTo>
                    <a:lnTo>
                      <a:pt x="750" y="124"/>
                    </a:lnTo>
                    <a:lnTo>
                      <a:pt x="750" y="124"/>
                    </a:lnTo>
                    <a:lnTo>
                      <a:pt x="748" y="122"/>
                    </a:lnTo>
                    <a:lnTo>
                      <a:pt x="748" y="122"/>
                    </a:lnTo>
                    <a:lnTo>
                      <a:pt x="746" y="122"/>
                    </a:lnTo>
                    <a:lnTo>
                      <a:pt x="746" y="122"/>
                    </a:lnTo>
                    <a:lnTo>
                      <a:pt x="744" y="122"/>
                    </a:lnTo>
                    <a:lnTo>
                      <a:pt x="744" y="122"/>
                    </a:lnTo>
                    <a:lnTo>
                      <a:pt x="742" y="120"/>
                    </a:lnTo>
                    <a:lnTo>
                      <a:pt x="742" y="120"/>
                    </a:lnTo>
                    <a:lnTo>
                      <a:pt x="740" y="120"/>
                    </a:lnTo>
                    <a:lnTo>
                      <a:pt x="740" y="120"/>
                    </a:lnTo>
                    <a:lnTo>
                      <a:pt x="738" y="120"/>
                    </a:lnTo>
                    <a:lnTo>
                      <a:pt x="738" y="120"/>
                    </a:lnTo>
                    <a:lnTo>
                      <a:pt x="736" y="120"/>
                    </a:lnTo>
                    <a:lnTo>
                      <a:pt x="736" y="120"/>
                    </a:lnTo>
                    <a:lnTo>
                      <a:pt x="706" y="112"/>
                    </a:lnTo>
                    <a:lnTo>
                      <a:pt x="674" y="108"/>
                    </a:lnTo>
                    <a:lnTo>
                      <a:pt x="652" y="2"/>
                    </a:lnTo>
                    <a:lnTo>
                      <a:pt x="652" y="2"/>
                    </a:lnTo>
                    <a:lnTo>
                      <a:pt x="61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86"/>
              <p:cNvSpPr>
                <a:spLocks/>
              </p:cNvSpPr>
              <p:nvPr/>
            </p:nvSpPr>
            <p:spPr bwMode="auto">
              <a:xfrm>
                <a:off x="5537200" y="1319213"/>
                <a:ext cx="1022350" cy="1022350"/>
              </a:xfrm>
              <a:custGeom>
                <a:avLst/>
                <a:gdLst>
                  <a:gd name="T0" fmla="*/ 322 w 644"/>
                  <a:gd name="T1" fmla="*/ 644 h 644"/>
                  <a:gd name="T2" fmla="*/ 256 w 644"/>
                  <a:gd name="T3" fmla="*/ 638 h 644"/>
                  <a:gd name="T4" fmla="*/ 196 w 644"/>
                  <a:gd name="T5" fmla="*/ 618 h 644"/>
                  <a:gd name="T6" fmla="*/ 142 w 644"/>
                  <a:gd name="T7" fmla="*/ 590 h 644"/>
                  <a:gd name="T8" fmla="*/ 94 w 644"/>
                  <a:gd name="T9" fmla="*/ 550 h 644"/>
                  <a:gd name="T10" fmla="*/ 54 w 644"/>
                  <a:gd name="T11" fmla="*/ 502 h 644"/>
                  <a:gd name="T12" fmla="*/ 24 w 644"/>
                  <a:gd name="T13" fmla="*/ 448 h 644"/>
                  <a:gd name="T14" fmla="*/ 6 w 644"/>
                  <a:gd name="T15" fmla="*/ 386 h 644"/>
                  <a:gd name="T16" fmla="*/ 0 w 644"/>
                  <a:gd name="T17" fmla="*/ 322 h 644"/>
                  <a:gd name="T18" fmla="*/ 2 w 644"/>
                  <a:gd name="T19" fmla="*/ 288 h 644"/>
                  <a:gd name="T20" fmla="*/ 14 w 644"/>
                  <a:gd name="T21" fmla="*/ 226 h 644"/>
                  <a:gd name="T22" fmla="*/ 38 w 644"/>
                  <a:gd name="T23" fmla="*/ 168 h 644"/>
                  <a:gd name="T24" fmla="*/ 72 w 644"/>
                  <a:gd name="T25" fmla="*/ 116 h 644"/>
                  <a:gd name="T26" fmla="*/ 116 w 644"/>
                  <a:gd name="T27" fmla="*/ 74 h 644"/>
                  <a:gd name="T28" fmla="*/ 168 w 644"/>
                  <a:gd name="T29" fmla="*/ 38 h 644"/>
                  <a:gd name="T30" fmla="*/ 226 w 644"/>
                  <a:gd name="T31" fmla="*/ 14 h 644"/>
                  <a:gd name="T32" fmla="*/ 288 w 644"/>
                  <a:gd name="T33" fmla="*/ 2 h 644"/>
                  <a:gd name="T34" fmla="*/ 322 w 644"/>
                  <a:gd name="T35" fmla="*/ 0 h 644"/>
                  <a:gd name="T36" fmla="*/ 386 w 644"/>
                  <a:gd name="T37" fmla="*/ 6 h 644"/>
                  <a:gd name="T38" fmla="*/ 448 w 644"/>
                  <a:gd name="T39" fmla="*/ 24 h 644"/>
                  <a:gd name="T40" fmla="*/ 502 w 644"/>
                  <a:gd name="T41" fmla="*/ 54 h 644"/>
                  <a:gd name="T42" fmla="*/ 550 w 644"/>
                  <a:gd name="T43" fmla="*/ 94 h 644"/>
                  <a:gd name="T44" fmla="*/ 590 w 644"/>
                  <a:gd name="T45" fmla="*/ 142 h 644"/>
                  <a:gd name="T46" fmla="*/ 618 w 644"/>
                  <a:gd name="T47" fmla="*/ 196 h 644"/>
                  <a:gd name="T48" fmla="*/ 638 w 644"/>
                  <a:gd name="T49" fmla="*/ 256 h 644"/>
                  <a:gd name="T50" fmla="*/ 644 w 644"/>
                  <a:gd name="T51" fmla="*/ 322 h 644"/>
                  <a:gd name="T52" fmla="*/ 642 w 644"/>
                  <a:gd name="T53" fmla="*/ 354 h 644"/>
                  <a:gd name="T54" fmla="*/ 630 w 644"/>
                  <a:gd name="T55" fmla="*/ 418 h 644"/>
                  <a:gd name="T56" fmla="*/ 606 w 644"/>
                  <a:gd name="T57" fmla="*/ 476 h 644"/>
                  <a:gd name="T58" fmla="*/ 570 w 644"/>
                  <a:gd name="T59" fmla="*/ 526 h 644"/>
                  <a:gd name="T60" fmla="*/ 526 w 644"/>
                  <a:gd name="T61" fmla="*/ 570 h 644"/>
                  <a:gd name="T62" fmla="*/ 476 w 644"/>
                  <a:gd name="T63" fmla="*/ 606 h 644"/>
                  <a:gd name="T64" fmla="*/ 418 w 644"/>
                  <a:gd name="T65" fmla="*/ 630 h 644"/>
                  <a:gd name="T66" fmla="*/ 354 w 644"/>
                  <a:gd name="T67" fmla="*/ 642 h 644"/>
                  <a:gd name="T68" fmla="*/ 322 w 644"/>
                  <a:gd name="T69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4" h="644">
                    <a:moveTo>
                      <a:pt x="322" y="644"/>
                    </a:moveTo>
                    <a:lnTo>
                      <a:pt x="322" y="644"/>
                    </a:lnTo>
                    <a:lnTo>
                      <a:pt x="288" y="642"/>
                    </a:lnTo>
                    <a:lnTo>
                      <a:pt x="256" y="638"/>
                    </a:lnTo>
                    <a:lnTo>
                      <a:pt x="226" y="630"/>
                    </a:lnTo>
                    <a:lnTo>
                      <a:pt x="196" y="618"/>
                    </a:lnTo>
                    <a:lnTo>
                      <a:pt x="168" y="606"/>
                    </a:lnTo>
                    <a:lnTo>
                      <a:pt x="142" y="590"/>
                    </a:lnTo>
                    <a:lnTo>
                      <a:pt x="116" y="570"/>
                    </a:lnTo>
                    <a:lnTo>
                      <a:pt x="94" y="550"/>
                    </a:lnTo>
                    <a:lnTo>
                      <a:pt x="72" y="526"/>
                    </a:lnTo>
                    <a:lnTo>
                      <a:pt x="54" y="502"/>
                    </a:lnTo>
                    <a:lnTo>
                      <a:pt x="38" y="476"/>
                    </a:lnTo>
                    <a:lnTo>
                      <a:pt x="24" y="448"/>
                    </a:lnTo>
                    <a:lnTo>
                      <a:pt x="14" y="418"/>
                    </a:lnTo>
                    <a:lnTo>
                      <a:pt x="6" y="386"/>
                    </a:lnTo>
                    <a:lnTo>
                      <a:pt x="2" y="354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288"/>
                    </a:lnTo>
                    <a:lnTo>
                      <a:pt x="6" y="256"/>
                    </a:lnTo>
                    <a:lnTo>
                      <a:pt x="14" y="226"/>
                    </a:lnTo>
                    <a:lnTo>
                      <a:pt x="24" y="196"/>
                    </a:lnTo>
                    <a:lnTo>
                      <a:pt x="38" y="168"/>
                    </a:lnTo>
                    <a:lnTo>
                      <a:pt x="54" y="142"/>
                    </a:lnTo>
                    <a:lnTo>
                      <a:pt x="72" y="116"/>
                    </a:lnTo>
                    <a:lnTo>
                      <a:pt x="94" y="94"/>
                    </a:lnTo>
                    <a:lnTo>
                      <a:pt x="116" y="74"/>
                    </a:lnTo>
                    <a:lnTo>
                      <a:pt x="142" y="54"/>
                    </a:lnTo>
                    <a:lnTo>
                      <a:pt x="168" y="38"/>
                    </a:lnTo>
                    <a:lnTo>
                      <a:pt x="196" y="24"/>
                    </a:lnTo>
                    <a:lnTo>
                      <a:pt x="226" y="14"/>
                    </a:lnTo>
                    <a:lnTo>
                      <a:pt x="256" y="6"/>
                    </a:lnTo>
                    <a:lnTo>
                      <a:pt x="288" y="2"/>
                    </a:lnTo>
                    <a:lnTo>
                      <a:pt x="322" y="0"/>
                    </a:lnTo>
                    <a:lnTo>
                      <a:pt x="322" y="0"/>
                    </a:lnTo>
                    <a:lnTo>
                      <a:pt x="354" y="2"/>
                    </a:lnTo>
                    <a:lnTo>
                      <a:pt x="386" y="6"/>
                    </a:lnTo>
                    <a:lnTo>
                      <a:pt x="418" y="14"/>
                    </a:lnTo>
                    <a:lnTo>
                      <a:pt x="448" y="24"/>
                    </a:lnTo>
                    <a:lnTo>
                      <a:pt x="476" y="38"/>
                    </a:lnTo>
                    <a:lnTo>
                      <a:pt x="502" y="54"/>
                    </a:lnTo>
                    <a:lnTo>
                      <a:pt x="526" y="74"/>
                    </a:lnTo>
                    <a:lnTo>
                      <a:pt x="550" y="94"/>
                    </a:lnTo>
                    <a:lnTo>
                      <a:pt x="570" y="116"/>
                    </a:lnTo>
                    <a:lnTo>
                      <a:pt x="590" y="142"/>
                    </a:lnTo>
                    <a:lnTo>
                      <a:pt x="606" y="168"/>
                    </a:lnTo>
                    <a:lnTo>
                      <a:pt x="618" y="196"/>
                    </a:lnTo>
                    <a:lnTo>
                      <a:pt x="630" y="226"/>
                    </a:lnTo>
                    <a:lnTo>
                      <a:pt x="638" y="256"/>
                    </a:lnTo>
                    <a:lnTo>
                      <a:pt x="642" y="288"/>
                    </a:lnTo>
                    <a:lnTo>
                      <a:pt x="644" y="322"/>
                    </a:lnTo>
                    <a:lnTo>
                      <a:pt x="644" y="322"/>
                    </a:lnTo>
                    <a:lnTo>
                      <a:pt x="642" y="354"/>
                    </a:lnTo>
                    <a:lnTo>
                      <a:pt x="638" y="386"/>
                    </a:lnTo>
                    <a:lnTo>
                      <a:pt x="630" y="418"/>
                    </a:lnTo>
                    <a:lnTo>
                      <a:pt x="618" y="448"/>
                    </a:lnTo>
                    <a:lnTo>
                      <a:pt x="606" y="476"/>
                    </a:lnTo>
                    <a:lnTo>
                      <a:pt x="590" y="502"/>
                    </a:lnTo>
                    <a:lnTo>
                      <a:pt x="570" y="526"/>
                    </a:lnTo>
                    <a:lnTo>
                      <a:pt x="550" y="550"/>
                    </a:lnTo>
                    <a:lnTo>
                      <a:pt x="526" y="570"/>
                    </a:lnTo>
                    <a:lnTo>
                      <a:pt x="502" y="590"/>
                    </a:lnTo>
                    <a:lnTo>
                      <a:pt x="476" y="606"/>
                    </a:lnTo>
                    <a:lnTo>
                      <a:pt x="448" y="618"/>
                    </a:lnTo>
                    <a:lnTo>
                      <a:pt x="418" y="630"/>
                    </a:lnTo>
                    <a:lnTo>
                      <a:pt x="386" y="638"/>
                    </a:lnTo>
                    <a:lnTo>
                      <a:pt x="354" y="642"/>
                    </a:lnTo>
                    <a:lnTo>
                      <a:pt x="322" y="644"/>
                    </a:lnTo>
                    <a:lnTo>
                      <a:pt x="322" y="644"/>
                    </a:lnTo>
                    <a:close/>
                  </a:path>
                </a:pathLst>
              </a:custGeom>
              <a:solidFill>
                <a:srgbClr val="A30D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87"/>
              <p:cNvSpPr>
                <a:spLocks/>
              </p:cNvSpPr>
              <p:nvPr/>
            </p:nvSpPr>
            <p:spPr bwMode="auto">
              <a:xfrm>
                <a:off x="6022975" y="1690688"/>
                <a:ext cx="127000" cy="127000"/>
              </a:xfrm>
              <a:custGeom>
                <a:avLst/>
                <a:gdLst>
                  <a:gd name="T0" fmla="*/ 74 w 80"/>
                  <a:gd name="T1" fmla="*/ 80 h 80"/>
                  <a:gd name="T2" fmla="*/ 74 w 80"/>
                  <a:gd name="T3" fmla="*/ 80 h 80"/>
                  <a:gd name="T4" fmla="*/ 70 w 80"/>
                  <a:gd name="T5" fmla="*/ 78 h 80"/>
                  <a:gd name="T6" fmla="*/ 68 w 80"/>
                  <a:gd name="T7" fmla="*/ 74 h 80"/>
                  <a:gd name="T8" fmla="*/ 68 w 80"/>
                  <a:gd name="T9" fmla="*/ 74 h 80"/>
                  <a:gd name="T10" fmla="*/ 68 w 80"/>
                  <a:gd name="T11" fmla="*/ 62 h 80"/>
                  <a:gd name="T12" fmla="*/ 64 w 80"/>
                  <a:gd name="T13" fmla="*/ 50 h 80"/>
                  <a:gd name="T14" fmla="*/ 58 w 80"/>
                  <a:gd name="T15" fmla="*/ 38 h 80"/>
                  <a:gd name="T16" fmla="*/ 50 w 80"/>
                  <a:gd name="T17" fmla="*/ 30 h 80"/>
                  <a:gd name="T18" fmla="*/ 40 w 80"/>
                  <a:gd name="T19" fmla="*/ 22 h 80"/>
                  <a:gd name="T20" fmla="*/ 30 w 80"/>
                  <a:gd name="T21" fmla="*/ 16 h 80"/>
                  <a:gd name="T22" fmla="*/ 18 w 80"/>
                  <a:gd name="T23" fmla="*/ 12 h 80"/>
                  <a:gd name="T24" fmla="*/ 6 w 80"/>
                  <a:gd name="T25" fmla="*/ 10 h 80"/>
                  <a:gd name="T26" fmla="*/ 6 w 80"/>
                  <a:gd name="T27" fmla="*/ 10 h 80"/>
                  <a:gd name="T28" fmla="*/ 2 w 80"/>
                  <a:gd name="T29" fmla="*/ 10 h 80"/>
                  <a:gd name="T30" fmla="*/ 0 w 80"/>
                  <a:gd name="T31" fmla="*/ 6 h 80"/>
                  <a:gd name="T32" fmla="*/ 0 w 80"/>
                  <a:gd name="T33" fmla="*/ 6 h 80"/>
                  <a:gd name="T34" fmla="*/ 2 w 80"/>
                  <a:gd name="T35" fmla="*/ 2 h 80"/>
                  <a:gd name="T36" fmla="*/ 6 w 80"/>
                  <a:gd name="T37" fmla="*/ 0 h 80"/>
                  <a:gd name="T38" fmla="*/ 6 w 80"/>
                  <a:gd name="T39" fmla="*/ 0 h 80"/>
                  <a:gd name="T40" fmla="*/ 20 w 80"/>
                  <a:gd name="T41" fmla="*/ 0 h 80"/>
                  <a:gd name="T42" fmla="*/ 34 w 80"/>
                  <a:gd name="T43" fmla="*/ 6 h 80"/>
                  <a:gd name="T44" fmla="*/ 48 w 80"/>
                  <a:gd name="T45" fmla="*/ 12 h 80"/>
                  <a:gd name="T46" fmla="*/ 58 w 80"/>
                  <a:gd name="T47" fmla="*/ 22 h 80"/>
                  <a:gd name="T48" fmla="*/ 68 w 80"/>
                  <a:gd name="T49" fmla="*/ 32 h 80"/>
                  <a:gd name="T50" fmla="*/ 74 w 80"/>
                  <a:gd name="T51" fmla="*/ 46 h 80"/>
                  <a:gd name="T52" fmla="*/ 78 w 80"/>
                  <a:gd name="T53" fmla="*/ 60 h 80"/>
                  <a:gd name="T54" fmla="*/ 80 w 80"/>
                  <a:gd name="T55" fmla="*/ 74 h 80"/>
                  <a:gd name="T56" fmla="*/ 80 w 80"/>
                  <a:gd name="T57" fmla="*/ 74 h 80"/>
                  <a:gd name="T58" fmla="*/ 78 w 80"/>
                  <a:gd name="T59" fmla="*/ 78 h 80"/>
                  <a:gd name="T60" fmla="*/ 74 w 80"/>
                  <a:gd name="T61" fmla="*/ 80 h 80"/>
                  <a:gd name="T62" fmla="*/ 74 w 80"/>
                  <a:gd name="T6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" h="80">
                    <a:moveTo>
                      <a:pt x="74" y="80"/>
                    </a:moveTo>
                    <a:lnTo>
                      <a:pt x="74" y="80"/>
                    </a:lnTo>
                    <a:lnTo>
                      <a:pt x="70" y="78"/>
                    </a:lnTo>
                    <a:lnTo>
                      <a:pt x="68" y="74"/>
                    </a:lnTo>
                    <a:lnTo>
                      <a:pt x="68" y="74"/>
                    </a:lnTo>
                    <a:lnTo>
                      <a:pt x="68" y="62"/>
                    </a:lnTo>
                    <a:lnTo>
                      <a:pt x="64" y="50"/>
                    </a:lnTo>
                    <a:lnTo>
                      <a:pt x="58" y="38"/>
                    </a:lnTo>
                    <a:lnTo>
                      <a:pt x="50" y="30"/>
                    </a:lnTo>
                    <a:lnTo>
                      <a:pt x="40" y="22"/>
                    </a:lnTo>
                    <a:lnTo>
                      <a:pt x="30" y="16"/>
                    </a:lnTo>
                    <a:lnTo>
                      <a:pt x="18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0" y="0"/>
                    </a:lnTo>
                    <a:lnTo>
                      <a:pt x="34" y="6"/>
                    </a:lnTo>
                    <a:lnTo>
                      <a:pt x="48" y="12"/>
                    </a:lnTo>
                    <a:lnTo>
                      <a:pt x="58" y="22"/>
                    </a:lnTo>
                    <a:lnTo>
                      <a:pt x="68" y="32"/>
                    </a:lnTo>
                    <a:lnTo>
                      <a:pt x="74" y="46"/>
                    </a:lnTo>
                    <a:lnTo>
                      <a:pt x="78" y="60"/>
                    </a:lnTo>
                    <a:lnTo>
                      <a:pt x="80" y="74"/>
                    </a:lnTo>
                    <a:lnTo>
                      <a:pt x="80" y="74"/>
                    </a:lnTo>
                    <a:lnTo>
                      <a:pt x="78" y="78"/>
                    </a:lnTo>
                    <a:lnTo>
                      <a:pt x="74" y="80"/>
                    </a:lnTo>
                    <a:lnTo>
                      <a:pt x="74" y="8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88"/>
              <p:cNvSpPr>
                <a:spLocks/>
              </p:cNvSpPr>
              <p:nvPr/>
            </p:nvSpPr>
            <p:spPr bwMode="auto">
              <a:xfrm>
                <a:off x="6051550" y="1878013"/>
                <a:ext cx="41275" cy="165100"/>
              </a:xfrm>
              <a:custGeom>
                <a:avLst/>
                <a:gdLst>
                  <a:gd name="T0" fmla="*/ 8 w 26"/>
                  <a:gd name="T1" fmla="*/ 104 h 104"/>
                  <a:gd name="T2" fmla="*/ 0 w 26"/>
                  <a:gd name="T3" fmla="*/ 104 h 104"/>
                  <a:gd name="T4" fmla="*/ 18 w 26"/>
                  <a:gd name="T5" fmla="*/ 0 h 104"/>
                  <a:gd name="T6" fmla="*/ 26 w 26"/>
                  <a:gd name="T7" fmla="*/ 2 h 104"/>
                  <a:gd name="T8" fmla="*/ 8 w 26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4">
                    <a:moveTo>
                      <a:pt x="8" y="104"/>
                    </a:moveTo>
                    <a:lnTo>
                      <a:pt x="0" y="104"/>
                    </a:lnTo>
                    <a:lnTo>
                      <a:pt x="18" y="0"/>
                    </a:lnTo>
                    <a:lnTo>
                      <a:pt x="26" y="2"/>
                    </a:lnTo>
                    <a:lnTo>
                      <a:pt x="8" y="104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89"/>
              <p:cNvSpPr>
                <a:spLocks/>
              </p:cNvSpPr>
              <p:nvPr/>
            </p:nvSpPr>
            <p:spPr bwMode="auto">
              <a:xfrm>
                <a:off x="5969000" y="1878013"/>
                <a:ext cx="41275" cy="165100"/>
              </a:xfrm>
              <a:custGeom>
                <a:avLst/>
                <a:gdLst>
                  <a:gd name="T0" fmla="*/ 18 w 26"/>
                  <a:gd name="T1" fmla="*/ 104 h 104"/>
                  <a:gd name="T2" fmla="*/ 0 w 26"/>
                  <a:gd name="T3" fmla="*/ 2 h 104"/>
                  <a:gd name="T4" fmla="*/ 10 w 26"/>
                  <a:gd name="T5" fmla="*/ 0 h 104"/>
                  <a:gd name="T6" fmla="*/ 26 w 26"/>
                  <a:gd name="T7" fmla="*/ 104 h 104"/>
                  <a:gd name="T8" fmla="*/ 18 w 26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4">
                    <a:moveTo>
                      <a:pt x="18" y="104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26" y="104"/>
                    </a:lnTo>
                    <a:lnTo>
                      <a:pt x="18" y="104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90"/>
              <p:cNvSpPr>
                <a:spLocks/>
              </p:cNvSpPr>
              <p:nvPr/>
            </p:nvSpPr>
            <p:spPr bwMode="auto">
              <a:xfrm>
                <a:off x="5981700" y="1881188"/>
                <a:ext cx="104775" cy="22225"/>
              </a:xfrm>
              <a:custGeom>
                <a:avLst/>
                <a:gdLst>
                  <a:gd name="T0" fmla="*/ 66 w 66"/>
                  <a:gd name="T1" fmla="*/ 14 h 14"/>
                  <a:gd name="T2" fmla="*/ 62 w 66"/>
                  <a:gd name="T3" fmla="*/ 12 h 14"/>
                  <a:gd name="T4" fmla="*/ 58 w 66"/>
                  <a:gd name="T5" fmla="*/ 8 h 14"/>
                  <a:gd name="T6" fmla="*/ 56 w 66"/>
                  <a:gd name="T7" fmla="*/ 4 h 14"/>
                  <a:gd name="T8" fmla="*/ 54 w 66"/>
                  <a:gd name="T9" fmla="*/ 8 h 14"/>
                  <a:gd name="T10" fmla="*/ 50 w 66"/>
                  <a:gd name="T11" fmla="*/ 12 h 14"/>
                  <a:gd name="T12" fmla="*/ 48 w 66"/>
                  <a:gd name="T13" fmla="*/ 14 h 14"/>
                  <a:gd name="T14" fmla="*/ 44 w 66"/>
                  <a:gd name="T15" fmla="*/ 12 h 14"/>
                  <a:gd name="T16" fmla="*/ 42 w 66"/>
                  <a:gd name="T17" fmla="*/ 8 h 14"/>
                  <a:gd name="T18" fmla="*/ 40 w 66"/>
                  <a:gd name="T19" fmla="*/ 4 h 14"/>
                  <a:gd name="T20" fmla="*/ 38 w 66"/>
                  <a:gd name="T21" fmla="*/ 8 h 14"/>
                  <a:gd name="T22" fmla="*/ 34 w 66"/>
                  <a:gd name="T23" fmla="*/ 12 h 14"/>
                  <a:gd name="T24" fmla="*/ 32 w 66"/>
                  <a:gd name="T25" fmla="*/ 14 h 14"/>
                  <a:gd name="T26" fmla="*/ 28 w 66"/>
                  <a:gd name="T27" fmla="*/ 12 h 14"/>
                  <a:gd name="T28" fmla="*/ 26 w 66"/>
                  <a:gd name="T29" fmla="*/ 8 h 14"/>
                  <a:gd name="T30" fmla="*/ 24 w 66"/>
                  <a:gd name="T31" fmla="*/ 4 h 14"/>
                  <a:gd name="T32" fmla="*/ 22 w 66"/>
                  <a:gd name="T33" fmla="*/ 8 h 14"/>
                  <a:gd name="T34" fmla="*/ 18 w 66"/>
                  <a:gd name="T35" fmla="*/ 12 h 14"/>
                  <a:gd name="T36" fmla="*/ 16 w 66"/>
                  <a:gd name="T37" fmla="*/ 14 h 14"/>
                  <a:gd name="T38" fmla="*/ 12 w 66"/>
                  <a:gd name="T39" fmla="*/ 12 h 14"/>
                  <a:gd name="T40" fmla="*/ 10 w 66"/>
                  <a:gd name="T41" fmla="*/ 8 h 14"/>
                  <a:gd name="T42" fmla="*/ 8 w 66"/>
                  <a:gd name="T43" fmla="*/ 4 h 14"/>
                  <a:gd name="T44" fmla="*/ 6 w 66"/>
                  <a:gd name="T45" fmla="*/ 8 h 14"/>
                  <a:gd name="T46" fmla="*/ 2 w 66"/>
                  <a:gd name="T47" fmla="*/ 12 h 14"/>
                  <a:gd name="T48" fmla="*/ 0 w 66"/>
                  <a:gd name="T49" fmla="*/ 8 h 14"/>
                  <a:gd name="T50" fmla="*/ 2 w 66"/>
                  <a:gd name="T51" fmla="*/ 6 h 14"/>
                  <a:gd name="T52" fmla="*/ 4 w 66"/>
                  <a:gd name="T53" fmla="*/ 2 h 14"/>
                  <a:gd name="T54" fmla="*/ 8 w 66"/>
                  <a:gd name="T55" fmla="*/ 0 h 14"/>
                  <a:gd name="T56" fmla="*/ 10 w 66"/>
                  <a:gd name="T57" fmla="*/ 0 h 14"/>
                  <a:gd name="T58" fmla="*/ 14 w 66"/>
                  <a:gd name="T59" fmla="*/ 6 h 14"/>
                  <a:gd name="T60" fmla="*/ 16 w 66"/>
                  <a:gd name="T61" fmla="*/ 8 h 14"/>
                  <a:gd name="T62" fmla="*/ 18 w 66"/>
                  <a:gd name="T63" fmla="*/ 6 h 14"/>
                  <a:gd name="T64" fmla="*/ 20 w 66"/>
                  <a:gd name="T65" fmla="*/ 2 h 14"/>
                  <a:gd name="T66" fmla="*/ 24 w 66"/>
                  <a:gd name="T67" fmla="*/ 0 h 14"/>
                  <a:gd name="T68" fmla="*/ 26 w 66"/>
                  <a:gd name="T69" fmla="*/ 0 h 14"/>
                  <a:gd name="T70" fmla="*/ 30 w 66"/>
                  <a:gd name="T71" fmla="*/ 6 h 14"/>
                  <a:gd name="T72" fmla="*/ 32 w 66"/>
                  <a:gd name="T73" fmla="*/ 8 h 14"/>
                  <a:gd name="T74" fmla="*/ 34 w 66"/>
                  <a:gd name="T75" fmla="*/ 6 h 14"/>
                  <a:gd name="T76" fmla="*/ 36 w 66"/>
                  <a:gd name="T77" fmla="*/ 2 h 14"/>
                  <a:gd name="T78" fmla="*/ 40 w 66"/>
                  <a:gd name="T79" fmla="*/ 0 h 14"/>
                  <a:gd name="T80" fmla="*/ 42 w 66"/>
                  <a:gd name="T81" fmla="*/ 0 h 14"/>
                  <a:gd name="T82" fmla="*/ 46 w 66"/>
                  <a:gd name="T83" fmla="*/ 6 h 14"/>
                  <a:gd name="T84" fmla="*/ 48 w 66"/>
                  <a:gd name="T85" fmla="*/ 8 h 14"/>
                  <a:gd name="T86" fmla="*/ 50 w 66"/>
                  <a:gd name="T87" fmla="*/ 6 h 14"/>
                  <a:gd name="T88" fmla="*/ 52 w 66"/>
                  <a:gd name="T89" fmla="*/ 2 h 14"/>
                  <a:gd name="T90" fmla="*/ 56 w 66"/>
                  <a:gd name="T91" fmla="*/ 0 h 14"/>
                  <a:gd name="T92" fmla="*/ 60 w 66"/>
                  <a:gd name="T93" fmla="*/ 0 h 14"/>
                  <a:gd name="T94" fmla="*/ 64 w 66"/>
                  <a:gd name="T95" fmla="*/ 6 h 14"/>
                  <a:gd name="T96" fmla="*/ 66 w 66"/>
                  <a:gd name="T9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" h="14">
                    <a:moveTo>
                      <a:pt x="66" y="14"/>
                    </a:moveTo>
                    <a:lnTo>
                      <a:pt x="66" y="14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6" y="12"/>
                    </a:lnTo>
                    <a:lnTo>
                      <a:pt x="34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2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6" y="2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2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52" y="2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6" y="8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91"/>
              <p:cNvSpPr>
                <a:spLocks/>
              </p:cNvSpPr>
              <p:nvPr/>
            </p:nvSpPr>
            <p:spPr bwMode="auto">
              <a:xfrm>
                <a:off x="6022975" y="1497013"/>
                <a:ext cx="15875" cy="111125"/>
              </a:xfrm>
              <a:custGeom>
                <a:avLst/>
                <a:gdLst>
                  <a:gd name="T0" fmla="*/ 6 w 10"/>
                  <a:gd name="T1" fmla="*/ 70 h 70"/>
                  <a:gd name="T2" fmla="*/ 6 w 10"/>
                  <a:gd name="T3" fmla="*/ 70 h 70"/>
                  <a:gd name="T4" fmla="*/ 2 w 10"/>
                  <a:gd name="T5" fmla="*/ 70 h 70"/>
                  <a:gd name="T6" fmla="*/ 0 w 10"/>
                  <a:gd name="T7" fmla="*/ 66 h 70"/>
                  <a:gd name="T8" fmla="*/ 0 w 10"/>
                  <a:gd name="T9" fmla="*/ 6 h 70"/>
                  <a:gd name="T10" fmla="*/ 0 w 10"/>
                  <a:gd name="T11" fmla="*/ 6 h 70"/>
                  <a:gd name="T12" fmla="*/ 2 w 10"/>
                  <a:gd name="T13" fmla="*/ 2 h 70"/>
                  <a:gd name="T14" fmla="*/ 6 w 10"/>
                  <a:gd name="T15" fmla="*/ 0 h 70"/>
                  <a:gd name="T16" fmla="*/ 6 w 10"/>
                  <a:gd name="T17" fmla="*/ 0 h 70"/>
                  <a:gd name="T18" fmla="*/ 10 w 10"/>
                  <a:gd name="T19" fmla="*/ 2 h 70"/>
                  <a:gd name="T20" fmla="*/ 10 w 10"/>
                  <a:gd name="T21" fmla="*/ 6 h 70"/>
                  <a:gd name="T22" fmla="*/ 10 w 10"/>
                  <a:gd name="T23" fmla="*/ 66 h 70"/>
                  <a:gd name="T24" fmla="*/ 10 w 10"/>
                  <a:gd name="T25" fmla="*/ 66 h 70"/>
                  <a:gd name="T26" fmla="*/ 10 w 10"/>
                  <a:gd name="T27" fmla="*/ 70 h 70"/>
                  <a:gd name="T28" fmla="*/ 6 w 10"/>
                  <a:gd name="T29" fmla="*/ 70 h 70"/>
                  <a:gd name="T30" fmla="*/ 6 w 10"/>
                  <a:gd name="T3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70">
                    <a:moveTo>
                      <a:pt x="6" y="70"/>
                    </a:moveTo>
                    <a:lnTo>
                      <a:pt x="6" y="70"/>
                    </a:lnTo>
                    <a:lnTo>
                      <a:pt x="2" y="70"/>
                    </a:lnTo>
                    <a:lnTo>
                      <a:pt x="0" y="6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92"/>
              <p:cNvSpPr>
                <a:spLocks/>
              </p:cNvSpPr>
              <p:nvPr/>
            </p:nvSpPr>
            <p:spPr bwMode="auto">
              <a:xfrm>
                <a:off x="6130925" y="1538288"/>
                <a:ext cx="63500" cy="101600"/>
              </a:xfrm>
              <a:custGeom>
                <a:avLst/>
                <a:gdLst>
                  <a:gd name="T0" fmla="*/ 6 w 40"/>
                  <a:gd name="T1" fmla="*/ 64 h 64"/>
                  <a:gd name="T2" fmla="*/ 6 w 40"/>
                  <a:gd name="T3" fmla="*/ 64 h 64"/>
                  <a:gd name="T4" fmla="*/ 2 w 40"/>
                  <a:gd name="T5" fmla="*/ 62 h 64"/>
                  <a:gd name="T6" fmla="*/ 2 w 40"/>
                  <a:gd name="T7" fmla="*/ 62 h 64"/>
                  <a:gd name="T8" fmla="*/ 0 w 40"/>
                  <a:gd name="T9" fmla="*/ 58 h 64"/>
                  <a:gd name="T10" fmla="*/ 0 w 40"/>
                  <a:gd name="T11" fmla="*/ 54 h 64"/>
                  <a:gd name="T12" fmla="*/ 30 w 40"/>
                  <a:gd name="T13" fmla="*/ 2 h 64"/>
                  <a:gd name="T14" fmla="*/ 30 w 40"/>
                  <a:gd name="T15" fmla="*/ 2 h 64"/>
                  <a:gd name="T16" fmla="*/ 34 w 40"/>
                  <a:gd name="T17" fmla="*/ 0 h 64"/>
                  <a:gd name="T18" fmla="*/ 38 w 40"/>
                  <a:gd name="T19" fmla="*/ 0 h 64"/>
                  <a:gd name="T20" fmla="*/ 38 w 40"/>
                  <a:gd name="T21" fmla="*/ 0 h 64"/>
                  <a:gd name="T22" fmla="*/ 40 w 40"/>
                  <a:gd name="T23" fmla="*/ 4 h 64"/>
                  <a:gd name="T24" fmla="*/ 40 w 40"/>
                  <a:gd name="T25" fmla="*/ 8 h 64"/>
                  <a:gd name="T26" fmla="*/ 10 w 40"/>
                  <a:gd name="T27" fmla="*/ 60 h 64"/>
                  <a:gd name="T28" fmla="*/ 10 w 40"/>
                  <a:gd name="T29" fmla="*/ 60 h 64"/>
                  <a:gd name="T30" fmla="*/ 8 w 40"/>
                  <a:gd name="T31" fmla="*/ 62 h 64"/>
                  <a:gd name="T32" fmla="*/ 6 w 40"/>
                  <a:gd name="T33" fmla="*/ 64 h 64"/>
                  <a:gd name="T34" fmla="*/ 6 w 40"/>
                  <a:gd name="T3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64">
                    <a:moveTo>
                      <a:pt x="6" y="64"/>
                    </a:moveTo>
                    <a:lnTo>
                      <a:pt x="6" y="64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4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4"/>
                    </a:lnTo>
                    <a:lnTo>
                      <a:pt x="40" y="8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8" y="62"/>
                    </a:lnTo>
                    <a:lnTo>
                      <a:pt x="6" y="64"/>
                    </a:lnTo>
                    <a:lnTo>
                      <a:pt x="6" y="64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93"/>
              <p:cNvSpPr>
                <a:spLocks/>
              </p:cNvSpPr>
              <p:nvPr/>
            </p:nvSpPr>
            <p:spPr bwMode="auto">
              <a:xfrm>
                <a:off x="6210300" y="1652588"/>
                <a:ext cx="98425" cy="63500"/>
              </a:xfrm>
              <a:custGeom>
                <a:avLst/>
                <a:gdLst>
                  <a:gd name="T0" fmla="*/ 6 w 62"/>
                  <a:gd name="T1" fmla="*/ 40 h 40"/>
                  <a:gd name="T2" fmla="*/ 6 w 62"/>
                  <a:gd name="T3" fmla="*/ 40 h 40"/>
                  <a:gd name="T4" fmla="*/ 2 w 62"/>
                  <a:gd name="T5" fmla="*/ 40 h 40"/>
                  <a:gd name="T6" fmla="*/ 0 w 62"/>
                  <a:gd name="T7" fmla="*/ 38 h 40"/>
                  <a:gd name="T8" fmla="*/ 0 w 62"/>
                  <a:gd name="T9" fmla="*/ 38 h 40"/>
                  <a:gd name="T10" fmla="*/ 0 w 62"/>
                  <a:gd name="T11" fmla="*/ 34 h 40"/>
                  <a:gd name="T12" fmla="*/ 2 w 62"/>
                  <a:gd name="T13" fmla="*/ 30 h 40"/>
                  <a:gd name="T14" fmla="*/ 54 w 62"/>
                  <a:gd name="T15" fmla="*/ 0 h 40"/>
                  <a:gd name="T16" fmla="*/ 54 w 62"/>
                  <a:gd name="T17" fmla="*/ 0 h 40"/>
                  <a:gd name="T18" fmla="*/ 58 w 62"/>
                  <a:gd name="T19" fmla="*/ 0 h 40"/>
                  <a:gd name="T20" fmla="*/ 62 w 62"/>
                  <a:gd name="T21" fmla="*/ 2 h 40"/>
                  <a:gd name="T22" fmla="*/ 62 w 62"/>
                  <a:gd name="T23" fmla="*/ 2 h 40"/>
                  <a:gd name="T24" fmla="*/ 62 w 62"/>
                  <a:gd name="T25" fmla="*/ 6 h 40"/>
                  <a:gd name="T26" fmla="*/ 60 w 62"/>
                  <a:gd name="T27" fmla="*/ 10 h 40"/>
                  <a:gd name="T28" fmla="*/ 8 w 62"/>
                  <a:gd name="T29" fmla="*/ 40 h 40"/>
                  <a:gd name="T30" fmla="*/ 8 w 62"/>
                  <a:gd name="T31" fmla="*/ 40 h 40"/>
                  <a:gd name="T32" fmla="*/ 6 w 62"/>
                  <a:gd name="T33" fmla="*/ 40 h 40"/>
                  <a:gd name="T34" fmla="*/ 6 w 62"/>
                  <a:gd name="T3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0">
                    <a:moveTo>
                      <a:pt x="6" y="40"/>
                    </a:moveTo>
                    <a:lnTo>
                      <a:pt x="6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2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6"/>
                    </a:lnTo>
                    <a:lnTo>
                      <a:pt x="60" y="1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6" y="4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94"/>
              <p:cNvSpPr>
                <a:spLocks/>
              </p:cNvSpPr>
              <p:nvPr/>
            </p:nvSpPr>
            <p:spPr bwMode="auto">
              <a:xfrm>
                <a:off x="6238875" y="1808163"/>
                <a:ext cx="114300" cy="15875"/>
              </a:xfrm>
              <a:custGeom>
                <a:avLst/>
                <a:gdLst>
                  <a:gd name="T0" fmla="*/ 66 w 72"/>
                  <a:gd name="T1" fmla="*/ 10 h 10"/>
                  <a:gd name="T2" fmla="*/ 6 w 72"/>
                  <a:gd name="T3" fmla="*/ 10 h 10"/>
                  <a:gd name="T4" fmla="*/ 6 w 72"/>
                  <a:gd name="T5" fmla="*/ 10 h 10"/>
                  <a:gd name="T6" fmla="*/ 2 w 72"/>
                  <a:gd name="T7" fmla="*/ 10 h 10"/>
                  <a:gd name="T8" fmla="*/ 0 w 72"/>
                  <a:gd name="T9" fmla="*/ 6 h 10"/>
                  <a:gd name="T10" fmla="*/ 0 w 72"/>
                  <a:gd name="T11" fmla="*/ 6 h 10"/>
                  <a:gd name="T12" fmla="*/ 2 w 72"/>
                  <a:gd name="T13" fmla="*/ 2 h 10"/>
                  <a:gd name="T14" fmla="*/ 6 w 72"/>
                  <a:gd name="T15" fmla="*/ 0 h 10"/>
                  <a:gd name="T16" fmla="*/ 66 w 72"/>
                  <a:gd name="T17" fmla="*/ 0 h 10"/>
                  <a:gd name="T18" fmla="*/ 66 w 72"/>
                  <a:gd name="T19" fmla="*/ 0 h 10"/>
                  <a:gd name="T20" fmla="*/ 70 w 72"/>
                  <a:gd name="T21" fmla="*/ 2 h 10"/>
                  <a:gd name="T22" fmla="*/ 72 w 72"/>
                  <a:gd name="T23" fmla="*/ 6 h 10"/>
                  <a:gd name="T24" fmla="*/ 72 w 72"/>
                  <a:gd name="T25" fmla="*/ 6 h 10"/>
                  <a:gd name="T26" fmla="*/ 70 w 72"/>
                  <a:gd name="T27" fmla="*/ 10 h 10"/>
                  <a:gd name="T28" fmla="*/ 66 w 72"/>
                  <a:gd name="T29" fmla="*/ 10 h 10"/>
                  <a:gd name="T30" fmla="*/ 66 w 72"/>
                  <a:gd name="T3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0">
                    <a:moveTo>
                      <a:pt x="66" y="10"/>
                    </a:moveTo>
                    <a:lnTo>
                      <a:pt x="6" y="10"/>
                    </a:lnTo>
                    <a:lnTo>
                      <a:pt x="6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70" y="2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6" y="1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95"/>
              <p:cNvSpPr>
                <a:spLocks/>
              </p:cNvSpPr>
              <p:nvPr/>
            </p:nvSpPr>
            <p:spPr bwMode="auto">
              <a:xfrm>
                <a:off x="6210300" y="1916113"/>
                <a:ext cx="98425" cy="63500"/>
              </a:xfrm>
              <a:custGeom>
                <a:avLst/>
                <a:gdLst>
                  <a:gd name="T0" fmla="*/ 56 w 62"/>
                  <a:gd name="T1" fmla="*/ 40 h 40"/>
                  <a:gd name="T2" fmla="*/ 56 w 62"/>
                  <a:gd name="T3" fmla="*/ 40 h 40"/>
                  <a:gd name="T4" fmla="*/ 54 w 62"/>
                  <a:gd name="T5" fmla="*/ 40 h 40"/>
                  <a:gd name="T6" fmla="*/ 2 w 62"/>
                  <a:gd name="T7" fmla="*/ 10 h 40"/>
                  <a:gd name="T8" fmla="*/ 2 w 62"/>
                  <a:gd name="T9" fmla="*/ 10 h 40"/>
                  <a:gd name="T10" fmla="*/ 0 w 62"/>
                  <a:gd name="T11" fmla="*/ 6 h 40"/>
                  <a:gd name="T12" fmla="*/ 0 w 62"/>
                  <a:gd name="T13" fmla="*/ 2 h 40"/>
                  <a:gd name="T14" fmla="*/ 0 w 62"/>
                  <a:gd name="T15" fmla="*/ 2 h 40"/>
                  <a:gd name="T16" fmla="*/ 4 w 62"/>
                  <a:gd name="T17" fmla="*/ 0 h 40"/>
                  <a:gd name="T18" fmla="*/ 8 w 62"/>
                  <a:gd name="T19" fmla="*/ 0 h 40"/>
                  <a:gd name="T20" fmla="*/ 60 w 62"/>
                  <a:gd name="T21" fmla="*/ 30 h 40"/>
                  <a:gd name="T22" fmla="*/ 60 w 62"/>
                  <a:gd name="T23" fmla="*/ 30 h 40"/>
                  <a:gd name="T24" fmla="*/ 62 w 62"/>
                  <a:gd name="T25" fmla="*/ 34 h 40"/>
                  <a:gd name="T26" fmla="*/ 62 w 62"/>
                  <a:gd name="T27" fmla="*/ 38 h 40"/>
                  <a:gd name="T28" fmla="*/ 62 w 62"/>
                  <a:gd name="T29" fmla="*/ 38 h 40"/>
                  <a:gd name="T30" fmla="*/ 60 w 62"/>
                  <a:gd name="T31" fmla="*/ 40 h 40"/>
                  <a:gd name="T32" fmla="*/ 56 w 62"/>
                  <a:gd name="T33" fmla="*/ 40 h 40"/>
                  <a:gd name="T34" fmla="*/ 56 w 62"/>
                  <a:gd name="T3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0">
                    <a:moveTo>
                      <a:pt x="56" y="40"/>
                    </a:moveTo>
                    <a:lnTo>
                      <a:pt x="56" y="40"/>
                    </a:lnTo>
                    <a:lnTo>
                      <a:pt x="54" y="4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2" y="34"/>
                    </a:lnTo>
                    <a:lnTo>
                      <a:pt x="62" y="38"/>
                    </a:lnTo>
                    <a:lnTo>
                      <a:pt x="62" y="38"/>
                    </a:lnTo>
                    <a:lnTo>
                      <a:pt x="60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96"/>
              <p:cNvSpPr>
                <a:spLocks/>
              </p:cNvSpPr>
              <p:nvPr/>
            </p:nvSpPr>
            <p:spPr bwMode="auto">
              <a:xfrm>
                <a:off x="5867400" y="1538288"/>
                <a:ext cx="63500" cy="101600"/>
              </a:xfrm>
              <a:custGeom>
                <a:avLst/>
                <a:gdLst>
                  <a:gd name="T0" fmla="*/ 36 w 40"/>
                  <a:gd name="T1" fmla="*/ 64 h 64"/>
                  <a:gd name="T2" fmla="*/ 36 w 40"/>
                  <a:gd name="T3" fmla="*/ 64 h 64"/>
                  <a:gd name="T4" fmla="*/ 32 w 40"/>
                  <a:gd name="T5" fmla="*/ 62 h 64"/>
                  <a:gd name="T6" fmla="*/ 30 w 40"/>
                  <a:gd name="T7" fmla="*/ 60 h 64"/>
                  <a:gd name="T8" fmla="*/ 0 w 40"/>
                  <a:gd name="T9" fmla="*/ 8 h 64"/>
                  <a:gd name="T10" fmla="*/ 0 w 40"/>
                  <a:gd name="T11" fmla="*/ 8 h 64"/>
                  <a:gd name="T12" fmla="*/ 0 w 40"/>
                  <a:gd name="T13" fmla="*/ 4 h 64"/>
                  <a:gd name="T14" fmla="*/ 2 w 40"/>
                  <a:gd name="T15" fmla="*/ 0 h 64"/>
                  <a:gd name="T16" fmla="*/ 2 w 40"/>
                  <a:gd name="T17" fmla="*/ 0 h 64"/>
                  <a:gd name="T18" fmla="*/ 8 w 40"/>
                  <a:gd name="T19" fmla="*/ 0 h 64"/>
                  <a:gd name="T20" fmla="*/ 10 w 40"/>
                  <a:gd name="T21" fmla="*/ 4 h 64"/>
                  <a:gd name="T22" fmla="*/ 40 w 40"/>
                  <a:gd name="T23" fmla="*/ 54 h 64"/>
                  <a:gd name="T24" fmla="*/ 40 w 40"/>
                  <a:gd name="T25" fmla="*/ 54 h 64"/>
                  <a:gd name="T26" fmla="*/ 40 w 40"/>
                  <a:gd name="T27" fmla="*/ 58 h 64"/>
                  <a:gd name="T28" fmla="*/ 38 w 40"/>
                  <a:gd name="T29" fmla="*/ 62 h 64"/>
                  <a:gd name="T30" fmla="*/ 38 w 40"/>
                  <a:gd name="T31" fmla="*/ 62 h 64"/>
                  <a:gd name="T32" fmla="*/ 36 w 40"/>
                  <a:gd name="T33" fmla="*/ 64 h 64"/>
                  <a:gd name="T34" fmla="*/ 36 w 40"/>
                  <a:gd name="T3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64">
                    <a:moveTo>
                      <a:pt x="36" y="64"/>
                    </a:moveTo>
                    <a:lnTo>
                      <a:pt x="36" y="64"/>
                    </a:lnTo>
                    <a:lnTo>
                      <a:pt x="32" y="62"/>
                    </a:lnTo>
                    <a:lnTo>
                      <a:pt x="30" y="6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8" y="0"/>
                    </a:lnTo>
                    <a:lnTo>
                      <a:pt x="10" y="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40" y="58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6" y="64"/>
                    </a:lnTo>
                    <a:lnTo>
                      <a:pt x="36" y="64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97"/>
              <p:cNvSpPr>
                <a:spLocks/>
              </p:cNvSpPr>
              <p:nvPr/>
            </p:nvSpPr>
            <p:spPr bwMode="auto">
              <a:xfrm>
                <a:off x="5753100" y="1652588"/>
                <a:ext cx="101600" cy="63500"/>
              </a:xfrm>
              <a:custGeom>
                <a:avLst/>
                <a:gdLst>
                  <a:gd name="T0" fmla="*/ 58 w 64"/>
                  <a:gd name="T1" fmla="*/ 40 h 40"/>
                  <a:gd name="T2" fmla="*/ 58 w 64"/>
                  <a:gd name="T3" fmla="*/ 40 h 40"/>
                  <a:gd name="T4" fmla="*/ 54 w 64"/>
                  <a:gd name="T5" fmla="*/ 40 h 40"/>
                  <a:gd name="T6" fmla="*/ 4 w 64"/>
                  <a:gd name="T7" fmla="*/ 10 h 40"/>
                  <a:gd name="T8" fmla="*/ 4 w 64"/>
                  <a:gd name="T9" fmla="*/ 10 h 40"/>
                  <a:gd name="T10" fmla="*/ 0 w 64"/>
                  <a:gd name="T11" fmla="*/ 6 h 40"/>
                  <a:gd name="T12" fmla="*/ 2 w 64"/>
                  <a:gd name="T13" fmla="*/ 2 h 40"/>
                  <a:gd name="T14" fmla="*/ 2 w 64"/>
                  <a:gd name="T15" fmla="*/ 2 h 40"/>
                  <a:gd name="T16" fmla="*/ 4 w 64"/>
                  <a:gd name="T17" fmla="*/ 0 h 40"/>
                  <a:gd name="T18" fmla="*/ 8 w 64"/>
                  <a:gd name="T19" fmla="*/ 0 h 40"/>
                  <a:gd name="T20" fmla="*/ 60 w 64"/>
                  <a:gd name="T21" fmla="*/ 30 h 40"/>
                  <a:gd name="T22" fmla="*/ 60 w 64"/>
                  <a:gd name="T23" fmla="*/ 30 h 40"/>
                  <a:gd name="T24" fmla="*/ 64 w 64"/>
                  <a:gd name="T25" fmla="*/ 34 h 40"/>
                  <a:gd name="T26" fmla="*/ 62 w 64"/>
                  <a:gd name="T27" fmla="*/ 38 h 40"/>
                  <a:gd name="T28" fmla="*/ 62 w 64"/>
                  <a:gd name="T29" fmla="*/ 38 h 40"/>
                  <a:gd name="T30" fmla="*/ 60 w 64"/>
                  <a:gd name="T31" fmla="*/ 40 h 40"/>
                  <a:gd name="T32" fmla="*/ 58 w 64"/>
                  <a:gd name="T33" fmla="*/ 40 h 40"/>
                  <a:gd name="T34" fmla="*/ 58 w 64"/>
                  <a:gd name="T3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40">
                    <a:moveTo>
                      <a:pt x="58" y="40"/>
                    </a:moveTo>
                    <a:lnTo>
                      <a:pt x="58" y="40"/>
                    </a:lnTo>
                    <a:lnTo>
                      <a:pt x="54" y="4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4" y="34"/>
                    </a:lnTo>
                    <a:lnTo>
                      <a:pt x="62" y="38"/>
                    </a:lnTo>
                    <a:lnTo>
                      <a:pt x="62" y="38"/>
                    </a:lnTo>
                    <a:lnTo>
                      <a:pt x="60" y="40"/>
                    </a:lnTo>
                    <a:lnTo>
                      <a:pt x="58" y="40"/>
                    </a:lnTo>
                    <a:lnTo>
                      <a:pt x="58" y="4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98"/>
              <p:cNvSpPr>
                <a:spLocks/>
              </p:cNvSpPr>
              <p:nvPr/>
            </p:nvSpPr>
            <p:spPr bwMode="auto">
              <a:xfrm>
                <a:off x="5711825" y="1808163"/>
                <a:ext cx="114300" cy="15875"/>
              </a:xfrm>
              <a:custGeom>
                <a:avLst/>
                <a:gdLst>
                  <a:gd name="T0" fmla="*/ 66 w 72"/>
                  <a:gd name="T1" fmla="*/ 10 h 10"/>
                  <a:gd name="T2" fmla="*/ 6 w 72"/>
                  <a:gd name="T3" fmla="*/ 10 h 10"/>
                  <a:gd name="T4" fmla="*/ 6 w 72"/>
                  <a:gd name="T5" fmla="*/ 10 h 10"/>
                  <a:gd name="T6" fmla="*/ 2 w 72"/>
                  <a:gd name="T7" fmla="*/ 10 h 10"/>
                  <a:gd name="T8" fmla="*/ 0 w 72"/>
                  <a:gd name="T9" fmla="*/ 6 h 10"/>
                  <a:gd name="T10" fmla="*/ 0 w 72"/>
                  <a:gd name="T11" fmla="*/ 6 h 10"/>
                  <a:gd name="T12" fmla="*/ 2 w 72"/>
                  <a:gd name="T13" fmla="*/ 2 h 10"/>
                  <a:gd name="T14" fmla="*/ 6 w 72"/>
                  <a:gd name="T15" fmla="*/ 0 h 10"/>
                  <a:gd name="T16" fmla="*/ 66 w 72"/>
                  <a:gd name="T17" fmla="*/ 0 h 10"/>
                  <a:gd name="T18" fmla="*/ 66 w 72"/>
                  <a:gd name="T19" fmla="*/ 0 h 10"/>
                  <a:gd name="T20" fmla="*/ 70 w 72"/>
                  <a:gd name="T21" fmla="*/ 2 h 10"/>
                  <a:gd name="T22" fmla="*/ 72 w 72"/>
                  <a:gd name="T23" fmla="*/ 6 h 10"/>
                  <a:gd name="T24" fmla="*/ 72 w 72"/>
                  <a:gd name="T25" fmla="*/ 6 h 10"/>
                  <a:gd name="T26" fmla="*/ 70 w 72"/>
                  <a:gd name="T27" fmla="*/ 10 h 10"/>
                  <a:gd name="T28" fmla="*/ 66 w 72"/>
                  <a:gd name="T29" fmla="*/ 10 h 10"/>
                  <a:gd name="T30" fmla="*/ 66 w 72"/>
                  <a:gd name="T3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0">
                    <a:moveTo>
                      <a:pt x="66" y="10"/>
                    </a:moveTo>
                    <a:lnTo>
                      <a:pt x="6" y="10"/>
                    </a:lnTo>
                    <a:lnTo>
                      <a:pt x="6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70" y="2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6" y="1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9"/>
              <p:cNvSpPr>
                <a:spLocks/>
              </p:cNvSpPr>
              <p:nvPr/>
            </p:nvSpPr>
            <p:spPr bwMode="auto">
              <a:xfrm>
                <a:off x="5753100" y="1916113"/>
                <a:ext cx="101600" cy="63500"/>
              </a:xfrm>
              <a:custGeom>
                <a:avLst/>
                <a:gdLst>
                  <a:gd name="T0" fmla="*/ 6 w 64"/>
                  <a:gd name="T1" fmla="*/ 40 h 40"/>
                  <a:gd name="T2" fmla="*/ 6 w 64"/>
                  <a:gd name="T3" fmla="*/ 40 h 40"/>
                  <a:gd name="T4" fmla="*/ 4 w 64"/>
                  <a:gd name="T5" fmla="*/ 40 h 40"/>
                  <a:gd name="T6" fmla="*/ 2 w 64"/>
                  <a:gd name="T7" fmla="*/ 38 h 40"/>
                  <a:gd name="T8" fmla="*/ 2 w 64"/>
                  <a:gd name="T9" fmla="*/ 38 h 40"/>
                  <a:gd name="T10" fmla="*/ 0 w 64"/>
                  <a:gd name="T11" fmla="*/ 34 h 40"/>
                  <a:gd name="T12" fmla="*/ 4 w 64"/>
                  <a:gd name="T13" fmla="*/ 30 h 40"/>
                  <a:gd name="T14" fmla="*/ 54 w 64"/>
                  <a:gd name="T15" fmla="*/ 0 h 40"/>
                  <a:gd name="T16" fmla="*/ 54 w 64"/>
                  <a:gd name="T17" fmla="*/ 0 h 40"/>
                  <a:gd name="T18" fmla="*/ 60 w 64"/>
                  <a:gd name="T19" fmla="*/ 0 h 40"/>
                  <a:gd name="T20" fmla="*/ 62 w 64"/>
                  <a:gd name="T21" fmla="*/ 2 h 40"/>
                  <a:gd name="T22" fmla="*/ 62 w 64"/>
                  <a:gd name="T23" fmla="*/ 2 h 40"/>
                  <a:gd name="T24" fmla="*/ 64 w 64"/>
                  <a:gd name="T25" fmla="*/ 6 h 40"/>
                  <a:gd name="T26" fmla="*/ 60 w 64"/>
                  <a:gd name="T27" fmla="*/ 10 h 40"/>
                  <a:gd name="T28" fmla="*/ 8 w 64"/>
                  <a:gd name="T29" fmla="*/ 40 h 40"/>
                  <a:gd name="T30" fmla="*/ 8 w 64"/>
                  <a:gd name="T31" fmla="*/ 40 h 40"/>
                  <a:gd name="T32" fmla="*/ 6 w 64"/>
                  <a:gd name="T33" fmla="*/ 40 h 40"/>
                  <a:gd name="T34" fmla="*/ 6 w 64"/>
                  <a:gd name="T3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40">
                    <a:moveTo>
                      <a:pt x="6" y="40"/>
                    </a:moveTo>
                    <a:lnTo>
                      <a:pt x="6" y="40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4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4" y="6"/>
                    </a:lnTo>
                    <a:lnTo>
                      <a:pt x="60" y="1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6" y="4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0"/>
              <p:cNvSpPr>
                <a:spLocks noEditPoints="1"/>
              </p:cNvSpPr>
              <p:nvPr/>
            </p:nvSpPr>
            <p:spPr bwMode="auto">
              <a:xfrm>
                <a:off x="5857875" y="1636713"/>
                <a:ext cx="346075" cy="409575"/>
              </a:xfrm>
              <a:custGeom>
                <a:avLst/>
                <a:gdLst>
                  <a:gd name="T0" fmla="*/ 160 w 218"/>
                  <a:gd name="T1" fmla="*/ 258 h 258"/>
                  <a:gd name="T2" fmla="*/ 58 w 218"/>
                  <a:gd name="T3" fmla="*/ 258 h 258"/>
                  <a:gd name="T4" fmla="*/ 52 w 218"/>
                  <a:gd name="T5" fmla="*/ 256 h 258"/>
                  <a:gd name="T6" fmla="*/ 50 w 218"/>
                  <a:gd name="T7" fmla="*/ 248 h 258"/>
                  <a:gd name="T8" fmla="*/ 50 w 218"/>
                  <a:gd name="T9" fmla="*/ 248 h 258"/>
                  <a:gd name="T10" fmla="*/ 46 w 218"/>
                  <a:gd name="T11" fmla="*/ 220 h 258"/>
                  <a:gd name="T12" fmla="*/ 42 w 218"/>
                  <a:gd name="T13" fmla="*/ 212 h 258"/>
                  <a:gd name="T14" fmla="*/ 18 w 218"/>
                  <a:gd name="T15" fmla="*/ 174 h 258"/>
                  <a:gd name="T16" fmla="*/ 6 w 218"/>
                  <a:gd name="T17" fmla="*/ 140 h 258"/>
                  <a:gd name="T18" fmla="*/ 0 w 218"/>
                  <a:gd name="T19" fmla="*/ 108 h 258"/>
                  <a:gd name="T20" fmla="*/ 4 w 218"/>
                  <a:gd name="T21" fmla="*/ 86 h 258"/>
                  <a:gd name="T22" fmla="*/ 20 w 218"/>
                  <a:gd name="T23" fmla="*/ 48 h 258"/>
                  <a:gd name="T24" fmla="*/ 48 w 218"/>
                  <a:gd name="T25" fmla="*/ 18 h 258"/>
                  <a:gd name="T26" fmla="*/ 88 w 218"/>
                  <a:gd name="T27" fmla="*/ 2 h 258"/>
                  <a:gd name="T28" fmla="*/ 110 w 218"/>
                  <a:gd name="T29" fmla="*/ 0 h 258"/>
                  <a:gd name="T30" fmla="*/ 152 w 218"/>
                  <a:gd name="T31" fmla="*/ 8 h 258"/>
                  <a:gd name="T32" fmla="*/ 186 w 218"/>
                  <a:gd name="T33" fmla="*/ 32 h 258"/>
                  <a:gd name="T34" fmla="*/ 210 w 218"/>
                  <a:gd name="T35" fmla="*/ 66 h 258"/>
                  <a:gd name="T36" fmla="*/ 218 w 218"/>
                  <a:gd name="T37" fmla="*/ 108 h 258"/>
                  <a:gd name="T38" fmla="*/ 216 w 218"/>
                  <a:gd name="T39" fmla="*/ 118 h 258"/>
                  <a:gd name="T40" fmla="*/ 208 w 218"/>
                  <a:gd name="T41" fmla="*/ 156 h 258"/>
                  <a:gd name="T42" fmla="*/ 190 w 218"/>
                  <a:gd name="T43" fmla="*/ 192 h 258"/>
                  <a:gd name="T44" fmla="*/ 176 w 218"/>
                  <a:gd name="T45" fmla="*/ 212 h 258"/>
                  <a:gd name="T46" fmla="*/ 170 w 218"/>
                  <a:gd name="T47" fmla="*/ 230 h 258"/>
                  <a:gd name="T48" fmla="*/ 170 w 218"/>
                  <a:gd name="T49" fmla="*/ 248 h 258"/>
                  <a:gd name="T50" fmla="*/ 168 w 218"/>
                  <a:gd name="T51" fmla="*/ 252 h 258"/>
                  <a:gd name="T52" fmla="*/ 164 w 218"/>
                  <a:gd name="T53" fmla="*/ 258 h 258"/>
                  <a:gd name="T54" fmla="*/ 160 w 218"/>
                  <a:gd name="T55" fmla="*/ 258 h 258"/>
                  <a:gd name="T56" fmla="*/ 58 w 218"/>
                  <a:gd name="T57" fmla="*/ 240 h 258"/>
                  <a:gd name="T58" fmla="*/ 52 w 218"/>
                  <a:gd name="T59" fmla="*/ 242 h 258"/>
                  <a:gd name="T60" fmla="*/ 50 w 218"/>
                  <a:gd name="T61" fmla="*/ 248 h 258"/>
                  <a:gd name="T62" fmla="*/ 56 w 218"/>
                  <a:gd name="T63" fmla="*/ 240 h 258"/>
                  <a:gd name="T64" fmla="*/ 58 w 218"/>
                  <a:gd name="T65" fmla="*/ 240 h 258"/>
                  <a:gd name="T66" fmla="*/ 162 w 218"/>
                  <a:gd name="T67" fmla="*/ 240 h 258"/>
                  <a:gd name="T68" fmla="*/ 164 w 218"/>
                  <a:gd name="T69" fmla="*/ 242 h 258"/>
                  <a:gd name="T70" fmla="*/ 162 w 218"/>
                  <a:gd name="T71" fmla="*/ 240 h 258"/>
                  <a:gd name="T72" fmla="*/ 150 w 218"/>
                  <a:gd name="T73" fmla="*/ 240 h 258"/>
                  <a:gd name="T74" fmla="*/ 150 w 218"/>
                  <a:gd name="T75" fmla="*/ 232 h 258"/>
                  <a:gd name="T76" fmla="*/ 154 w 218"/>
                  <a:gd name="T77" fmla="*/ 214 h 258"/>
                  <a:gd name="T78" fmla="*/ 162 w 218"/>
                  <a:gd name="T79" fmla="*/ 200 h 258"/>
                  <a:gd name="T80" fmla="*/ 174 w 218"/>
                  <a:gd name="T81" fmla="*/ 182 h 258"/>
                  <a:gd name="T82" fmla="*/ 190 w 218"/>
                  <a:gd name="T83" fmla="*/ 150 h 258"/>
                  <a:gd name="T84" fmla="*/ 198 w 218"/>
                  <a:gd name="T85" fmla="*/ 116 h 258"/>
                  <a:gd name="T86" fmla="*/ 198 w 218"/>
                  <a:gd name="T87" fmla="*/ 108 h 258"/>
                  <a:gd name="T88" fmla="*/ 192 w 218"/>
                  <a:gd name="T89" fmla="*/ 74 h 258"/>
                  <a:gd name="T90" fmla="*/ 172 w 218"/>
                  <a:gd name="T91" fmla="*/ 46 h 258"/>
                  <a:gd name="T92" fmla="*/ 144 w 218"/>
                  <a:gd name="T93" fmla="*/ 26 h 258"/>
                  <a:gd name="T94" fmla="*/ 110 w 218"/>
                  <a:gd name="T95" fmla="*/ 18 h 258"/>
                  <a:gd name="T96" fmla="*/ 92 w 218"/>
                  <a:gd name="T97" fmla="*/ 20 h 258"/>
                  <a:gd name="T98" fmla="*/ 60 w 218"/>
                  <a:gd name="T99" fmla="*/ 34 h 258"/>
                  <a:gd name="T100" fmla="*/ 36 w 218"/>
                  <a:gd name="T101" fmla="*/ 58 h 258"/>
                  <a:gd name="T102" fmla="*/ 22 w 218"/>
                  <a:gd name="T103" fmla="*/ 90 h 258"/>
                  <a:gd name="T104" fmla="*/ 20 w 218"/>
                  <a:gd name="T105" fmla="*/ 108 h 258"/>
                  <a:gd name="T106" fmla="*/ 26 w 218"/>
                  <a:gd name="T107" fmla="*/ 136 h 258"/>
                  <a:gd name="T108" fmla="*/ 36 w 218"/>
                  <a:gd name="T109" fmla="*/ 166 h 258"/>
                  <a:gd name="T110" fmla="*/ 58 w 218"/>
                  <a:gd name="T111" fmla="*/ 200 h 258"/>
                  <a:gd name="T112" fmla="*/ 62 w 218"/>
                  <a:gd name="T113" fmla="*/ 206 h 258"/>
                  <a:gd name="T114" fmla="*/ 68 w 218"/>
                  <a:gd name="T115" fmla="*/ 232 h 258"/>
                  <a:gd name="T116" fmla="*/ 68 w 218"/>
                  <a:gd name="T117" fmla="*/ 24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" h="258">
                    <a:moveTo>
                      <a:pt x="160" y="258"/>
                    </a:moveTo>
                    <a:lnTo>
                      <a:pt x="160" y="258"/>
                    </a:lnTo>
                    <a:lnTo>
                      <a:pt x="58" y="258"/>
                    </a:lnTo>
                    <a:lnTo>
                      <a:pt x="58" y="258"/>
                    </a:lnTo>
                    <a:lnTo>
                      <a:pt x="56" y="258"/>
                    </a:lnTo>
                    <a:lnTo>
                      <a:pt x="52" y="256"/>
                    </a:lnTo>
                    <a:lnTo>
                      <a:pt x="50" y="252"/>
                    </a:lnTo>
                    <a:lnTo>
                      <a:pt x="50" y="248"/>
                    </a:lnTo>
                    <a:lnTo>
                      <a:pt x="50" y="248"/>
                    </a:lnTo>
                    <a:lnTo>
                      <a:pt x="50" y="248"/>
                    </a:lnTo>
                    <a:lnTo>
                      <a:pt x="48" y="230"/>
                    </a:lnTo>
                    <a:lnTo>
                      <a:pt x="46" y="220"/>
                    </a:lnTo>
                    <a:lnTo>
                      <a:pt x="42" y="212"/>
                    </a:lnTo>
                    <a:lnTo>
                      <a:pt x="42" y="212"/>
                    </a:lnTo>
                    <a:lnTo>
                      <a:pt x="30" y="192"/>
                    </a:lnTo>
                    <a:lnTo>
                      <a:pt x="18" y="174"/>
                    </a:lnTo>
                    <a:lnTo>
                      <a:pt x="12" y="156"/>
                    </a:lnTo>
                    <a:lnTo>
                      <a:pt x="6" y="140"/>
                    </a:lnTo>
                    <a:lnTo>
                      <a:pt x="2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0" y="66"/>
                    </a:lnTo>
                    <a:lnTo>
                      <a:pt x="20" y="48"/>
                    </a:lnTo>
                    <a:lnTo>
                      <a:pt x="32" y="32"/>
                    </a:lnTo>
                    <a:lnTo>
                      <a:pt x="48" y="18"/>
                    </a:lnTo>
                    <a:lnTo>
                      <a:pt x="68" y="8"/>
                    </a:lnTo>
                    <a:lnTo>
                      <a:pt x="88" y="2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2"/>
                    </a:lnTo>
                    <a:lnTo>
                      <a:pt x="152" y="8"/>
                    </a:lnTo>
                    <a:lnTo>
                      <a:pt x="170" y="18"/>
                    </a:lnTo>
                    <a:lnTo>
                      <a:pt x="186" y="32"/>
                    </a:lnTo>
                    <a:lnTo>
                      <a:pt x="200" y="48"/>
                    </a:lnTo>
                    <a:lnTo>
                      <a:pt x="210" y="66"/>
                    </a:lnTo>
                    <a:lnTo>
                      <a:pt x="216" y="86"/>
                    </a:lnTo>
                    <a:lnTo>
                      <a:pt x="218" y="108"/>
                    </a:lnTo>
                    <a:lnTo>
                      <a:pt x="218" y="108"/>
                    </a:lnTo>
                    <a:lnTo>
                      <a:pt x="216" y="118"/>
                    </a:lnTo>
                    <a:lnTo>
                      <a:pt x="212" y="140"/>
                    </a:lnTo>
                    <a:lnTo>
                      <a:pt x="208" y="156"/>
                    </a:lnTo>
                    <a:lnTo>
                      <a:pt x="200" y="174"/>
                    </a:lnTo>
                    <a:lnTo>
                      <a:pt x="190" y="19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2" y="220"/>
                    </a:lnTo>
                    <a:lnTo>
                      <a:pt x="170" y="230"/>
                    </a:lnTo>
                    <a:lnTo>
                      <a:pt x="168" y="248"/>
                    </a:lnTo>
                    <a:lnTo>
                      <a:pt x="170" y="248"/>
                    </a:lnTo>
                    <a:lnTo>
                      <a:pt x="170" y="248"/>
                    </a:lnTo>
                    <a:lnTo>
                      <a:pt x="168" y="252"/>
                    </a:lnTo>
                    <a:lnTo>
                      <a:pt x="166" y="256"/>
                    </a:lnTo>
                    <a:lnTo>
                      <a:pt x="164" y="258"/>
                    </a:lnTo>
                    <a:lnTo>
                      <a:pt x="160" y="258"/>
                    </a:lnTo>
                    <a:lnTo>
                      <a:pt x="160" y="258"/>
                    </a:lnTo>
                    <a:close/>
                    <a:moveTo>
                      <a:pt x="58" y="240"/>
                    </a:moveTo>
                    <a:lnTo>
                      <a:pt x="58" y="240"/>
                    </a:lnTo>
                    <a:lnTo>
                      <a:pt x="56" y="240"/>
                    </a:lnTo>
                    <a:lnTo>
                      <a:pt x="52" y="242"/>
                    </a:lnTo>
                    <a:lnTo>
                      <a:pt x="50" y="248"/>
                    </a:lnTo>
                    <a:lnTo>
                      <a:pt x="50" y="248"/>
                    </a:lnTo>
                    <a:lnTo>
                      <a:pt x="52" y="242"/>
                    </a:lnTo>
                    <a:lnTo>
                      <a:pt x="56" y="240"/>
                    </a:lnTo>
                    <a:lnTo>
                      <a:pt x="58" y="240"/>
                    </a:lnTo>
                    <a:lnTo>
                      <a:pt x="58" y="240"/>
                    </a:lnTo>
                    <a:close/>
                    <a:moveTo>
                      <a:pt x="162" y="240"/>
                    </a:moveTo>
                    <a:lnTo>
                      <a:pt x="162" y="240"/>
                    </a:lnTo>
                    <a:lnTo>
                      <a:pt x="164" y="242"/>
                    </a:lnTo>
                    <a:lnTo>
                      <a:pt x="164" y="242"/>
                    </a:lnTo>
                    <a:lnTo>
                      <a:pt x="162" y="240"/>
                    </a:lnTo>
                    <a:lnTo>
                      <a:pt x="162" y="240"/>
                    </a:lnTo>
                    <a:close/>
                    <a:moveTo>
                      <a:pt x="68" y="240"/>
                    </a:moveTo>
                    <a:lnTo>
                      <a:pt x="150" y="240"/>
                    </a:lnTo>
                    <a:lnTo>
                      <a:pt x="150" y="240"/>
                    </a:lnTo>
                    <a:lnTo>
                      <a:pt x="150" y="232"/>
                    </a:lnTo>
                    <a:lnTo>
                      <a:pt x="150" y="232"/>
                    </a:lnTo>
                    <a:lnTo>
                      <a:pt x="154" y="214"/>
                    </a:lnTo>
                    <a:lnTo>
                      <a:pt x="158" y="206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74" y="182"/>
                    </a:lnTo>
                    <a:lnTo>
                      <a:pt x="182" y="166"/>
                    </a:lnTo>
                    <a:lnTo>
                      <a:pt x="190" y="150"/>
                    </a:lnTo>
                    <a:lnTo>
                      <a:pt x="194" y="136"/>
                    </a:lnTo>
                    <a:lnTo>
                      <a:pt x="198" y="116"/>
                    </a:lnTo>
                    <a:lnTo>
                      <a:pt x="198" y="108"/>
                    </a:lnTo>
                    <a:lnTo>
                      <a:pt x="198" y="108"/>
                    </a:lnTo>
                    <a:lnTo>
                      <a:pt x="198" y="90"/>
                    </a:lnTo>
                    <a:lnTo>
                      <a:pt x="192" y="74"/>
                    </a:lnTo>
                    <a:lnTo>
                      <a:pt x="184" y="58"/>
                    </a:lnTo>
                    <a:lnTo>
                      <a:pt x="172" y="46"/>
                    </a:lnTo>
                    <a:lnTo>
                      <a:pt x="160" y="34"/>
                    </a:lnTo>
                    <a:lnTo>
                      <a:pt x="144" y="26"/>
                    </a:lnTo>
                    <a:lnTo>
                      <a:pt x="128" y="20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92" y="20"/>
                    </a:lnTo>
                    <a:lnTo>
                      <a:pt x="74" y="26"/>
                    </a:lnTo>
                    <a:lnTo>
                      <a:pt x="60" y="34"/>
                    </a:lnTo>
                    <a:lnTo>
                      <a:pt x="46" y="46"/>
                    </a:lnTo>
                    <a:lnTo>
                      <a:pt x="36" y="58"/>
                    </a:lnTo>
                    <a:lnTo>
                      <a:pt x="26" y="74"/>
                    </a:lnTo>
                    <a:lnTo>
                      <a:pt x="22" y="90"/>
                    </a:lnTo>
                    <a:lnTo>
                      <a:pt x="20" y="108"/>
                    </a:lnTo>
                    <a:lnTo>
                      <a:pt x="20" y="108"/>
                    </a:lnTo>
                    <a:lnTo>
                      <a:pt x="20" y="116"/>
                    </a:lnTo>
                    <a:lnTo>
                      <a:pt x="26" y="136"/>
                    </a:lnTo>
                    <a:lnTo>
                      <a:pt x="30" y="150"/>
                    </a:lnTo>
                    <a:lnTo>
                      <a:pt x="36" y="166"/>
                    </a:lnTo>
                    <a:lnTo>
                      <a:pt x="46" y="182"/>
                    </a:lnTo>
                    <a:lnTo>
                      <a:pt x="58" y="200"/>
                    </a:lnTo>
                    <a:lnTo>
                      <a:pt x="58" y="200"/>
                    </a:lnTo>
                    <a:lnTo>
                      <a:pt x="62" y="206"/>
                    </a:lnTo>
                    <a:lnTo>
                      <a:pt x="64" y="214"/>
                    </a:lnTo>
                    <a:lnTo>
                      <a:pt x="68" y="232"/>
                    </a:lnTo>
                    <a:lnTo>
                      <a:pt x="68" y="232"/>
                    </a:lnTo>
                    <a:lnTo>
                      <a:pt x="68" y="240"/>
                    </a:lnTo>
                    <a:lnTo>
                      <a:pt x="68" y="240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01"/>
              <p:cNvSpPr>
                <a:spLocks/>
              </p:cNvSpPr>
              <p:nvPr/>
            </p:nvSpPr>
            <p:spPr bwMode="auto">
              <a:xfrm>
                <a:off x="5940425" y="2049463"/>
                <a:ext cx="180975" cy="28575"/>
              </a:xfrm>
              <a:custGeom>
                <a:avLst/>
                <a:gdLst>
                  <a:gd name="T0" fmla="*/ 104 w 114"/>
                  <a:gd name="T1" fmla="*/ 18 h 18"/>
                  <a:gd name="T2" fmla="*/ 10 w 114"/>
                  <a:gd name="T3" fmla="*/ 18 h 18"/>
                  <a:gd name="T4" fmla="*/ 10 w 114"/>
                  <a:gd name="T5" fmla="*/ 18 h 18"/>
                  <a:gd name="T6" fmla="*/ 6 w 114"/>
                  <a:gd name="T7" fmla="*/ 18 h 18"/>
                  <a:gd name="T8" fmla="*/ 4 w 114"/>
                  <a:gd name="T9" fmla="*/ 16 h 18"/>
                  <a:gd name="T10" fmla="*/ 2 w 114"/>
                  <a:gd name="T11" fmla="*/ 12 h 18"/>
                  <a:gd name="T12" fmla="*/ 0 w 114"/>
                  <a:gd name="T13" fmla="*/ 10 h 18"/>
                  <a:gd name="T14" fmla="*/ 0 w 114"/>
                  <a:gd name="T15" fmla="*/ 10 h 18"/>
                  <a:gd name="T16" fmla="*/ 2 w 114"/>
                  <a:gd name="T17" fmla="*/ 6 h 18"/>
                  <a:gd name="T18" fmla="*/ 4 w 114"/>
                  <a:gd name="T19" fmla="*/ 2 h 18"/>
                  <a:gd name="T20" fmla="*/ 6 w 114"/>
                  <a:gd name="T21" fmla="*/ 0 h 18"/>
                  <a:gd name="T22" fmla="*/ 10 w 114"/>
                  <a:gd name="T23" fmla="*/ 0 h 18"/>
                  <a:gd name="T24" fmla="*/ 104 w 114"/>
                  <a:gd name="T25" fmla="*/ 0 h 18"/>
                  <a:gd name="T26" fmla="*/ 104 w 114"/>
                  <a:gd name="T27" fmla="*/ 0 h 18"/>
                  <a:gd name="T28" fmla="*/ 108 w 114"/>
                  <a:gd name="T29" fmla="*/ 0 h 18"/>
                  <a:gd name="T30" fmla="*/ 112 w 114"/>
                  <a:gd name="T31" fmla="*/ 2 h 18"/>
                  <a:gd name="T32" fmla="*/ 114 w 114"/>
                  <a:gd name="T33" fmla="*/ 6 h 18"/>
                  <a:gd name="T34" fmla="*/ 114 w 114"/>
                  <a:gd name="T35" fmla="*/ 10 h 18"/>
                  <a:gd name="T36" fmla="*/ 114 w 114"/>
                  <a:gd name="T37" fmla="*/ 10 h 18"/>
                  <a:gd name="T38" fmla="*/ 114 w 114"/>
                  <a:gd name="T39" fmla="*/ 12 h 18"/>
                  <a:gd name="T40" fmla="*/ 112 w 114"/>
                  <a:gd name="T41" fmla="*/ 16 h 18"/>
                  <a:gd name="T42" fmla="*/ 108 w 114"/>
                  <a:gd name="T43" fmla="*/ 18 h 18"/>
                  <a:gd name="T44" fmla="*/ 104 w 114"/>
                  <a:gd name="T45" fmla="*/ 18 h 18"/>
                  <a:gd name="T46" fmla="*/ 104 w 114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4" h="18">
                    <a:moveTo>
                      <a:pt x="104" y="18"/>
                    </a:moveTo>
                    <a:lnTo>
                      <a:pt x="10" y="18"/>
                    </a:lnTo>
                    <a:lnTo>
                      <a:pt x="10" y="18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8" y="0"/>
                    </a:lnTo>
                    <a:lnTo>
                      <a:pt x="112" y="2"/>
                    </a:lnTo>
                    <a:lnTo>
                      <a:pt x="114" y="6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12"/>
                    </a:lnTo>
                    <a:lnTo>
                      <a:pt x="112" y="16"/>
                    </a:lnTo>
                    <a:lnTo>
                      <a:pt x="108" y="18"/>
                    </a:lnTo>
                    <a:lnTo>
                      <a:pt x="104" y="18"/>
                    </a:lnTo>
                    <a:lnTo>
                      <a:pt x="104" y="18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02"/>
              <p:cNvSpPr>
                <a:spLocks/>
              </p:cNvSpPr>
              <p:nvPr/>
            </p:nvSpPr>
            <p:spPr bwMode="auto">
              <a:xfrm>
                <a:off x="5953125" y="2081213"/>
                <a:ext cx="155575" cy="28575"/>
              </a:xfrm>
              <a:custGeom>
                <a:avLst/>
                <a:gdLst>
                  <a:gd name="T0" fmla="*/ 90 w 98"/>
                  <a:gd name="T1" fmla="*/ 18 h 18"/>
                  <a:gd name="T2" fmla="*/ 10 w 98"/>
                  <a:gd name="T3" fmla="*/ 18 h 18"/>
                  <a:gd name="T4" fmla="*/ 10 w 98"/>
                  <a:gd name="T5" fmla="*/ 18 h 18"/>
                  <a:gd name="T6" fmla="*/ 6 w 98"/>
                  <a:gd name="T7" fmla="*/ 18 h 18"/>
                  <a:gd name="T8" fmla="*/ 2 w 98"/>
                  <a:gd name="T9" fmla="*/ 16 h 18"/>
                  <a:gd name="T10" fmla="*/ 0 w 98"/>
                  <a:gd name="T11" fmla="*/ 14 h 18"/>
                  <a:gd name="T12" fmla="*/ 0 w 98"/>
                  <a:gd name="T13" fmla="*/ 10 h 18"/>
                  <a:gd name="T14" fmla="*/ 0 w 98"/>
                  <a:gd name="T15" fmla="*/ 10 h 18"/>
                  <a:gd name="T16" fmla="*/ 0 w 98"/>
                  <a:gd name="T17" fmla="*/ 6 h 18"/>
                  <a:gd name="T18" fmla="*/ 2 w 98"/>
                  <a:gd name="T19" fmla="*/ 2 h 18"/>
                  <a:gd name="T20" fmla="*/ 6 w 98"/>
                  <a:gd name="T21" fmla="*/ 0 h 18"/>
                  <a:gd name="T22" fmla="*/ 10 w 98"/>
                  <a:gd name="T23" fmla="*/ 0 h 18"/>
                  <a:gd name="T24" fmla="*/ 90 w 98"/>
                  <a:gd name="T25" fmla="*/ 0 h 18"/>
                  <a:gd name="T26" fmla="*/ 90 w 98"/>
                  <a:gd name="T27" fmla="*/ 0 h 18"/>
                  <a:gd name="T28" fmla="*/ 94 w 98"/>
                  <a:gd name="T29" fmla="*/ 0 h 18"/>
                  <a:gd name="T30" fmla="*/ 96 w 98"/>
                  <a:gd name="T31" fmla="*/ 2 h 18"/>
                  <a:gd name="T32" fmla="*/ 98 w 98"/>
                  <a:gd name="T33" fmla="*/ 6 h 18"/>
                  <a:gd name="T34" fmla="*/ 98 w 98"/>
                  <a:gd name="T35" fmla="*/ 10 h 18"/>
                  <a:gd name="T36" fmla="*/ 98 w 98"/>
                  <a:gd name="T37" fmla="*/ 10 h 18"/>
                  <a:gd name="T38" fmla="*/ 98 w 98"/>
                  <a:gd name="T39" fmla="*/ 14 h 18"/>
                  <a:gd name="T40" fmla="*/ 96 w 98"/>
                  <a:gd name="T41" fmla="*/ 16 h 18"/>
                  <a:gd name="T42" fmla="*/ 94 w 98"/>
                  <a:gd name="T43" fmla="*/ 18 h 18"/>
                  <a:gd name="T44" fmla="*/ 90 w 98"/>
                  <a:gd name="T45" fmla="*/ 18 h 18"/>
                  <a:gd name="T46" fmla="*/ 90 w 98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18">
                    <a:moveTo>
                      <a:pt x="90" y="18"/>
                    </a:moveTo>
                    <a:lnTo>
                      <a:pt x="10" y="18"/>
                    </a:lnTo>
                    <a:lnTo>
                      <a:pt x="1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6" y="2"/>
                    </a:lnTo>
                    <a:lnTo>
                      <a:pt x="98" y="6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98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03"/>
              <p:cNvSpPr>
                <a:spLocks/>
              </p:cNvSpPr>
              <p:nvPr/>
            </p:nvSpPr>
            <p:spPr bwMode="auto">
              <a:xfrm>
                <a:off x="5972175" y="2112963"/>
                <a:ext cx="120650" cy="28575"/>
              </a:xfrm>
              <a:custGeom>
                <a:avLst/>
                <a:gdLst>
                  <a:gd name="T0" fmla="*/ 66 w 76"/>
                  <a:gd name="T1" fmla="*/ 18 h 18"/>
                  <a:gd name="T2" fmla="*/ 10 w 76"/>
                  <a:gd name="T3" fmla="*/ 18 h 18"/>
                  <a:gd name="T4" fmla="*/ 10 w 76"/>
                  <a:gd name="T5" fmla="*/ 18 h 18"/>
                  <a:gd name="T6" fmla="*/ 6 w 76"/>
                  <a:gd name="T7" fmla="*/ 18 h 18"/>
                  <a:gd name="T8" fmla="*/ 2 w 76"/>
                  <a:gd name="T9" fmla="*/ 16 h 18"/>
                  <a:gd name="T10" fmla="*/ 0 w 76"/>
                  <a:gd name="T11" fmla="*/ 12 h 18"/>
                  <a:gd name="T12" fmla="*/ 0 w 76"/>
                  <a:gd name="T13" fmla="*/ 10 h 18"/>
                  <a:gd name="T14" fmla="*/ 0 w 76"/>
                  <a:gd name="T15" fmla="*/ 10 h 18"/>
                  <a:gd name="T16" fmla="*/ 0 w 76"/>
                  <a:gd name="T17" fmla="*/ 6 h 18"/>
                  <a:gd name="T18" fmla="*/ 2 w 76"/>
                  <a:gd name="T19" fmla="*/ 2 h 18"/>
                  <a:gd name="T20" fmla="*/ 6 w 76"/>
                  <a:gd name="T21" fmla="*/ 0 h 18"/>
                  <a:gd name="T22" fmla="*/ 10 w 76"/>
                  <a:gd name="T23" fmla="*/ 0 h 18"/>
                  <a:gd name="T24" fmla="*/ 66 w 76"/>
                  <a:gd name="T25" fmla="*/ 0 h 18"/>
                  <a:gd name="T26" fmla="*/ 66 w 76"/>
                  <a:gd name="T27" fmla="*/ 0 h 18"/>
                  <a:gd name="T28" fmla="*/ 70 w 76"/>
                  <a:gd name="T29" fmla="*/ 0 h 18"/>
                  <a:gd name="T30" fmla="*/ 72 w 76"/>
                  <a:gd name="T31" fmla="*/ 2 h 18"/>
                  <a:gd name="T32" fmla="*/ 74 w 76"/>
                  <a:gd name="T33" fmla="*/ 6 h 18"/>
                  <a:gd name="T34" fmla="*/ 76 w 76"/>
                  <a:gd name="T35" fmla="*/ 10 h 18"/>
                  <a:gd name="T36" fmla="*/ 76 w 76"/>
                  <a:gd name="T37" fmla="*/ 10 h 18"/>
                  <a:gd name="T38" fmla="*/ 74 w 76"/>
                  <a:gd name="T39" fmla="*/ 12 h 18"/>
                  <a:gd name="T40" fmla="*/ 72 w 76"/>
                  <a:gd name="T41" fmla="*/ 16 h 18"/>
                  <a:gd name="T42" fmla="*/ 70 w 76"/>
                  <a:gd name="T43" fmla="*/ 18 h 18"/>
                  <a:gd name="T44" fmla="*/ 66 w 76"/>
                  <a:gd name="T45" fmla="*/ 18 h 18"/>
                  <a:gd name="T46" fmla="*/ 66 w 76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18">
                    <a:moveTo>
                      <a:pt x="66" y="18"/>
                    </a:moveTo>
                    <a:lnTo>
                      <a:pt x="10" y="18"/>
                    </a:lnTo>
                    <a:lnTo>
                      <a:pt x="1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2" y="2"/>
                    </a:lnTo>
                    <a:lnTo>
                      <a:pt x="74" y="6"/>
                    </a:lnTo>
                    <a:lnTo>
                      <a:pt x="76" y="10"/>
                    </a:lnTo>
                    <a:lnTo>
                      <a:pt x="76" y="10"/>
                    </a:lnTo>
                    <a:lnTo>
                      <a:pt x="74" y="12"/>
                    </a:lnTo>
                    <a:lnTo>
                      <a:pt x="72" y="16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450407" y="3337194"/>
              <a:ext cx="1117600" cy="1120775"/>
              <a:chOff x="7658100" y="3370263"/>
              <a:chExt cx="1117600" cy="1120775"/>
            </a:xfrm>
          </p:grpSpPr>
          <p:sp>
            <p:nvSpPr>
              <p:cNvPr id="15" name="Freeform 1422"/>
              <p:cNvSpPr>
                <a:spLocks/>
              </p:cNvSpPr>
              <p:nvPr/>
            </p:nvSpPr>
            <p:spPr bwMode="auto">
              <a:xfrm>
                <a:off x="7658100" y="3370263"/>
                <a:ext cx="1117600" cy="1120775"/>
              </a:xfrm>
              <a:custGeom>
                <a:avLst/>
                <a:gdLst>
                  <a:gd name="T0" fmla="*/ 352 w 704"/>
                  <a:gd name="T1" fmla="*/ 706 h 706"/>
                  <a:gd name="T2" fmla="*/ 280 w 704"/>
                  <a:gd name="T3" fmla="*/ 698 h 706"/>
                  <a:gd name="T4" fmla="*/ 214 w 704"/>
                  <a:gd name="T5" fmla="*/ 678 h 706"/>
                  <a:gd name="T6" fmla="*/ 154 w 704"/>
                  <a:gd name="T7" fmla="*/ 644 h 706"/>
                  <a:gd name="T8" fmla="*/ 102 w 704"/>
                  <a:gd name="T9" fmla="*/ 602 h 706"/>
                  <a:gd name="T10" fmla="*/ 60 w 704"/>
                  <a:gd name="T11" fmla="*/ 550 h 706"/>
                  <a:gd name="T12" fmla="*/ 28 w 704"/>
                  <a:gd name="T13" fmla="*/ 490 h 706"/>
                  <a:gd name="T14" fmla="*/ 6 w 704"/>
                  <a:gd name="T15" fmla="*/ 424 h 706"/>
                  <a:gd name="T16" fmla="*/ 0 w 704"/>
                  <a:gd name="T17" fmla="*/ 352 h 706"/>
                  <a:gd name="T18" fmla="*/ 2 w 704"/>
                  <a:gd name="T19" fmla="*/ 316 h 706"/>
                  <a:gd name="T20" fmla="*/ 16 w 704"/>
                  <a:gd name="T21" fmla="*/ 248 h 706"/>
                  <a:gd name="T22" fmla="*/ 42 w 704"/>
                  <a:gd name="T23" fmla="*/ 184 h 706"/>
                  <a:gd name="T24" fmla="*/ 80 w 704"/>
                  <a:gd name="T25" fmla="*/ 128 h 706"/>
                  <a:gd name="T26" fmla="*/ 128 w 704"/>
                  <a:gd name="T27" fmla="*/ 82 h 706"/>
                  <a:gd name="T28" fmla="*/ 184 w 704"/>
                  <a:gd name="T29" fmla="*/ 44 h 706"/>
                  <a:gd name="T30" fmla="*/ 246 w 704"/>
                  <a:gd name="T31" fmla="*/ 16 h 706"/>
                  <a:gd name="T32" fmla="*/ 316 w 704"/>
                  <a:gd name="T33" fmla="*/ 2 h 706"/>
                  <a:gd name="T34" fmla="*/ 352 w 704"/>
                  <a:gd name="T35" fmla="*/ 0 h 706"/>
                  <a:gd name="T36" fmla="*/ 422 w 704"/>
                  <a:gd name="T37" fmla="*/ 8 h 706"/>
                  <a:gd name="T38" fmla="*/ 488 w 704"/>
                  <a:gd name="T39" fmla="*/ 28 h 706"/>
                  <a:gd name="T40" fmla="*/ 548 w 704"/>
                  <a:gd name="T41" fmla="*/ 60 h 706"/>
                  <a:gd name="T42" fmla="*/ 600 w 704"/>
                  <a:gd name="T43" fmla="*/ 104 h 706"/>
                  <a:gd name="T44" fmla="*/ 644 w 704"/>
                  <a:gd name="T45" fmla="*/ 156 h 706"/>
                  <a:gd name="T46" fmla="*/ 676 w 704"/>
                  <a:gd name="T47" fmla="*/ 216 h 706"/>
                  <a:gd name="T48" fmla="*/ 696 w 704"/>
                  <a:gd name="T49" fmla="*/ 282 h 706"/>
                  <a:gd name="T50" fmla="*/ 704 w 704"/>
                  <a:gd name="T51" fmla="*/ 352 h 706"/>
                  <a:gd name="T52" fmla="*/ 702 w 704"/>
                  <a:gd name="T53" fmla="*/ 388 h 706"/>
                  <a:gd name="T54" fmla="*/ 688 w 704"/>
                  <a:gd name="T55" fmla="*/ 458 h 706"/>
                  <a:gd name="T56" fmla="*/ 662 w 704"/>
                  <a:gd name="T57" fmla="*/ 520 h 706"/>
                  <a:gd name="T58" fmla="*/ 624 w 704"/>
                  <a:gd name="T59" fmla="*/ 576 h 706"/>
                  <a:gd name="T60" fmla="*/ 576 w 704"/>
                  <a:gd name="T61" fmla="*/ 624 h 706"/>
                  <a:gd name="T62" fmla="*/ 520 w 704"/>
                  <a:gd name="T63" fmla="*/ 662 h 706"/>
                  <a:gd name="T64" fmla="*/ 456 w 704"/>
                  <a:gd name="T65" fmla="*/ 690 h 706"/>
                  <a:gd name="T66" fmla="*/ 388 w 704"/>
                  <a:gd name="T67" fmla="*/ 704 h 706"/>
                  <a:gd name="T68" fmla="*/ 352 w 704"/>
                  <a:gd name="T69" fmla="*/ 706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4" h="706">
                    <a:moveTo>
                      <a:pt x="352" y="706"/>
                    </a:moveTo>
                    <a:lnTo>
                      <a:pt x="352" y="706"/>
                    </a:lnTo>
                    <a:lnTo>
                      <a:pt x="316" y="704"/>
                    </a:lnTo>
                    <a:lnTo>
                      <a:pt x="280" y="698"/>
                    </a:lnTo>
                    <a:lnTo>
                      <a:pt x="246" y="690"/>
                    </a:lnTo>
                    <a:lnTo>
                      <a:pt x="214" y="678"/>
                    </a:lnTo>
                    <a:lnTo>
                      <a:pt x="184" y="662"/>
                    </a:lnTo>
                    <a:lnTo>
                      <a:pt x="154" y="644"/>
                    </a:lnTo>
                    <a:lnTo>
                      <a:pt x="128" y="624"/>
                    </a:lnTo>
                    <a:lnTo>
                      <a:pt x="102" y="602"/>
                    </a:lnTo>
                    <a:lnTo>
                      <a:pt x="80" y="576"/>
                    </a:lnTo>
                    <a:lnTo>
                      <a:pt x="60" y="550"/>
                    </a:lnTo>
                    <a:lnTo>
                      <a:pt x="42" y="520"/>
                    </a:lnTo>
                    <a:lnTo>
                      <a:pt x="28" y="490"/>
                    </a:lnTo>
                    <a:lnTo>
                      <a:pt x="16" y="458"/>
                    </a:lnTo>
                    <a:lnTo>
                      <a:pt x="6" y="424"/>
                    </a:lnTo>
                    <a:lnTo>
                      <a:pt x="2" y="388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16"/>
                    </a:lnTo>
                    <a:lnTo>
                      <a:pt x="6" y="282"/>
                    </a:lnTo>
                    <a:lnTo>
                      <a:pt x="16" y="248"/>
                    </a:lnTo>
                    <a:lnTo>
                      <a:pt x="28" y="216"/>
                    </a:lnTo>
                    <a:lnTo>
                      <a:pt x="42" y="184"/>
                    </a:lnTo>
                    <a:lnTo>
                      <a:pt x="60" y="156"/>
                    </a:lnTo>
                    <a:lnTo>
                      <a:pt x="80" y="128"/>
                    </a:lnTo>
                    <a:lnTo>
                      <a:pt x="102" y="104"/>
                    </a:lnTo>
                    <a:lnTo>
                      <a:pt x="128" y="82"/>
                    </a:lnTo>
                    <a:lnTo>
                      <a:pt x="154" y="60"/>
                    </a:lnTo>
                    <a:lnTo>
                      <a:pt x="184" y="44"/>
                    </a:lnTo>
                    <a:lnTo>
                      <a:pt x="214" y="28"/>
                    </a:lnTo>
                    <a:lnTo>
                      <a:pt x="246" y="16"/>
                    </a:lnTo>
                    <a:lnTo>
                      <a:pt x="280" y="8"/>
                    </a:lnTo>
                    <a:lnTo>
                      <a:pt x="316" y="2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88" y="2"/>
                    </a:lnTo>
                    <a:lnTo>
                      <a:pt x="422" y="8"/>
                    </a:lnTo>
                    <a:lnTo>
                      <a:pt x="456" y="16"/>
                    </a:lnTo>
                    <a:lnTo>
                      <a:pt x="488" y="28"/>
                    </a:lnTo>
                    <a:lnTo>
                      <a:pt x="520" y="44"/>
                    </a:lnTo>
                    <a:lnTo>
                      <a:pt x="548" y="60"/>
                    </a:lnTo>
                    <a:lnTo>
                      <a:pt x="576" y="82"/>
                    </a:lnTo>
                    <a:lnTo>
                      <a:pt x="600" y="104"/>
                    </a:lnTo>
                    <a:lnTo>
                      <a:pt x="624" y="128"/>
                    </a:lnTo>
                    <a:lnTo>
                      <a:pt x="644" y="156"/>
                    </a:lnTo>
                    <a:lnTo>
                      <a:pt x="662" y="184"/>
                    </a:lnTo>
                    <a:lnTo>
                      <a:pt x="676" y="216"/>
                    </a:lnTo>
                    <a:lnTo>
                      <a:pt x="688" y="248"/>
                    </a:lnTo>
                    <a:lnTo>
                      <a:pt x="696" y="282"/>
                    </a:lnTo>
                    <a:lnTo>
                      <a:pt x="702" y="316"/>
                    </a:lnTo>
                    <a:lnTo>
                      <a:pt x="704" y="352"/>
                    </a:lnTo>
                    <a:lnTo>
                      <a:pt x="704" y="352"/>
                    </a:lnTo>
                    <a:lnTo>
                      <a:pt x="702" y="388"/>
                    </a:lnTo>
                    <a:lnTo>
                      <a:pt x="696" y="424"/>
                    </a:lnTo>
                    <a:lnTo>
                      <a:pt x="688" y="458"/>
                    </a:lnTo>
                    <a:lnTo>
                      <a:pt x="676" y="490"/>
                    </a:lnTo>
                    <a:lnTo>
                      <a:pt x="662" y="520"/>
                    </a:lnTo>
                    <a:lnTo>
                      <a:pt x="644" y="550"/>
                    </a:lnTo>
                    <a:lnTo>
                      <a:pt x="624" y="576"/>
                    </a:lnTo>
                    <a:lnTo>
                      <a:pt x="600" y="602"/>
                    </a:lnTo>
                    <a:lnTo>
                      <a:pt x="576" y="624"/>
                    </a:lnTo>
                    <a:lnTo>
                      <a:pt x="548" y="644"/>
                    </a:lnTo>
                    <a:lnTo>
                      <a:pt x="520" y="662"/>
                    </a:lnTo>
                    <a:lnTo>
                      <a:pt x="488" y="678"/>
                    </a:lnTo>
                    <a:lnTo>
                      <a:pt x="456" y="690"/>
                    </a:lnTo>
                    <a:lnTo>
                      <a:pt x="422" y="698"/>
                    </a:lnTo>
                    <a:lnTo>
                      <a:pt x="388" y="704"/>
                    </a:lnTo>
                    <a:lnTo>
                      <a:pt x="352" y="706"/>
                    </a:lnTo>
                    <a:lnTo>
                      <a:pt x="352" y="706"/>
                    </a:lnTo>
                    <a:close/>
                  </a:path>
                </a:pathLst>
              </a:custGeom>
              <a:solidFill>
                <a:srgbClr val="02A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23"/>
              <p:cNvSpPr>
                <a:spLocks/>
              </p:cNvSpPr>
              <p:nvPr/>
            </p:nvSpPr>
            <p:spPr bwMode="auto">
              <a:xfrm>
                <a:off x="7905750" y="3938588"/>
                <a:ext cx="123825" cy="215900"/>
              </a:xfrm>
              <a:custGeom>
                <a:avLst/>
                <a:gdLst>
                  <a:gd name="T0" fmla="*/ 78 w 78"/>
                  <a:gd name="T1" fmla="*/ 136 h 136"/>
                  <a:gd name="T2" fmla="*/ 78 w 78"/>
                  <a:gd name="T3" fmla="*/ 0 h 136"/>
                  <a:gd name="T4" fmla="*/ 6 w 78"/>
                  <a:gd name="T5" fmla="*/ 72 h 136"/>
                  <a:gd name="T6" fmla="*/ 0 w 78"/>
                  <a:gd name="T7" fmla="*/ 64 h 136"/>
                  <a:gd name="T8" fmla="*/ 0 w 78"/>
                  <a:gd name="T9" fmla="*/ 136 h 136"/>
                  <a:gd name="T10" fmla="*/ 78 w 78"/>
                  <a:gd name="T11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36">
                    <a:moveTo>
                      <a:pt x="78" y="136"/>
                    </a:moveTo>
                    <a:lnTo>
                      <a:pt x="78" y="0"/>
                    </a:lnTo>
                    <a:lnTo>
                      <a:pt x="6" y="72"/>
                    </a:lnTo>
                    <a:lnTo>
                      <a:pt x="0" y="64"/>
                    </a:lnTo>
                    <a:lnTo>
                      <a:pt x="0" y="136"/>
                    </a:lnTo>
                    <a:lnTo>
                      <a:pt x="78" y="1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424"/>
              <p:cNvSpPr>
                <a:spLocks/>
              </p:cNvSpPr>
              <p:nvPr/>
            </p:nvSpPr>
            <p:spPr bwMode="auto">
              <a:xfrm>
                <a:off x="8051800" y="3875088"/>
                <a:ext cx="127000" cy="279400"/>
              </a:xfrm>
              <a:custGeom>
                <a:avLst/>
                <a:gdLst>
                  <a:gd name="T0" fmla="*/ 80 w 80"/>
                  <a:gd name="T1" fmla="*/ 176 h 176"/>
                  <a:gd name="T2" fmla="*/ 80 w 80"/>
                  <a:gd name="T3" fmla="*/ 62 h 176"/>
                  <a:gd name="T4" fmla="*/ 22 w 80"/>
                  <a:gd name="T5" fmla="*/ 0 h 176"/>
                  <a:gd name="T6" fmla="*/ 0 w 80"/>
                  <a:gd name="T7" fmla="*/ 22 h 176"/>
                  <a:gd name="T8" fmla="*/ 0 w 80"/>
                  <a:gd name="T9" fmla="*/ 176 h 176"/>
                  <a:gd name="T10" fmla="*/ 80 w 80"/>
                  <a:gd name="T11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76">
                    <a:moveTo>
                      <a:pt x="80" y="176"/>
                    </a:moveTo>
                    <a:lnTo>
                      <a:pt x="80" y="62"/>
                    </a:lnTo>
                    <a:lnTo>
                      <a:pt x="22" y="0"/>
                    </a:lnTo>
                    <a:lnTo>
                      <a:pt x="0" y="22"/>
                    </a:lnTo>
                    <a:lnTo>
                      <a:pt x="0" y="176"/>
                    </a:lnTo>
                    <a:lnTo>
                      <a:pt x="80" y="1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25"/>
              <p:cNvSpPr>
                <a:spLocks/>
              </p:cNvSpPr>
              <p:nvPr/>
            </p:nvSpPr>
            <p:spPr bwMode="auto">
              <a:xfrm>
                <a:off x="8201025" y="3919538"/>
                <a:ext cx="123825" cy="234950"/>
              </a:xfrm>
              <a:custGeom>
                <a:avLst/>
                <a:gdLst>
                  <a:gd name="T0" fmla="*/ 78 w 78"/>
                  <a:gd name="T1" fmla="*/ 148 h 148"/>
                  <a:gd name="T2" fmla="*/ 78 w 78"/>
                  <a:gd name="T3" fmla="*/ 0 h 148"/>
                  <a:gd name="T4" fmla="*/ 12 w 78"/>
                  <a:gd name="T5" fmla="*/ 62 h 148"/>
                  <a:gd name="T6" fmla="*/ 0 w 78"/>
                  <a:gd name="T7" fmla="*/ 48 h 148"/>
                  <a:gd name="T8" fmla="*/ 0 w 78"/>
                  <a:gd name="T9" fmla="*/ 148 h 148"/>
                  <a:gd name="T10" fmla="*/ 78 w 78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48">
                    <a:moveTo>
                      <a:pt x="78" y="148"/>
                    </a:moveTo>
                    <a:lnTo>
                      <a:pt x="78" y="0"/>
                    </a:lnTo>
                    <a:lnTo>
                      <a:pt x="12" y="62"/>
                    </a:lnTo>
                    <a:lnTo>
                      <a:pt x="0" y="48"/>
                    </a:lnTo>
                    <a:lnTo>
                      <a:pt x="0" y="148"/>
                    </a:lnTo>
                    <a:lnTo>
                      <a:pt x="78" y="1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26"/>
              <p:cNvSpPr>
                <a:spLocks/>
              </p:cNvSpPr>
              <p:nvPr/>
            </p:nvSpPr>
            <p:spPr bwMode="auto">
              <a:xfrm>
                <a:off x="8347075" y="3783013"/>
                <a:ext cx="123825" cy="371475"/>
              </a:xfrm>
              <a:custGeom>
                <a:avLst/>
                <a:gdLst>
                  <a:gd name="T0" fmla="*/ 78 w 78"/>
                  <a:gd name="T1" fmla="*/ 234 h 234"/>
                  <a:gd name="T2" fmla="*/ 78 w 78"/>
                  <a:gd name="T3" fmla="*/ 0 h 234"/>
                  <a:gd name="T4" fmla="*/ 0 w 78"/>
                  <a:gd name="T5" fmla="*/ 74 h 234"/>
                  <a:gd name="T6" fmla="*/ 0 w 78"/>
                  <a:gd name="T7" fmla="*/ 234 h 234"/>
                  <a:gd name="T8" fmla="*/ 78 w 78"/>
                  <a:gd name="T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34">
                    <a:moveTo>
                      <a:pt x="78" y="234"/>
                    </a:moveTo>
                    <a:lnTo>
                      <a:pt x="78" y="0"/>
                    </a:lnTo>
                    <a:lnTo>
                      <a:pt x="0" y="74"/>
                    </a:lnTo>
                    <a:lnTo>
                      <a:pt x="0" y="234"/>
                    </a:lnTo>
                    <a:lnTo>
                      <a:pt x="78" y="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427"/>
              <p:cNvSpPr>
                <a:spLocks/>
              </p:cNvSpPr>
              <p:nvPr/>
            </p:nvSpPr>
            <p:spPr bwMode="auto">
              <a:xfrm>
                <a:off x="7905750" y="3659188"/>
                <a:ext cx="565150" cy="339725"/>
              </a:xfrm>
              <a:custGeom>
                <a:avLst/>
                <a:gdLst>
                  <a:gd name="T0" fmla="*/ 356 w 356"/>
                  <a:gd name="T1" fmla="*/ 0 h 214"/>
                  <a:gd name="T2" fmla="*/ 200 w 356"/>
                  <a:gd name="T3" fmla="*/ 142 h 214"/>
                  <a:gd name="T4" fmla="*/ 128 w 356"/>
                  <a:gd name="T5" fmla="*/ 68 h 214"/>
                  <a:gd name="T6" fmla="*/ 128 w 356"/>
                  <a:gd name="T7" fmla="*/ 68 h 214"/>
                  <a:gd name="T8" fmla="*/ 122 w 356"/>
                  <a:gd name="T9" fmla="*/ 64 h 214"/>
                  <a:gd name="T10" fmla="*/ 116 w 356"/>
                  <a:gd name="T11" fmla="*/ 62 h 214"/>
                  <a:gd name="T12" fmla="*/ 116 w 356"/>
                  <a:gd name="T13" fmla="*/ 62 h 214"/>
                  <a:gd name="T14" fmla="*/ 108 w 356"/>
                  <a:gd name="T15" fmla="*/ 64 h 214"/>
                  <a:gd name="T16" fmla="*/ 104 w 356"/>
                  <a:gd name="T17" fmla="*/ 68 h 214"/>
                  <a:gd name="T18" fmla="*/ 0 w 356"/>
                  <a:gd name="T19" fmla="*/ 172 h 214"/>
                  <a:gd name="T20" fmla="*/ 0 w 356"/>
                  <a:gd name="T21" fmla="*/ 208 h 214"/>
                  <a:gd name="T22" fmla="*/ 6 w 356"/>
                  <a:gd name="T23" fmla="*/ 214 h 214"/>
                  <a:gd name="T24" fmla="*/ 116 w 356"/>
                  <a:gd name="T25" fmla="*/ 104 h 214"/>
                  <a:gd name="T26" fmla="*/ 188 w 356"/>
                  <a:gd name="T27" fmla="*/ 178 h 214"/>
                  <a:gd name="T28" fmla="*/ 188 w 356"/>
                  <a:gd name="T29" fmla="*/ 178 h 214"/>
                  <a:gd name="T30" fmla="*/ 192 w 356"/>
                  <a:gd name="T31" fmla="*/ 182 h 214"/>
                  <a:gd name="T32" fmla="*/ 198 w 356"/>
                  <a:gd name="T33" fmla="*/ 182 h 214"/>
                  <a:gd name="T34" fmla="*/ 206 w 356"/>
                  <a:gd name="T35" fmla="*/ 182 h 214"/>
                  <a:gd name="T36" fmla="*/ 212 w 356"/>
                  <a:gd name="T37" fmla="*/ 178 h 214"/>
                  <a:gd name="T38" fmla="*/ 356 w 356"/>
                  <a:gd name="T39" fmla="*/ 46 h 214"/>
                  <a:gd name="T40" fmla="*/ 356 w 356"/>
                  <a:gd name="T41" fmla="*/ 2 h 214"/>
                  <a:gd name="T42" fmla="*/ 356 w 356"/>
                  <a:gd name="T43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6" h="214">
                    <a:moveTo>
                      <a:pt x="356" y="0"/>
                    </a:moveTo>
                    <a:lnTo>
                      <a:pt x="200" y="142"/>
                    </a:lnTo>
                    <a:lnTo>
                      <a:pt x="128" y="68"/>
                    </a:lnTo>
                    <a:lnTo>
                      <a:pt x="128" y="68"/>
                    </a:lnTo>
                    <a:lnTo>
                      <a:pt x="122" y="64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08" y="64"/>
                    </a:lnTo>
                    <a:lnTo>
                      <a:pt x="104" y="68"/>
                    </a:lnTo>
                    <a:lnTo>
                      <a:pt x="0" y="172"/>
                    </a:lnTo>
                    <a:lnTo>
                      <a:pt x="0" y="208"/>
                    </a:lnTo>
                    <a:lnTo>
                      <a:pt x="6" y="214"/>
                    </a:lnTo>
                    <a:lnTo>
                      <a:pt x="116" y="104"/>
                    </a:lnTo>
                    <a:lnTo>
                      <a:pt x="188" y="178"/>
                    </a:lnTo>
                    <a:lnTo>
                      <a:pt x="188" y="178"/>
                    </a:lnTo>
                    <a:lnTo>
                      <a:pt x="192" y="182"/>
                    </a:lnTo>
                    <a:lnTo>
                      <a:pt x="198" y="182"/>
                    </a:lnTo>
                    <a:lnTo>
                      <a:pt x="206" y="182"/>
                    </a:lnTo>
                    <a:lnTo>
                      <a:pt x="212" y="178"/>
                    </a:lnTo>
                    <a:lnTo>
                      <a:pt x="356" y="46"/>
                    </a:lnTo>
                    <a:lnTo>
                      <a:pt x="356" y="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770068" y="1061979"/>
              <a:ext cx="1905000" cy="1901825"/>
              <a:chOff x="7943850" y="462922"/>
              <a:chExt cx="1905000" cy="1901825"/>
            </a:xfrm>
          </p:grpSpPr>
          <p:sp>
            <p:nvSpPr>
              <p:cNvPr id="10" name="Freeform 1302"/>
              <p:cNvSpPr>
                <a:spLocks noEditPoints="1"/>
              </p:cNvSpPr>
              <p:nvPr/>
            </p:nvSpPr>
            <p:spPr bwMode="auto">
              <a:xfrm>
                <a:off x="7943850" y="462922"/>
                <a:ext cx="1905000" cy="1901825"/>
              </a:xfrm>
              <a:custGeom>
                <a:avLst/>
                <a:gdLst>
                  <a:gd name="T0" fmla="*/ 518 w 1200"/>
                  <a:gd name="T1" fmla="*/ 188 h 1198"/>
                  <a:gd name="T2" fmla="*/ 800 w 1200"/>
                  <a:gd name="T3" fmla="*/ 232 h 1198"/>
                  <a:gd name="T4" fmla="*/ 1000 w 1200"/>
                  <a:gd name="T5" fmla="*/ 474 h 1198"/>
                  <a:gd name="T6" fmla="*/ 984 w 1200"/>
                  <a:gd name="T7" fmla="*/ 770 h 1198"/>
                  <a:gd name="T8" fmla="*/ 880 w 1200"/>
                  <a:gd name="T9" fmla="*/ 912 h 1198"/>
                  <a:gd name="T10" fmla="*/ 864 w 1200"/>
                  <a:gd name="T11" fmla="*/ 926 h 1198"/>
                  <a:gd name="T12" fmla="*/ 848 w 1200"/>
                  <a:gd name="T13" fmla="*/ 938 h 1198"/>
                  <a:gd name="T14" fmla="*/ 832 w 1200"/>
                  <a:gd name="T15" fmla="*/ 948 h 1198"/>
                  <a:gd name="T16" fmla="*/ 692 w 1200"/>
                  <a:gd name="T17" fmla="*/ 1008 h 1198"/>
                  <a:gd name="T18" fmla="*/ 438 w 1200"/>
                  <a:gd name="T19" fmla="*/ 986 h 1198"/>
                  <a:gd name="T20" fmla="*/ 214 w 1200"/>
                  <a:gd name="T21" fmla="*/ 762 h 1198"/>
                  <a:gd name="T22" fmla="*/ 194 w 1200"/>
                  <a:gd name="T23" fmla="*/ 500 h 1198"/>
                  <a:gd name="T24" fmla="*/ 264 w 1200"/>
                  <a:gd name="T25" fmla="*/ 352 h 1198"/>
                  <a:gd name="T26" fmla="*/ 276 w 1200"/>
                  <a:gd name="T27" fmla="*/ 336 h 1198"/>
                  <a:gd name="T28" fmla="*/ 288 w 1200"/>
                  <a:gd name="T29" fmla="*/ 320 h 1198"/>
                  <a:gd name="T30" fmla="*/ 302 w 1200"/>
                  <a:gd name="T31" fmla="*/ 306 h 1198"/>
                  <a:gd name="T32" fmla="*/ 540 w 1200"/>
                  <a:gd name="T33" fmla="*/ 90 h 1198"/>
                  <a:gd name="T34" fmla="*/ 516 w 1200"/>
                  <a:gd name="T35" fmla="*/ 92 h 1198"/>
                  <a:gd name="T36" fmla="*/ 492 w 1200"/>
                  <a:gd name="T37" fmla="*/ 98 h 1198"/>
                  <a:gd name="T38" fmla="*/ 470 w 1200"/>
                  <a:gd name="T39" fmla="*/ 102 h 1198"/>
                  <a:gd name="T40" fmla="*/ 356 w 1200"/>
                  <a:gd name="T41" fmla="*/ 148 h 1198"/>
                  <a:gd name="T42" fmla="*/ 326 w 1200"/>
                  <a:gd name="T43" fmla="*/ 164 h 1198"/>
                  <a:gd name="T44" fmla="*/ 298 w 1200"/>
                  <a:gd name="T45" fmla="*/ 184 h 1198"/>
                  <a:gd name="T46" fmla="*/ 228 w 1200"/>
                  <a:gd name="T47" fmla="*/ 130 h 1198"/>
                  <a:gd name="T48" fmla="*/ 166 w 1200"/>
                  <a:gd name="T49" fmla="*/ 324 h 1198"/>
                  <a:gd name="T50" fmla="*/ 148 w 1200"/>
                  <a:gd name="T51" fmla="*/ 318 h 1198"/>
                  <a:gd name="T52" fmla="*/ 82 w 1200"/>
                  <a:gd name="T53" fmla="*/ 300 h 1198"/>
                  <a:gd name="T54" fmla="*/ 96 w 1200"/>
                  <a:gd name="T55" fmla="*/ 498 h 1198"/>
                  <a:gd name="T56" fmla="*/ 52 w 1200"/>
                  <a:gd name="T57" fmla="*/ 502 h 1198"/>
                  <a:gd name="T58" fmla="*/ 8 w 1200"/>
                  <a:gd name="T59" fmla="*/ 512 h 1198"/>
                  <a:gd name="T60" fmla="*/ 92 w 1200"/>
                  <a:gd name="T61" fmla="*/ 688 h 1198"/>
                  <a:gd name="T62" fmla="*/ 32 w 1200"/>
                  <a:gd name="T63" fmla="*/ 716 h 1198"/>
                  <a:gd name="T64" fmla="*/ 40 w 1200"/>
                  <a:gd name="T65" fmla="*/ 816 h 1198"/>
                  <a:gd name="T66" fmla="*/ 156 w 1200"/>
                  <a:gd name="T67" fmla="*/ 1004 h 1198"/>
                  <a:gd name="T68" fmla="*/ 330 w 1200"/>
                  <a:gd name="T69" fmla="*/ 1136 h 1198"/>
                  <a:gd name="T70" fmla="*/ 364 w 1200"/>
                  <a:gd name="T71" fmla="*/ 1100 h 1198"/>
                  <a:gd name="T72" fmla="*/ 444 w 1200"/>
                  <a:gd name="T73" fmla="*/ 1180 h 1198"/>
                  <a:gd name="T74" fmla="*/ 546 w 1200"/>
                  <a:gd name="T75" fmla="*/ 1184 h 1198"/>
                  <a:gd name="T76" fmla="*/ 566 w 1200"/>
                  <a:gd name="T77" fmla="*/ 1130 h 1198"/>
                  <a:gd name="T78" fmla="*/ 662 w 1200"/>
                  <a:gd name="T79" fmla="*/ 1198 h 1198"/>
                  <a:gd name="T80" fmla="*/ 756 w 1200"/>
                  <a:gd name="T81" fmla="*/ 1154 h 1198"/>
                  <a:gd name="T82" fmla="*/ 756 w 1200"/>
                  <a:gd name="T83" fmla="*/ 1102 h 1198"/>
                  <a:gd name="T84" fmla="*/ 910 w 1200"/>
                  <a:gd name="T85" fmla="*/ 1116 h 1198"/>
                  <a:gd name="T86" fmla="*/ 940 w 1200"/>
                  <a:gd name="T87" fmla="*/ 1054 h 1198"/>
                  <a:gd name="T88" fmla="*/ 922 w 1200"/>
                  <a:gd name="T89" fmla="*/ 1006 h 1198"/>
                  <a:gd name="T90" fmla="*/ 1044 w 1200"/>
                  <a:gd name="T91" fmla="*/ 1004 h 1198"/>
                  <a:gd name="T92" fmla="*/ 1052 w 1200"/>
                  <a:gd name="T93" fmla="*/ 874 h 1198"/>
                  <a:gd name="T94" fmla="*/ 1056 w 1200"/>
                  <a:gd name="T95" fmla="*/ 844 h 1198"/>
                  <a:gd name="T96" fmla="*/ 1070 w 1200"/>
                  <a:gd name="T97" fmla="*/ 816 h 1198"/>
                  <a:gd name="T98" fmla="*/ 1108 w 1200"/>
                  <a:gd name="T99" fmla="*/ 688 h 1198"/>
                  <a:gd name="T100" fmla="*/ 1110 w 1200"/>
                  <a:gd name="T101" fmla="*/ 678 h 1198"/>
                  <a:gd name="T102" fmla="*/ 1112 w 1200"/>
                  <a:gd name="T103" fmla="*/ 658 h 1198"/>
                  <a:gd name="T104" fmla="*/ 1114 w 1200"/>
                  <a:gd name="T105" fmla="*/ 638 h 1198"/>
                  <a:gd name="T106" fmla="*/ 1200 w 1200"/>
                  <a:gd name="T107" fmla="*/ 600 h 1198"/>
                  <a:gd name="T108" fmla="*/ 1092 w 1200"/>
                  <a:gd name="T109" fmla="*/ 446 h 1198"/>
                  <a:gd name="T110" fmla="*/ 1090 w 1200"/>
                  <a:gd name="T111" fmla="*/ 440 h 1198"/>
                  <a:gd name="T112" fmla="*/ 1090 w 1200"/>
                  <a:gd name="T113" fmla="*/ 436 h 1198"/>
                  <a:gd name="T114" fmla="*/ 1034 w 1200"/>
                  <a:gd name="T115" fmla="*/ 324 h 1198"/>
                  <a:gd name="T116" fmla="*/ 904 w 1200"/>
                  <a:gd name="T117" fmla="*/ 184 h 1198"/>
                  <a:gd name="T118" fmla="*/ 732 w 1200"/>
                  <a:gd name="T119" fmla="*/ 102 h 1198"/>
                  <a:gd name="T120" fmla="*/ 720 w 1200"/>
                  <a:gd name="T121" fmla="*/ 100 h 1198"/>
                  <a:gd name="T122" fmla="*/ 710 w 1200"/>
                  <a:gd name="T123" fmla="*/ 98 h 1198"/>
                  <a:gd name="T124" fmla="*/ 646 w 1200"/>
                  <a:gd name="T125" fmla="*/ 2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0" h="1198">
                    <a:moveTo>
                      <a:pt x="308" y="300"/>
                    </a:moveTo>
                    <a:lnTo>
                      <a:pt x="308" y="300"/>
                    </a:lnTo>
                    <a:lnTo>
                      <a:pt x="338" y="274"/>
                    </a:lnTo>
                    <a:lnTo>
                      <a:pt x="370" y="250"/>
                    </a:lnTo>
                    <a:lnTo>
                      <a:pt x="404" y="230"/>
                    </a:lnTo>
                    <a:lnTo>
                      <a:pt x="440" y="212"/>
                    </a:lnTo>
                    <a:lnTo>
                      <a:pt x="478" y="198"/>
                    </a:lnTo>
                    <a:lnTo>
                      <a:pt x="518" y="188"/>
                    </a:lnTo>
                    <a:lnTo>
                      <a:pt x="558" y="182"/>
                    </a:lnTo>
                    <a:lnTo>
                      <a:pt x="600" y="180"/>
                    </a:lnTo>
                    <a:lnTo>
                      <a:pt x="600" y="180"/>
                    </a:lnTo>
                    <a:lnTo>
                      <a:pt x="644" y="182"/>
                    </a:lnTo>
                    <a:lnTo>
                      <a:pt x="686" y="190"/>
                    </a:lnTo>
                    <a:lnTo>
                      <a:pt x="726" y="200"/>
                    </a:lnTo>
                    <a:lnTo>
                      <a:pt x="764" y="214"/>
                    </a:lnTo>
                    <a:lnTo>
                      <a:pt x="800" y="232"/>
                    </a:lnTo>
                    <a:lnTo>
                      <a:pt x="836" y="252"/>
                    </a:lnTo>
                    <a:lnTo>
                      <a:pt x="868" y="276"/>
                    </a:lnTo>
                    <a:lnTo>
                      <a:pt x="898" y="304"/>
                    </a:lnTo>
                    <a:lnTo>
                      <a:pt x="924" y="332"/>
                    </a:lnTo>
                    <a:lnTo>
                      <a:pt x="948" y="366"/>
                    </a:lnTo>
                    <a:lnTo>
                      <a:pt x="970" y="400"/>
                    </a:lnTo>
                    <a:lnTo>
                      <a:pt x="986" y="436"/>
                    </a:lnTo>
                    <a:lnTo>
                      <a:pt x="1000" y="474"/>
                    </a:lnTo>
                    <a:lnTo>
                      <a:pt x="1012" y="516"/>
                    </a:lnTo>
                    <a:lnTo>
                      <a:pt x="1018" y="556"/>
                    </a:lnTo>
                    <a:lnTo>
                      <a:pt x="1020" y="600"/>
                    </a:lnTo>
                    <a:lnTo>
                      <a:pt x="1020" y="600"/>
                    </a:lnTo>
                    <a:lnTo>
                      <a:pt x="1018" y="644"/>
                    </a:lnTo>
                    <a:lnTo>
                      <a:pt x="1010" y="688"/>
                    </a:lnTo>
                    <a:lnTo>
                      <a:pt x="1000" y="730"/>
                    </a:lnTo>
                    <a:lnTo>
                      <a:pt x="984" y="770"/>
                    </a:lnTo>
                    <a:lnTo>
                      <a:pt x="964" y="808"/>
                    </a:lnTo>
                    <a:lnTo>
                      <a:pt x="942" y="842"/>
                    </a:lnTo>
                    <a:lnTo>
                      <a:pt x="916" y="876"/>
                    </a:lnTo>
                    <a:lnTo>
                      <a:pt x="886" y="906"/>
                    </a:lnTo>
                    <a:lnTo>
                      <a:pt x="886" y="906"/>
                    </a:lnTo>
                    <a:lnTo>
                      <a:pt x="882" y="910"/>
                    </a:lnTo>
                    <a:lnTo>
                      <a:pt x="882" y="910"/>
                    </a:lnTo>
                    <a:lnTo>
                      <a:pt x="880" y="912"/>
                    </a:lnTo>
                    <a:lnTo>
                      <a:pt x="880" y="912"/>
                    </a:lnTo>
                    <a:lnTo>
                      <a:pt x="876" y="916"/>
                    </a:lnTo>
                    <a:lnTo>
                      <a:pt x="876" y="916"/>
                    </a:lnTo>
                    <a:lnTo>
                      <a:pt x="872" y="918"/>
                    </a:lnTo>
                    <a:lnTo>
                      <a:pt x="872" y="918"/>
                    </a:lnTo>
                    <a:lnTo>
                      <a:pt x="868" y="922"/>
                    </a:lnTo>
                    <a:lnTo>
                      <a:pt x="868" y="922"/>
                    </a:lnTo>
                    <a:lnTo>
                      <a:pt x="864" y="926"/>
                    </a:lnTo>
                    <a:lnTo>
                      <a:pt x="864" y="926"/>
                    </a:lnTo>
                    <a:lnTo>
                      <a:pt x="860" y="928"/>
                    </a:lnTo>
                    <a:lnTo>
                      <a:pt x="860" y="928"/>
                    </a:lnTo>
                    <a:lnTo>
                      <a:pt x="856" y="932"/>
                    </a:lnTo>
                    <a:lnTo>
                      <a:pt x="856" y="932"/>
                    </a:lnTo>
                    <a:lnTo>
                      <a:pt x="852" y="934"/>
                    </a:lnTo>
                    <a:lnTo>
                      <a:pt x="852" y="934"/>
                    </a:lnTo>
                    <a:lnTo>
                      <a:pt x="848" y="938"/>
                    </a:lnTo>
                    <a:lnTo>
                      <a:pt x="848" y="938"/>
                    </a:lnTo>
                    <a:lnTo>
                      <a:pt x="844" y="940"/>
                    </a:lnTo>
                    <a:lnTo>
                      <a:pt x="844" y="940"/>
                    </a:lnTo>
                    <a:lnTo>
                      <a:pt x="840" y="942"/>
                    </a:lnTo>
                    <a:lnTo>
                      <a:pt x="840" y="942"/>
                    </a:lnTo>
                    <a:lnTo>
                      <a:pt x="836" y="946"/>
                    </a:lnTo>
                    <a:lnTo>
                      <a:pt x="836" y="946"/>
                    </a:lnTo>
                    <a:lnTo>
                      <a:pt x="832" y="948"/>
                    </a:lnTo>
                    <a:lnTo>
                      <a:pt x="832" y="948"/>
                    </a:lnTo>
                    <a:lnTo>
                      <a:pt x="828" y="952"/>
                    </a:lnTo>
                    <a:lnTo>
                      <a:pt x="828" y="952"/>
                    </a:lnTo>
                    <a:lnTo>
                      <a:pt x="804" y="966"/>
                    </a:lnTo>
                    <a:lnTo>
                      <a:pt x="778" y="980"/>
                    </a:lnTo>
                    <a:lnTo>
                      <a:pt x="750" y="992"/>
                    </a:lnTo>
                    <a:lnTo>
                      <a:pt x="722" y="1000"/>
                    </a:lnTo>
                    <a:lnTo>
                      <a:pt x="692" y="1008"/>
                    </a:lnTo>
                    <a:lnTo>
                      <a:pt x="662" y="1014"/>
                    </a:lnTo>
                    <a:lnTo>
                      <a:pt x="632" y="1018"/>
                    </a:lnTo>
                    <a:lnTo>
                      <a:pt x="600" y="1018"/>
                    </a:lnTo>
                    <a:lnTo>
                      <a:pt x="600" y="1018"/>
                    </a:lnTo>
                    <a:lnTo>
                      <a:pt x="558" y="1016"/>
                    </a:lnTo>
                    <a:lnTo>
                      <a:pt x="516" y="1010"/>
                    </a:lnTo>
                    <a:lnTo>
                      <a:pt x="476" y="1000"/>
                    </a:lnTo>
                    <a:lnTo>
                      <a:pt x="438" y="986"/>
                    </a:lnTo>
                    <a:lnTo>
                      <a:pt x="402" y="968"/>
                    </a:lnTo>
                    <a:lnTo>
                      <a:pt x="366" y="946"/>
                    </a:lnTo>
                    <a:lnTo>
                      <a:pt x="334" y="922"/>
                    </a:lnTo>
                    <a:lnTo>
                      <a:pt x="304" y="896"/>
                    </a:lnTo>
                    <a:lnTo>
                      <a:pt x="278" y="866"/>
                    </a:lnTo>
                    <a:lnTo>
                      <a:pt x="254" y="834"/>
                    </a:lnTo>
                    <a:lnTo>
                      <a:pt x="232" y="800"/>
                    </a:lnTo>
                    <a:lnTo>
                      <a:pt x="214" y="762"/>
                    </a:lnTo>
                    <a:lnTo>
                      <a:pt x="200" y="724"/>
                    </a:lnTo>
                    <a:lnTo>
                      <a:pt x="190" y="684"/>
                    </a:lnTo>
                    <a:lnTo>
                      <a:pt x="184" y="642"/>
                    </a:lnTo>
                    <a:lnTo>
                      <a:pt x="182" y="600"/>
                    </a:lnTo>
                    <a:lnTo>
                      <a:pt x="182" y="600"/>
                    </a:lnTo>
                    <a:lnTo>
                      <a:pt x="184" y="566"/>
                    </a:lnTo>
                    <a:lnTo>
                      <a:pt x="188" y="532"/>
                    </a:lnTo>
                    <a:lnTo>
                      <a:pt x="194" y="500"/>
                    </a:lnTo>
                    <a:lnTo>
                      <a:pt x="202" y="470"/>
                    </a:lnTo>
                    <a:lnTo>
                      <a:pt x="214" y="438"/>
                    </a:lnTo>
                    <a:lnTo>
                      <a:pt x="228" y="410"/>
                    </a:lnTo>
                    <a:lnTo>
                      <a:pt x="242" y="382"/>
                    </a:lnTo>
                    <a:lnTo>
                      <a:pt x="260" y="356"/>
                    </a:lnTo>
                    <a:lnTo>
                      <a:pt x="260" y="356"/>
                    </a:lnTo>
                    <a:lnTo>
                      <a:pt x="264" y="352"/>
                    </a:lnTo>
                    <a:lnTo>
                      <a:pt x="264" y="352"/>
                    </a:lnTo>
                    <a:lnTo>
                      <a:pt x="266" y="348"/>
                    </a:lnTo>
                    <a:lnTo>
                      <a:pt x="266" y="348"/>
                    </a:lnTo>
                    <a:lnTo>
                      <a:pt x="270" y="344"/>
                    </a:lnTo>
                    <a:lnTo>
                      <a:pt x="270" y="344"/>
                    </a:lnTo>
                    <a:lnTo>
                      <a:pt x="272" y="340"/>
                    </a:lnTo>
                    <a:lnTo>
                      <a:pt x="272" y="340"/>
                    </a:lnTo>
                    <a:lnTo>
                      <a:pt x="276" y="336"/>
                    </a:lnTo>
                    <a:lnTo>
                      <a:pt x="276" y="336"/>
                    </a:lnTo>
                    <a:lnTo>
                      <a:pt x="278" y="332"/>
                    </a:lnTo>
                    <a:lnTo>
                      <a:pt x="278" y="332"/>
                    </a:lnTo>
                    <a:lnTo>
                      <a:pt x="282" y="328"/>
                    </a:lnTo>
                    <a:lnTo>
                      <a:pt x="282" y="328"/>
                    </a:lnTo>
                    <a:lnTo>
                      <a:pt x="284" y="324"/>
                    </a:lnTo>
                    <a:lnTo>
                      <a:pt x="284" y="324"/>
                    </a:lnTo>
                    <a:lnTo>
                      <a:pt x="288" y="320"/>
                    </a:lnTo>
                    <a:lnTo>
                      <a:pt x="288" y="320"/>
                    </a:lnTo>
                    <a:lnTo>
                      <a:pt x="292" y="318"/>
                    </a:lnTo>
                    <a:lnTo>
                      <a:pt x="292" y="318"/>
                    </a:lnTo>
                    <a:lnTo>
                      <a:pt x="294" y="314"/>
                    </a:lnTo>
                    <a:lnTo>
                      <a:pt x="294" y="314"/>
                    </a:lnTo>
                    <a:lnTo>
                      <a:pt x="298" y="310"/>
                    </a:lnTo>
                    <a:lnTo>
                      <a:pt x="298" y="310"/>
                    </a:lnTo>
                    <a:lnTo>
                      <a:pt x="302" y="306"/>
                    </a:lnTo>
                    <a:lnTo>
                      <a:pt x="302" y="306"/>
                    </a:lnTo>
                    <a:lnTo>
                      <a:pt x="304" y="304"/>
                    </a:lnTo>
                    <a:lnTo>
                      <a:pt x="304" y="304"/>
                    </a:lnTo>
                    <a:lnTo>
                      <a:pt x="308" y="300"/>
                    </a:lnTo>
                    <a:close/>
                    <a:moveTo>
                      <a:pt x="600" y="0"/>
                    </a:moveTo>
                    <a:lnTo>
                      <a:pt x="600" y="0"/>
                    </a:lnTo>
                    <a:lnTo>
                      <a:pt x="556" y="2"/>
                    </a:lnTo>
                    <a:lnTo>
                      <a:pt x="554" y="8"/>
                    </a:lnTo>
                    <a:lnTo>
                      <a:pt x="540" y="90"/>
                    </a:lnTo>
                    <a:lnTo>
                      <a:pt x="540" y="90"/>
                    </a:lnTo>
                    <a:lnTo>
                      <a:pt x="534" y="90"/>
                    </a:lnTo>
                    <a:lnTo>
                      <a:pt x="534" y="90"/>
                    </a:lnTo>
                    <a:lnTo>
                      <a:pt x="528" y="90"/>
                    </a:lnTo>
                    <a:lnTo>
                      <a:pt x="528" y="90"/>
                    </a:lnTo>
                    <a:lnTo>
                      <a:pt x="522" y="92"/>
                    </a:lnTo>
                    <a:lnTo>
                      <a:pt x="522" y="92"/>
                    </a:lnTo>
                    <a:lnTo>
                      <a:pt x="516" y="92"/>
                    </a:lnTo>
                    <a:lnTo>
                      <a:pt x="516" y="92"/>
                    </a:lnTo>
                    <a:lnTo>
                      <a:pt x="510" y="94"/>
                    </a:lnTo>
                    <a:lnTo>
                      <a:pt x="510" y="94"/>
                    </a:lnTo>
                    <a:lnTo>
                      <a:pt x="504" y="94"/>
                    </a:lnTo>
                    <a:lnTo>
                      <a:pt x="504" y="94"/>
                    </a:lnTo>
                    <a:lnTo>
                      <a:pt x="498" y="96"/>
                    </a:lnTo>
                    <a:lnTo>
                      <a:pt x="498" y="96"/>
                    </a:lnTo>
                    <a:lnTo>
                      <a:pt x="492" y="98"/>
                    </a:lnTo>
                    <a:lnTo>
                      <a:pt x="492" y="98"/>
                    </a:lnTo>
                    <a:lnTo>
                      <a:pt x="486" y="98"/>
                    </a:lnTo>
                    <a:lnTo>
                      <a:pt x="486" y="98"/>
                    </a:lnTo>
                    <a:lnTo>
                      <a:pt x="480" y="100"/>
                    </a:lnTo>
                    <a:lnTo>
                      <a:pt x="480" y="100"/>
                    </a:lnTo>
                    <a:lnTo>
                      <a:pt x="474" y="102"/>
                    </a:lnTo>
                    <a:lnTo>
                      <a:pt x="474" y="102"/>
                    </a:lnTo>
                    <a:lnTo>
                      <a:pt x="470" y="102"/>
                    </a:lnTo>
                    <a:lnTo>
                      <a:pt x="468" y="98"/>
                    </a:lnTo>
                    <a:lnTo>
                      <a:pt x="464" y="90"/>
                    </a:lnTo>
                    <a:lnTo>
                      <a:pt x="424" y="28"/>
                    </a:lnTo>
                    <a:lnTo>
                      <a:pt x="424" y="28"/>
                    </a:lnTo>
                    <a:lnTo>
                      <a:pt x="382" y="42"/>
                    </a:lnTo>
                    <a:lnTo>
                      <a:pt x="340" y="60"/>
                    </a:lnTo>
                    <a:lnTo>
                      <a:pt x="340" y="64"/>
                    </a:lnTo>
                    <a:lnTo>
                      <a:pt x="356" y="148"/>
                    </a:lnTo>
                    <a:lnTo>
                      <a:pt x="356" y="148"/>
                    </a:lnTo>
                    <a:lnTo>
                      <a:pt x="348" y="152"/>
                    </a:lnTo>
                    <a:lnTo>
                      <a:pt x="348" y="152"/>
                    </a:lnTo>
                    <a:lnTo>
                      <a:pt x="342" y="156"/>
                    </a:lnTo>
                    <a:lnTo>
                      <a:pt x="342" y="156"/>
                    </a:lnTo>
                    <a:lnTo>
                      <a:pt x="334" y="160"/>
                    </a:lnTo>
                    <a:lnTo>
                      <a:pt x="334" y="160"/>
                    </a:lnTo>
                    <a:lnTo>
                      <a:pt x="326" y="164"/>
                    </a:lnTo>
                    <a:lnTo>
                      <a:pt x="326" y="164"/>
                    </a:lnTo>
                    <a:lnTo>
                      <a:pt x="318" y="170"/>
                    </a:lnTo>
                    <a:lnTo>
                      <a:pt x="318" y="170"/>
                    </a:lnTo>
                    <a:lnTo>
                      <a:pt x="312" y="174"/>
                    </a:lnTo>
                    <a:lnTo>
                      <a:pt x="312" y="174"/>
                    </a:lnTo>
                    <a:lnTo>
                      <a:pt x="304" y="180"/>
                    </a:lnTo>
                    <a:lnTo>
                      <a:pt x="304" y="180"/>
                    </a:lnTo>
                    <a:lnTo>
                      <a:pt x="298" y="184"/>
                    </a:lnTo>
                    <a:lnTo>
                      <a:pt x="296" y="184"/>
                    </a:lnTo>
                    <a:lnTo>
                      <a:pt x="286" y="176"/>
                    </a:lnTo>
                    <a:lnTo>
                      <a:pt x="276" y="168"/>
                    </a:lnTo>
                    <a:lnTo>
                      <a:pt x="268" y="162"/>
                    </a:lnTo>
                    <a:lnTo>
                      <a:pt x="258" y="154"/>
                    </a:lnTo>
                    <a:lnTo>
                      <a:pt x="250" y="148"/>
                    </a:lnTo>
                    <a:lnTo>
                      <a:pt x="228" y="130"/>
                    </a:lnTo>
                    <a:lnTo>
                      <a:pt x="228" y="130"/>
                    </a:lnTo>
                    <a:lnTo>
                      <a:pt x="204" y="150"/>
                    </a:lnTo>
                    <a:lnTo>
                      <a:pt x="184" y="170"/>
                    </a:lnTo>
                    <a:lnTo>
                      <a:pt x="184" y="170"/>
                    </a:lnTo>
                    <a:lnTo>
                      <a:pt x="160" y="194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186" y="294"/>
                    </a:lnTo>
                    <a:lnTo>
                      <a:pt x="166" y="324"/>
                    </a:lnTo>
                    <a:lnTo>
                      <a:pt x="164" y="322"/>
                    </a:lnTo>
                    <a:lnTo>
                      <a:pt x="162" y="322"/>
                    </a:lnTo>
                    <a:lnTo>
                      <a:pt x="160" y="322"/>
                    </a:lnTo>
                    <a:lnTo>
                      <a:pt x="158" y="320"/>
                    </a:lnTo>
                    <a:lnTo>
                      <a:pt x="158" y="320"/>
                    </a:lnTo>
                    <a:lnTo>
                      <a:pt x="156" y="320"/>
                    </a:lnTo>
                    <a:lnTo>
                      <a:pt x="154" y="320"/>
                    </a:lnTo>
                    <a:lnTo>
                      <a:pt x="148" y="318"/>
                    </a:lnTo>
                    <a:lnTo>
                      <a:pt x="134" y="314"/>
                    </a:lnTo>
                    <a:lnTo>
                      <a:pt x="120" y="310"/>
                    </a:lnTo>
                    <a:lnTo>
                      <a:pt x="106" y="306"/>
                    </a:lnTo>
                    <a:lnTo>
                      <a:pt x="92" y="302"/>
                    </a:lnTo>
                    <a:lnTo>
                      <a:pt x="82" y="298"/>
                    </a:lnTo>
                    <a:lnTo>
                      <a:pt x="82" y="298"/>
                    </a:lnTo>
                    <a:lnTo>
                      <a:pt x="82" y="300"/>
                    </a:lnTo>
                    <a:lnTo>
                      <a:pt x="82" y="300"/>
                    </a:lnTo>
                    <a:lnTo>
                      <a:pt x="78" y="306"/>
                    </a:lnTo>
                    <a:lnTo>
                      <a:pt x="78" y="306"/>
                    </a:lnTo>
                    <a:lnTo>
                      <a:pt x="58" y="344"/>
                    </a:lnTo>
                    <a:lnTo>
                      <a:pt x="42" y="382"/>
                    </a:lnTo>
                    <a:lnTo>
                      <a:pt x="112" y="434"/>
                    </a:lnTo>
                    <a:lnTo>
                      <a:pt x="112" y="434"/>
                    </a:lnTo>
                    <a:lnTo>
                      <a:pt x="104" y="466"/>
                    </a:lnTo>
                    <a:lnTo>
                      <a:pt x="96" y="498"/>
                    </a:lnTo>
                    <a:lnTo>
                      <a:pt x="90" y="500"/>
                    </a:lnTo>
                    <a:lnTo>
                      <a:pt x="84" y="500"/>
                    </a:lnTo>
                    <a:lnTo>
                      <a:pt x="78" y="500"/>
                    </a:lnTo>
                    <a:lnTo>
                      <a:pt x="74" y="500"/>
                    </a:lnTo>
                    <a:lnTo>
                      <a:pt x="68" y="502"/>
                    </a:lnTo>
                    <a:lnTo>
                      <a:pt x="62" y="502"/>
                    </a:lnTo>
                    <a:lnTo>
                      <a:pt x="58" y="502"/>
                    </a:lnTo>
                    <a:lnTo>
                      <a:pt x="52" y="502"/>
                    </a:lnTo>
                    <a:lnTo>
                      <a:pt x="46" y="504"/>
                    </a:lnTo>
                    <a:lnTo>
                      <a:pt x="42" y="504"/>
                    </a:lnTo>
                    <a:lnTo>
                      <a:pt x="30" y="504"/>
                    </a:lnTo>
                    <a:lnTo>
                      <a:pt x="16" y="506"/>
                    </a:lnTo>
                    <a:lnTo>
                      <a:pt x="8" y="506"/>
                    </a:lnTo>
                    <a:lnTo>
                      <a:pt x="8" y="506"/>
                    </a:lnTo>
                    <a:lnTo>
                      <a:pt x="8" y="512"/>
                    </a:lnTo>
                    <a:lnTo>
                      <a:pt x="8" y="512"/>
                    </a:lnTo>
                    <a:lnTo>
                      <a:pt x="8" y="512"/>
                    </a:lnTo>
                    <a:lnTo>
                      <a:pt x="8" y="512"/>
                    </a:lnTo>
                    <a:lnTo>
                      <a:pt x="2" y="556"/>
                    </a:lnTo>
                    <a:lnTo>
                      <a:pt x="0" y="600"/>
                    </a:lnTo>
                    <a:lnTo>
                      <a:pt x="86" y="624"/>
                    </a:lnTo>
                    <a:lnTo>
                      <a:pt x="86" y="624"/>
                    </a:lnTo>
                    <a:lnTo>
                      <a:pt x="88" y="656"/>
                    </a:lnTo>
                    <a:lnTo>
                      <a:pt x="92" y="688"/>
                    </a:lnTo>
                    <a:lnTo>
                      <a:pt x="86" y="692"/>
                    </a:lnTo>
                    <a:lnTo>
                      <a:pt x="78" y="694"/>
                    </a:lnTo>
                    <a:lnTo>
                      <a:pt x="70" y="698"/>
                    </a:lnTo>
                    <a:lnTo>
                      <a:pt x="62" y="702"/>
                    </a:lnTo>
                    <a:lnTo>
                      <a:pt x="56" y="706"/>
                    </a:lnTo>
                    <a:lnTo>
                      <a:pt x="48" y="710"/>
                    </a:lnTo>
                    <a:lnTo>
                      <a:pt x="40" y="714"/>
                    </a:lnTo>
                    <a:lnTo>
                      <a:pt x="32" y="716"/>
                    </a:lnTo>
                    <a:lnTo>
                      <a:pt x="26" y="720"/>
                    </a:lnTo>
                    <a:lnTo>
                      <a:pt x="18" y="724"/>
                    </a:lnTo>
                    <a:lnTo>
                      <a:pt x="14" y="726"/>
                    </a:lnTo>
                    <a:lnTo>
                      <a:pt x="14" y="726"/>
                    </a:lnTo>
                    <a:lnTo>
                      <a:pt x="14" y="730"/>
                    </a:lnTo>
                    <a:lnTo>
                      <a:pt x="14" y="730"/>
                    </a:lnTo>
                    <a:lnTo>
                      <a:pt x="26" y="774"/>
                    </a:lnTo>
                    <a:lnTo>
                      <a:pt x="40" y="816"/>
                    </a:lnTo>
                    <a:lnTo>
                      <a:pt x="128" y="808"/>
                    </a:lnTo>
                    <a:lnTo>
                      <a:pt x="128" y="808"/>
                    </a:lnTo>
                    <a:lnTo>
                      <a:pt x="142" y="836"/>
                    </a:lnTo>
                    <a:lnTo>
                      <a:pt x="158" y="864"/>
                    </a:lnTo>
                    <a:lnTo>
                      <a:pt x="98" y="928"/>
                    </a:lnTo>
                    <a:lnTo>
                      <a:pt x="98" y="928"/>
                    </a:lnTo>
                    <a:lnTo>
                      <a:pt x="126" y="968"/>
                    </a:lnTo>
                    <a:lnTo>
                      <a:pt x="156" y="1004"/>
                    </a:lnTo>
                    <a:lnTo>
                      <a:pt x="236" y="964"/>
                    </a:lnTo>
                    <a:lnTo>
                      <a:pt x="236" y="964"/>
                    </a:lnTo>
                    <a:lnTo>
                      <a:pt x="258" y="984"/>
                    </a:lnTo>
                    <a:lnTo>
                      <a:pt x="280" y="1004"/>
                    </a:lnTo>
                    <a:lnTo>
                      <a:pt x="248" y="1086"/>
                    </a:lnTo>
                    <a:lnTo>
                      <a:pt x="248" y="1086"/>
                    </a:lnTo>
                    <a:lnTo>
                      <a:pt x="288" y="1114"/>
                    </a:lnTo>
                    <a:lnTo>
                      <a:pt x="330" y="1136"/>
                    </a:lnTo>
                    <a:lnTo>
                      <a:pt x="330" y="1136"/>
                    </a:lnTo>
                    <a:lnTo>
                      <a:pt x="330" y="1136"/>
                    </a:lnTo>
                    <a:lnTo>
                      <a:pt x="332" y="1134"/>
                    </a:lnTo>
                    <a:lnTo>
                      <a:pt x="338" y="1128"/>
                    </a:lnTo>
                    <a:lnTo>
                      <a:pt x="346" y="1120"/>
                    </a:lnTo>
                    <a:lnTo>
                      <a:pt x="352" y="1114"/>
                    </a:lnTo>
                    <a:lnTo>
                      <a:pt x="358" y="1106"/>
                    </a:lnTo>
                    <a:lnTo>
                      <a:pt x="364" y="1100"/>
                    </a:lnTo>
                    <a:lnTo>
                      <a:pt x="370" y="1092"/>
                    </a:lnTo>
                    <a:lnTo>
                      <a:pt x="376" y="1086"/>
                    </a:lnTo>
                    <a:lnTo>
                      <a:pt x="384" y="1078"/>
                    </a:lnTo>
                    <a:lnTo>
                      <a:pt x="390" y="1072"/>
                    </a:lnTo>
                    <a:lnTo>
                      <a:pt x="390" y="1072"/>
                    </a:lnTo>
                    <a:lnTo>
                      <a:pt x="416" y="1082"/>
                    </a:lnTo>
                    <a:lnTo>
                      <a:pt x="446" y="1092"/>
                    </a:lnTo>
                    <a:lnTo>
                      <a:pt x="444" y="1180"/>
                    </a:lnTo>
                    <a:lnTo>
                      <a:pt x="444" y="1180"/>
                    </a:lnTo>
                    <a:lnTo>
                      <a:pt x="490" y="1190"/>
                    </a:lnTo>
                    <a:lnTo>
                      <a:pt x="536" y="1198"/>
                    </a:lnTo>
                    <a:lnTo>
                      <a:pt x="536" y="1198"/>
                    </a:lnTo>
                    <a:lnTo>
                      <a:pt x="540" y="1198"/>
                    </a:lnTo>
                    <a:lnTo>
                      <a:pt x="540" y="1196"/>
                    </a:lnTo>
                    <a:lnTo>
                      <a:pt x="542" y="1190"/>
                    </a:lnTo>
                    <a:lnTo>
                      <a:pt x="546" y="1184"/>
                    </a:lnTo>
                    <a:lnTo>
                      <a:pt x="548" y="1176"/>
                    </a:lnTo>
                    <a:lnTo>
                      <a:pt x="550" y="1170"/>
                    </a:lnTo>
                    <a:lnTo>
                      <a:pt x="552" y="1164"/>
                    </a:lnTo>
                    <a:lnTo>
                      <a:pt x="556" y="1156"/>
                    </a:lnTo>
                    <a:lnTo>
                      <a:pt x="558" y="1150"/>
                    </a:lnTo>
                    <a:lnTo>
                      <a:pt x="560" y="1144"/>
                    </a:lnTo>
                    <a:lnTo>
                      <a:pt x="564" y="1136"/>
                    </a:lnTo>
                    <a:lnTo>
                      <a:pt x="566" y="1130"/>
                    </a:lnTo>
                    <a:lnTo>
                      <a:pt x="568" y="1122"/>
                    </a:lnTo>
                    <a:lnTo>
                      <a:pt x="572" y="1116"/>
                    </a:lnTo>
                    <a:lnTo>
                      <a:pt x="572" y="1116"/>
                    </a:lnTo>
                    <a:lnTo>
                      <a:pt x="600" y="1116"/>
                    </a:lnTo>
                    <a:lnTo>
                      <a:pt x="600" y="1116"/>
                    </a:lnTo>
                    <a:lnTo>
                      <a:pt x="630" y="1116"/>
                    </a:lnTo>
                    <a:lnTo>
                      <a:pt x="662" y="1198"/>
                    </a:lnTo>
                    <a:lnTo>
                      <a:pt x="662" y="1198"/>
                    </a:lnTo>
                    <a:lnTo>
                      <a:pt x="706" y="1192"/>
                    </a:lnTo>
                    <a:lnTo>
                      <a:pt x="750" y="1182"/>
                    </a:lnTo>
                    <a:lnTo>
                      <a:pt x="750" y="1182"/>
                    </a:lnTo>
                    <a:lnTo>
                      <a:pt x="754" y="1182"/>
                    </a:lnTo>
                    <a:lnTo>
                      <a:pt x="754" y="1182"/>
                    </a:lnTo>
                    <a:lnTo>
                      <a:pt x="756" y="1180"/>
                    </a:lnTo>
                    <a:lnTo>
                      <a:pt x="756" y="1170"/>
                    </a:lnTo>
                    <a:lnTo>
                      <a:pt x="756" y="1154"/>
                    </a:lnTo>
                    <a:lnTo>
                      <a:pt x="756" y="1140"/>
                    </a:lnTo>
                    <a:lnTo>
                      <a:pt x="756" y="1126"/>
                    </a:lnTo>
                    <a:lnTo>
                      <a:pt x="756" y="1120"/>
                    </a:lnTo>
                    <a:lnTo>
                      <a:pt x="756" y="1118"/>
                    </a:lnTo>
                    <a:lnTo>
                      <a:pt x="756" y="1114"/>
                    </a:lnTo>
                    <a:lnTo>
                      <a:pt x="756" y="1110"/>
                    </a:lnTo>
                    <a:lnTo>
                      <a:pt x="756" y="1106"/>
                    </a:lnTo>
                    <a:lnTo>
                      <a:pt x="756" y="1102"/>
                    </a:lnTo>
                    <a:lnTo>
                      <a:pt x="756" y="1096"/>
                    </a:lnTo>
                    <a:lnTo>
                      <a:pt x="756" y="1092"/>
                    </a:lnTo>
                    <a:lnTo>
                      <a:pt x="756" y="1092"/>
                    </a:lnTo>
                    <a:lnTo>
                      <a:pt x="784" y="1082"/>
                    </a:lnTo>
                    <a:lnTo>
                      <a:pt x="812" y="1072"/>
                    </a:lnTo>
                    <a:lnTo>
                      <a:pt x="872" y="1136"/>
                    </a:lnTo>
                    <a:lnTo>
                      <a:pt x="872" y="1136"/>
                    </a:lnTo>
                    <a:lnTo>
                      <a:pt x="910" y="1116"/>
                    </a:lnTo>
                    <a:lnTo>
                      <a:pt x="946" y="1092"/>
                    </a:lnTo>
                    <a:lnTo>
                      <a:pt x="946" y="1092"/>
                    </a:lnTo>
                    <a:lnTo>
                      <a:pt x="950" y="1090"/>
                    </a:lnTo>
                    <a:lnTo>
                      <a:pt x="950" y="1090"/>
                    </a:lnTo>
                    <a:lnTo>
                      <a:pt x="954" y="1086"/>
                    </a:lnTo>
                    <a:lnTo>
                      <a:pt x="950" y="1080"/>
                    </a:lnTo>
                    <a:lnTo>
                      <a:pt x="946" y="1066"/>
                    </a:lnTo>
                    <a:lnTo>
                      <a:pt x="940" y="1054"/>
                    </a:lnTo>
                    <a:lnTo>
                      <a:pt x="936" y="1042"/>
                    </a:lnTo>
                    <a:lnTo>
                      <a:pt x="930" y="1028"/>
                    </a:lnTo>
                    <a:lnTo>
                      <a:pt x="926" y="1016"/>
                    </a:lnTo>
                    <a:lnTo>
                      <a:pt x="922" y="1006"/>
                    </a:lnTo>
                    <a:lnTo>
                      <a:pt x="922" y="1006"/>
                    </a:lnTo>
                    <a:lnTo>
                      <a:pt x="922" y="1006"/>
                    </a:lnTo>
                    <a:lnTo>
                      <a:pt x="922" y="1006"/>
                    </a:lnTo>
                    <a:lnTo>
                      <a:pt x="922" y="1006"/>
                    </a:lnTo>
                    <a:lnTo>
                      <a:pt x="922" y="1004"/>
                    </a:lnTo>
                    <a:lnTo>
                      <a:pt x="922" y="1004"/>
                    </a:lnTo>
                    <a:lnTo>
                      <a:pt x="952" y="978"/>
                    </a:lnTo>
                    <a:lnTo>
                      <a:pt x="952" y="978"/>
                    </a:lnTo>
                    <a:lnTo>
                      <a:pt x="960" y="970"/>
                    </a:lnTo>
                    <a:lnTo>
                      <a:pt x="960" y="970"/>
                    </a:lnTo>
                    <a:lnTo>
                      <a:pt x="966" y="964"/>
                    </a:lnTo>
                    <a:lnTo>
                      <a:pt x="1044" y="1004"/>
                    </a:lnTo>
                    <a:lnTo>
                      <a:pt x="1046" y="1004"/>
                    </a:lnTo>
                    <a:lnTo>
                      <a:pt x="1046" y="1004"/>
                    </a:lnTo>
                    <a:lnTo>
                      <a:pt x="1076" y="968"/>
                    </a:lnTo>
                    <a:lnTo>
                      <a:pt x="1104" y="928"/>
                    </a:lnTo>
                    <a:lnTo>
                      <a:pt x="1076" y="898"/>
                    </a:lnTo>
                    <a:lnTo>
                      <a:pt x="1068" y="890"/>
                    </a:lnTo>
                    <a:lnTo>
                      <a:pt x="1060" y="882"/>
                    </a:lnTo>
                    <a:lnTo>
                      <a:pt x="1052" y="874"/>
                    </a:lnTo>
                    <a:lnTo>
                      <a:pt x="1046" y="864"/>
                    </a:lnTo>
                    <a:lnTo>
                      <a:pt x="1044" y="864"/>
                    </a:lnTo>
                    <a:lnTo>
                      <a:pt x="1044" y="864"/>
                    </a:lnTo>
                    <a:lnTo>
                      <a:pt x="1048" y="858"/>
                    </a:lnTo>
                    <a:lnTo>
                      <a:pt x="1048" y="858"/>
                    </a:lnTo>
                    <a:lnTo>
                      <a:pt x="1052" y="850"/>
                    </a:lnTo>
                    <a:lnTo>
                      <a:pt x="1052" y="850"/>
                    </a:lnTo>
                    <a:lnTo>
                      <a:pt x="1056" y="844"/>
                    </a:lnTo>
                    <a:lnTo>
                      <a:pt x="1056" y="844"/>
                    </a:lnTo>
                    <a:lnTo>
                      <a:pt x="1060" y="836"/>
                    </a:lnTo>
                    <a:lnTo>
                      <a:pt x="1060" y="836"/>
                    </a:lnTo>
                    <a:lnTo>
                      <a:pt x="1062" y="830"/>
                    </a:lnTo>
                    <a:lnTo>
                      <a:pt x="1062" y="830"/>
                    </a:lnTo>
                    <a:lnTo>
                      <a:pt x="1066" y="822"/>
                    </a:lnTo>
                    <a:lnTo>
                      <a:pt x="1066" y="822"/>
                    </a:lnTo>
                    <a:lnTo>
                      <a:pt x="1070" y="816"/>
                    </a:lnTo>
                    <a:lnTo>
                      <a:pt x="1070" y="816"/>
                    </a:lnTo>
                    <a:lnTo>
                      <a:pt x="1072" y="808"/>
                    </a:lnTo>
                    <a:lnTo>
                      <a:pt x="1156" y="816"/>
                    </a:lnTo>
                    <a:lnTo>
                      <a:pt x="1160" y="816"/>
                    </a:lnTo>
                    <a:lnTo>
                      <a:pt x="1160" y="816"/>
                    </a:lnTo>
                    <a:lnTo>
                      <a:pt x="1176" y="772"/>
                    </a:lnTo>
                    <a:lnTo>
                      <a:pt x="1188" y="726"/>
                    </a:lnTo>
                    <a:lnTo>
                      <a:pt x="1108" y="688"/>
                    </a:lnTo>
                    <a:lnTo>
                      <a:pt x="1108" y="688"/>
                    </a:lnTo>
                    <a:lnTo>
                      <a:pt x="1108" y="688"/>
                    </a:lnTo>
                    <a:lnTo>
                      <a:pt x="1108" y="688"/>
                    </a:lnTo>
                    <a:lnTo>
                      <a:pt x="1110" y="684"/>
                    </a:lnTo>
                    <a:lnTo>
                      <a:pt x="1110" y="684"/>
                    </a:lnTo>
                    <a:lnTo>
                      <a:pt x="1110" y="682"/>
                    </a:lnTo>
                    <a:lnTo>
                      <a:pt x="1110" y="682"/>
                    </a:lnTo>
                    <a:lnTo>
                      <a:pt x="1110" y="678"/>
                    </a:lnTo>
                    <a:lnTo>
                      <a:pt x="1110" y="678"/>
                    </a:lnTo>
                    <a:lnTo>
                      <a:pt x="1112" y="672"/>
                    </a:lnTo>
                    <a:lnTo>
                      <a:pt x="1112" y="672"/>
                    </a:lnTo>
                    <a:lnTo>
                      <a:pt x="1112" y="668"/>
                    </a:lnTo>
                    <a:lnTo>
                      <a:pt x="1112" y="668"/>
                    </a:lnTo>
                    <a:lnTo>
                      <a:pt x="1112" y="662"/>
                    </a:lnTo>
                    <a:lnTo>
                      <a:pt x="1112" y="662"/>
                    </a:lnTo>
                    <a:lnTo>
                      <a:pt x="1112" y="658"/>
                    </a:lnTo>
                    <a:lnTo>
                      <a:pt x="1112" y="658"/>
                    </a:lnTo>
                    <a:lnTo>
                      <a:pt x="1114" y="652"/>
                    </a:lnTo>
                    <a:lnTo>
                      <a:pt x="1114" y="652"/>
                    </a:lnTo>
                    <a:lnTo>
                      <a:pt x="1114" y="648"/>
                    </a:lnTo>
                    <a:lnTo>
                      <a:pt x="1114" y="648"/>
                    </a:lnTo>
                    <a:lnTo>
                      <a:pt x="1114" y="642"/>
                    </a:lnTo>
                    <a:lnTo>
                      <a:pt x="1114" y="642"/>
                    </a:lnTo>
                    <a:lnTo>
                      <a:pt x="1114" y="638"/>
                    </a:lnTo>
                    <a:lnTo>
                      <a:pt x="1114" y="638"/>
                    </a:lnTo>
                    <a:lnTo>
                      <a:pt x="1116" y="634"/>
                    </a:lnTo>
                    <a:lnTo>
                      <a:pt x="1116" y="634"/>
                    </a:lnTo>
                    <a:lnTo>
                      <a:pt x="1116" y="628"/>
                    </a:lnTo>
                    <a:lnTo>
                      <a:pt x="1116" y="628"/>
                    </a:lnTo>
                    <a:lnTo>
                      <a:pt x="1116" y="624"/>
                    </a:lnTo>
                    <a:lnTo>
                      <a:pt x="1194" y="602"/>
                    </a:lnTo>
                    <a:lnTo>
                      <a:pt x="1200" y="600"/>
                    </a:lnTo>
                    <a:lnTo>
                      <a:pt x="1200" y="600"/>
                    </a:lnTo>
                    <a:lnTo>
                      <a:pt x="1200" y="552"/>
                    </a:lnTo>
                    <a:lnTo>
                      <a:pt x="1194" y="506"/>
                    </a:lnTo>
                    <a:lnTo>
                      <a:pt x="1106" y="498"/>
                    </a:lnTo>
                    <a:lnTo>
                      <a:pt x="1106" y="498"/>
                    </a:lnTo>
                    <a:lnTo>
                      <a:pt x="1100" y="472"/>
                    </a:lnTo>
                    <a:lnTo>
                      <a:pt x="1092" y="446"/>
                    </a:lnTo>
                    <a:lnTo>
                      <a:pt x="1092" y="446"/>
                    </a:lnTo>
                    <a:lnTo>
                      <a:pt x="1092" y="444"/>
                    </a:lnTo>
                    <a:lnTo>
                      <a:pt x="1092" y="444"/>
                    </a:lnTo>
                    <a:lnTo>
                      <a:pt x="1092" y="444"/>
                    </a:lnTo>
                    <a:lnTo>
                      <a:pt x="1092" y="444"/>
                    </a:lnTo>
                    <a:lnTo>
                      <a:pt x="1092" y="442"/>
                    </a:lnTo>
                    <a:lnTo>
                      <a:pt x="1092" y="442"/>
                    </a:lnTo>
                    <a:lnTo>
                      <a:pt x="1090" y="440"/>
                    </a:lnTo>
                    <a:lnTo>
                      <a:pt x="1090" y="440"/>
                    </a:lnTo>
                    <a:lnTo>
                      <a:pt x="1090" y="440"/>
                    </a:lnTo>
                    <a:lnTo>
                      <a:pt x="1090" y="440"/>
                    </a:lnTo>
                    <a:lnTo>
                      <a:pt x="1090" y="438"/>
                    </a:lnTo>
                    <a:lnTo>
                      <a:pt x="1090" y="438"/>
                    </a:lnTo>
                    <a:lnTo>
                      <a:pt x="1090" y="438"/>
                    </a:lnTo>
                    <a:lnTo>
                      <a:pt x="1090" y="438"/>
                    </a:lnTo>
                    <a:lnTo>
                      <a:pt x="1090" y="436"/>
                    </a:lnTo>
                    <a:lnTo>
                      <a:pt x="1090" y="436"/>
                    </a:lnTo>
                    <a:lnTo>
                      <a:pt x="1088" y="434"/>
                    </a:lnTo>
                    <a:lnTo>
                      <a:pt x="1152" y="388"/>
                    </a:lnTo>
                    <a:lnTo>
                      <a:pt x="1160" y="382"/>
                    </a:lnTo>
                    <a:lnTo>
                      <a:pt x="1160" y="382"/>
                    </a:lnTo>
                    <a:lnTo>
                      <a:pt x="1142" y="340"/>
                    </a:lnTo>
                    <a:lnTo>
                      <a:pt x="1120" y="298"/>
                    </a:lnTo>
                    <a:lnTo>
                      <a:pt x="1034" y="324"/>
                    </a:lnTo>
                    <a:lnTo>
                      <a:pt x="1034" y="324"/>
                    </a:lnTo>
                    <a:lnTo>
                      <a:pt x="1016" y="294"/>
                    </a:lnTo>
                    <a:lnTo>
                      <a:pt x="994" y="268"/>
                    </a:lnTo>
                    <a:lnTo>
                      <a:pt x="1042" y="194"/>
                    </a:lnTo>
                    <a:lnTo>
                      <a:pt x="1042" y="194"/>
                    </a:lnTo>
                    <a:lnTo>
                      <a:pt x="1008" y="160"/>
                    </a:lnTo>
                    <a:lnTo>
                      <a:pt x="974" y="130"/>
                    </a:lnTo>
                    <a:lnTo>
                      <a:pt x="904" y="184"/>
                    </a:lnTo>
                    <a:lnTo>
                      <a:pt x="904" y="184"/>
                    </a:lnTo>
                    <a:lnTo>
                      <a:pt x="876" y="164"/>
                    </a:lnTo>
                    <a:lnTo>
                      <a:pt x="846" y="148"/>
                    </a:lnTo>
                    <a:lnTo>
                      <a:pt x="862" y="60"/>
                    </a:lnTo>
                    <a:lnTo>
                      <a:pt x="862" y="60"/>
                    </a:lnTo>
                    <a:lnTo>
                      <a:pt x="820" y="42"/>
                    </a:lnTo>
                    <a:lnTo>
                      <a:pt x="776" y="28"/>
                    </a:lnTo>
                    <a:lnTo>
                      <a:pt x="772" y="34"/>
                    </a:lnTo>
                    <a:lnTo>
                      <a:pt x="732" y="102"/>
                    </a:lnTo>
                    <a:lnTo>
                      <a:pt x="732" y="102"/>
                    </a:lnTo>
                    <a:lnTo>
                      <a:pt x="728" y="102"/>
                    </a:lnTo>
                    <a:lnTo>
                      <a:pt x="728" y="102"/>
                    </a:lnTo>
                    <a:lnTo>
                      <a:pt x="726" y="102"/>
                    </a:lnTo>
                    <a:lnTo>
                      <a:pt x="726" y="102"/>
                    </a:lnTo>
                    <a:lnTo>
                      <a:pt x="724" y="100"/>
                    </a:lnTo>
                    <a:lnTo>
                      <a:pt x="724" y="100"/>
                    </a:lnTo>
                    <a:lnTo>
                      <a:pt x="720" y="100"/>
                    </a:lnTo>
                    <a:lnTo>
                      <a:pt x="720" y="100"/>
                    </a:lnTo>
                    <a:lnTo>
                      <a:pt x="718" y="100"/>
                    </a:lnTo>
                    <a:lnTo>
                      <a:pt x="718" y="100"/>
                    </a:lnTo>
                    <a:lnTo>
                      <a:pt x="716" y="98"/>
                    </a:lnTo>
                    <a:lnTo>
                      <a:pt x="716" y="98"/>
                    </a:lnTo>
                    <a:lnTo>
                      <a:pt x="714" y="98"/>
                    </a:lnTo>
                    <a:lnTo>
                      <a:pt x="714" y="98"/>
                    </a:lnTo>
                    <a:lnTo>
                      <a:pt x="710" y="98"/>
                    </a:lnTo>
                    <a:lnTo>
                      <a:pt x="710" y="98"/>
                    </a:lnTo>
                    <a:lnTo>
                      <a:pt x="708" y="96"/>
                    </a:lnTo>
                    <a:lnTo>
                      <a:pt x="708" y="96"/>
                    </a:lnTo>
                    <a:lnTo>
                      <a:pt x="706" y="96"/>
                    </a:lnTo>
                    <a:lnTo>
                      <a:pt x="706" y="96"/>
                    </a:lnTo>
                    <a:lnTo>
                      <a:pt x="662" y="90"/>
                    </a:lnTo>
                    <a:lnTo>
                      <a:pt x="646" y="2"/>
                    </a:lnTo>
                    <a:lnTo>
                      <a:pt x="646" y="2"/>
                    </a:lnTo>
                    <a:lnTo>
                      <a:pt x="60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445"/>
              <p:cNvSpPr>
                <a:spLocks/>
              </p:cNvSpPr>
              <p:nvPr/>
            </p:nvSpPr>
            <p:spPr bwMode="auto">
              <a:xfrm>
                <a:off x="8423275" y="935997"/>
                <a:ext cx="949325" cy="952500"/>
              </a:xfrm>
              <a:custGeom>
                <a:avLst/>
                <a:gdLst>
                  <a:gd name="T0" fmla="*/ 298 w 598"/>
                  <a:gd name="T1" fmla="*/ 600 h 600"/>
                  <a:gd name="T2" fmla="*/ 238 w 598"/>
                  <a:gd name="T3" fmla="*/ 594 h 600"/>
                  <a:gd name="T4" fmla="*/ 182 w 598"/>
                  <a:gd name="T5" fmla="*/ 576 h 600"/>
                  <a:gd name="T6" fmla="*/ 132 w 598"/>
                  <a:gd name="T7" fmla="*/ 548 h 600"/>
                  <a:gd name="T8" fmla="*/ 88 w 598"/>
                  <a:gd name="T9" fmla="*/ 512 h 600"/>
                  <a:gd name="T10" fmla="*/ 50 w 598"/>
                  <a:gd name="T11" fmla="*/ 468 h 600"/>
                  <a:gd name="T12" fmla="*/ 22 w 598"/>
                  <a:gd name="T13" fmla="*/ 416 h 600"/>
                  <a:gd name="T14" fmla="*/ 6 w 598"/>
                  <a:gd name="T15" fmla="*/ 360 h 600"/>
                  <a:gd name="T16" fmla="*/ 0 w 598"/>
                  <a:gd name="T17" fmla="*/ 300 h 600"/>
                  <a:gd name="T18" fmla="*/ 0 w 598"/>
                  <a:gd name="T19" fmla="*/ 270 h 600"/>
                  <a:gd name="T20" fmla="*/ 12 w 598"/>
                  <a:gd name="T21" fmla="*/ 210 h 600"/>
                  <a:gd name="T22" fmla="*/ 36 w 598"/>
                  <a:gd name="T23" fmla="*/ 158 h 600"/>
                  <a:gd name="T24" fmla="*/ 68 w 598"/>
                  <a:gd name="T25" fmla="*/ 110 h 600"/>
                  <a:gd name="T26" fmla="*/ 108 w 598"/>
                  <a:gd name="T27" fmla="*/ 68 h 600"/>
                  <a:gd name="T28" fmla="*/ 156 w 598"/>
                  <a:gd name="T29" fmla="*/ 36 h 600"/>
                  <a:gd name="T30" fmla="*/ 210 w 598"/>
                  <a:gd name="T31" fmla="*/ 14 h 600"/>
                  <a:gd name="T32" fmla="*/ 268 w 598"/>
                  <a:gd name="T33" fmla="*/ 2 h 600"/>
                  <a:gd name="T34" fmla="*/ 298 w 598"/>
                  <a:gd name="T35" fmla="*/ 0 h 600"/>
                  <a:gd name="T36" fmla="*/ 360 w 598"/>
                  <a:gd name="T37" fmla="*/ 6 h 600"/>
                  <a:gd name="T38" fmla="*/ 416 w 598"/>
                  <a:gd name="T39" fmla="*/ 24 h 600"/>
                  <a:gd name="T40" fmla="*/ 466 w 598"/>
                  <a:gd name="T41" fmla="*/ 52 h 600"/>
                  <a:gd name="T42" fmla="*/ 510 w 598"/>
                  <a:gd name="T43" fmla="*/ 88 h 600"/>
                  <a:gd name="T44" fmla="*/ 548 w 598"/>
                  <a:gd name="T45" fmla="*/ 132 h 600"/>
                  <a:gd name="T46" fmla="*/ 574 w 598"/>
                  <a:gd name="T47" fmla="*/ 184 h 600"/>
                  <a:gd name="T48" fmla="*/ 592 w 598"/>
                  <a:gd name="T49" fmla="*/ 240 h 600"/>
                  <a:gd name="T50" fmla="*/ 598 w 598"/>
                  <a:gd name="T51" fmla="*/ 300 h 600"/>
                  <a:gd name="T52" fmla="*/ 596 w 598"/>
                  <a:gd name="T53" fmla="*/ 330 h 600"/>
                  <a:gd name="T54" fmla="*/ 584 w 598"/>
                  <a:gd name="T55" fmla="*/ 388 h 600"/>
                  <a:gd name="T56" fmla="*/ 562 w 598"/>
                  <a:gd name="T57" fmla="*/ 442 h 600"/>
                  <a:gd name="T58" fmla="*/ 530 w 598"/>
                  <a:gd name="T59" fmla="*/ 490 h 600"/>
                  <a:gd name="T60" fmla="*/ 490 w 598"/>
                  <a:gd name="T61" fmla="*/ 530 h 600"/>
                  <a:gd name="T62" fmla="*/ 442 w 598"/>
                  <a:gd name="T63" fmla="*/ 564 h 600"/>
                  <a:gd name="T64" fmla="*/ 388 w 598"/>
                  <a:gd name="T65" fmla="*/ 586 h 600"/>
                  <a:gd name="T66" fmla="*/ 330 w 598"/>
                  <a:gd name="T67" fmla="*/ 598 h 600"/>
                  <a:gd name="T68" fmla="*/ 298 w 598"/>
                  <a:gd name="T6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98" h="600">
                    <a:moveTo>
                      <a:pt x="298" y="600"/>
                    </a:moveTo>
                    <a:lnTo>
                      <a:pt x="298" y="600"/>
                    </a:lnTo>
                    <a:lnTo>
                      <a:pt x="268" y="598"/>
                    </a:lnTo>
                    <a:lnTo>
                      <a:pt x="238" y="594"/>
                    </a:lnTo>
                    <a:lnTo>
                      <a:pt x="210" y="586"/>
                    </a:lnTo>
                    <a:lnTo>
                      <a:pt x="182" y="576"/>
                    </a:lnTo>
                    <a:lnTo>
                      <a:pt x="156" y="564"/>
                    </a:lnTo>
                    <a:lnTo>
                      <a:pt x="132" y="548"/>
                    </a:lnTo>
                    <a:lnTo>
                      <a:pt x="108" y="530"/>
                    </a:lnTo>
                    <a:lnTo>
                      <a:pt x="88" y="512"/>
                    </a:lnTo>
                    <a:lnTo>
                      <a:pt x="68" y="490"/>
                    </a:lnTo>
                    <a:lnTo>
                      <a:pt x="50" y="468"/>
                    </a:lnTo>
                    <a:lnTo>
                      <a:pt x="36" y="442"/>
                    </a:lnTo>
                    <a:lnTo>
                      <a:pt x="22" y="416"/>
                    </a:lnTo>
                    <a:lnTo>
                      <a:pt x="12" y="388"/>
                    </a:lnTo>
                    <a:lnTo>
                      <a:pt x="6" y="360"/>
                    </a:lnTo>
                    <a:lnTo>
                      <a:pt x="0" y="330"/>
                    </a:lnTo>
                    <a:lnTo>
                      <a:pt x="0" y="300"/>
                    </a:lnTo>
                    <a:lnTo>
                      <a:pt x="0" y="300"/>
                    </a:lnTo>
                    <a:lnTo>
                      <a:pt x="0" y="270"/>
                    </a:lnTo>
                    <a:lnTo>
                      <a:pt x="6" y="240"/>
                    </a:lnTo>
                    <a:lnTo>
                      <a:pt x="12" y="210"/>
                    </a:lnTo>
                    <a:lnTo>
                      <a:pt x="22" y="184"/>
                    </a:lnTo>
                    <a:lnTo>
                      <a:pt x="36" y="158"/>
                    </a:lnTo>
                    <a:lnTo>
                      <a:pt x="50" y="132"/>
                    </a:lnTo>
                    <a:lnTo>
                      <a:pt x="68" y="110"/>
                    </a:lnTo>
                    <a:lnTo>
                      <a:pt x="88" y="88"/>
                    </a:lnTo>
                    <a:lnTo>
                      <a:pt x="108" y="68"/>
                    </a:lnTo>
                    <a:lnTo>
                      <a:pt x="132" y="52"/>
                    </a:lnTo>
                    <a:lnTo>
                      <a:pt x="156" y="36"/>
                    </a:lnTo>
                    <a:lnTo>
                      <a:pt x="182" y="24"/>
                    </a:lnTo>
                    <a:lnTo>
                      <a:pt x="210" y="14"/>
                    </a:lnTo>
                    <a:lnTo>
                      <a:pt x="238" y="6"/>
                    </a:lnTo>
                    <a:lnTo>
                      <a:pt x="268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330" y="2"/>
                    </a:lnTo>
                    <a:lnTo>
                      <a:pt x="360" y="6"/>
                    </a:lnTo>
                    <a:lnTo>
                      <a:pt x="388" y="14"/>
                    </a:lnTo>
                    <a:lnTo>
                      <a:pt x="416" y="24"/>
                    </a:lnTo>
                    <a:lnTo>
                      <a:pt x="442" y="36"/>
                    </a:lnTo>
                    <a:lnTo>
                      <a:pt x="466" y="52"/>
                    </a:lnTo>
                    <a:lnTo>
                      <a:pt x="490" y="68"/>
                    </a:lnTo>
                    <a:lnTo>
                      <a:pt x="510" y="88"/>
                    </a:lnTo>
                    <a:lnTo>
                      <a:pt x="530" y="110"/>
                    </a:lnTo>
                    <a:lnTo>
                      <a:pt x="548" y="132"/>
                    </a:lnTo>
                    <a:lnTo>
                      <a:pt x="562" y="158"/>
                    </a:lnTo>
                    <a:lnTo>
                      <a:pt x="574" y="184"/>
                    </a:lnTo>
                    <a:lnTo>
                      <a:pt x="584" y="210"/>
                    </a:lnTo>
                    <a:lnTo>
                      <a:pt x="592" y="240"/>
                    </a:lnTo>
                    <a:lnTo>
                      <a:pt x="596" y="270"/>
                    </a:lnTo>
                    <a:lnTo>
                      <a:pt x="598" y="300"/>
                    </a:lnTo>
                    <a:lnTo>
                      <a:pt x="598" y="300"/>
                    </a:lnTo>
                    <a:lnTo>
                      <a:pt x="596" y="330"/>
                    </a:lnTo>
                    <a:lnTo>
                      <a:pt x="592" y="360"/>
                    </a:lnTo>
                    <a:lnTo>
                      <a:pt x="584" y="388"/>
                    </a:lnTo>
                    <a:lnTo>
                      <a:pt x="574" y="416"/>
                    </a:lnTo>
                    <a:lnTo>
                      <a:pt x="562" y="442"/>
                    </a:lnTo>
                    <a:lnTo>
                      <a:pt x="548" y="468"/>
                    </a:lnTo>
                    <a:lnTo>
                      <a:pt x="530" y="490"/>
                    </a:lnTo>
                    <a:lnTo>
                      <a:pt x="510" y="512"/>
                    </a:lnTo>
                    <a:lnTo>
                      <a:pt x="490" y="530"/>
                    </a:lnTo>
                    <a:lnTo>
                      <a:pt x="466" y="548"/>
                    </a:lnTo>
                    <a:lnTo>
                      <a:pt x="442" y="564"/>
                    </a:lnTo>
                    <a:lnTo>
                      <a:pt x="416" y="576"/>
                    </a:lnTo>
                    <a:lnTo>
                      <a:pt x="388" y="586"/>
                    </a:lnTo>
                    <a:lnTo>
                      <a:pt x="360" y="594"/>
                    </a:lnTo>
                    <a:lnTo>
                      <a:pt x="330" y="598"/>
                    </a:lnTo>
                    <a:lnTo>
                      <a:pt x="298" y="600"/>
                    </a:lnTo>
                    <a:lnTo>
                      <a:pt x="298" y="600"/>
                    </a:lnTo>
                    <a:close/>
                  </a:path>
                </a:pathLst>
              </a:custGeom>
              <a:solidFill>
                <a:srgbClr val="5F8B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46"/>
              <p:cNvSpPr>
                <a:spLocks/>
              </p:cNvSpPr>
              <p:nvPr/>
            </p:nvSpPr>
            <p:spPr bwMode="auto">
              <a:xfrm>
                <a:off x="8582025" y="1240797"/>
                <a:ext cx="215900" cy="260350"/>
              </a:xfrm>
              <a:custGeom>
                <a:avLst/>
                <a:gdLst>
                  <a:gd name="T0" fmla="*/ 136 w 136"/>
                  <a:gd name="T1" fmla="*/ 130 h 164"/>
                  <a:gd name="T2" fmla="*/ 94 w 136"/>
                  <a:gd name="T3" fmla="*/ 116 h 164"/>
                  <a:gd name="T4" fmla="*/ 92 w 136"/>
                  <a:gd name="T5" fmla="*/ 114 h 164"/>
                  <a:gd name="T6" fmla="*/ 92 w 136"/>
                  <a:gd name="T7" fmla="*/ 110 h 164"/>
                  <a:gd name="T8" fmla="*/ 96 w 136"/>
                  <a:gd name="T9" fmla="*/ 100 h 164"/>
                  <a:gd name="T10" fmla="*/ 98 w 136"/>
                  <a:gd name="T11" fmla="*/ 92 h 164"/>
                  <a:gd name="T12" fmla="*/ 100 w 136"/>
                  <a:gd name="T13" fmla="*/ 84 h 164"/>
                  <a:gd name="T14" fmla="*/ 106 w 136"/>
                  <a:gd name="T15" fmla="*/ 70 h 164"/>
                  <a:gd name="T16" fmla="*/ 108 w 136"/>
                  <a:gd name="T17" fmla="*/ 60 h 164"/>
                  <a:gd name="T18" fmla="*/ 106 w 136"/>
                  <a:gd name="T19" fmla="*/ 56 h 164"/>
                  <a:gd name="T20" fmla="*/ 108 w 136"/>
                  <a:gd name="T21" fmla="*/ 38 h 164"/>
                  <a:gd name="T22" fmla="*/ 106 w 136"/>
                  <a:gd name="T23" fmla="*/ 26 h 164"/>
                  <a:gd name="T24" fmla="*/ 100 w 136"/>
                  <a:gd name="T25" fmla="*/ 14 h 164"/>
                  <a:gd name="T26" fmla="*/ 96 w 136"/>
                  <a:gd name="T27" fmla="*/ 8 h 164"/>
                  <a:gd name="T28" fmla="*/ 84 w 136"/>
                  <a:gd name="T29" fmla="*/ 2 h 164"/>
                  <a:gd name="T30" fmla="*/ 64 w 136"/>
                  <a:gd name="T31" fmla="*/ 0 h 164"/>
                  <a:gd name="T32" fmla="*/ 54 w 136"/>
                  <a:gd name="T33" fmla="*/ 2 h 164"/>
                  <a:gd name="T34" fmla="*/ 42 w 136"/>
                  <a:gd name="T35" fmla="*/ 8 h 164"/>
                  <a:gd name="T36" fmla="*/ 38 w 136"/>
                  <a:gd name="T37" fmla="*/ 14 h 164"/>
                  <a:gd name="T38" fmla="*/ 32 w 136"/>
                  <a:gd name="T39" fmla="*/ 26 h 164"/>
                  <a:gd name="T40" fmla="*/ 30 w 136"/>
                  <a:gd name="T41" fmla="*/ 38 h 164"/>
                  <a:gd name="T42" fmla="*/ 32 w 136"/>
                  <a:gd name="T43" fmla="*/ 56 h 164"/>
                  <a:gd name="T44" fmla="*/ 30 w 136"/>
                  <a:gd name="T45" fmla="*/ 60 h 164"/>
                  <a:gd name="T46" fmla="*/ 32 w 136"/>
                  <a:gd name="T47" fmla="*/ 70 h 164"/>
                  <a:gd name="T48" fmla="*/ 38 w 136"/>
                  <a:gd name="T49" fmla="*/ 84 h 164"/>
                  <a:gd name="T50" fmla="*/ 40 w 136"/>
                  <a:gd name="T51" fmla="*/ 92 h 164"/>
                  <a:gd name="T52" fmla="*/ 42 w 136"/>
                  <a:gd name="T53" fmla="*/ 100 h 164"/>
                  <a:gd name="T54" fmla="*/ 44 w 136"/>
                  <a:gd name="T55" fmla="*/ 110 h 164"/>
                  <a:gd name="T56" fmla="*/ 42 w 136"/>
                  <a:gd name="T57" fmla="*/ 116 h 164"/>
                  <a:gd name="T58" fmla="*/ 0 w 136"/>
                  <a:gd name="T59" fmla="*/ 130 h 164"/>
                  <a:gd name="T60" fmla="*/ 0 w 136"/>
                  <a:gd name="T61" fmla="*/ 164 h 164"/>
                  <a:gd name="T62" fmla="*/ 136 w 136"/>
                  <a:gd name="T63" fmla="*/ 13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64">
                    <a:moveTo>
                      <a:pt x="136" y="130"/>
                    </a:moveTo>
                    <a:lnTo>
                      <a:pt x="136" y="130"/>
                    </a:lnTo>
                    <a:lnTo>
                      <a:pt x="136" y="130"/>
                    </a:lnTo>
                    <a:lnTo>
                      <a:pt x="94" y="116"/>
                    </a:lnTo>
                    <a:lnTo>
                      <a:pt x="94" y="116"/>
                    </a:lnTo>
                    <a:lnTo>
                      <a:pt x="92" y="114"/>
                    </a:lnTo>
                    <a:lnTo>
                      <a:pt x="92" y="110"/>
                    </a:lnTo>
                    <a:lnTo>
                      <a:pt x="92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96" y="100"/>
                    </a:lnTo>
                    <a:lnTo>
                      <a:pt x="98" y="92"/>
                    </a:lnTo>
                    <a:lnTo>
                      <a:pt x="100" y="84"/>
                    </a:lnTo>
                    <a:lnTo>
                      <a:pt x="100" y="84"/>
                    </a:lnTo>
                    <a:lnTo>
                      <a:pt x="104" y="80"/>
                    </a:lnTo>
                    <a:lnTo>
                      <a:pt x="106" y="70"/>
                    </a:lnTo>
                    <a:lnTo>
                      <a:pt x="106" y="70"/>
                    </a:lnTo>
                    <a:lnTo>
                      <a:pt x="108" y="60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8" y="38"/>
                    </a:lnTo>
                    <a:lnTo>
                      <a:pt x="108" y="38"/>
                    </a:lnTo>
                    <a:lnTo>
                      <a:pt x="106" y="26"/>
                    </a:lnTo>
                    <a:lnTo>
                      <a:pt x="104" y="20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2"/>
                    </a:lnTo>
                    <a:lnTo>
                      <a:pt x="48" y="4"/>
                    </a:lnTo>
                    <a:lnTo>
                      <a:pt x="42" y="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4" y="20"/>
                    </a:lnTo>
                    <a:lnTo>
                      <a:pt x="32" y="26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0" y="6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4" y="80"/>
                    </a:lnTo>
                    <a:lnTo>
                      <a:pt x="38" y="84"/>
                    </a:lnTo>
                    <a:lnTo>
                      <a:pt x="38" y="84"/>
                    </a:lnTo>
                    <a:lnTo>
                      <a:pt x="40" y="92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4" y="110"/>
                    </a:lnTo>
                    <a:lnTo>
                      <a:pt x="44" y="110"/>
                    </a:lnTo>
                    <a:lnTo>
                      <a:pt x="44" y="114"/>
                    </a:lnTo>
                    <a:lnTo>
                      <a:pt x="42" y="116"/>
                    </a:lnTo>
                    <a:lnTo>
                      <a:pt x="42" y="116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0" y="164"/>
                    </a:lnTo>
                    <a:lnTo>
                      <a:pt x="136" y="164"/>
                    </a:lnTo>
                    <a:lnTo>
                      <a:pt x="136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447"/>
              <p:cNvSpPr>
                <a:spLocks/>
              </p:cNvSpPr>
              <p:nvPr/>
            </p:nvSpPr>
            <p:spPr bwMode="auto">
              <a:xfrm>
                <a:off x="8994775" y="1240797"/>
                <a:ext cx="219075" cy="260350"/>
              </a:xfrm>
              <a:custGeom>
                <a:avLst/>
                <a:gdLst>
                  <a:gd name="T0" fmla="*/ 138 w 138"/>
                  <a:gd name="T1" fmla="*/ 130 h 164"/>
                  <a:gd name="T2" fmla="*/ 94 w 138"/>
                  <a:gd name="T3" fmla="*/ 116 h 164"/>
                  <a:gd name="T4" fmla="*/ 94 w 138"/>
                  <a:gd name="T5" fmla="*/ 114 h 164"/>
                  <a:gd name="T6" fmla="*/ 94 w 138"/>
                  <a:gd name="T7" fmla="*/ 110 h 164"/>
                  <a:gd name="T8" fmla="*/ 96 w 138"/>
                  <a:gd name="T9" fmla="*/ 100 h 164"/>
                  <a:gd name="T10" fmla="*/ 100 w 138"/>
                  <a:gd name="T11" fmla="*/ 92 h 164"/>
                  <a:gd name="T12" fmla="*/ 100 w 138"/>
                  <a:gd name="T13" fmla="*/ 84 h 164"/>
                  <a:gd name="T14" fmla="*/ 108 w 138"/>
                  <a:gd name="T15" fmla="*/ 70 h 164"/>
                  <a:gd name="T16" fmla="*/ 108 w 138"/>
                  <a:gd name="T17" fmla="*/ 60 h 164"/>
                  <a:gd name="T18" fmla="*/ 106 w 138"/>
                  <a:gd name="T19" fmla="*/ 56 h 164"/>
                  <a:gd name="T20" fmla="*/ 108 w 138"/>
                  <a:gd name="T21" fmla="*/ 38 h 164"/>
                  <a:gd name="T22" fmla="*/ 108 w 138"/>
                  <a:gd name="T23" fmla="*/ 26 h 164"/>
                  <a:gd name="T24" fmla="*/ 102 w 138"/>
                  <a:gd name="T25" fmla="*/ 14 h 164"/>
                  <a:gd name="T26" fmla="*/ 98 w 138"/>
                  <a:gd name="T27" fmla="*/ 8 h 164"/>
                  <a:gd name="T28" fmla="*/ 84 w 138"/>
                  <a:gd name="T29" fmla="*/ 2 h 164"/>
                  <a:gd name="T30" fmla="*/ 66 w 138"/>
                  <a:gd name="T31" fmla="*/ 0 h 164"/>
                  <a:gd name="T32" fmla="*/ 56 w 138"/>
                  <a:gd name="T33" fmla="*/ 2 h 164"/>
                  <a:gd name="T34" fmla="*/ 42 w 138"/>
                  <a:gd name="T35" fmla="*/ 8 h 164"/>
                  <a:gd name="T36" fmla="*/ 38 w 138"/>
                  <a:gd name="T37" fmla="*/ 14 h 164"/>
                  <a:gd name="T38" fmla="*/ 32 w 138"/>
                  <a:gd name="T39" fmla="*/ 26 h 164"/>
                  <a:gd name="T40" fmla="*/ 32 w 138"/>
                  <a:gd name="T41" fmla="*/ 38 h 164"/>
                  <a:gd name="T42" fmla="*/ 32 w 138"/>
                  <a:gd name="T43" fmla="*/ 56 h 164"/>
                  <a:gd name="T44" fmla="*/ 32 w 138"/>
                  <a:gd name="T45" fmla="*/ 60 h 164"/>
                  <a:gd name="T46" fmla="*/ 32 w 138"/>
                  <a:gd name="T47" fmla="*/ 70 h 164"/>
                  <a:gd name="T48" fmla="*/ 38 w 138"/>
                  <a:gd name="T49" fmla="*/ 84 h 164"/>
                  <a:gd name="T50" fmla="*/ 40 w 138"/>
                  <a:gd name="T51" fmla="*/ 92 h 164"/>
                  <a:gd name="T52" fmla="*/ 44 w 138"/>
                  <a:gd name="T53" fmla="*/ 100 h 164"/>
                  <a:gd name="T54" fmla="*/ 44 w 138"/>
                  <a:gd name="T55" fmla="*/ 110 h 164"/>
                  <a:gd name="T56" fmla="*/ 44 w 138"/>
                  <a:gd name="T57" fmla="*/ 116 h 164"/>
                  <a:gd name="T58" fmla="*/ 0 w 138"/>
                  <a:gd name="T59" fmla="*/ 130 h 164"/>
                  <a:gd name="T60" fmla="*/ 0 w 138"/>
                  <a:gd name="T61" fmla="*/ 164 h 164"/>
                  <a:gd name="T62" fmla="*/ 138 w 138"/>
                  <a:gd name="T63" fmla="*/ 13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64">
                    <a:moveTo>
                      <a:pt x="138" y="130"/>
                    </a:moveTo>
                    <a:lnTo>
                      <a:pt x="138" y="130"/>
                    </a:lnTo>
                    <a:lnTo>
                      <a:pt x="138" y="130"/>
                    </a:lnTo>
                    <a:lnTo>
                      <a:pt x="94" y="116"/>
                    </a:lnTo>
                    <a:lnTo>
                      <a:pt x="94" y="116"/>
                    </a:lnTo>
                    <a:lnTo>
                      <a:pt x="94" y="114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96" y="100"/>
                    </a:lnTo>
                    <a:lnTo>
                      <a:pt x="100" y="92"/>
                    </a:lnTo>
                    <a:lnTo>
                      <a:pt x="100" y="84"/>
                    </a:lnTo>
                    <a:lnTo>
                      <a:pt x="100" y="84"/>
                    </a:lnTo>
                    <a:lnTo>
                      <a:pt x="104" y="80"/>
                    </a:lnTo>
                    <a:lnTo>
                      <a:pt x="108" y="70"/>
                    </a:lnTo>
                    <a:lnTo>
                      <a:pt x="108" y="70"/>
                    </a:lnTo>
                    <a:lnTo>
                      <a:pt x="108" y="60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8" y="38"/>
                    </a:lnTo>
                    <a:lnTo>
                      <a:pt x="108" y="38"/>
                    </a:lnTo>
                    <a:lnTo>
                      <a:pt x="108" y="26"/>
                    </a:lnTo>
                    <a:lnTo>
                      <a:pt x="106" y="2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98" y="8"/>
                    </a:lnTo>
                    <a:lnTo>
                      <a:pt x="92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56" y="2"/>
                    </a:lnTo>
                    <a:lnTo>
                      <a:pt x="48" y="4"/>
                    </a:lnTo>
                    <a:lnTo>
                      <a:pt x="42" y="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4" y="20"/>
                    </a:lnTo>
                    <a:lnTo>
                      <a:pt x="32" y="26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6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6" y="80"/>
                    </a:lnTo>
                    <a:lnTo>
                      <a:pt x="38" y="84"/>
                    </a:lnTo>
                    <a:lnTo>
                      <a:pt x="38" y="84"/>
                    </a:lnTo>
                    <a:lnTo>
                      <a:pt x="40" y="92"/>
                    </a:lnTo>
                    <a:lnTo>
                      <a:pt x="44" y="100"/>
                    </a:lnTo>
                    <a:lnTo>
                      <a:pt x="44" y="100"/>
                    </a:lnTo>
                    <a:lnTo>
                      <a:pt x="44" y="110"/>
                    </a:lnTo>
                    <a:lnTo>
                      <a:pt x="44" y="110"/>
                    </a:lnTo>
                    <a:lnTo>
                      <a:pt x="44" y="114"/>
                    </a:lnTo>
                    <a:lnTo>
                      <a:pt x="44" y="116"/>
                    </a:lnTo>
                    <a:lnTo>
                      <a:pt x="44" y="116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0" y="164"/>
                    </a:lnTo>
                    <a:lnTo>
                      <a:pt x="138" y="164"/>
                    </a:lnTo>
                    <a:lnTo>
                      <a:pt x="138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48"/>
              <p:cNvSpPr>
                <a:spLocks/>
              </p:cNvSpPr>
              <p:nvPr/>
            </p:nvSpPr>
            <p:spPr bwMode="auto">
              <a:xfrm>
                <a:off x="8743950" y="1231272"/>
                <a:ext cx="304800" cy="368300"/>
              </a:xfrm>
              <a:custGeom>
                <a:avLst/>
                <a:gdLst>
                  <a:gd name="T0" fmla="*/ 192 w 192"/>
                  <a:gd name="T1" fmla="*/ 184 h 232"/>
                  <a:gd name="T2" fmla="*/ 164 w 192"/>
                  <a:gd name="T3" fmla="*/ 174 h 232"/>
                  <a:gd name="T4" fmla="*/ 132 w 192"/>
                  <a:gd name="T5" fmla="*/ 162 h 232"/>
                  <a:gd name="T6" fmla="*/ 130 w 192"/>
                  <a:gd name="T7" fmla="*/ 156 h 232"/>
                  <a:gd name="T8" fmla="*/ 132 w 192"/>
                  <a:gd name="T9" fmla="*/ 148 h 232"/>
                  <a:gd name="T10" fmla="*/ 134 w 192"/>
                  <a:gd name="T11" fmla="*/ 140 h 232"/>
                  <a:gd name="T12" fmla="*/ 140 w 192"/>
                  <a:gd name="T13" fmla="*/ 120 h 232"/>
                  <a:gd name="T14" fmla="*/ 144 w 192"/>
                  <a:gd name="T15" fmla="*/ 112 h 232"/>
                  <a:gd name="T16" fmla="*/ 150 w 192"/>
                  <a:gd name="T17" fmla="*/ 98 h 232"/>
                  <a:gd name="T18" fmla="*/ 148 w 192"/>
                  <a:gd name="T19" fmla="*/ 80 h 232"/>
                  <a:gd name="T20" fmla="*/ 148 w 192"/>
                  <a:gd name="T21" fmla="*/ 78 h 232"/>
                  <a:gd name="T22" fmla="*/ 150 w 192"/>
                  <a:gd name="T23" fmla="*/ 52 h 232"/>
                  <a:gd name="T24" fmla="*/ 150 w 192"/>
                  <a:gd name="T25" fmla="*/ 46 h 232"/>
                  <a:gd name="T26" fmla="*/ 146 w 192"/>
                  <a:gd name="T27" fmla="*/ 28 h 232"/>
                  <a:gd name="T28" fmla="*/ 140 w 192"/>
                  <a:gd name="T29" fmla="*/ 18 h 232"/>
                  <a:gd name="T30" fmla="*/ 128 w 192"/>
                  <a:gd name="T31" fmla="*/ 8 h 232"/>
                  <a:gd name="T32" fmla="*/ 102 w 192"/>
                  <a:gd name="T33" fmla="*/ 0 h 232"/>
                  <a:gd name="T34" fmla="*/ 90 w 192"/>
                  <a:gd name="T35" fmla="*/ 0 h 232"/>
                  <a:gd name="T36" fmla="*/ 66 w 192"/>
                  <a:gd name="T37" fmla="*/ 8 h 232"/>
                  <a:gd name="T38" fmla="*/ 52 w 192"/>
                  <a:gd name="T39" fmla="*/ 18 h 232"/>
                  <a:gd name="T40" fmla="*/ 46 w 192"/>
                  <a:gd name="T41" fmla="*/ 28 h 232"/>
                  <a:gd name="T42" fmla="*/ 42 w 192"/>
                  <a:gd name="T43" fmla="*/ 46 h 232"/>
                  <a:gd name="T44" fmla="*/ 42 w 192"/>
                  <a:gd name="T45" fmla="*/ 52 h 232"/>
                  <a:gd name="T46" fmla="*/ 44 w 192"/>
                  <a:gd name="T47" fmla="*/ 78 h 232"/>
                  <a:gd name="T48" fmla="*/ 44 w 192"/>
                  <a:gd name="T49" fmla="*/ 80 h 232"/>
                  <a:gd name="T50" fmla="*/ 44 w 192"/>
                  <a:gd name="T51" fmla="*/ 98 h 232"/>
                  <a:gd name="T52" fmla="*/ 48 w 192"/>
                  <a:gd name="T53" fmla="*/ 112 h 232"/>
                  <a:gd name="T54" fmla="*/ 52 w 192"/>
                  <a:gd name="T55" fmla="*/ 120 h 232"/>
                  <a:gd name="T56" fmla="*/ 58 w 192"/>
                  <a:gd name="T57" fmla="*/ 140 h 232"/>
                  <a:gd name="T58" fmla="*/ 60 w 192"/>
                  <a:gd name="T59" fmla="*/ 146 h 232"/>
                  <a:gd name="T60" fmla="*/ 62 w 192"/>
                  <a:gd name="T61" fmla="*/ 156 h 232"/>
                  <a:gd name="T62" fmla="*/ 60 w 192"/>
                  <a:gd name="T63" fmla="*/ 162 h 232"/>
                  <a:gd name="T64" fmla="*/ 26 w 192"/>
                  <a:gd name="T65" fmla="*/ 174 h 232"/>
                  <a:gd name="T66" fmla="*/ 0 w 192"/>
                  <a:gd name="T67" fmla="*/ 184 h 232"/>
                  <a:gd name="T68" fmla="*/ 192 w 192"/>
                  <a:gd name="T6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2" h="232">
                    <a:moveTo>
                      <a:pt x="192" y="184"/>
                    </a:moveTo>
                    <a:lnTo>
                      <a:pt x="192" y="184"/>
                    </a:lnTo>
                    <a:lnTo>
                      <a:pt x="192" y="184"/>
                    </a:lnTo>
                    <a:lnTo>
                      <a:pt x="164" y="174"/>
                    </a:lnTo>
                    <a:lnTo>
                      <a:pt x="132" y="162"/>
                    </a:lnTo>
                    <a:lnTo>
                      <a:pt x="132" y="162"/>
                    </a:lnTo>
                    <a:lnTo>
                      <a:pt x="130" y="162"/>
                    </a:lnTo>
                    <a:lnTo>
                      <a:pt x="130" y="156"/>
                    </a:lnTo>
                    <a:lnTo>
                      <a:pt x="130" y="156"/>
                    </a:lnTo>
                    <a:lnTo>
                      <a:pt x="132" y="148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8" y="130"/>
                    </a:lnTo>
                    <a:lnTo>
                      <a:pt x="140" y="120"/>
                    </a:lnTo>
                    <a:lnTo>
                      <a:pt x="140" y="120"/>
                    </a:lnTo>
                    <a:lnTo>
                      <a:pt x="144" y="112"/>
                    </a:lnTo>
                    <a:lnTo>
                      <a:pt x="150" y="98"/>
                    </a:lnTo>
                    <a:lnTo>
                      <a:pt x="150" y="98"/>
                    </a:lnTo>
                    <a:lnTo>
                      <a:pt x="150" y="86"/>
                    </a:lnTo>
                    <a:lnTo>
                      <a:pt x="148" y="80"/>
                    </a:lnTo>
                    <a:lnTo>
                      <a:pt x="148" y="78"/>
                    </a:lnTo>
                    <a:lnTo>
                      <a:pt x="148" y="78"/>
                    </a:lnTo>
                    <a:lnTo>
                      <a:pt x="148" y="68"/>
                    </a:lnTo>
                    <a:lnTo>
                      <a:pt x="150" y="52"/>
                    </a:lnTo>
                    <a:lnTo>
                      <a:pt x="150" y="52"/>
                    </a:lnTo>
                    <a:lnTo>
                      <a:pt x="150" y="46"/>
                    </a:lnTo>
                    <a:lnTo>
                      <a:pt x="150" y="38"/>
                    </a:lnTo>
                    <a:lnTo>
                      <a:pt x="146" y="28"/>
                    </a:lnTo>
                    <a:lnTo>
                      <a:pt x="140" y="18"/>
                    </a:lnTo>
                    <a:lnTo>
                      <a:pt x="140" y="18"/>
                    </a:lnTo>
                    <a:lnTo>
                      <a:pt x="136" y="12"/>
                    </a:lnTo>
                    <a:lnTo>
                      <a:pt x="128" y="8"/>
                    </a:lnTo>
                    <a:lnTo>
                      <a:pt x="116" y="2"/>
                    </a:lnTo>
                    <a:lnTo>
                      <a:pt x="102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6" y="2"/>
                    </a:lnTo>
                    <a:lnTo>
                      <a:pt x="66" y="8"/>
                    </a:lnTo>
                    <a:lnTo>
                      <a:pt x="58" y="12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46" y="28"/>
                    </a:lnTo>
                    <a:lnTo>
                      <a:pt x="44" y="38"/>
                    </a:lnTo>
                    <a:lnTo>
                      <a:pt x="42" y="46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68"/>
                    </a:lnTo>
                    <a:lnTo>
                      <a:pt x="44" y="78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86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8" y="112"/>
                    </a:lnTo>
                    <a:lnTo>
                      <a:pt x="52" y="120"/>
                    </a:lnTo>
                    <a:lnTo>
                      <a:pt x="52" y="120"/>
                    </a:lnTo>
                    <a:lnTo>
                      <a:pt x="56" y="13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60" y="14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62"/>
                    </a:lnTo>
                    <a:lnTo>
                      <a:pt x="60" y="162"/>
                    </a:lnTo>
                    <a:lnTo>
                      <a:pt x="60" y="162"/>
                    </a:lnTo>
                    <a:lnTo>
                      <a:pt x="26" y="174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232"/>
                    </a:lnTo>
                    <a:lnTo>
                      <a:pt x="192" y="232"/>
                    </a:lnTo>
                    <a:lnTo>
                      <a:pt x="192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182189" y="2161342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253306" y="2461375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491055" y="358814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562172" y="388818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334784" y="5045329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6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405901" y="5345362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6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2406766" y="5045329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2477883" y="5345362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1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181258" y="3724794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2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252375" y="4024827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909212" y="228243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7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980329" y="258247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76" name="矩形 75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77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142389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1144117" y="2228606"/>
            <a:ext cx="3632200" cy="3457575"/>
            <a:chOff x="1093875" y="1736237"/>
            <a:chExt cx="3632200" cy="3457575"/>
          </a:xfrm>
        </p:grpSpPr>
        <p:sp>
          <p:nvSpPr>
            <p:cNvPr id="3" name="Freeform 540"/>
            <p:cNvSpPr>
              <a:spLocks/>
            </p:cNvSpPr>
            <p:nvPr/>
          </p:nvSpPr>
          <p:spPr bwMode="auto">
            <a:xfrm>
              <a:off x="1443125" y="3974612"/>
              <a:ext cx="1819275" cy="1219200"/>
            </a:xfrm>
            <a:custGeom>
              <a:avLst/>
              <a:gdLst>
                <a:gd name="T0" fmla="*/ 928 w 1146"/>
                <a:gd name="T1" fmla="*/ 768 h 768"/>
                <a:gd name="T2" fmla="*/ 218 w 1146"/>
                <a:gd name="T3" fmla="*/ 768 h 768"/>
                <a:gd name="T4" fmla="*/ 0 w 1146"/>
                <a:gd name="T5" fmla="*/ 98 h 768"/>
                <a:gd name="T6" fmla="*/ 150 w 1146"/>
                <a:gd name="T7" fmla="*/ 98 h 768"/>
                <a:gd name="T8" fmla="*/ 282 w 1146"/>
                <a:gd name="T9" fmla="*/ 0 h 768"/>
                <a:gd name="T10" fmla="*/ 376 w 1146"/>
                <a:gd name="T11" fmla="*/ 98 h 768"/>
                <a:gd name="T12" fmla="*/ 1146 w 1146"/>
                <a:gd name="T13" fmla="*/ 98 h 768"/>
                <a:gd name="T14" fmla="*/ 1046 w 1146"/>
                <a:gd name="T15" fmla="*/ 406 h 768"/>
                <a:gd name="T16" fmla="*/ 924 w 1146"/>
                <a:gd name="T17" fmla="*/ 468 h 768"/>
                <a:gd name="T18" fmla="*/ 976 w 1146"/>
                <a:gd name="T19" fmla="*/ 618 h 768"/>
                <a:gd name="T20" fmla="*/ 928 w 1146"/>
                <a:gd name="T21" fmla="*/ 768 h 768"/>
                <a:gd name="T22" fmla="*/ 928 w 1146"/>
                <a:gd name="T23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6" h="768">
                  <a:moveTo>
                    <a:pt x="928" y="768"/>
                  </a:moveTo>
                  <a:lnTo>
                    <a:pt x="218" y="768"/>
                  </a:lnTo>
                  <a:lnTo>
                    <a:pt x="0" y="98"/>
                  </a:lnTo>
                  <a:lnTo>
                    <a:pt x="150" y="98"/>
                  </a:lnTo>
                  <a:lnTo>
                    <a:pt x="282" y="0"/>
                  </a:lnTo>
                  <a:lnTo>
                    <a:pt x="376" y="98"/>
                  </a:lnTo>
                  <a:lnTo>
                    <a:pt x="1146" y="98"/>
                  </a:lnTo>
                  <a:lnTo>
                    <a:pt x="1046" y="406"/>
                  </a:lnTo>
                  <a:lnTo>
                    <a:pt x="924" y="468"/>
                  </a:lnTo>
                  <a:lnTo>
                    <a:pt x="976" y="618"/>
                  </a:lnTo>
                  <a:lnTo>
                    <a:pt x="928" y="768"/>
                  </a:lnTo>
                  <a:lnTo>
                    <a:pt x="928" y="76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41"/>
            <p:cNvSpPr>
              <a:spLocks/>
            </p:cNvSpPr>
            <p:nvPr/>
          </p:nvSpPr>
          <p:spPr bwMode="auto">
            <a:xfrm>
              <a:off x="2909975" y="3463437"/>
              <a:ext cx="1473200" cy="1730375"/>
            </a:xfrm>
            <a:custGeom>
              <a:avLst/>
              <a:gdLst>
                <a:gd name="T0" fmla="*/ 708 w 928"/>
                <a:gd name="T1" fmla="*/ 1090 h 1090"/>
                <a:gd name="T2" fmla="*/ 4 w 928"/>
                <a:gd name="T3" fmla="*/ 1090 h 1090"/>
                <a:gd name="T4" fmla="*/ 52 w 928"/>
                <a:gd name="T5" fmla="*/ 940 h 1090"/>
                <a:gd name="T6" fmla="*/ 0 w 928"/>
                <a:gd name="T7" fmla="*/ 790 h 1090"/>
                <a:gd name="T8" fmla="*/ 122 w 928"/>
                <a:gd name="T9" fmla="*/ 728 h 1090"/>
                <a:gd name="T10" fmla="*/ 358 w 928"/>
                <a:gd name="T11" fmla="*/ 0 h 1090"/>
                <a:gd name="T12" fmla="*/ 596 w 928"/>
                <a:gd name="T13" fmla="*/ 172 h 1090"/>
                <a:gd name="T14" fmla="*/ 626 w 928"/>
                <a:gd name="T15" fmla="*/ 310 h 1090"/>
                <a:gd name="T16" fmla="*/ 782 w 928"/>
                <a:gd name="T17" fmla="*/ 308 h 1090"/>
                <a:gd name="T18" fmla="*/ 928 w 928"/>
                <a:gd name="T19" fmla="*/ 414 h 1090"/>
                <a:gd name="T20" fmla="*/ 708 w 928"/>
                <a:gd name="T21" fmla="*/ 1090 h 1090"/>
                <a:gd name="T22" fmla="*/ 708 w 928"/>
                <a:gd name="T23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8" h="1090">
                  <a:moveTo>
                    <a:pt x="708" y="1090"/>
                  </a:moveTo>
                  <a:lnTo>
                    <a:pt x="4" y="1090"/>
                  </a:lnTo>
                  <a:lnTo>
                    <a:pt x="52" y="940"/>
                  </a:lnTo>
                  <a:lnTo>
                    <a:pt x="0" y="790"/>
                  </a:lnTo>
                  <a:lnTo>
                    <a:pt x="122" y="728"/>
                  </a:lnTo>
                  <a:lnTo>
                    <a:pt x="358" y="0"/>
                  </a:lnTo>
                  <a:lnTo>
                    <a:pt x="596" y="172"/>
                  </a:lnTo>
                  <a:lnTo>
                    <a:pt x="626" y="310"/>
                  </a:lnTo>
                  <a:lnTo>
                    <a:pt x="782" y="308"/>
                  </a:lnTo>
                  <a:lnTo>
                    <a:pt x="928" y="414"/>
                  </a:lnTo>
                  <a:lnTo>
                    <a:pt x="708" y="1090"/>
                  </a:lnTo>
                  <a:lnTo>
                    <a:pt x="708" y="1090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42"/>
            <p:cNvSpPr>
              <a:spLocks/>
            </p:cNvSpPr>
            <p:nvPr/>
          </p:nvSpPr>
          <p:spPr bwMode="auto">
            <a:xfrm>
              <a:off x="2913150" y="2393462"/>
              <a:ext cx="1812925" cy="1727200"/>
            </a:xfrm>
            <a:custGeom>
              <a:avLst/>
              <a:gdLst>
                <a:gd name="T0" fmla="*/ 1142 w 1142"/>
                <a:gd name="T1" fmla="*/ 418 h 1088"/>
                <a:gd name="T2" fmla="*/ 926 w 1142"/>
                <a:gd name="T3" fmla="*/ 1088 h 1088"/>
                <a:gd name="T4" fmla="*/ 780 w 1142"/>
                <a:gd name="T5" fmla="*/ 982 h 1088"/>
                <a:gd name="T6" fmla="*/ 624 w 1142"/>
                <a:gd name="T7" fmla="*/ 984 h 1088"/>
                <a:gd name="T8" fmla="*/ 594 w 1142"/>
                <a:gd name="T9" fmla="*/ 846 h 1088"/>
                <a:gd name="T10" fmla="*/ 0 w 1142"/>
                <a:gd name="T11" fmla="*/ 414 h 1088"/>
                <a:gd name="T12" fmla="*/ 238 w 1142"/>
                <a:gd name="T13" fmla="*/ 242 h 1088"/>
                <a:gd name="T14" fmla="*/ 390 w 1142"/>
                <a:gd name="T15" fmla="*/ 242 h 1088"/>
                <a:gd name="T16" fmla="*/ 422 w 1142"/>
                <a:gd name="T17" fmla="*/ 108 h 1088"/>
                <a:gd name="T18" fmla="*/ 568 w 1142"/>
                <a:gd name="T19" fmla="*/ 0 h 1088"/>
                <a:gd name="T20" fmla="*/ 1142 w 1142"/>
                <a:gd name="T21" fmla="*/ 418 h 1088"/>
                <a:gd name="T22" fmla="*/ 1142 w 1142"/>
                <a:gd name="T23" fmla="*/ 41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2" h="1088">
                  <a:moveTo>
                    <a:pt x="1142" y="418"/>
                  </a:moveTo>
                  <a:lnTo>
                    <a:pt x="926" y="1088"/>
                  </a:lnTo>
                  <a:lnTo>
                    <a:pt x="780" y="982"/>
                  </a:lnTo>
                  <a:lnTo>
                    <a:pt x="624" y="984"/>
                  </a:lnTo>
                  <a:lnTo>
                    <a:pt x="594" y="846"/>
                  </a:lnTo>
                  <a:lnTo>
                    <a:pt x="0" y="414"/>
                  </a:lnTo>
                  <a:lnTo>
                    <a:pt x="238" y="242"/>
                  </a:lnTo>
                  <a:lnTo>
                    <a:pt x="390" y="242"/>
                  </a:lnTo>
                  <a:lnTo>
                    <a:pt x="422" y="108"/>
                  </a:lnTo>
                  <a:lnTo>
                    <a:pt x="568" y="0"/>
                  </a:lnTo>
                  <a:lnTo>
                    <a:pt x="1142" y="418"/>
                  </a:lnTo>
                  <a:lnTo>
                    <a:pt x="1142" y="418"/>
                  </a:lnTo>
                  <a:close/>
                </a:path>
              </a:pathLst>
            </a:custGeom>
            <a:solidFill>
              <a:srgbClr val="678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43"/>
            <p:cNvSpPr>
              <a:spLocks/>
            </p:cNvSpPr>
            <p:nvPr/>
          </p:nvSpPr>
          <p:spPr bwMode="auto">
            <a:xfrm>
              <a:off x="1995575" y="1736237"/>
              <a:ext cx="1819275" cy="1730375"/>
            </a:xfrm>
            <a:custGeom>
              <a:avLst/>
              <a:gdLst>
                <a:gd name="T0" fmla="*/ 576 w 1146"/>
                <a:gd name="T1" fmla="*/ 0 h 1090"/>
                <a:gd name="T2" fmla="*/ 1146 w 1146"/>
                <a:gd name="T3" fmla="*/ 414 h 1090"/>
                <a:gd name="T4" fmla="*/ 1000 w 1146"/>
                <a:gd name="T5" fmla="*/ 522 h 1090"/>
                <a:gd name="T6" fmla="*/ 968 w 1146"/>
                <a:gd name="T7" fmla="*/ 656 h 1090"/>
                <a:gd name="T8" fmla="*/ 816 w 1146"/>
                <a:gd name="T9" fmla="*/ 656 h 1090"/>
                <a:gd name="T10" fmla="*/ 218 w 1146"/>
                <a:gd name="T11" fmla="*/ 1090 h 1090"/>
                <a:gd name="T12" fmla="*/ 128 w 1146"/>
                <a:gd name="T13" fmla="*/ 808 h 1090"/>
                <a:gd name="T14" fmla="*/ 194 w 1146"/>
                <a:gd name="T15" fmla="*/ 682 h 1090"/>
                <a:gd name="T16" fmla="*/ 58 w 1146"/>
                <a:gd name="T17" fmla="*/ 596 h 1090"/>
                <a:gd name="T18" fmla="*/ 0 w 1146"/>
                <a:gd name="T19" fmla="*/ 418 h 1090"/>
                <a:gd name="T20" fmla="*/ 576 w 1146"/>
                <a:gd name="T21" fmla="*/ 0 h 1090"/>
                <a:gd name="T22" fmla="*/ 576 w 1146"/>
                <a:gd name="T23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6" h="1090">
                  <a:moveTo>
                    <a:pt x="576" y="0"/>
                  </a:moveTo>
                  <a:lnTo>
                    <a:pt x="1146" y="414"/>
                  </a:lnTo>
                  <a:lnTo>
                    <a:pt x="1000" y="522"/>
                  </a:lnTo>
                  <a:lnTo>
                    <a:pt x="968" y="656"/>
                  </a:lnTo>
                  <a:lnTo>
                    <a:pt x="816" y="656"/>
                  </a:lnTo>
                  <a:lnTo>
                    <a:pt x="218" y="1090"/>
                  </a:lnTo>
                  <a:lnTo>
                    <a:pt x="128" y="808"/>
                  </a:lnTo>
                  <a:lnTo>
                    <a:pt x="194" y="682"/>
                  </a:lnTo>
                  <a:lnTo>
                    <a:pt x="58" y="596"/>
                  </a:lnTo>
                  <a:lnTo>
                    <a:pt x="0" y="418"/>
                  </a:lnTo>
                  <a:lnTo>
                    <a:pt x="576" y="0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44"/>
            <p:cNvSpPr>
              <a:spLocks/>
            </p:cNvSpPr>
            <p:nvPr/>
          </p:nvSpPr>
          <p:spPr bwMode="auto">
            <a:xfrm>
              <a:off x="1093875" y="2399812"/>
              <a:ext cx="1463675" cy="1730375"/>
            </a:xfrm>
            <a:custGeom>
              <a:avLst/>
              <a:gdLst>
                <a:gd name="T0" fmla="*/ 220 w 922"/>
                <a:gd name="T1" fmla="*/ 1090 h 1090"/>
                <a:gd name="T2" fmla="*/ 0 w 922"/>
                <a:gd name="T3" fmla="*/ 414 h 1090"/>
                <a:gd name="T4" fmla="*/ 568 w 922"/>
                <a:gd name="T5" fmla="*/ 0 h 1090"/>
                <a:gd name="T6" fmla="*/ 626 w 922"/>
                <a:gd name="T7" fmla="*/ 178 h 1090"/>
                <a:gd name="T8" fmla="*/ 762 w 922"/>
                <a:gd name="T9" fmla="*/ 264 h 1090"/>
                <a:gd name="T10" fmla="*/ 696 w 922"/>
                <a:gd name="T11" fmla="*/ 390 h 1090"/>
                <a:gd name="T12" fmla="*/ 922 w 922"/>
                <a:gd name="T13" fmla="*/ 1090 h 1090"/>
                <a:gd name="T14" fmla="*/ 596 w 922"/>
                <a:gd name="T15" fmla="*/ 1090 h 1090"/>
                <a:gd name="T16" fmla="*/ 502 w 922"/>
                <a:gd name="T17" fmla="*/ 992 h 1090"/>
                <a:gd name="T18" fmla="*/ 370 w 922"/>
                <a:gd name="T19" fmla="*/ 1090 h 1090"/>
                <a:gd name="T20" fmla="*/ 220 w 922"/>
                <a:gd name="T21" fmla="*/ 1090 h 1090"/>
                <a:gd name="T22" fmla="*/ 220 w 922"/>
                <a:gd name="T23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2" h="1090">
                  <a:moveTo>
                    <a:pt x="220" y="1090"/>
                  </a:moveTo>
                  <a:lnTo>
                    <a:pt x="0" y="414"/>
                  </a:lnTo>
                  <a:lnTo>
                    <a:pt x="568" y="0"/>
                  </a:lnTo>
                  <a:lnTo>
                    <a:pt x="626" y="178"/>
                  </a:lnTo>
                  <a:lnTo>
                    <a:pt x="762" y="264"/>
                  </a:lnTo>
                  <a:lnTo>
                    <a:pt x="696" y="390"/>
                  </a:lnTo>
                  <a:lnTo>
                    <a:pt x="922" y="1090"/>
                  </a:lnTo>
                  <a:lnTo>
                    <a:pt x="596" y="1090"/>
                  </a:lnTo>
                  <a:lnTo>
                    <a:pt x="502" y="992"/>
                  </a:lnTo>
                  <a:lnTo>
                    <a:pt x="370" y="1090"/>
                  </a:lnTo>
                  <a:lnTo>
                    <a:pt x="220" y="1090"/>
                  </a:lnTo>
                  <a:lnTo>
                    <a:pt x="220" y="1090"/>
                  </a:lnTo>
                  <a:close/>
                </a:path>
              </a:pathLst>
            </a:custGeom>
            <a:solidFill>
              <a:srgbClr val="678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45"/>
            <p:cNvSpPr>
              <a:spLocks/>
            </p:cNvSpPr>
            <p:nvPr/>
          </p:nvSpPr>
          <p:spPr bwMode="auto">
            <a:xfrm>
              <a:off x="2497225" y="3365012"/>
              <a:ext cx="228600" cy="396875"/>
            </a:xfrm>
            <a:custGeom>
              <a:avLst/>
              <a:gdLst>
                <a:gd name="T0" fmla="*/ 50 w 144"/>
                <a:gd name="T1" fmla="*/ 250 h 250"/>
                <a:gd name="T2" fmla="*/ 0 w 144"/>
                <a:gd name="T3" fmla="*/ 96 h 250"/>
                <a:gd name="T4" fmla="*/ 130 w 144"/>
                <a:gd name="T5" fmla="*/ 0 h 250"/>
                <a:gd name="T6" fmla="*/ 144 w 144"/>
                <a:gd name="T7" fmla="*/ 38 h 250"/>
                <a:gd name="T8" fmla="*/ 46 w 144"/>
                <a:gd name="T9" fmla="*/ 108 h 250"/>
                <a:gd name="T10" fmla="*/ 92 w 144"/>
                <a:gd name="T11" fmla="*/ 250 h 250"/>
                <a:gd name="T12" fmla="*/ 50 w 144"/>
                <a:gd name="T13" fmla="*/ 250 h 250"/>
                <a:gd name="T14" fmla="*/ 50 w 144"/>
                <a:gd name="T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50">
                  <a:moveTo>
                    <a:pt x="50" y="250"/>
                  </a:moveTo>
                  <a:lnTo>
                    <a:pt x="0" y="96"/>
                  </a:lnTo>
                  <a:lnTo>
                    <a:pt x="130" y="0"/>
                  </a:lnTo>
                  <a:lnTo>
                    <a:pt x="144" y="38"/>
                  </a:lnTo>
                  <a:lnTo>
                    <a:pt x="46" y="108"/>
                  </a:lnTo>
                  <a:lnTo>
                    <a:pt x="92" y="250"/>
                  </a:lnTo>
                  <a:lnTo>
                    <a:pt x="50" y="250"/>
                  </a:lnTo>
                  <a:lnTo>
                    <a:pt x="50" y="250"/>
                  </a:lnTo>
                  <a:close/>
                </a:path>
              </a:pathLst>
            </a:custGeom>
            <a:solidFill>
              <a:srgbClr val="678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46"/>
            <p:cNvSpPr>
              <a:spLocks/>
            </p:cNvSpPr>
            <p:nvPr/>
          </p:nvSpPr>
          <p:spPr bwMode="auto">
            <a:xfrm>
              <a:off x="2576600" y="3761887"/>
              <a:ext cx="358775" cy="244475"/>
            </a:xfrm>
            <a:custGeom>
              <a:avLst/>
              <a:gdLst>
                <a:gd name="T0" fmla="*/ 214 w 226"/>
                <a:gd name="T1" fmla="*/ 154 h 154"/>
                <a:gd name="T2" fmla="*/ 50 w 226"/>
                <a:gd name="T3" fmla="*/ 154 h 154"/>
                <a:gd name="T4" fmla="*/ 0 w 226"/>
                <a:gd name="T5" fmla="*/ 0 h 154"/>
                <a:gd name="T6" fmla="*/ 42 w 226"/>
                <a:gd name="T7" fmla="*/ 0 h 154"/>
                <a:gd name="T8" fmla="*/ 80 w 226"/>
                <a:gd name="T9" fmla="*/ 114 h 154"/>
                <a:gd name="T10" fmla="*/ 226 w 226"/>
                <a:gd name="T11" fmla="*/ 114 h 154"/>
                <a:gd name="T12" fmla="*/ 214 w 226"/>
                <a:gd name="T13" fmla="*/ 154 h 154"/>
                <a:gd name="T14" fmla="*/ 214 w 226"/>
                <a:gd name="T1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154">
                  <a:moveTo>
                    <a:pt x="214" y="154"/>
                  </a:moveTo>
                  <a:lnTo>
                    <a:pt x="50" y="15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80" y="114"/>
                  </a:lnTo>
                  <a:lnTo>
                    <a:pt x="226" y="114"/>
                  </a:lnTo>
                  <a:lnTo>
                    <a:pt x="214" y="154"/>
                  </a:lnTo>
                  <a:lnTo>
                    <a:pt x="214" y="15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47"/>
            <p:cNvSpPr>
              <a:spLocks/>
            </p:cNvSpPr>
            <p:nvPr/>
          </p:nvSpPr>
          <p:spPr bwMode="auto">
            <a:xfrm>
              <a:off x="2916325" y="3720612"/>
              <a:ext cx="336550" cy="285750"/>
            </a:xfrm>
            <a:custGeom>
              <a:avLst/>
              <a:gdLst>
                <a:gd name="T0" fmla="*/ 212 w 212"/>
                <a:gd name="T1" fmla="*/ 24 h 180"/>
                <a:gd name="T2" fmla="*/ 162 w 212"/>
                <a:gd name="T3" fmla="*/ 180 h 180"/>
                <a:gd name="T4" fmla="*/ 0 w 212"/>
                <a:gd name="T5" fmla="*/ 180 h 180"/>
                <a:gd name="T6" fmla="*/ 12 w 212"/>
                <a:gd name="T7" fmla="*/ 140 h 180"/>
                <a:gd name="T8" fmla="*/ 132 w 212"/>
                <a:gd name="T9" fmla="*/ 140 h 180"/>
                <a:gd name="T10" fmla="*/ 178 w 212"/>
                <a:gd name="T11" fmla="*/ 0 h 180"/>
                <a:gd name="T12" fmla="*/ 212 w 212"/>
                <a:gd name="T13" fmla="*/ 24 h 180"/>
                <a:gd name="T14" fmla="*/ 212 w 212"/>
                <a:gd name="T15" fmla="*/ 2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180">
                  <a:moveTo>
                    <a:pt x="212" y="24"/>
                  </a:moveTo>
                  <a:lnTo>
                    <a:pt x="162" y="180"/>
                  </a:lnTo>
                  <a:lnTo>
                    <a:pt x="0" y="180"/>
                  </a:lnTo>
                  <a:lnTo>
                    <a:pt x="12" y="140"/>
                  </a:lnTo>
                  <a:lnTo>
                    <a:pt x="132" y="140"/>
                  </a:lnTo>
                  <a:lnTo>
                    <a:pt x="178" y="0"/>
                  </a:lnTo>
                  <a:lnTo>
                    <a:pt x="212" y="24"/>
                  </a:lnTo>
                  <a:lnTo>
                    <a:pt x="212" y="24"/>
                  </a:lnTo>
                  <a:close/>
                </a:path>
              </a:pathLst>
            </a:custGeom>
            <a:solidFill>
              <a:srgbClr val="678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48"/>
            <p:cNvSpPr>
              <a:spLocks/>
            </p:cNvSpPr>
            <p:nvPr/>
          </p:nvSpPr>
          <p:spPr bwMode="auto">
            <a:xfrm>
              <a:off x="3071900" y="3365012"/>
              <a:ext cx="260350" cy="393700"/>
            </a:xfrm>
            <a:custGeom>
              <a:avLst/>
              <a:gdLst>
                <a:gd name="T0" fmla="*/ 164 w 164"/>
                <a:gd name="T1" fmla="*/ 96 h 248"/>
                <a:gd name="T2" fmla="*/ 114 w 164"/>
                <a:gd name="T3" fmla="*/ 248 h 248"/>
                <a:gd name="T4" fmla="*/ 80 w 164"/>
                <a:gd name="T5" fmla="*/ 224 h 248"/>
                <a:gd name="T6" fmla="*/ 118 w 164"/>
                <a:gd name="T7" fmla="*/ 108 h 248"/>
                <a:gd name="T8" fmla="*/ 0 w 164"/>
                <a:gd name="T9" fmla="*/ 24 h 248"/>
                <a:gd name="T10" fmla="*/ 32 w 164"/>
                <a:gd name="T11" fmla="*/ 0 h 248"/>
                <a:gd name="T12" fmla="*/ 164 w 164"/>
                <a:gd name="T13" fmla="*/ 96 h 248"/>
                <a:gd name="T14" fmla="*/ 164 w 164"/>
                <a:gd name="T15" fmla="*/ 9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248">
                  <a:moveTo>
                    <a:pt x="164" y="96"/>
                  </a:moveTo>
                  <a:lnTo>
                    <a:pt x="114" y="248"/>
                  </a:lnTo>
                  <a:lnTo>
                    <a:pt x="80" y="224"/>
                  </a:lnTo>
                  <a:lnTo>
                    <a:pt x="118" y="108"/>
                  </a:lnTo>
                  <a:lnTo>
                    <a:pt x="0" y="24"/>
                  </a:lnTo>
                  <a:lnTo>
                    <a:pt x="32" y="0"/>
                  </a:lnTo>
                  <a:lnTo>
                    <a:pt x="164" y="96"/>
                  </a:lnTo>
                  <a:lnTo>
                    <a:pt x="164" y="96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49"/>
            <p:cNvSpPr>
              <a:spLocks/>
            </p:cNvSpPr>
            <p:nvPr/>
          </p:nvSpPr>
          <p:spPr bwMode="auto">
            <a:xfrm>
              <a:off x="2703600" y="3212612"/>
              <a:ext cx="419100" cy="212725"/>
            </a:xfrm>
            <a:custGeom>
              <a:avLst/>
              <a:gdLst>
                <a:gd name="T0" fmla="*/ 132 w 264"/>
                <a:gd name="T1" fmla="*/ 0 h 134"/>
                <a:gd name="T2" fmla="*/ 264 w 264"/>
                <a:gd name="T3" fmla="*/ 96 h 134"/>
                <a:gd name="T4" fmla="*/ 232 w 264"/>
                <a:gd name="T5" fmla="*/ 120 h 134"/>
                <a:gd name="T6" fmla="*/ 132 w 264"/>
                <a:gd name="T7" fmla="*/ 48 h 134"/>
                <a:gd name="T8" fmla="*/ 14 w 264"/>
                <a:gd name="T9" fmla="*/ 134 h 134"/>
                <a:gd name="T10" fmla="*/ 0 w 264"/>
                <a:gd name="T11" fmla="*/ 96 h 134"/>
                <a:gd name="T12" fmla="*/ 132 w 264"/>
                <a:gd name="T13" fmla="*/ 0 h 134"/>
                <a:gd name="T14" fmla="*/ 132 w 26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4">
                  <a:moveTo>
                    <a:pt x="132" y="0"/>
                  </a:moveTo>
                  <a:lnTo>
                    <a:pt x="264" y="96"/>
                  </a:lnTo>
                  <a:lnTo>
                    <a:pt x="232" y="120"/>
                  </a:lnTo>
                  <a:lnTo>
                    <a:pt x="132" y="48"/>
                  </a:lnTo>
                  <a:lnTo>
                    <a:pt x="14" y="134"/>
                  </a:lnTo>
                  <a:lnTo>
                    <a:pt x="0" y="96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50"/>
            <p:cNvSpPr>
              <a:spLocks/>
            </p:cNvSpPr>
            <p:nvPr/>
          </p:nvSpPr>
          <p:spPr bwMode="auto">
            <a:xfrm>
              <a:off x="2852825" y="3492012"/>
              <a:ext cx="123825" cy="133350"/>
            </a:xfrm>
            <a:custGeom>
              <a:avLst/>
              <a:gdLst>
                <a:gd name="T0" fmla="*/ 78 w 78"/>
                <a:gd name="T1" fmla="*/ 40 h 84"/>
                <a:gd name="T2" fmla="*/ 78 w 78"/>
                <a:gd name="T3" fmla="*/ 40 h 84"/>
                <a:gd name="T4" fmla="*/ 78 w 78"/>
                <a:gd name="T5" fmla="*/ 48 h 84"/>
                <a:gd name="T6" fmla="*/ 76 w 78"/>
                <a:gd name="T7" fmla="*/ 56 h 84"/>
                <a:gd name="T8" fmla="*/ 72 w 78"/>
                <a:gd name="T9" fmla="*/ 64 h 84"/>
                <a:gd name="T10" fmla="*/ 66 w 78"/>
                <a:gd name="T11" fmla="*/ 70 h 84"/>
                <a:gd name="T12" fmla="*/ 62 w 78"/>
                <a:gd name="T13" fmla="*/ 76 h 84"/>
                <a:gd name="T14" fmla="*/ 54 w 78"/>
                <a:gd name="T15" fmla="*/ 82 h 84"/>
                <a:gd name="T16" fmla="*/ 46 w 78"/>
                <a:gd name="T17" fmla="*/ 84 h 84"/>
                <a:gd name="T18" fmla="*/ 38 w 78"/>
                <a:gd name="T19" fmla="*/ 84 h 84"/>
                <a:gd name="T20" fmla="*/ 38 w 78"/>
                <a:gd name="T21" fmla="*/ 84 h 84"/>
                <a:gd name="T22" fmla="*/ 30 w 78"/>
                <a:gd name="T23" fmla="*/ 84 h 84"/>
                <a:gd name="T24" fmla="*/ 24 w 78"/>
                <a:gd name="T25" fmla="*/ 82 h 84"/>
                <a:gd name="T26" fmla="*/ 16 w 78"/>
                <a:gd name="T27" fmla="*/ 76 h 84"/>
                <a:gd name="T28" fmla="*/ 10 w 78"/>
                <a:gd name="T29" fmla="*/ 70 h 84"/>
                <a:gd name="T30" fmla="*/ 6 w 78"/>
                <a:gd name="T31" fmla="*/ 64 h 84"/>
                <a:gd name="T32" fmla="*/ 2 w 78"/>
                <a:gd name="T33" fmla="*/ 56 h 84"/>
                <a:gd name="T34" fmla="*/ 0 w 78"/>
                <a:gd name="T35" fmla="*/ 48 h 84"/>
                <a:gd name="T36" fmla="*/ 0 w 78"/>
                <a:gd name="T37" fmla="*/ 40 h 84"/>
                <a:gd name="T38" fmla="*/ 0 w 78"/>
                <a:gd name="T39" fmla="*/ 40 h 84"/>
                <a:gd name="T40" fmla="*/ 0 w 78"/>
                <a:gd name="T41" fmla="*/ 32 h 84"/>
                <a:gd name="T42" fmla="*/ 2 w 78"/>
                <a:gd name="T43" fmla="*/ 26 h 84"/>
                <a:gd name="T44" fmla="*/ 6 w 78"/>
                <a:gd name="T45" fmla="*/ 18 h 84"/>
                <a:gd name="T46" fmla="*/ 10 w 78"/>
                <a:gd name="T47" fmla="*/ 12 h 84"/>
                <a:gd name="T48" fmla="*/ 16 w 78"/>
                <a:gd name="T49" fmla="*/ 8 h 84"/>
                <a:gd name="T50" fmla="*/ 24 w 78"/>
                <a:gd name="T51" fmla="*/ 4 h 84"/>
                <a:gd name="T52" fmla="*/ 30 w 78"/>
                <a:gd name="T53" fmla="*/ 2 h 84"/>
                <a:gd name="T54" fmla="*/ 38 w 78"/>
                <a:gd name="T55" fmla="*/ 0 h 84"/>
                <a:gd name="T56" fmla="*/ 38 w 78"/>
                <a:gd name="T57" fmla="*/ 0 h 84"/>
                <a:gd name="T58" fmla="*/ 46 w 78"/>
                <a:gd name="T59" fmla="*/ 2 h 84"/>
                <a:gd name="T60" fmla="*/ 54 w 78"/>
                <a:gd name="T61" fmla="*/ 4 h 84"/>
                <a:gd name="T62" fmla="*/ 62 w 78"/>
                <a:gd name="T63" fmla="*/ 8 h 84"/>
                <a:gd name="T64" fmla="*/ 66 w 78"/>
                <a:gd name="T65" fmla="*/ 12 h 84"/>
                <a:gd name="T66" fmla="*/ 72 w 78"/>
                <a:gd name="T67" fmla="*/ 18 h 84"/>
                <a:gd name="T68" fmla="*/ 76 w 78"/>
                <a:gd name="T69" fmla="*/ 26 h 84"/>
                <a:gd name="T70" fmla="*/ 78 w 78"/>
                <a:gd name="T71" fmla="*/ 32 h 84"/>
                <a:gd name="T72" fmla="*/ 78 w 78"/>
                <a:gd name="T73" fmla="*/ 40 h 84"/>
                <a:gd name="T74" fmla="*/ 78 w 78"/>
                <a:gd name="T75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84">
                  <a:moveTo>
                    <a:pt x="78" y="40"/>
                  </a:moveTo>
                  <a:lnTo>
                    <a:pt x="78" y="40"/>
                  </a:lnTo>
                  <a:lnTo>
                    <a:pt x="78" y="48"/>
                  </a:lnTo>
                  <a:lnTo>
                    <a:pt x="76" y="56"/>
                  </a:lnTo>
                  <a:lnTo>
                    <a:pt x="72" y="64"/>
                  </a:lnTo>
                  <a:lnTo>
                    <a:pt x="66" y="70"/>
                  </a:lnTo>
                  <a:lnTo>
                    <a:pt x="62" y="76"/>
                  </a:lnTo>
                  <a:lnTo>
                    <a:pt x="54" y="82"/>
                  </a:lnTo>
                  <a:lnTo>
                    <a:pt x="46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0" y="84"/>
                  </a:lnTo>
                  <a:lnTo>
                    <a:pt x="24" y="82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6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2" y="8"/>
                  </a:lnTo>
                  <a:lnTo>
                    <a:pt x="66" y="12"/>
                  </a:lnTo>
                  <a:lnTo>
                    <a:pt x="72" y="18"/>
                  </a:lnTo>
                  <a:lnTo>
                    <a:pt x="76" y="26"/>
                  </a:lnTo>
                  <a:lnTo>
                    <a:pt x="78" y="32"/>
                  </a:lnTo>
                  <a:lnTo>
                    <a:pt x="78" y="40"/>
                  </a:lnTo>
                  <a:lnTo>
                    <a:pt x="78" y="4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51"/>
            <p:cNvSpPr>
              <a:spLocks/>
            </p:cNvSpPr>
            <p:nvPr/>
          </p:nvSpPr>
          <p:spPr bwMode="auto">
            <a:xfrm>
              <a:off x="2805200" y="3638062"/>
              <a:ext cx="219075" cy="146050"/>
            </a:xfrm>
            <a:custGeom>
              <a:avLst/>
              <a:gdLst>
                <a:gd name="T0" fmla="*/ 124 w 138"/>
                <a:gd name="T1" fmla="*/ 92 h 92"/>
                <a:gd name="T2" fmla="*/ 124 w 138"/>
                <a:gd name="T3" fmla="*/ 92 h 92"/>
                <a:gd name="T4" fmla="*/ 130 w 138"/>
                <a:gd name="T5" fmla="*/ 90 h 92"/>
                <a:gd name="T6" fmla="*/ 134 w 138"/>
                <a:gd name="T7" fmla="*/ 88 h 92"/>
                <a:gd name="T8" fmla="*/ 136 w 138"/>
                <a:gd name="T9" fmla="*/ 84 h 92"/>
                <a:gd name="T10" fmla="*/ 138 w 138"/>
                <a:gd name="T11" fmla="*/ 78 h 92"/>
                <a:gd name="T12" fmla="*/ 138 w 138"/>
                <a:gd name="T13" fmla="*/ 70 h 92"/>
                <a:gd name="T14" fmla="*/ 138 w 138"/>
                <a:gd name="T15" fmla="*/ 70 h 92"/>
                <a:gd name="T16" fmla="*/ 136 w 138"/>
                <a:gd name="T17" fmla="*/ 58 h 92"/>
                <a:gd name="T18" fmla="*/ 134 w 138"/>
                <a:gd name="T19" fmla="*/ 46 h 92"/>
                <a:gd name="T20" fmla="*/ 128 w 138"/>
                <a:gd name="T21" fmla="*/ 36 h 92"/>
                <a:gd name="T22" fmla="*/ 122 w 138"/>
                <a:gd name="T23" fmla="*/ 24 h 92"/>
                <a:gd name="T24" fmla="*/ 112 w 138"/>
                <a:gd name="T25" fmla="*/ 14 h 92"/>
                <a:gd name="T26" fmla="*/ 100 w 138"/>
                <a:gd name="T27" fmla="*/ 6 h 92"/>
                <a:gd name="T28" fmla="*/ 86 w 138"/>
                <a:gd name="T29" fmla="*/ 2 h 92"/>
                <a:gd name="T30" fmla="*/ 68 w 138"/>
                <a:gd name="T31" fmla="*/ 0 h 92"/>
                <a:gd name="T32" fmla="*/ 68 w 138"/>
                <a:gd name="T33" fmla="*/ 0 h 92"/>
                <a:gd name="T34" fmla="*/ 52 w 138"/>
                <a:gd name="T35" fmla="*/ 2 h 92"/>
                <a:gd name="T36" fmla="*/ 38 w 138"/>
                <a:gd name="T37" fmla="*/ 6 h 92"/>
                <a:gd name="T38" fmla="*/ 26 w 138"/>
                <a:gd name="T39" fmla="*/ 14 h 92"/>
                <a:gd name="T40" fmla="*/ 16 w 138"/>
                <a:gd name="T41" fmla="*/ 24 h 92"/>
                <a:gd name="T42" fmla="*/ 10 w 138"/>
                <a:gd name="T43" fmla="*/ 34 h 92"/>
                <a:gd name="T44" fmla="*/ 4 w 138"/>
                <a:gd name="T45" fmla="*/ 46 h 92"/>
                <a:gd name="T46" fmla="*/ 0 w 138"/>
                <a:gd name="T47" fmla="*/ 58 h 92"/>
                <a:gd name="T48" fmla="*/ 0 w 138"/>
                <a:gd name="T49" fmla="*/ 68 h 92"/>
                <a:gd name="T50" fmla="*/ 0 w 138"/>
                <a:gd name="T51" fmla="*/ 78 h 92"/>
                <a:gd name="T52" fmla="*/ 0 w 138"/>
                <a:gd name="T53" fmla="*/ 78 h 92"/>
                <a:gd name="T54" fmla="*/ 0 w 138"/>
                <a:gd name="T55" fmla="*/ 84 h 92"/>
                <a:gd name="T56" fmla="*/ 4 w 138"/>
                <a:gd name="T57" fmla="*/ 88 h 92"/>
                <a:gd name="T58" fmla="*/ 8 w 138"/>
                <a:gd name="T59" fmla="*/ 90 h 92"/>
                <a:gd name="T60" fmla="*/ 14 w 138"/>
                <a:gd name="T61" fmla="*/ 92 h 92"/>
                <a:gd name="T62" fmla="*/ 124 w 138"/>
                <a:gd name="T63" fmla="*/ 92 h 92"/>
                <a:gd name="T64" fmla="*/ 124 w 138"/>
                <a:gd name="T6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92">
                  <a:moveTo>
                    <a:pt x="124" y="92"/>
                  </a:moveTo>
                  <a:lnTo>
                    <a:pt x="124" y="92"/>
                  </a:lnTo>
                  <a:lnTo>
                    <a:pt x="130" y="90"/>
                  </a:lnTo>
                  <a:lnTo>
                    <a:pt x="134" y="88"/>
                  </a:lnTo>
                  <a:lnTo>
                    <a:pt x="136" y="84"/>
                  </a:lnTo>
                  <a:lnTo>
                    <a:pt x="138" y="78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6" y="58"/>
                  </a:lnTo>
                  <a:lnTo>
                    <a:pt x="134" y="46"/>
                  </a:lnTo>
                  <a:lnTo>
                    <a:pt x="128" y="36"/>
                  </a:lnTo>
                  <a:lnTo>
                    <a:pt x="122" y="24"/>
                  </a:lnTo>
                  <a:lnTo>
                    <a:pt x="112" y="14"/>
                  </a:lnTo>
                  <a:lnTo>
                    <a:pt x="100" y="6"/>
                  </a:lnTo>
                  <a:lnTo>
                    <a:pt x="86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6"/>
                  </a:lnTo>
                  <a:lnTo>
                    <a:pt x="26" y="14"/>
                  </a:lnTo>
                  <a:lnTo>
                    <a:pt x="16" y="24"/>
                  </a:lnTo>
                  <a:lnTo>
                    <a:pt x="10" y="34"/>
                  </a:lnTo>
                  <a:lnTo>
                    <a:pt x="4" y="46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4" y="88"/>
                  </a:lnTo>
                  <a:lnTo>
                    <a:pt x="8" y="90"/>
                  </a:lnTo>
                  <a:lnTo>
                    <a:pt x="14" y="92"/>
                  </a:lnTo>
                  <a:lnTo>
                    <a:pt x="124" y="92"/>
                  </a:lnTo>
                  <a:lnTo>
                    <a:pt x="124" y="9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52"/>
            <p:cNvSpPr>
              <a:spLocks/>
            </p:cNvSpPr>
            <p:nvPr/>
          </p:nvSpPr>
          <p:spPr bwMode="auto">
            <a:xfrm>
              <a:off x="2735350" y="3530112"/>
              <a:ext cx="92075" cy="101600"/>
            </a:xfrm>
            <a:custGeom>
              <a:avLst/>
              <a:gdLst>
                <a:gd name="T0" fmla="*/ 58 w 58"/>
                <a:gd name="T1" fmla="*/ 30 h 64"/>
                <a:gd name="T2" fmla="*/ 58 w 58"/>
                <a:gd name="T3" fmla="*/ 30 h 64"/>
                <a:gd name="T4" fmla="*/ 56 w 58"/>
                <a:gd name="T5" fmla="*/ 42 h 64"/>
                <a:gd name="T6" fmla="*/ 50 w 58"/>
                <a:gd name="T7" fmla="*/ 52 h 64"/>
                <a:gd name="T8" fmla="*/ 40 w 58"/>
                <a:gd name="T9" fmla="*/ 60 h 64"/>
                <a:gd name="T10" fmla="*/ 36 w 58"/>
                <a:gd name="T11" fmla="*/ 62 h 64"/>
                <a:gd name="T12" fmla="*/ 30 w 58"/>
                <a:gd name="T13" fmla="*/ 64 h 64"/>
                <a:gd name="T14" fmla="*/ 30 w 58"/>
                <a:gd name="T15" fmla="*/ 64 h 64"/>
                <a:gd name="T16" fmla="*/ 24 w 58"/>
                <a:gd name="T17" fmla="*/ 62 h 64"/>
                <a:gd name="T18" fmla="*/ 18 w 58"/>
                <a:gd name="T19" fmla="*/ 60 h 64"/>
                <a:gd name="T20" fmla="*/ 10 w 58"/>
                <a:gd name="T21" fmla="*/ 52 h 64"/>
                <a:gd name="T22" fmla="*/ 2 w 58"/>
                <a:gd name="T23" fmla="*/ 42 h 64"/>
                <a:gd name="T24" fmla="*/ 0 w 58"/>
                <a:gd name="T25" fmla="*/ 30 h 64"/>
                <a:gd name="T26" fmla="*/ 0 w 58"/>
                <a:gd name="T27" fmla="*/ 30 h 64"/>
                <a:gd name="T28" fmla="*/ 2 w 58"/>
                <a:gd name="T29" fmla="*/ 18 h 64"/>
                <a:gd name="T30" fmla="*/ 10 w 58"/>
                <a:gd name="T31" fmla="*/ 10 h 64"/>
                <a:gd name="T32" fmla="*/ 18 w 58"/>
                <a:gd name="T33" fmla="*/ 4 h 64"/>
                <a:gd name="T34" fmla="*/ 30 w 58"/>
                <a:gd name="T35" fmla="*/ 0 h 64"/>
                <a:gd name="T36" fmla="*/ 30 w 58"/>
                <a:gd name="T37" fmla="*/ 0 h 64"/>
                <a:gd name="T38" fmla="*/ 40 w 58"/>
                <a:gd name="T39" fmla="*/ 4 h 64"/>
                <a:gd name="T40" fmla="*/ 50 w 58"/>
                <a:gd name="T41" fmla="*/ 10 h 64"/>
                <a:gd name="T42" fmla="*/ 56 w 58"/>
                <a:gd name="T43" fmla="*/ 18 h 64"/>
                <a:gd name="T44" fmla="*/ 58 w 58"/>
                <a:gd name="T45" fmla="*/ 30 h 64"/>
                <a:gd name="T46" fmla="*/ 58 w 58"/>
                <a:gd name="T4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64">
                  <a:moveTo>
                    <a:pt x="58" y="30"/>
                  </a:moveTo>
                  <a:lnTo>
                    <a:pt x="58" y="30"/>
                  </a:lnTo>
                  <a:lnTo>
                    <a:pt x="56" y="42"/>
                  </a:lnTo>
                  <a:lnTo>
                    <a:pt x="50" y="52"/>
                  </a:lnTo>
                  <a:lnTo>
                    <a:pt x="40" y="60"/>
                  </a:lnTo>
                  <a:lnTo>
                    <a:pt x="36" y="62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4" y="62"/>
                  </a:lnTo>
                  <a:lnTo>
                    <a:pt x="18" y="60"/>
                  </a:lnTo>
                  <a:lnTo>
                    <a:pt x="10" y="52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10" y="10"/>
                  </a:lnTo>
                  <a:lnTo>
                    <a:pt x="18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0" y="4"/>
                  </a:lnTo>
                  <a:lnTo>
                    <a:pt x="50" y="10"/>
                  </a:lnTo>
                  <a:lnTo>
                    <a:pt x="56" y="18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53"/>
            <p:cNvSpPr>
              <a:spLocks/>
            </p:cNvSpPr>
            <p:nvPr/>
          </p:nvSpPr>
          <p:spPr bwMode="auto">
            <a:xfrm>
              <a:off x="2703600" y="3638062"/>
              <a:ext cx="130175" cy="104775"/>
            </a:xfrm>
            <a:custGeom>
              <a:avLst/>
              <a:gdLst>
                <a:gd name="T0" fmla="*/ 82 w 82"/>
                <a:gd name="T1" fmla="*/ 12 h 66"/>
                <a:gd name="T2" fmla="*/ 82 w 82"/>
                <a:gd name="T3" fmla="*/ 12 h 66"/>
                <a:gd name="T4" fmla="*/ 76 w 82"/>
                <a:gd name="T5" fmla="*/ 6 h 66"/>
                <a:gd name="T6" fmla="*/ 68 w 82"/>
                <a:gd name="T7" fmla="*/ 2 h 66"/>
                <a:gd name="T8" fmla="*/ 58 w 82"/>
                <a:gd name="T9" fmla="*/ 0 h 66"/>
                <a:gd name="T10" fmla="*/ 50 w 82"/>
                <a:gd name="T11" fmla="*/ 0 h 66"/>
                <a:gd name="T12" fmla="*/ 50 w 82"/>
                <a:gd name="T13" fmla="*/ 0 h 66"/>
                <a:gd name="T14" fmla="*/ 40 w 82"/>
                <a:gd name="T15" fmla="*/ 0 h 66"/>
                <a:gd name="T16" fmla="*/ 30 w 82"/>
                <a:gd name="T17" fmla="*/ 2 h 66"/>
                <a:gd name="T18" fmla="*/ 22 w 82"/>
                <a:gd name="T19" fmla="*/ 6 h 66"/>
                <a:gd name="T20" fmla="*/ 16 w 82"/>
                <a:gd name="T21" fmla="*/ 12 h 66"/>
                <a:gd name="T22" fmla="*/ 10 w 82"/>
                <a:gd name="T23" fmla="*/ 20 h 66"/>
                <a:gd name="T24" fmla="*/ 4 w 82"/>
                <a:gd name="T25" fmla="*/ 26 h 66"/>
                <a:gd name="T26" fmla="*/ 2 w 82"/>
                <a:gd name="T27" fmla="*/ 36 h 66"/>
                <a:gd name="T28" fmla="*/ 0 w 82"/>
                <a:gd name="T29" fmla="*/ 44 h 66"/>
                <a:gd name="T30" fmla="*/ 0 w 82"/>
                <a:gd name="T31" fmla="*/ 44 h 66"/>
                <a:gd name="T32" fmla="*/ 0 w 82"/>
                <a:gd name="T33" fmla="*/ 44 h 66"/>
                <a:gd name="T34" fmla="*/ 0 w 82"/>
                <a:gd name="T35" fmla="*/ 54 h 66"/>
                <a:gd name="T36" fmla="*/ 6 w 82"/>
                <a:gd name="T37" fmla="*/ 60 h 66"/>
                <a:gd name="T38" fmla="*/ 12 w 82"/>
                <a:gd name="T39" fmla="*/ 64 h 66"/>
                <a:gd name="T40" fmla="*/ 20 w 82"/>
                <a:gd name="T41" fmla="*/ 66 h 66"/>
                <a:gd name="T42" fmla="*/ 58 w 82"/>
                <a:gd name="T43" fmla="*/ 66 h 66"/>
                <a:gd name="T44" fmla="*/ 58 w 82"/>
                <a:gd name="T45" fmla="*/ 66 h 66"/>
                <a:gd name="T46" fmla="*/ 60 w 82"/>
                <a:gd name="T47" fmla="*/ 50 h 66"/>
                <a:gd name="T48" fmla="*/ 64 w 82"/>
                <a:gd name="T49" fmla="*/ 36 h 66"/>
                <a:gd name="T50" fmla="*/ 72 w 82"/>
                <a:gd name="T51" fmla="*/ 22 h 66"/>
                <a:gd name="T52" fmla="*/ 82 w 82"/>
                <a:gd name="T53" fmla="*/ 12 h 66"/>
                <a:gd name="T54" fmla="*/ 82 w 82"/>
                <a:gd name="T55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6">
                  <a:moveTo>
                    <a:pt x="82" y="12"/>
                  </a:moveTo>
                  <a:lnTo>
                    <a:pt x="82" y="12"/>
                  </a:lnTo>
                  <a:lnTo>
                    <a:pt x="76" y="6"/>
                  </a:lnTo>
                  <a:lnTo>
                    <a:pt x="68" y="2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2" y="6"/>
                  </a:lnTo>
                  <a:lnTo>
                    <a:pt x="16" y="12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2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6" y="60"/>
                  </a:lnTo>
                  <a:lnTo>
                    <a:pt x="12" y="64"/>
                  </a:lnTo>
                  <a:lnTo>
                    <a:pt x="20" y="66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60" y="50"/>
                  </a:lnTo>
                  <a:lnTo>
                    <a:pt x="64" y="36"/>
                  </a:lnTo>
                  <a:lnTo>
                    <a:pt x="72" y="22"/>
                  </a:lnTo>
                  <a:lnTo>
                    <a:pt x="82" y="12"/>
                  </a:lnTo>
                  <a:lnTo>
                    <a:pt x="82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54"/>
            <p:cNvSpPr>
              <a:spLocks/>
            </p:cNvSpPr>
            <p:nvPr/>
          </p:nvSpPr>
          <p:spPr bwMode="auto">
            <a:xfrm>
              <a:off x="3002050" y="3530112"/>
              <a:ext cx="88900" cy="101600"/>
            </a:xfrm>
            <a:custGeom>
              <a:avLst/>
              <a:gdLst>
                <a:gd name="T0" fmla="*/ 0 w 56"/>
                <a:gd name="T1" fmla="*/ 30 h 64"/>
                <a:gd name="T2" fmla="*/ 0 w 56"/>
                <a:gd name="T3" fmla="*/ 30 h 64"/>
                <a:gd name="T4" fmla="*/ 2 w 56"/>
                <a:gd name="T5" fmla="*/ 42 h 64"/>
                <a:gd name="T6" fmla="*/ 8 w 56"/>
                <a:gd name="T7" fmla="*/ 52 h 64"/>
                <a:gd name="T8" fmla="*/ 16 w 56"/>
                <a:gd name="T9" fmla="*/ 60 h 64"/>
                <a:gd name="T10" fmla="*/ 22 w 56"/>
                <a:gd name="T11" fmla="*/ 62 h 64"/>
                <a:gd name="T12" fmla="*/ 28 w 56"/>
                <a:gd name="T13" fmla="*/ 64 h 64"/>
                <a:gd name="T14" fmla="*/ 28 w 56"/>
                <a:gd name="T15" fmla="*/ 64 h 64"/>
                <a:gd name="T16" fmla="*/ 34 w 56"/>
                <a:gd name="T17" fmla="*/ 62 h 64"/>
                <a:gd name="T18" fmla="*/ 40 w 56"/>
                <a:gd name="T19" fmla="*/ 60 h 64"/>
                <a:gd name="T20" fmla="*/ 48 w 56"/>
                <a:gd name="T21" fmla="*/ 52 h 64"/>
                <a:gd name="T22" fmla="*/ 54 w 56"/>
                <a:gd name="T23" fmla="*/ 42 h 64"/>
                <a:gd name="T24" fmla="*/ 56 w 56"/>
                <a:gd name="T25" fmla="*/ 30 h 64"/>
                <a:gd name="T26" fmla="*/ 56 w 56"/>
                <a:gd name="T27" fmla="*/ 30 h 64"/>
                <a:gd name="T28" fmla="*/ 54 w 56"/>
                <a:gd name="T29" fmla="*/ 18 h 64"/>
                <a:gd name="T30" fmla="*/ 48 w 56"/>
                <a:gd name="T31" fmla="*/ 10 h 64"/>
                <a:gd name="T32" fmla="*/ 40 w 56"/>
                <a:gd name="T33" fmla="*/ 4 h 64"/>
                <a:gd name="T34" fmla="*/ 28 w 56"/>
                <a:gd name="T35" fmla="*/ 0 h 64"/>
                <a:gd name="T36" fmla="*/ 28 w 56"/>
                <a:gd name="T37" fmla="*/ 0 h 64"/>
                <a:gd name="T38" fmla="*/ 16 w 56"/>
                <a:gd name="T39" fmla="*/ 4 h 64"/>
                <a:gd name="T40" fmla="*/ 8 w 56"/>
                <a:gd name="T41" fmla="*/ 10 h 64"/>
                <a:gd name="T42" fmla="*/ 2 w 56"/>
                <a:gd name="T43" fmla="*/ 18 h 64"/>
                <a:gd name="T44" fmla="*/ 0 w 56"/>
                <a:gd name="T45" fmla="*/ 30 h 64"/>
                <a:gd name="T46" fmla="*/ 0 w 56"/>
                <a:gd name="T4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" h="64">
                  <a:moveTo>
                    <a:pt x="0" y="30"/>
                  </a:moveTo>
                  <a:lnTo>
                    <a:pt x="0" y="30"/>
                  </a:lnTo>
                  <a:lnTo>
                    <a:pt x="2" y="42"/>
                  </a:lnTo>
                  <a:lnTo>
                    <a:pt x="8" y="52"/>
                  </a:lnTo>
                  <a:lnTo>
                    <a:pt x="16" y="60"/>
                  </a:lnTo>
                  <a:lnTo>
                    <a:pt x="22" y="62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4" y="62"/>
                  </a:lnTo>
                  <a:lnTo>
                    <a:pt x="40" y="60"/>
                  </a:lnTo>
                  <a:lnTo>
                    <a:pt x="48" y="52"/>
                  </a:lnTo>
                  <a:lnTo>
                    <a:pt x="54" y="42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4" y="18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55"/>
            <p:cNvSpPr>
              <a:spLocks/>
            </p:cNvSpPr>
            <p:nvPr/>
          </p:nvSpPr>
          <p:spPr bwMode="auto">
            <a:xfrm>
              <a:off x="2992525" y="3638062"/>
              <a:ext cx="133350" cy="104775"/>
            </a:xfrm>
            <a:custGeom>
              <a:avLst/>
              <a:gdLst>
                <a:gd name="T0" fmla="*/ 0 w 84"/>
                <a:gd name="T1" fmla="*/ 12 h 66"/>
                <a:gd name="T2" fmla="*/ 0 w 84"/>
                <a:gd name="T3" fmla="*/ 12 h 66"/>
                <a:gd name="T4" fmla="*/ 8 w 84"/>
                <a:gd name="T5" fmla="*/ 6 h 66"/>
                <a:gd name="T6" fmla="*/ 16 w 84"/>
                <a:gd name="T7" fmla="*/ 2 h 66"/>
                <a:gd name="T8" fmla="*/ 24 w 84"/>
                <a:gd name="T9" fmla="*/ 0 h 66"/>
                <a:gd name="T10" fmla="*/ 34 w 84"/>
                <a:gd name="T11" fmla="*/ 0 h 66"/>
                <a:gd name="T12" fmla="*/ 34 w 84"/>
                <a:gd name="T13" fmla="*/ 0 h 66"/>
                <a:gd name="T14" fmla="*/ 44 w 84"/>
                <a:gd name="T15" fmla="*/ 0 h 66"/>
                <a:gd name="T16" fmla="*/ 52 w 84"/>
                <a:gd name="T17" fmla="*/ 2 h 66"/>
                <a:gd name="T18" fmla="*/ 60 w 84"/>
                <a:gd name="T19" fmla="*/ 6 h 66"/>
                <a:gd name="T20" fmla="*/ 68 w 84"/>
                <a:gd name="T21" fmla="*/ 12 h 66"/>
                <a:gd name="T22" fmla="*/ 74 w 84"/>
                <a:gd name="T23" fmla="*/ 20 h 66"/>
                <a:gd name="T24" fmla="*/ 80 w 84"/>
                <a:gd name="T25" fmla="*/ 26 h 66"/>
                <a:gd name="T26" fmla="*/ 82 w 84"/>
                <a:gd name="T27" fmla="*/ 36 h 66"/>
                <a:gd name="T28" fmla="*/ 84 w 84"/>
                <a:gd name="T29" fmla="*/ 44 h 66"/>
                <a:gd name="T30" fmla="*/ 84 w 84"/>
                <a:gd name="T31" fmla="*/ 44 h 66"/>
                <a:gd name="T32" fmla="*/ 84 w 84"/>
                <a:gd name="T33" fmla="*/ 44 h 66"/>
                <a:gd name="T34" fmla="*/ 82 w 84"/>
                <a:gd name="T35" fmla="*/ 54 h 66"/>
                <a:gd name="T36" fmla="*/ 78 w 84"/>
                <a:gd name="T37" fmla="*/ 60 h 66"/>
                <a:gd name="T38" fmla="*/ 72 w 84"/>
                <a:gd name="T39" fmla="*/ 64 h 66"/>
                <a:gd name="T40" fmla="*/ 62 w 84"/>
                <a:gd name="T41" fmla="*/ 66 h 66"/>
                <a:gd name="T42" fmla="*/ 26 w 84"/>
                <a:gd name="T43" fmla="*/ 66 h 66"/>
                <a:gd name="T44" fmla="*/ 26 w 84"/>
                <a:gd name="T45" fmla="*/ 66 h 66"/>
                <a:gd name="T46" fmla="*/ 24 w 84"/>
                <a:gd name="T47" fmla="*/ 50 h 66"/>
                <a:gd name="T48" fmla="*/ 20 w 84"/>
                <a:gd name="T49" fmla="*/ 36 h 66"/>
                <a:gd name="T50" fmla="*/ 12 w 84"/>
                <a:gd name="T51" fmla="*/ 22 h 66"/>
                <a:gd name="T52" fmla="*/ 0 w 84"/>
                <a:gd name="T53" fmla="*/ 12 h 66"/>
                <a:gd name="T54" fmla="*/ 0 w 84"/>
                <a:gd name="T55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66">
                  <a:moveTo>
                    <a:pt x="0" y="12"/>
                  </a:moveTo>
                  <a:lnTo>
                    <a:pt x="0" y="12"/>
                  </a:lnTo>
                  <a:lnTo>
                    <a:pt x="8" y="6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60" y="6"/>
                  </a:lnTo>
                  <a:lnTo>
                    <a:pt x="68" y="12"/>
                  </a:lnTo>
                  <a:lnTo>
                    <a:pt x="74" y="20"/>
                  </a:lnTo>
                  <a:lnTo>
                    <a:pt x="80" y="26"/>
                  </a:lnTo>
                  <a:lnTo>
                    <a:pt x="82" y="36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2" y="54"/>
                  </a:lnTo>
                  <a:lnTo>
                    <a:pt x="78" y="60"/>
                  </a:lnTo>
                  <a:lnTo>
                    <a:pt x="72" y="64"/>
                  </a:lnTo>
                  <a:lnTo>
                    <a:pt x="6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4" y="50"/>
                  </a:lnTo>
                  <a:lnTo>
                    <a:pt x="20" y="36"/>
                  </a:lnTo>
                  <a:lnTo>
                    <a:pt x="12" y="2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56"/>
            <p:cNvSpPr>
              <a:spLocks/>
            </p:cNvSpPr>
            <p:nvPr/>
          </p:nvSpPr>
          <p:spPr bwMode="auto">
            <a:xfrm>
              <a:off x="2903625" y="1987062"/>
              <a:ext cx="12700" cy="44450"/>
            </a:xfrm>
            <a:custGeom>
              <a:avLst/>
              <a:gdLst>
                <a:gd name="T0" fmla="*/ 8 w 8"/>
                <a:gd name="T1" fmla="*/ 26 h 28"/>
                <a:gd name="T2" fmla="*/ 8 w 8"/>
                <a:gd name="T3" fmla="*/ 26 h 28"/>
                <a:gd name="T4" fmla="*/ 6 w 8"/>
                <a:gd name="T5" fmla="*/ 28 h 28"/>
                <a:gd name="T6" fmla="*/ 4 w 8"/>
                <a:gd name="T7" fmla="*/ 28 h 28"/>
                <a:gd name="T8" fmla="*/ 4 w 8"/>
                <a:gd name="T9" fmla="*/ 28 h 28"/>
                <a:gd name="T10" fmla="*/ 4 w 8"/>
                <a:gd name="T11" fmla="*/ 28 h 28"/>
                <a:gd name="T12" fmla="*/ 0 w 8"/>
                <a:gd name="T13" fmla="*/ 28 h 28"/>
                <a:gd name="T14" fmla="*/ 0 w 8"/>
                <a:gd name="T15" fmla="*/ 26 h 28"/>
                <a:gd name="T16" fmla="*/ 0 w 8"/>
                <a:gd name="T17" fmla="*/ 2 h 28"/>
                <a:gd name="T18" fmla="*/ 0 w 8"/>
                <a:gd name="T19" fmla="*/ 2 h 28"/>
                <a:gd name="T20" fmla="*/ 0 w 8"/>
                <a:gd name="T21" fmla="*/ 0 h 28"/>
                <a:gd name="T22" fmla="*/ 4 w 8"/>
                <a:gd name="T23" fmla="*/ 0 h 28"/>
                <a:gd name="T24" fmla="*/ 4 w 8"/>
                <a:gd name="T25" fmla="*/ 0 h 28"/>
                <a:gd name="T26" fmla="*/ 4 w 8"/>
                <a:gd name="T27" fmla="*/ 0 h 28"/>
                <a:gd name="T28" fmla="*/ 6 w 8"/>
                <a:gd name="T29" fmla="*/ 0 h 28"/>
                <a:gd name="T30" fmla="*/ 8 w 8"/>
                <a:gd name="T31" fmla="*/ 2 h 28"/>
                <a:gd name="T32" fmla="*/ 8 w 8"/>
                <a:gd name="T33" fmla="*/ 26 h 28"/>
                <a:gd name="T34" fmla="*/ 8 w 8"/>
                <a:gd name="T3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28">
                  <a:moveTo>
                    <a:pt x="8" y="26"/>
                  </a:moveTo>
                  <a:lnTo>
                    <a:pt x="8" y="26"/>
                  </a:lnTo>
                  <a:lnTo>
                    <a:pt x="6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57"/>
            <p:cNvSpPr>
              <a:spLocks/>
            </p:cNvSpPr>
            <p:nvPr/>
          </p:nvSpPr>
          <p:spPr bwMode="auto">
            <a:xfrm>
              <a:off x="2754400" y="2056912"/>
              <a:ext cx="38100" cy="34925"/>
            </a:xfrm>
            <a:custGeom>
              <a:avLst/>
              <a:gdLst>
                <a:gd name="T0" fmla="*/ 24 w 24"/>
                <a:gd name="T1" fmla="*/ 16 h 22"/>
                <a:gd name="T2" fmla="*/ 24 w 24"/>
                <a:gd name="T3" fmla="*/ 16 h 22"/>
                <a:gd name="T4" fmla="*/ 24 w 24"/>
                <a:gd name="T5" fmla="*/ 18 h 22"/>
                <a:gd name="T6" fmla="*/ 24 w 24"/>
                <a:gd name="T7" fmla="*/ 20 h 22"/>
                <a:gd name="T8" fmla="*/ 24 w 24"/>
                <a:gd name="T9" fmla="*/ 20 h 22"/>
                <a:gd name="T10" fmla="*/ 24 w 24"/>
                <a:gd name="T11" fmla="*/ 20 h 22"/>
                <a:gd name="T12" fmla="*/ 20 w 24"/>
                <a:gd name="T13" fmla="*/ 22 h 22"/>
                <a:gd name="T14" fmla="*/ 18 w 24"/>
                <a:gd name="T15" fmla="*/ 22 h 22"/>
                <a:gd name="T16" fmla="*/ 2 w 24"/>
                <a:gd name="T17" fmla="*/ 6 h 22"/>
                <a:gd name="T18" fmla="*/ 2 w 24"/>
                <a:gd name="T19" fmla="*/ 6 h 22"/>
                <a:gd name="T20" fmla="*/ 0 w 24"/>
                <a:gd name="T21" fmla="*/ 4 h 22"/>
                <a:gd name="T22" fmla="*/ 2 w 24"/>
                <a:gd name="T23" fmla="*/ 2 h 22"/>
                <a:gd name="T24" fmla="*/ 2 w 24"/>
                <a:gd name="T25" fmla="*/ 2 h 22"/>
                <a:gd name="T26" fmla="*/ 2 w 24"/>
                <a:gd name="T27" fmla="*/ 2 h 22"/>
                <a:gd name="T28" fmla="*/ 4 w 24"/>
                <a:gd name="T29" fmla="*/ 0 h 22"/>
                <a:gd name="T30" fmla="*/ 6 w 24"/>
                <a:gd name="T31" fmla="*/ 0 h 22"/>
                <a:gd name="T32" fmla="*/ 24 w 24"/>
                <a:gd name="T33" fmla="*/ 16 h 22"/>
                <a:gd name="T34" fmla="*/ 24 w 24"/>
                <a:gd name="T3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2">
                  <a:moveTo>
                    <a:pt x="24" y="16"/>
                  </a:moveTo>
                  <a:lnTo>
                    <a:pt x="24" y="16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58"/>
            <p:cNvSpPr>
              <a:spLocks/>
            </p:cNvSpPr>
            <p:nvPr/>
          </p:nvSpPr>
          <p:spPr bwMode="auto">
            <a:xfrm>
              <a:off x="2709950" y="2209312"/>
              <a:ext cx="44450" cy="15875"/>
            </a:xfrm>
            <a:custGeom>
              <a:avLst/>
              <a:gdLst>
                <a:gd name="T0" fmla="*/ 24 w 28"/>
                <a:gd name="T1" fmla="*/ 0 h 10"/>
                <a:gd name="T2" fmla="*/ 24 w 28"/>
                <a:gd name="T3" fmla="*/ 0 h 10"/>
                <a:gd name="T4" fmla="*/ 28 w 28"/>
                <a:gd name="T5" fmla="*/ 2 h 10"/>
                <a:gd name="T6" fmla="*/ 28 w 28"/>
                <a:gd name="T7" fmla="*/ 4 h 10"/>
                <a:gd name="T8" fmla="*/ 28 w 28"/>
                <a:gd name="T9" fmla="*/ 4 h 10"/>
                <a:gd name="T10" fmla="*/ 28 w 28"/>
                <a:gd name="T11" fmla="*/ 4 h 10"/>
                <a:gd name="T12" fmla="*/ 28 w 28"/>
                <a:gd name="T13" fmla="*/ 6 h 10"/>
                <a:gd name="T14" fmla="*/ 26 w 28"/>
                <a:gd name="T15" fmla="*/ 8 h 10"/>
                <a:gd name="T16" fmla="*/ 4 w 28"/>
                <a:gd name="T17" fmla="*/ 10 h 10"/>
                <a:gd name="T18" fmla="*/ 4 w 28"/>
                <a:gd name="T19" fmla="*/ 10 h 10"/>
                <a:gd name="T20" fmla="*/ 0 w 28"/>
                <a:gd name="T21" fmla="*/ 10 h 10"/>
                <a:gd name="T22" fmla="*/ 0 w 28"/>
                <a:gd name="T23" fmla="*/ 6 h 10"/>
                <a:gd name="T24" fmla="*/ 0 w 28"/>
                <a:gd name="T25" fmla="*/ 6 h 10"/>
                <a:gd name="T26" fmla="*/ 0 w 28"/>
                <a:gd name="T27" fmla="*/ 6 h 10"/>
                <a:gd name="T28" fmla="*/ 0 w 28"/>
                <a:gd name="T29" fmla="*/ 4 h 10"/>
                <a:gd name="T30" fmla="*/ 2 w 28"/>
                <a:gd name="T31" fmla="*/ 2 h 10"/>
                <a:gd name="T32" fmla="*/ 24 w 28"/>
                <a:gd name="T33" fmla="*/ 0 h 10"/>
                <a:gd name="T34" fmla="*/ 24 w 28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0">
                  <a:moveTo>
                    <a:pt x="24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59"/>
            <p:cNvSpPr>
              <a:spLocks/>
            </p:cNvSpPr>
            <p:nvPr/>
          </p:nvSpPr>
          <p:spPr bwMode="auto">
            <a:xfrm>
              <a:off x="3075075" y="2199787"/>
              <a:ext cx="44450" cy="15875"/>
            </a:xfrm>
            <a:custGeom>
              <a:avLst/>
              <a:gdLst>
                <a:gd name="T0" fmla="*/ 4 w 28"/>
                <a:gd name="T1" fmla="*/ 8 h 10"/>
                <a:gd name="T2" fmla="*/ 4 w 28"/>
                <a:gd name="T3" fmla="*/ 8 h 10"/>
                <a:gd name="T4" fmla="*/ 0 w 28"/>
                <a:gd name="T5" fmla="*/ 6 h 10"/>
                <a:gd name="T6" fmla="*/ 0 w 28"/>
                <a:gd name="T7" fmla="*/ 4 h 10"/>
                <a:gd name="T8" fmla="*/ 0 w 28"/>
                <a:gd name="T9" fmla="*/ 4 h 10"/>
                <a:gd name="T10" fmla="*/ 0 w 28"/>
                <a:gd name="T11" fmla="*/ 4 h 10"/>
                <a:gd name="T12" fmla="*/ 2 w 28"/>
                <a:gd name="T13" fmla="*/ 0 h 10"/>
                <a:gd name="T14" fmla="*/ 4 w 28"/>
                <a:gd name="T15" fmla="*/ 0 h 10"/>
                <a:gd name="T16" fmla="*/ 26 w 28"/>
                <a:gd name="T17" fmla="*/ 2 h 10"/>
                <a:gd name="T18" fmla="*/ 26 w 28"/>
                <a:gd name="T19" fmla="*/ 2 h 10"/>
                <a:gd name="T20" fmla="*/ 28 w 28"/>
                <a:gd name="T21" fmla="*/ 4 h 10"/>
                <a:gd name="T22" fmla="*/ 28 w 28"/>
                <a:gd name="T23" fmla="*/ 6 h 10"/>
                <a:gd name="T24" fmla="*/ 28 w 28"/>
                <a:gd name="T25" fmla="*/ 6 h 10"/>
                <a:gd name="T26" fmla="*/ 28 w 28"/>
                <a:gd name="T27" fmla="*/ 6 h 10"/>
                <a:gd name="T28" fmla="*/ 28 w 28"/>
                <a:gd name="T29" fmla="*/ 8 h 10"/>
                <a:gd name="T30" fmla="*/ 26 w 28"/>
                <a:gd name="T31" fmla="*/ 10 h 10"/>
                <a:gd name="T32" fmla="*/ 4 w 28"/>
                <a:gd name="T33" fmla="*/ 8 h 10"/>
                <a:gd name="T34" fmla="*/ 4 w 28"/>
                <a:gd name="T3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0">
                  <a:moveTo>
                    <a:pt x="4" y="8"/>
                  </a:moveTo>
                  <a:lnTo>
                    <a:pt x="4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8"/>
                  </a:lnTo>
                  <a:lnTo>
                    <a:pt x="26" y="1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60"/>
            <p:cNvSpPr>
              <a:spLocks/>
            </p:cNvSpPr>
            <p:nvPr/>
          </p:nvSpPr>
          <p:spPr bwMode="auto">
            <a:xfrm>
              <a:off x="3030625" y="2047387"/>
              <a:ext cx="34925" cy="34925"/>
            </a:xfrm>
            <a:custGeom>
              <a:avLst/>
              <a:gdLst>
                <a:gd name="T0" fmla="*/ 6 w 22"/>
                <a:gd name="T1" fmla="*/ 22 h 22"/>
                <a:gd name="T2" fmla="*/ 6 w 22"/>
                <a:gd name="T3" fmla="*/ 22 h 22"/>
                <a:gd name="T4" fmla="*/ 2 w 22"/>
                <a:gd name="T5" fmla="*/ 22 h 22"/>
                <a:gd name="T6" fmla="*/ 0 w 22"/>
                <a:gd name="T7" fmla="*/ 22 h 22"/>
                <a:gd name="T8" fmla="*/ 0 w 22"/>
                <a:gd name="T9" fmla="*/ 22 h 22"/>
                <a:gd name="T10" fmla="*/ 0 w 22"/>
                <a:gd name="T11" fmla="*/ 22 h 22"/>
                <a:gd name="T12" fmla="*/ 0 w 22"/>
                <a:gd name="T13" fmla="*/ 18 h 22"/>
                <a:gd name="T14" fmla="*/ 0 w 22"/>
                <a:gd name="T15" fmla="*/ 16 h 22"/>
                <a:gd name="T16" fmla="*/ 16 w 22"/>
                <a:gd name="T17" fmla="*/ 2 h 22"/>
                <a:gd name="T18" fmla="*/ 16 w 22"/>
                <a:gd name="T19" fmla="*/ 2 h 22"/>
                <a:gd name="T20" fmla="*/ 18 w 22"/>
                <a:gd name="T21" fmla="*/ 0 h 22"/>
                <a:gd name="T22" fmla="*/ 22 w 22"/>
                <a:gd name="T23" fmla="*/ 2 h 22"/>
                <a:gd name="T24" fmla="*/ 22 w 22"/>
                <a:gd name="T25" fmla="*/ 2 h 22"/>
                <a:gd name="T26" fmla="*/ 22 w 22"/>
                <a:gd name="T27" fmla="*/ 2 h 22"/>
                <a:gd name="T28" fmla="*/ 22 w 22"/>
                <a:gd name="T29" fmla="*/ 4 h 22"/>
                <a:gd name="T30" fmla="*/ 22 w 22"/>
                <a:gd name="T31" fmla="*/ 8 h 22"/>
                <a:gd name="T32" fmla="*/ 6 w 22"/>
                <a:gd name="T33" fmla="*/ 22 h 22"/>
                <a:gd name="T34" fmla="*/ 6 w 22"/>
                <a:gd name="T3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2">
                  <a:moveTo>
                    <a:pt x="6" y="22"/>
                  </a:moveTo>
                  <a:lnTo>
                    <a:pt x="6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61"/>
            <p:cNvSpPr>
              <a:spLocks noEditPoints="1"/>
            </p:cNvSpPr>
            <p:nvPr/>
          </p:nvSpPr>
          <p:spPr bwMode="auto">
            <a:xfrm>
              <a:off x="2782975" y="2050562"/>
              <a:ext cx="250825" cy="352425"/>
            </a:xfrm>
            <a:custGeom>
              <a:avLst/>
              <a:gdLst>
                <a:gd name="T0" fmla="*/ 104 w 158"/>
                <a:gd name="T1" fmla="*/ 190 h 222"/>
                <a:gd name="T2" fmla="*/ 102 w 158"/>
                <a:gd name="T3" fmla="*/ 196 h 222"/>
                <a:gd name="T4" fmla="*/ 98 w 158"/>
                <a:gd name="T5" fmla="*/ 198 h 222"/>
                <a:gd name="T6" fmla="*/ 60 w 158"/>
                <a:gd name="T7" fmla="*/ 198 h 222"/>
                <a:gd name="T8" fmla="*/ 56 w 158"/>
                <a:gd name="T9" fmla="*/ 196 h 222"/>
                <a:gd name="T10" fmla="*/ 54 w 158"/>
                <a:gd name="T11" fmla="*/ 190 h 222"/>
                <a:gd name="T12" fmla="*/ 104 w 158"/>
                <a:gd name="T13" fmla="*/ 168 h 222"/>
                <a:gd name="T14" fmla="*/ 104 w 158"/>
                <a:gd name="T15" fmla="*/ 190 h 222"/>
                <a:gd name="T16" fmla="*/ 50 w 158"/>
                <a:gd name="T17" fmla="*/ 40 h 222"/>
                <a:gd name="T18" fmla="*/ 36 w 158"/>
                <a:gd name="T19" fmla="*/ 58 h 222"/>
                <a:gd name="T20" fmla="*/ 30 w 158"/>
                <a:gd name="T21" fmla="*/ 80 h 222"/>
                <a:gd name="T22" fmla="*/ 30 w 158"/>
                <a:gd name="T23" fmla="*/ 90 h 222"/>
                <a:gd name="T24" fmla="*/ 40 w 158"/>
                <a:gd name="T25" fmla="*/ 110 h 222"/>
                <a:gd name="T26" fmla="*/ 48 w 158"/>
                <a:gd name="T27" fmla="*/ 118 h 222"/>
                <a:gd name="T28" fmla="*/ 48 w 158"/>
                <a:gd name="T29" fmla="*/ 122 h 222"/>
                <a:gd name="T30" fmla="*/ 48 w 158"/>
                <a:gd name="T31" fmla="*/ 122 h 222"/>
                <a:gd name="T32" fmla="*/ 42 w 158"/>
                <a:gd name="T33" fmla="*/ 124 h 222"/>
                <a:gd name="T34" fmla="*/ 34 w 158"/>
                <a:gd name="T35" fmla="*/ 114 h 222"/>
                <a:gd name="T36" fmla="*/ 24 w 158"/>
                <a:gd name="T37" fmla="*/ 92 h 222"/>
                <a:gd name="T38" fmla="*/ 22 w 158"/>
                <a:gd name="T39" fmla="*/ 80 h 222"/>
                <a:gd name="T40" fmla="*/ 28 w 158"/>
                <a:gd name="T41" fmla="*/ 54 h 222"/>
                <a:gd name="T42" fmla="*/ 46 w 158"/>
                <a:gd name="T43" fmla="*/ 34 h 222"/>
                <a:gd name="T44" fmla="*/ 48 w 158"/>
                <a:gd name="T45" fmla="*/ 34 h 222"/>
                <a:gd name="T46" fmla="*/ 50 w 158"/>
                <a:gd name="T47" fmla="*/ 34 h 222"/>
                <a:gd name="T48" fmla="*/ 50 w 158"/>
                <a:gd name="T49" fmla="*/ 38 h 222"/>
                <a:gd name="T50" fmla="*/ 50 w 158"/>
                <a:gd name="T51" fmla="*/ 40 h 222"/>
                <a:gd name="T52" fmla="*/ 158 w 158"/>
                <a:gd name="T53" fmla="*/ 80 h 222"/>
                <a:gd name="T54" fmla="*/ 152 w 158"/>
                <a:gd name="T55" fmla="*/ 48 h 222"/>
                <a:gd name="T56" fmla="*/ 136 w 158"/>
                <a:gd name="T57" fmla="*/ 24 h 222"/>
                <a:gd name="T58" fmla="*/ 110 w 158"/>
                <a:gd name="T59" fmla="*/ 6 h 222"/>
                <a:gd name="T60" fmla="*/ 80 w 158"/>
                <a:gd name="T61" fmla="*/ 0 h 222"/>
                <a:gd name="T62" fmla="*/ 64 w 158"/>
                <a:gd name="T63" fmla="*/ 2 h 222"/>
                <a:gd name="T64" fmla="*/ 34 w 158"/>
                <a:gd name="T65" fmla="*/ 14 h 222"/>
                <a:gd name="T66" fmla="*/ 14 w 158"/>
                <a:gd name="T67" fmla="*/ 36 h 222"/>
                <a:gd name="T68" fmla="*/ 2 w 158"/>
                <a:gd name="T69" fmla="*/ 64 h 222"/>
                <a:gd name="T70" fmla="*/ 0 w 158"/>
                <a:gd name="T71" fmla="*/ 80 h 222"/>
                <a:gd name="T72" fmla="*/ 4 w 158"/>
                <a:gd name="T73" fmla="*/ 102 h 222"/>
                <a:gd name="T74" fmla="*/ 12 w 158"/>
                <a:gd name="T75" fmla="*/ 124 h 222"/>
                <a:gd name="T76" fmla="*/ 28 w 158"/>
                <a:gd name="T77" fmla="*/ 140 h 222"/>
                <a:gd name="T78" fmla="*/ 46 w 158"/>
                <a:gd name="T79" fmla="*/ 152 h 222"/>
                <a:gd name="T80" fmla="*/ 46 w 158"/>
                <a:gd name="T81" fmla="*/ 190 h 222"/>
                <a:gd name="T82" fmla="*/ 48 w 158"/>
                <a:gd name="T83" fmla="*/ 196 h 222"/>
                <a:gd name="T84" fmla="*/ 54 w 158"/>
                <a:gd name="T85" fmla="*/ 202 h 222"/>
                <a:gd name="T86" fmla="*/ 58 w 158"/>
                <a:gd name="T87" fmla="*/ 204 h 222"/>
                <a:gd name="T88" fmla="*/ 60 w 158"/>
                <a:gd name="T89" fmla="*/ 210 h 222"/>
                <a:gd name="T90" fmla="*/ 66 w 158"/>
                <a:gd name="T91" fmla="*/ 220 h 222"/>
                <a:gd name="T92" fmla="*/ 74 w 158"/>
                <a:gd name="T93" fmla="*/ 222 h 222"/>
                <a:gd name="T94" fmla="*/ 84 w 158"/>
                <a:gd name="T95" fmla="*/ 222 h 222"/>
                <a:gd name="T96" fmla="*/ 92 w 158"/>
                <a:gd name="T97" fmla="*/ 220 h 222"/>
                <a:gd name="T98" fmla="*/ 98 w 158"/>
                <a:gd name="T99" fmla="*/ 210 h 222"/>
                <a:gd name="T100" fmla="*/ 100 w 158"/>
                <a:gd name="T101" fmla="*/ 204 h 222"/>
                <a:gd name="T102" fmla="*/ 106 w 158"/>
                <a:gd name="T103" fmla="*/ 202 h 222"/>
                <a:gd name="T104" fmla="*/ 112 w 158"/>
                <a:gd name="T105" fmla="*/ 196 h 222"/>
                <a:gd name="T106" fmla="*/ 112 w 158"/>
                <a:gd name="T107" fmla="*/ 162 h 222"/>
                <a:gd name="T108" fmla="*/ 112 w 158"/>
                <a:gd name="T109" fmla="*/ 152 h 222"/>
                <a:gd name="T110" fmla="*/ 130 w 158"/>
                <a:gd name="T111" fmla="*/ 140 h 222"/>
                <a:gd name="T112" fmla="*/ 146 w 158"/>
                <a:gd name="T113" fmla="*/ 124 h 222"/>
                <a:gd name="T114" fmla="*/ 156 w 158"/>
                <a:gd name="T115" fmla="*/ 102 h 222"/>
                <a:gd name="T116" fmla="*/ 158 w 158"/>
                <a:gd name="T117" fmla="*/ 8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222">
                  <a:moveTo>
                    <a:pt x="104" y="190"/>
                  </a:moveTo>
                  <a:lnTo>
                    <a:pt x="104" y="190"/>
                  </a:lnTo>
                  <a:lnTo>
                    <a:pt x="104" y="194"/>
                  </a:lnTo>
                  <a:lnTo>
                    <a:pt x="102" y="196"/>
                  </a:lnTo>
                  <a:lnTo>
                    <a:pt x="102" y="196"/>
                  </a:lnTo>
                  <a:lnTo>
                    <a:pt x="98" y="198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6" y="196"/>
                  </a:lnTo>
                  <a:lnTo>
                    <a:pt x="56" y="196"/>
                  </a:lnTo>
                  <a:lnTo>
                    <a:pt x="54" y="194"/>
                  </a:lnTo>
                  <a:lnTo>
                    <a:pt x="54" y="190"/>
                  </a:lnTo>
                  <a:lnTo>
                    <a:pt x="54" y="168"/>
                  </a:lnTo>
                  <a:lnTo>
                    <a:pt x="104" y="168"/>
                  </a:lnTo>
                  <a:lnTo>
                    <a:pt x="104" y="190"/>
                  </a:lnTo>
                  <a:lnTo>
                    <a:pt x="104" y="190"/>
                  </a:lnTo>
                  <a:close/>
                  <a:moveTo>
                    <a:pt x="50" y="40"/>
                  </a:moveTo>
                  <a:lnTo>
                    <a:pt x="50" y="40"/>
                  </a:lnTo>
                  <a:lnTo>
                    <a:pt x="42" y="48"/>
                  </a:lnTo>
                  <a:lnTo>
                    <a:pt x="36" y="58"/>
                  </a:lnTo>
                  <a:lnTo>
                    <a:pt x="32" y="68"/>
                  </a:lnTo>
                  <a:lnTo>
                    <a:pt x="30" y="80"/>
                  </a:lnTo>
                  <a:lnTo>
                    <a:pt x="30" y="80"/>
                  </a:lnTo>
                  <a:lnTo>
                    <a:pt x="30" y="90"/>
                  </a:lnTo>
                  <a:lnTo>
                    <a:pt x="34" y="100"/>
                  </a:lnTo>
                  <a:lnTo>
                    <a:pt x="40" y="110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8" y="120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6" y="124"/>
                  </a:lnTo>
                  <a:lnTo>
                    <a:pt x="42" y="124"/>
                  </a:lnTo>
                  <a:lnTo>
                    <a:pt x="42" y="124"/>
                  </a:lnTo>
                  <a:lnTo>
                    <a:pt x="34" y="114"/>
                  </a:lnTo>
                  <a:lnTo>
                    <a:pt x="28" y="104"/>
                  </a:lnTo>
                  <a:lnTo>
                    <a:pt x="24" y="92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24" y="66"/>
                  </a:lnTo>
                  <a:lnTo>
                    <a:pt x="28" y="54"/>
                  </a:lnTo>
                  <a:lnTo>
                    <a:pt x="36" y="42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50" y="40"/>
                  </a:lnTo>
                  <a:close/>
                  <a:moveTo>
                    <a:pt x="158" y="80"/>
                  </a:moveTo>
                  <a:lnTo>
                    <a:pt x="158" y="80"/>
                  </a:lnTo>
                  <a:lnTo>
                    <a:pt x="158" y="64"/>
                  </a:lnTo>
                  <a:lnTo>
                    <a:pt x="152" y="48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4"/>
                  </a:lnTo>
                  <a:lnTo>
                    <a:pt x="110" y="6"/>
                  </a:lnTo>
                  <a:lnTo>
                    <a:pt x="96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4"/>
                  </a:lnTo>
                  <a:lnTo>
                    <a:pt x="14" y="36"/>
                  </a:lnTo>
                  <a:lnTo>
                    <a:pt x="6" y="48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4" y="102"/>
                  </a:lnTo>
                  <a:lnTo>
                    <a:pt x="8" y="114"/>
                  </a:lnTo>
                  <a:lnTo>
                    <a:pt x="12" y="124"/>
                  </a:lnTo>
                  <a:lnTo>
                    <a:pt x="20" y="132"/>
                  </a:lnTo>
                  <a:lnTo>
                    <a:pt x="28" y="140"/>
                  </a:lnTo>
                  <a:lnTo>
                    <a:pt x="36" y="146"/>
                  </a:lnTo>
                  <a:lnTo>
                    <a:pt x="46" y="152"/>
                  </a:lnTo>
                  <a:lnTo>
                    <a:pt x="46" y="168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6"/>
                  </a:lnTo>
                  <a:lnTo>
                    <a:pt x="50" y="200"/>
                  </a:lnTo>
                  <a:lnTo>
                    <a:pt x="54" y="202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2" y="216"/>
                  </a:lnTo>
                  <a:lnTo>
                    <a:pt x="66" y="220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8" y="222"/>
                  </a:lnTo>
                  <a:lnTo>
                    <a:pt x="92" y="220"/>
                  </a:lnTo>
                  <a:lnTo>
                    <a:pt x="96" y="216"/>
                  </a:lnTo>
                  <a:lnTo>
                    <a:pt x="98" y="210"/>
                  </a:lnTo>
                  <a:lnTo>
                    <a:pt x="98" y="210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6" y="202"/>
                  </a:lnTo>
                  <a:lnTo>
                    <a:pt x="108" y="200"/>
                  </a:lnTo>
                  <a:lnTo>
                    <a:pt x="112" y="196"/>
                  </a:lnTo>
                  <a:lnTo>
                    <a:pt x="112" y="190"/>
                  </a:lnTo>
                  <a:lnTo>
                    <a:pt x="112" y="162"/>
                  </a:lnTo>
                  <a:lnTo>
                    <a:pt x="112" y="152"/>
                  </a:lnTo>
                  <a:lnTo>
                    <a:pt x="112" y="152"/>
                  </a:lnTo>
                  <a:lnTo>
                    <a:pt x="122" y="146"/>
                  </a:lnTo>
                  <a:lnTo>
                    <a:pt x="130" y="140"/>
                  </a:lnTo>
                  <a:lnTo>
                    <a:pt x="138" y="132"/>
                  </a:lnTo>
                  <a:lnTo>
                    <a:pt x="146" y="124"/>
                  </a:lnTo>
                  <a:lnTo>
                    <a:pt x="152" y="114"/>
                  </a:lnTo>
                  <a:lnTo>
                    <a:pt x="156" y="102"/>
                  </a:lnTo>
                  <a:lnTo>
                    <a:pt x="158" y="92"/>
                  </a:lnTo>
                  <a:lnTo>
                    <a:pt x="158" y="80"/>
                  </a:lnTo>
                  <a:lnTo>
                    <a:pt x="158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62"/>
            <p:cNvSpPr>
              <a:spLocks/>
            </p:cNvSpPr>
            <p:nvPr/>
          </p:nvSpPr>
          <p:spPr bwMode="auto">
            <a:xfrm>
              <a:off x="4341900" y="3180862"/>
              <a:ext cx="15875" cy="25400"/>
            </a:xfrm>
            <a:custGeom>
              <a:avLst/>
              <a:gdLst>
                <a:gd name="T0" fmla="*/ 0 w 10"/>
                <a:gd name="T1" fmla="*/ 8 h 16"/>
                <a:gd name="T2" fmla="*/ 0 w 10"/>
                <a:gd name="T3" fmla="*/ 8 h 16"/>
                <a:gd name="T4" fmla="*/ 0 w 10"/>
                <a:gd name="T5" fmla="*/ 12 h 16"/>
                <a:gd name="T6" fmla="*/ 2 w 10"/>
                <a:gd name="T7" fmla="*/ 14 h 16"/>
                <a:gd name="T8" fmla="*/ 10 w 10"/>
                <a:gd name="T9" fmla="*/ 16 h 16"/>
                <a:gd name="T10" fmla="*/ 10 w 10"/>
                <a:gd name="T11" fmla="*/ 0 h 16"/>
                <a:gd name="T12" fmla="*/ 10 w 10"/>
                <a:gd name="T13" fmla="*/ 0 h 16"/>
                <a:gd name="T14" fmla="*/ 6 w 10"/>
                <a:gd name="T15" fmla="*/ 0 h 16"/>
                <a:gd name="T16" fmla="*/ 2 w 10"/>
                <a:gd name="T17" fmla="*/ 2 h 16"/>
                <a:gd name="T18" fmla="*/ 2 w 10"/>
                <a:gd name="T19" fmla="*/ 2 h 16"/>
                <a:gd name="T20" fmla="*/ 0 w 10"/>
                <a:gd name="T21" fmla="*/ 4 h 16"/>
                <a:gd name="T22" fmla="*/ 0 w 10"/>
                <a:gd name="T23" fmla="*/ 8 h 16"/>
                <a:gd name="T24" fmla="*/ 0 w 10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8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63"/>
            <p:cNvSpPr>
              <a:spLocks/>
            </p:cNvSpPr>
            <p:nvPr/>
          </p:nvSpPr>
          <p:spPr bwMode="auto">
            <a:xfrm>
              <a:off x="4367300" y="3228487"/>
              <a:ext cx="19050" cy="31750"/>
            </a:xfrm>
            <a:custGeom>
              <a:avLst/>
              <a:gdLst>
                <a:gd name="T0" fmla="*/ 0 w 12"/>
                <a:gd name="T1" fmla="*/ 0 h 20"/>
                <a:gd name="T2" fmla="*/ 0 w 12"/>
                <a:gd name="T3" fmla="*/ 20 h 20"/>
                <a:gd name="T4" fmla="*/ 0 w 12"/>
                <a:gd name="T5" fmla="*/ 20 h 20"/>
                <a:gd name="T6" fmla="*/ 6 w 12"/>
                <a:gd name="T7" fmla="*/ 18 h 20"/>
                <a:gd name="T8" fmla="*/ 8 w 12"/>
                <a:gd name="T9" fmla="*/ 16 h 20"/>
                <a:gd name="T10" fmla="*/ 8 w 12"/>
                <a:gd name="T11" fmla="*/ 16 h 20"/>
                <a:gd name="T12" fmla="*/ 12 w 12"/>
                <a:gd name="T13" fmla="*/ 14 h 20"/>
                <a:gd name="T14" fmla="*/ 12 w 12"/>
                <a:gd name="T15" fmla="*/ 10 h 20"/>
                <a:gd name="T16" fmla="*/ 12 w 12"/>
                <a:gd name="T17" fmla="*/ 10 h 20"/>
                <a:gd name="T18" fmla="*/ 12 w 12"/>
                <a:gd name="T19" fmla="*/ 6 h 20"/>
                <a:gd name="T20" fmla="*/ 10 w 12"/>
                <a:gd name="T21" fmla="*/ 4 h 20"/>
                <a:gd name="T22" fmla="*/ 0 w 12"/>
                <a:gd name="T23" fmla="*/ 0 h 20"/>
                <a:gd name="T24" fmla="*/ 0 w 12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0" y="20"/>
                  </a:lnTo>
                  <a:lnTo>
                    <a:pt x="0" y="20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64"/>
            <p:cNvSpPr>
              <a:spLocks/>
            </p:cNvSpPr>
            <p:nvPr/>
          </p:nvSpPr>
          <p:spPr bwMode="auto">
            <a:xfrm>
              <a:off x="4303800" y="2999887"/>
              <a:ext cx="120650" cy="66675"/>
            </a:xfrm>
            <a:custGeom>
              <a:avLst/>
              <a:gdLst>
                <a:gd name="T0" fmla="*/ 60 w 76"/>
                <a:gd name="T1" fmla="*/ 42 h 42"/>
                <a:gd name="T2" fmla="*/ 60 w 76"/>
                <a:gd name="T3" fmla="*/ 42 h 42"/>
                <a:gd name="T4" fmla="*/ 60 w 76"/>
                <a:gd name="T5" fmla="*/ 42 h 42"/>
                <a:gd name="T6" fmla="*/ 60 w 76"/>
                <a:gd name="T7" fmla="*/ 42 h 42"/>
                <a:gd name="T8" fmla="*/ 74 w 76"/>
                <a:gd name="T9" fmla="*/ 20 h 42"/>
                <a:gd name="T10" fmla="*/ 74 w 76"/>
                <a:gd name="T11" fmla="*/ 20 h 42"/>
                <a:gd name="T12" fmla="*/ 76 w 76"/>
                <a:gd name="T13" fmla="*/ 14 h 42"/>
                <a:gd name="T14" fmla="*/ 76 w 76"/>
                <a:gd name="T15" fmla="*/ 8 h 42"/>
                <a:gd name="T16" fmla="*/ 72 w 76"/>
                <a:gd name="T17" fmla="*/ 6 h 42"/>
                <a:gd name="T18" fmla="*/ 68 w 76"/>
                <a:gd name="T19" fmla="*/ 4 h 42"/>
                <a:gd name="T20" fmla="*/ 54 w 76"/>
                <a:gd name="T21" fmla="*/ 2 h 42"/>
                <a:gd name="T22" fmla="*/ 38 w 76"/>
                <a:gd name="T23" fmla="*/ 0 h 42"/>
                <a:gd name="T24" fmla="*/ 38 w 76"/>
                <a:gd name="T25" fmla="*/ 0 h 42"/>
                <a:gd name="T26" fmla="*/ 24 w 76"/>
                <a:gd name="T27" fmla="*/ 2 h 42"/>
                <a:gd name="T28" fmla="*/ 10 w 76"/>
                <a:gd name="T29" fmla="*/ 4 h 42"/>
                <a:gd name="T30" fmla="*/ 4 w 76"/>
                <a:gd name="T31" fmla="*/ 6 h 42"/>
                <a:gd name="T32" fmla="*/ 2 w 76"/>
                <a:gd name="T33" fmla="*/ 8 h 42"/>
                <a:gd name="T34" fmla="*/ 0 w 76"/>
                <a:gd name="T35" fmla="*/ 14 h 42"/>
                <a:gd name="T36" fmla="*/ 2 w 76"/>
                <a:gd name="T37" fmla="*/ 20 h 42"/>
                <a:gd name="T38" fmla="*/ 2 w 76"/>
                <a:gd name="T39" fmla="*/ 20 h 42"/>
                <a:gd name="T40" fmla="*/ 10 w 76"/>
                <a:gd name="T41" fmla="*/ 32 h 42"/>
                <a:gd name="T42" fmla="*/ 16 w 76"/>
                <a:gd name="T43" fmla="*/ 42 h 42"/>
                <a:gd name="T44" fmla="*/ 16 w 76"/>
                <a:gd name="T45" fmla="*/ 42 h 42"/>
                <a:gd name="T46" fmla="*/ 18 w 76"/>
                <a:gd name="T47" fmla="*/ 42 h 42"/>
                <a:gd name="T48" fmla="*/ 60 w 76"/>
                <a:gd name="T49" fmla="*/ 42 h 42"/>
                <a:gd name="T50" fmla="*/ 60 w 76"/>
                <a:gd name="T5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42">
                  <a:moveTo>
                    <a:pt x="60" y="42"/>
                  </a:move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6" y="14"/>
                  </a:lnTo>
                  <a:lnTo>
                    <a:pt x="76" y="8"/>
                  </a:lnTo>
                  <a:lnTo>
                    <a:pt x="72" y="6"/>
                  </a:lnTo>
                  <a:lnTo>
                    <a:pt x="68" y="4"/>
                  </a:lnTo>
                  <a:lnTo>
                    <a:pt x="54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4" y="2"/>
                  </a:lnTo>
                  <a:lnTo>
                    <a:pt x="10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0" y="32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60" y="42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5"/>
            <p:cNvSpPr>
              <a:spLocks noEditPoints="1"/>
            </p:cNvSpPr>
            <p:nvPr/>
          </p:nvSpPr>
          <p:spPr bwMode="auto">
            <a:xfrm>
              <a:off x="4237125" y="3082437"/>
              <a:ext cx="257175" cy="260350"/>
            </a:xfrm>
            <a:custGeom>
              <a:avLst/>
              <a:gdLst>
                <a:gd name="T0" fmla="*/ 100 w 162"/>
                <a:gd name="T1" fmla="*/ 114 h 164"/>
                <a:gd name="T2" fmla="*/ 82 w 162"/>
                <a:gd name="T3" fmla="*/ 122 h 164"/>
                <a:gd name="T4" fmla="*/ 76 w 162"/>
                <a:gd name="T5" fmla="*/ 130 h 164"/>
                <a:gd name="T6" fmla="*/ 76 w 162"/>
                <a:gd name="T7" fmla="*/ 122 h 164"/>
                <a:gd name="T8" fmla="*/ 60 w 162"/>
                <a:gd name="T9" fmla="*/ 116 h 164"/>
                <a:gd name="T10" fmla="*/ 52 w 162"/>
                <a:gd name="T11" fmla="*/ 102 h 164"/>
                <a:gd name="T12" fmla="*/ 62 w 162"/>
                <a:gd name="T13" fmla="*/ 100 h 164"/>
                <a:gd name="T14" fmla="*/ 68 w 162"/>
                <a:gd name="T15" fmla="*/ 108 h 164"/>
                <a:gd name="T16" fmla="*/ 76 w 162"/>
                <a:gd name="T17" fmla="*/ 112 h 164"/>
                <a:gd name="T18" fmla="*/ 76 w 162"/>
                <a:gd name="T19" fmla="*/ 92 h 164"/>
                <a:gd name="T20" fmla="*/ 58 w 162"/>
                <a:gd name="T21" fmla="*/ 84 h 164"/>
                <a:gd name="T22" fmla="*/ 54 w 162"/>
                <a:gd name="T23" fmla="*/ 78 h 164"/>
                <a:gd name="T24" fmla="*/ 54 w 162"/>
                <a:gd name="T25" fmla="*/ 72 h 164"/>
                <a:gd name="T26" fmla="*/ 60 w 162"/>
                <a:gd name="T27" fmla="*/ 58 h 164"/>
                <a:gd name="T28" fmla="*/ 76 w 162"/>
                <a:gd name="T29" fmla="*/ 52 h 164"/>
                <a:gd name="T30" fmla="*/ 82 w 162"/>
                <a:gd name="T31" fmla="*/ 44 h 164"/>
                <a:gd name="T32" fmla="*/ 82 w 162"/>
                <a:gd name="T33" fmla="*/ 52 h 164"/>
                <a:gd name="T34" fmla="*/ 96 w 162"/>
                <a:gd name="T35" fmla="*/ 56 h 164"/>
                <a:gd name="T36" fmla="*/ 102 w 162"/>
                <a:gd name="T37" fmla="*/ 68 h 164"/>
                <a:gd name="T38" fmla="*/ 92 w 162"/>
                <a:gd name="T39" fmla="*/ 70 h 164"/>
                <a:gd name="T40" fmla="*/ 82 w 162"/>
                <a:gd name="T41" fmla="*/ 62 h 164"/>
                <a:gd name="T42" fmla="*/ 82 w 162"/>
                <a:gd name="T43" fmla="*/ 80 h 164"/>
                <a:gd name="T44" fmla="*/ 96 w 162"/>
                <a:gd name="T45" fmla="*/ 84 h 164"/>
                <a:gd name="T46" fmla="*/ 102 w 162"/>
                <a:gd name="T47" fmla="*/ 90 h 164"/>
                <a:gd name="T48" fmla="*/ 104 w 162"/>
                <a:gd name="T49" fmla="*/ 94 h 164"/>
                <a:gd name="T50" fmla="*/ 106 w 162"/>
                <a:gd name="T51" fmla="*/ 100 h 164"/>
                <a:gd name="T52" fmla="*/ 100 w 162"/>
                <a:gd name="T53" fmla="*/ 114 h 164"/>
                <a:gd name="T54" fmla="*/ 106 w 162"/>
                <a:gd name="T55" fmla="*/ 2 h 164"/>
                <a:gd name="T56" fmla="*/ 104 w 162"/>
                <a:gd name="T57" fmla="*/ 6 h 164"/>
                <a:gd name="T58" fmla="*/ 60 w 162"/>
                <a:gd name="T59" fmla="*/ 8 h 164"/>
                <a:gd name="T60" fmla="*/ 56 w 162"/>
                <a:gd name="T61" fmla="*/ 6 h 164"/>
                <a:gd name="T62" fmla="*/ 54 w 162"/>
                <a:gd name="T63" fmla="*/ 0 h 164"/>
                <a:gd name="T64" fmla="*/ 34 w 162"/>
                <a:gd name="T65" fmla="*/ 18 h 164"/>
                <a:gd name="T66" fmla="*/ 16 w 162"/>
                <a:gd name="T67" fmla="*/ 44 h 164"/>
                <a:gd name="T68" fmla="*/ 4 w 162"/>
                <a:gd name="T69" fmla="*/ 74 h 164"/>
                <a:gd name="T70" fmla="*/ 0 w 162"/>
                <a:gd name="T71" fmla="*/ 104 h 164"/>
                <a:gd name="T72" fmla="*/ 0 w 162"/>
                <a:gd name="T73" fmla="*/ 120 h 164"/>
                <a:gd name="T74" fmla="*/ 14 w 162"/>
                <a:gd name="T75" fmla="*/ 144 h 164"/>
                <a:gd name="T76" fmla="*/ 34 w 162"/>
                <a:gd name="T77" fmla="*/ 156 h 164"/>
                <a:gd name="T78" fmla="*/ 64 w 162"/>
                <a:gd name="T79" fmla="*/ 162 h 164"/>
                <a:gd name="T80" fmla="*/ 80 w 162"/>
                <a:gd name="T81" fmla="*/ 164 h 164"/>
                <a:gd name="T82" fmla="*/ 112 w 162"/>
                <a:gd name="T83" fmla="*/ 160 h 164"/>
                <a:gd name="T84" fmla="*/ 138 w 162"/>
                <a:gd name="T85" fmla="*/ 152 h 164"/>
                <a:gd name="T86" fmla="*/ 154 w 162"/>
                <a:gd name="T87" fmla="*/ 132 h 164"/>
                <a:gd name="T88" fmla="*/ 162 w 162"/>
                <a:gd name="T89" fmla="*/ 104 h 164"/>
                <a:gd name="T90" fmla="*/ 160 w 162"/>
                <a:gd name="T91" fmla="*/ 90 h 164"/>
                <a:gd name="T92" fmla="*/ 152 w 162"/>
                <a:gd name="T93" fmla="*/ 60 h 164"/>
                <a:gd name="T94" fmla="*/ 136 w 162"/>
                <a:gd name="T95" fmla="*/ 32 h 164"/>
                <a:gd name="T96" fmla="*/ 116 w 162"/>
                <a:gd name="T97" fmla="*/ 10 h 164"/>
                <a:gd name="T98" fmla="*/ 106 w 162"/>
                <a:gd name="T99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2" h="164">
                  <a:moveTo>
                    <a:pt x="100" y="114"/>
                  </a:moveTo>
                  <a:lnTo>
                    <a:pt x="100" y="114"/>
                  </a:lnTo>
                  <a:lnTo>
                    <a:pt x="92" y="118"/>
                  </a:lnTo>
                  <a:lnTo>
                    <a:pt x="82" y="122"/>
                  </a:lnTo>
                  <a:lnTo>
                    <a:pt x="82" y="130"/>
                  </a:lnTo>
                  <a:lnTo>
                    <a:pt x="76" y="130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68" y="120"/>
                  </a:lnTo>
                  <a:lnTo>
                    <a:pt x="60" y="116"/>
                  </a:lnTo>
                  <a:lnTo>
                    <a:pt x="54" y="110"/>
                  </a:lnTo>
                  <a:lnTo>
                    <a:pt x="52" y="102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64" y="104"/>
                  </a:lnTo>
                  <a:lnTo>
                    <a:pt x="68" y="108"/>
                  </a:lnTo>
                  <a:lnTo>
                    <a:pt x="72" y="110"/>
                  </a:lnTo>
                  <a:lnTo>
                    <a:pt x="76" y="112"/>
                  </a:lnTo>
                  <a:lnTo>
                    <a:pt x="76" y="92"/>
                  </a:lnTo>
                  <a:lnTo>
                    <a:pt x="76" y="92"/>
                  </a:lnTo>
                  <a:lnTo>
                    <a:pt x="64" y="88"/>
                  </a:lnTo>
                  <a:lnTo>
                    <a:pt x="58" y="84"/>
                  </a:lnTo>
                  <a:lnTo>
                    <a:pt x="58" y="84"/>
                  </a:lnTo>
                  <a:lnTo>
                    <a:pt x="54" y="78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56" y="64"/>
                  </a:lnTo>
                  <a:lnTo>
                    <a:pt x="60" y="58"/>
                  </a:lnTo>
                  <a:lnTo>
                    <a:pt x="66" y="54"/>
                  </a:lnTo>
                  <a:lnTo>
                    <a:pt x="76" y="52"/>
                  </a:lnTo>
                  <a:lnTo>
                    <a:pt x="76" y="44"/>
                  </a:lnTo>
                  <a:lnTo>
                    <a:pt x="82" y="44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90" y="54"/>
                  </a:lnTo>
                  <a:lnTo>
                    <a:pt x="96" y="56"/>
                  </a:lnTo>
                  <a:lnTo>
                    <a:pt x="100" y="62"/>
                  </a:lnTo>
                  <a:lnTo>
                    <a:pt x="102" y="68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88" y="64"/>
                  </a:lnTo>
                  <a:lnTo>
                    <a:pt x="82" y="62"/>
                  </a:lnTo>
                  <a:lnTo>
                    <a:pt x="82" y="80"/>
                  </a:lnTo>
                  <a:lnTo>
                    <a:pt x="82" y="80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100" y="86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4" y="9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4" y="108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106" y="2"/>
                  </a:moveTo>
                  <a:lnTo>
                    <a:pt x="106" y="2"/>
                  </a:lnTo>
                  <a:lnTo>
                    <a:pt x="104" y="6"/>
                  </a:lnTo>
                  <a:lnTo>
                    <a:pt x="102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8"/>
                  </a:lnTo>
                  <a:lnTo>
                    <a:pt x="34" y="18"/>
                  </a:lnTo>
                  <a:lnTo>
                    <a:pt x="24" y="30"/>
                  </a:lnTo>
                  <a:lnTo>
                    <a:pt x="16" y="44"/>
                  </a:lnTo>
                  <a:lnTo>
                    <a:pt x="8" y="58"/>
                  </a:lnTo>
                  <a:lnTo>
                    <a:pt x="4" y="7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14" y="144"/>
                  </a:lnTo>
                  <a:lnTo>
                    <a:pt x="22" y="152"/>
                  </a:lnTo>
                  <a:lnTo>
                    <a:pt x="34" y="156"/>
                  </a:lnTo>
                  <a:lnTo>
                    <a:pt x="48" y="160"/>
                  </a:lnTo>
                  <a:lnTo>
                    <a:pt x="64" y="162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96" y="162"/>
                  </a:lnTo>
                  <a:lnTo>
                    <a:pt x="112" y="160"/>
                  </a:lnTo>
                  <a:lnTo>
                    <a:pt x="126" y="156"/>
                  </a:lnTo>
                  <a:lnTo>
                    <a:pt x="138" y="152"/>
                  </a:lnTo>
                  <a:lnTo>
                    <a:pt x="148" y="144"/>
                  </a:lnTo>
                  <a:lnTo>
                    <a:pt x="154" y="132"/>
                  </a:lnTo>
                  <a:lnTo>
                    <a:pt x="160" y="120"/>
                  </a:lnTo>
                  <a:lnTo>
                    <a:pt x="162" y="104"/>
                  </a:lnTo>
                  <a:lnTo>
                    <a:pt x="162" y="104"/>
                  </a:lnTo>
                  <a:lnTo>
                    <a:pt x="160" y="90"/>
                  </a:lnTo>
                  <a:lnTo>
                    <a:pt x="156" y="74"/>
                  </a:lnTo>
                  <a:lnTo>
                    <a:pt x="152" y="60"/>
                  </a:lnTo>
                  <a:lnTo>
                    <a:pt x="144" y="46"/>
                  </a:lnTo>
                  <a:lnTo>
                    <a:pt x="136" y="32"/>
                  </a:lnTo>
                  <a:lnTo>
                    <a:pt x="126" y="20"/>
                  </a:lnTo>
                  <a:lnTo>
                    <a:pt x="116" y="10"/>
                  </a:lnTo>
                  <a:lnTo>
                    <a:pt x="106" y="2"/>
                  </a:lnTo>
                  <a:lnTo>
                    <a:pt x="10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66"/>
            <p:cNvSpPr>
              <a:spLocks noEditPoints="1"/>
            </p:cNvSpPr>
            <p:nvPr/>
          </p:nvSpPr>
          <p:spPr bwMode="auto">
            <a:xfrm>
              <a:off x="3773575" y="4749312"/>
              <a:ext cx="76200" cy="76200"/>
            </a:xfrm>
            <a:custGeom>
              <a:avLst/>
              <a:gdLst>
                <a:gd name="T0" fmla="*/ 24 w 48"/>
                <a:gd name="T1" fmla="*/ 36 h 48"/>
                <a:gd name="T2" fmla="*/ 24 w 48"/>
                <a:gd name="T3" fmla="*/ 36 h 48"/>
                <a:gd name="T4" fmla="*/ 20 w 48"/>
                <a:gd name="T5" fmla="*/ 36 h 48"/>
                <a:gd name="T6" fmla="*/ 16 w 48"/>
                <a:gd name="T7" fmla="*/ 32 h 48"/>
                <a:gd name="T8" fmla="*/ 14 w 48"/>
                <a:gd name="T9" fmla="*/ 30 h 48"/>
                <a:gd name="T10" fmla="*/ 12 w 48"/>
                <a:gd name="T11" fmla="*/ 24 h 48"/>
                <a:gd name="T12" fmla="*/ 12 w 48"/>
                <a:gd name="T13" fmla="*/ 24 h 48"/>
                <a:gd name="T14" fmla="*/ 14 w 48"/>
                <a:gd name="T15" fmla="*/ 20 h 48"/>
                <a:gd name="T16" fmla="*/ 16 w 48"/>
                <a:gd name="T17" fmla="*/ 16 h 48"/>
                <a:gd name="T18" fmla="*/ 20 w 48"/>
                <a:gd name="T19" fmla="*/ 14 h 48"/>
                <a:gd name="T20" fmla="*/ 24 w 48"/>
                <a:gd name="T21" fmla="*/ 12 h 48"/>
                <a:gd name="T22" fmla="*/ 24 w 48"/>
                <a:gd name="T23" fmla="*/ 12 h 48"/>
                <a:gd name="T24" fmla="*/ 30 w 48"/>
                <a:gd name="T25" fmla="*/ 14 h 48"/>
                <a:gd name="T26" fmla="*/ 34 w 48"/>
                <a:gd name="T27" fmla="*/ 16 h 48"/>
                <a:gd name="T28" fmla="*/ 36 w 48"/>
                <a:gd name="T29" fmla="*/ 20 h 48"/>
                <a:gd name="T30" fmla="*/ 36 w 48"/>
                <a:gd name="T31" fmla="*/ 24 h 48"/>
                <a:gd name="T32" fmla="*/ 36 w 48"/>
                <a:gd name="T33" fmla="*/ 24 h 48"/>
                <a:gd name="T34" fmla="*/ 36 w 48"/>
                <a:gd name="T35" fmla="*/ 30 h 48"/>
                <a:gd name="T36" fmla="*/ 34 w 48"/>
                <a:gd name="T37" fmla="*/ 32 h 48"/>
                <a:gd name="T38" fmla="*/ 30 w 48"/>
                <a:gd name="T39" fmla="*/ 36 h 48"/>
                <a:gd name="T40" fmla="*/ 24 w 48"/>
                <a:gd name="T41" fmla="*/ 36 h 48"/>
                <a:gd name="T42" fmla="*/ 24 w 48"/>
                <a:gd name="T43" fmla="*/ 36 h 48"/>
                <a:gd name="T44" fmla="*/ 48 w 48"/>
                <a:gd name="T45" fmla="*/ 24 h 48"/>
                <a:gd name="T46" fmla="*/ 48 w 48"/>
                <a:gd name="T47" fmla="*/ 24 h 48"/>
                <a:gd name="T48" fmla="*/ 46 w 48"/>
                <a:gd name="T49" fmla="*/ 14 h 48"/>
                <a:gd name="T50" fmla="*/ 42 w 48"/>
                <a:gd name="T51" fmla="*/ 8 h 48"/>
                <a:gd name="T52" fmla="*/ 34 w 48"/>
                <a:gd name="T53" fmla="*/ 2 h 48"/>
                <a:gd name="T54" fmla="*/ 24 w 48"/>
                <a:gd name="T55" fmla="*/ 0 h 48"/>
                <a:gd name="T56" fmla="*/ 24 w 48"/>
                <a:gd name="T57" fmla="*/ 0 h 48"/>
                <a:gd name="T58" fmla="*/ 16 w 48"/>
                <a:gd name="T59" fmla="*/ 2 h 48"/>
                <a:gd name="T60" fmla="*/ 8 w 48"/>
                <a:gd name="T61" fmla="*/ 8 h 48"/>
                <a:gd name="T62" fmla="*/ 2 w 48"/>
                <a:gd name="T63" fmla="*/ 14 h 48"/>
                <a:gd name="T64" fmla="*/ 0 w 48"/>
                <a:gd name="T65" fmla="*/ 24 h 48"/>
                <a:gd name="T66" fmla="*/ 0 w 48"/>
                <a:gd name="T67" fmla="*/ 24 h 48"/>
                <a:gd name="T68" fmla="*/ 2 w 48"/>
                <a:gd name="T69" fmla="*/ 32 h 48"/>
                <a:gd name="T70" fmla="*/ 6 w 48"/>
                <a:gd name="T71" fmla="*/ 38 h 48"/>
                <a:gd name="T72" fmla="*/ 10 w 48"/>
                <a:gd name="T73" fmla="*/ 44 h 48"/>
                <a:gd name="T74" fmla="*/ 16 w 48"/>
                <a:gd name="T75" fmla="*/ 46 h 48"/>
                <a:gd name="T76" fmla="*/ 16 w 48"/>
                <a:gd name="T77" fmla="*/ 46 h 48"/>
                <a:gd name="T78" fmla="*/ 24 w 48"/>
                <a:gd name="T79" fmla="*/ 48 h 48"/>
                <a:gd name="T80" fmla="*/ 24 w 48"/>
                <a:gd name="T81" fmla="*/ 48 h 48"/>
                <a:gd name="T82" fmla="*/ 32 w 48"/>
                <a:gd name="T83" fmla="*/ 46 h 48"/>
                <a:gd name="T84" fmla="*/ 32 w 48"/>
                <a:gd name="T85" fmla="*/ 46 h 48"/>
                <a:gd name="T86" fmla="*/ 40 w 48"/>
                <a:gd name="T87" fmla="*/ 44 h 48"/>
                <a:gd name="T88" fmla="*/ 44 w 48"/>
                <a:gd name="T89" fmla="*/ 38 h 48"/>
                <a:gd name="T90" fmla="*/ 48 w 48"/>
                <a:gd name="T91" fmla="*/ 32 h 48"/>
                <a:gd name="T92" fmla="*/ 48 w 48"/>
                <a:gd name="T93" fmla="*/ 24 h 48"/>
                <a:gd name="T94" fmla="*/ 48 w 48"/>
                <a:gd name="T9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8">
                  <a:moveTo>
                    <a:pt x="24" y="36"/>
                  </a:moveTo>
                  <a:lnTo>
                    <a:pt x="24" y="36"/>
                  </a:lnTo>
                  <a:lnTo>
                    <a:pt x="20" y="36"/>
                  </a:lnTo>
                  <a:lnTo>
                    <a:pt x="16" y="32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0" y="36"/>
                  </a:lnTo>
                  <a:lnTo>
                    <a:pt x="24" y="36"/>
                  </a:lnTo>
                  <a:lnTo>
                    <a:pt x="24" y="36"/>
                  </a:lnTo>
                  <a:close/>
                  <a:moveTo>
                    <a:pt x="48" y="24"/>
                  </a:moveTo>
                  <a:lnTo>
                    <a:pt x="48" y="24"/>
                  </a:lnTo>
                  <a:lnTo>
                    <a:pt x="46" y="14"/>
                  </a:lnTo>
                  <a:lnTo>
                    <a:pt x="42" y="8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44"/>
                  </a:lnTo>
                  <a:lnTo>
                    <a:pt x="44" y="38"/>
                  </a:lnTo>
                  <a:lnTo>
                    <a:pt x="48" y="32"/>
                  </a:lnTo>
                  <a:lnTo>
                    <a:pt x="48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67"/>
            <p:cNvSpPr>
              <a:spLocks/>
            </p:cNvSpPr>
            <p:nvPr/>
          </p:nvSpPr>
          <p:spPr bwMode="auto">
            <a:xfrm>
              <a:off x="3675150" y="4917587"/>
              <a:ext cx="50800" cy="44450"/>
            </a:xfrm>
            <a:custGeom>
              <a:avLst/>
              <a:gdLst>
                <a:gd name="T0" fmla="*/ 20 w 32"/>
                <a:gd name="T1" fmla="*/ 0 h 28"/>
                <a:gd name="T2" fmla="*/ 10 w 32"/>
                <a:gd name="T3" fmla="*/ 12 h 28"/>
                <a:gd name="T4" fmla="*/ 0 w 32"/>
                <a:gd name="T5" fmla="*/ 24 h 28"/>
                <a:gd name="T6" fmla="*/ 16 w 32"/>
                <a:gd name="T7" fmla="*/ 26 h 28"/>
                <a:gd name="T8" fmla="*/ 32 w 32"/>
                <a:gd name="T9" fmla="*/ 28 h 28"/>
                <a:gd name="T10" fmla="*/ 26 w 32"/>
                <a:gd name="T11" fmla="*/ 14 h 28"/>
                <a:gd name="T12" fmla="*/ 20 w 32"/>
                <a:gd name="T13" fmla="*/ 0 h 28"/>
                <a:gd name="T14" fmla="*/ 20 w 32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8">
                  <a:moveTo>
                    <a:pt x="20" y="0"/>
                  </a:moveTo>
                  <a:lnTo>
                    <a:pt x="10" y="12"/>
                  </a:lnTo>
                  <a:lnTo>
                    <a:pt x="0" y="24"/>
                  </a:lnTo>
                  <a:lnTo>
                    <a:pt x="16" y="26"/>
                  </a:lnTo>
                  <a:lnTo>
                    <a:pt x="32" y="28"/>
                  </a:lnTo>
                  <a:lnTo>
                    <a:pt x="26" y="1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68"/>
            <p:cNvSpPr>
              <a:spLocks/>
            </p:cNvSpPr>
            <p:nvPr/>
          </p:nvSpPr>
          <p:spPr bwMode="auto">
            <a:xfrm>
              <a:off x="3900575" y="4917587"/>
              <a:ext cx="47625" cy="44450"/>
            </a:xfrm>
            <a:custGeom>
              <a:avLst/>
              <a:gdLst>
                <a:gd name="T0" fmla="*/ 30 w 30"/>
                <a:gd name="T1" fmla="*/ 24 h 28"/>
                <a:gd name="T2" fmla="*/ 22 w 30"/>
                <a:gd name="T3" fmla="*/ 12 h 28"/>
                <a:gd name="T4" fmla="*/ 12 w 30"/>
                <a:gd name="T5" fmla="*/ 0 h 28"/>
                <a:gd name="T6" fmla="*/ 6 w 30"/>
                <a:gd name="T7" fmla="*/ 14 h 28"/>
                <a:gd name="T8" fmla="*/ 0 w 30"/>
                <a:gd name="T9" fmla="*/ 28 h 28"/>
                <a:gd name="T10" fmla="*/ 16 w 30"/>
                <a:gd name="T11" fmla="*/ 26 h 28"/>
                <a:gd name="T12" fmla="*/ 30 w 30"/>
                <a:gd name="T13" fmla="*/ 24 h 28"/>
                <a:gd name="T14" fmla="*/ 30 w 30"/>
                <a:gd name="T1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8">
                  <a:moveTo>
                    <a:pt x="30" y="24"/>
                  </a:moveTo>
                  <a:lnTo>
                    <a:pt x="22" y="12"/>
                  </a:lnTo>
                  <a:lnTo>
                    <a:pt x="12" y="0"/>
                  </a:lnTo>
                  <a:lnTo>
                    <a:pt x="6" y="14"/>
                  </a:lnTo>
                  <a:lnTo>
                    <a:pt x="0" y="28"/>
                  </a:lnTo>
                  <a:lnTo>
                    <a:pt x="16" y="26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9"/>
            <p:cNvSpPr>
              <a:spLocks/>
            </p:cNvSpPr>
            <p:nvPr/>
          </p:nvSpPr>
          <p:spPr bwMode="auto">
            <a:xfrm>
              <a:off x="3684675" y="4831862"/>
              <a:ext cx="254000" cy="228600"/>
            </a:xfrm>
            <a:custGeom>
              <a:avLst/>
              <a:gdLst>
                <a:gd name="T0" fmla="*/ 160 w 160"/>
                <a:gd name="T1" fmla="*/ 92 h 144"/>
                <a:gd name="T2" fmla="*/ 152 w 160"/>
                <a:gd name="T3" fmla="*/ 86 h 144"/>
                <a:gd name="T4" fmla="*/ 146 w 160"/>
                <a:gd name="T5" fmla="*/ 86 h 144"/>
                <a:gd name="T6" fmla="*/ 138 w 160"/>
                <a:gd name="T7" fmla="*/ 96 h 144"/>
                <a:gd name="T8" fmla="*/ 128 w 160"/>
                <a:gd name="T9" fmla="*/ 100 h 144"/>
                <a:gd name="T10" fmla="*/ 102 w 160"/>
                <a:gd name="T11" fmla="*/ 102 h 144"/>
                <a:gd name="T12" fmla="*/ 94 w 160"/>
                <a:gd name="T13" fmla="*/ 96 h 144"/>
                <a:gd name="T14" fmla="*/ 92 w 160"/>
                <a:gd name="T15" fmla="*/ 68 h 144"/>
                <a:gd name="T16" fmla="*/ 108 w 160"/>
                <a:gd name="T17" fmla="*/ 20 h 144"/>
                <a:gd name="T18" fmla="*/ 112 w 160"/>
                <a:gd name="T19" fmla="*/ 20 h 144"/>
                <a:gd name="T20" fmla="*/ 114 w 160"/>
                <a:gd name="T21" fmla="*/ 14 h 144"/>
                <a:gd name="T22" fmla="*/ 112 w 160"/>
                <a:gd name="T23" fmla="*/ 10 h 144"/>
                <a:gd name="T24" fmla="*/ 90 w 160"/>
                <a:gd name="T25" fmla="*/ 8 h 144"/>
                <a:gd name="T26" fmla="*/ 88 w 160"/>
                <a:gd name="T27" fmla="*/ 0 h 144"/>
                <a:gd name="T28" fmla="*/ 80 w 160"/>
                <a:gd name="T29" fmla="*/ 2 h 144"/>
                <a:gd name="T30" fmla="*/ 72 w 160"/>
                <a:gd name="T31" fmla="*/ 0 h 144"/>
                <a:gd name="T32" fmla="*/ 72 w 160"/>
                <a:gd name="T33" fmla="*/ 8 h 144"/>
                <a:gd name="T34" fmla="*/ 52 w 160"/>
                <a:gd name="T35" fmla="*/ 8 h 144"/>
                <a:gd name="T36" fmla="*/ 48 w 160"/>
                <a:gd name="T37" fmla="*/ 14 h 144"/>
                <a:gd name="T38" fmla="*/ 48 w 160"/>
                <a:gd name="T39" fmla="*/ 16 h 144"/>
                <a:gd name="T40" fmla="*/ 52 w 160"/>
                <a:gd name="T41" fmla="*/ 20 h 144"/>
                <a:gd name="T42" fmla="*/ 72 w 160"/>
                <a:gd name="T43" fmla="*/ 20 h 144"/>
                <a:gd name="T44" fmla="*/ 68 w 160"/>
                <a:gd name="T45" fmla="*/ 96 h 144"/>
                <a:gd name="T46" fmla="*/ 64 w 160"/>
                <a:gd name="T47" fmla="*/ 100 h 144"/>
                <a:gd name="T48" fmla="*/ 48 w 160"/>
                <a:gd name="T49" fmla="*/ 102 h 144"/>
                <a:gd name="T50" fmla="*/ 24 w 160"/>
                <a:gd name="T51" fmla="*/ 96 h 144"/>
                <a:gd name="T52" fmla="*/ 20 w 160"/>
                <a:gd name="T53" fmla="*/ 92 h 144"/>
                <a:gd name="T54" fmla="*/ 10 w 160"/>
                <a:gd name="T55" fmla="*/ 86 h 144"/>
                <a:gd name="T56" fmla="*/ 4 w 160"/>
                <a:gd name="T57" fmla="*/ 84 h 144"/>
                <a:gd name="T58" fmla="*/ 0 w 160"/>
                <a:gd name="T59" fmla="*/ 92 h 144"/>
                <a:gd name="T60" fmla="*/ 2 w 160"/>
                <a:gd name="T61" fmla="*/ 102 h 144"/>
                <a:gd name="T62" fmla="*/ 16 w 160"/>
                <a:gd name="T63" fmla="*/ 116 h 144"/>
                <a:gd name="T64" fmla="*/ 24 w 160"/>
                <a:gd name="T65" fmla="*/ 120 h 144"/>
                <a:gd name="T66" fmla="*/ 34 w 160"/>
                <a:gd name="T67" fmla="*/ 124 h 144"/>
                <a:gd name="T68" fmla="*/ 68 w 160"/>
                <a:gd name="T69" fmla="*/ 136 h 144"/>
                <a:gd name="T70" fmla="*/ 76 w 160"/>
                <a:gd name="T71" fmla="*/ 142 h 144"/>
                <a:gd name="T72" fmla="*/ 86 w 160"/>
                <a:gd name="T73" fmla="*/ 142 h 144"/>
                <a:gd name="T74" fmla="*/ 94 w 160"/>
                <a:gd name="T75" fmla="*/ 136 h 144"/>
                <a:gd name="T76" fmla="*/ 126 w 160"/>
                <a:gd name="T77" fmla="*/ 124 h 144"/>
                <a:gd name="T78" fmla="*/ 138 w 160"/>
                <a:gd name="T79" fmla="*/ 120 h 144"/>
                <a:gd name="T80" fmla="*/ 146 w 160"/>
                <a:gd name="T81" fmla="*/ 116 h 144"/>
                <a:gd name="T82" fmla="*/ 160 w 160"/>
                <a:gd name="T83" fmla="*/ 102 h 144"/>
                <a:gd name="T84" fmla="*/ 160 w 160"/>
                <a:gd name="T85" fmla="*/ 9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44">
                  <a:moveTo>
                    <a:pt x="160" y="92"/>
                  </a:moveTo>
                  <a:lnTo>
                    <a:pt x="160" y="92"/>
                  </a:lnTo>
                  <a:lnTo>
                    <a:pt x="158" y="84"/>
                  </a:lnTo>
                  <a:lnTo>
                    <a:pt x="152" y="86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2" y="92"/>
                  </a:lnTo>
                  <a:lnTo>
                    <a:pt x="138" y="96"/>
                  </a:lnTo>
                  <a:lnTo>
                    <a:pt x="138" y="96"/>
                  </a:lnTo>
                  <a:lnTo>
                    <a:pt x="128" y="100"/>
                  </a:lnTo>
                  <a:lnTo>
                    <a:pt x="114" y="102"/>
                  </a:lnTo>
                  <a:lnTo>
                    <a:pt x="102" y="102"/>
                  </a:lnTo>
                  <a:lnTo>
                    <a:pt x="96" y="100"/>
                  </a:lnTo>
                  <a:lnTo>
                    <a:pt x="94" y="96"/>
                  </a:lnTo>
                  <a:lnTo>
                    <a:pt x="94" y="96"/>
                  </a:lnTo>
                  <a:lnTo>
                    <a:pt x="92" y="68"/>
                  </a:lnTo>
                  <a:lnTo>
                    <a:pt x="90" y="20"/>
                  </a:lnTo>
                  <a:lnTo>
                    <a:pt x="108" y="20"/>
                  </a:lnTo>
                  <a:lnTo>
                    <a:pt x="108" y="20"/>
                  </a:lnTo>
                  <a:lnTo>
                    <a:pt x="112" y="20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2" y="10"/>
                  </a:lnTo>
                  <a:lnTo>
                    <a:pt x="10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10"/>
                  </a:lnTo>
                  <a:lnTo>
                    <a:pt x="48" y="14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20"/>
                  </a:lnTo>
                  <a:lnTo>
                    <a:pt x="52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68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4" y="100"/>
                  </a:lnTo>
                  <a:lnTo>
                    <a:pt x="60" y="102"/>
                  </a:lnTo>
                  <a:lnTo>
                    <a:pt x="48" y="102"/>
                  </a:lnTo>
                  <a:lnTo>
                    <a:pt x="34" y="100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0" y="92"/>
                  </a:lnTo>
                  <a:lnTo>
                    <a:pt x="16" y="86"/>
                  </a:lnTo>
                  <a:lnTo>
                    <a:pt x="10" y="86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98"/>
                  </a:lnTo>
                  <a:lnTo>
                    <a:pt x="2" y="102"/>
                  </a:lnTo>
                  <a:lnTo>
                    <a:pt x="8" y="110"/>
                  </a:lnTo>
                  <a:lnTo>
                    <a:pt x="16" y="116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58" y="130"/>
                  </a:lnTo>
                  <a:lnTo>
                    <a:pt x="68" y="136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6" y="142"/>
                  </a:lnTo>
                  <a:lnTo>
                    <a:pt x="86" y="142"/>
                  </a:lnTo>
                  <a:lnTo>
                    <a:pt x="94" y="136"/>
                  </a:lnTo>
                  <a:lnTo>
                    <a:pt x="104" y="130"/>
                  </a:lnTo>
                  <a:lnTo>
                    <a:pt x="126" y="124"/>
                  </a:lnTo>
                  <a:lnTo>
                    <a:pt x="126" y="124"/>
                  </a:lnTo>
                  <a:lnTo>
                    <a:pt x="138" y="120"/>
                  </a:lnTo>
                  <a:lnTo>
                    <a:pt x="138" y="120"/>
                  </a:lnTo>
                  <a:lnTo>
                    <a:pt x="146" y="116"/>
                  </a:lnTo>
                  <a:lnTo>
                    <a:pt x="154" y="110"/>
                  </a:lnTo>
                  <a:lnTo>
                    <a:pt x="160" y="102"/>
                  </a:lnTo>
                  <a:lnTo>
                    <a:pt x="160" y="98"/>
                  </a:lnTo>
                  <a:lnTo>
                    <a:pt x="160" y="92"/>
                  </a:lnTo>
                  <a:lnTo>
                    <a:pt x="16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0"/>
            <p:cNvSpPr>
              <a:spLocks noEditPoints="1"/>
            </p:cNvSpPr>
            <p:nvPr/>
          </p:nvSpPr>
          <p:spPr bwMode="auto">
            <a:xfrm>
              <a:off x="1865400" y="4777887"/>
              <a:ext cx="247650" cy="295275"/>
            </a:xfrm>
            <a:custGeom>
              <a:avLst/>
              <a:gdLst>
                <a:gd name="T0" fmla="*/ 56 w 156"/>
                <a:gd name="T1" fmla="*/ 8 h 186"/>
                <a:gd name="T2" fmla="*/ 52 w 156"/>
                <a:gd name="T3" fmla="*/ 12 h 186"/>
                <a:gd name="T4" fmla="*/ 52 w 156"/>
                <a:gd name="T5" fmla="*/ 14 h 186"/>
                <a:gd name="T6" fmla="*/ 56 w 156"/>
                <a:gd name="T7" fmla="*/ 16 h 186"/>
                <a:gd name="T8" fmla="*/ 56 w 156"/>
                <a:gd name="T9" fmla="*/ 58 h 186"/>
                <a:gd name="T10" fmla="*/ 54 w 156"/>
                <a:gd name="T11" fmla="*/ 78 h 186"/>
                <a:gd name="T12" fmla="*/ 46 w 156"/>
                <a:gd name="T13" fmla="*/ 98 h 186"/>
                <a:gd name="T14" fmla="*/ 10 w 156"/>
                <a:gd name="T15" fmla="*/ 166 h 186"/>
                <a:gd name="T16" fmla="*/ 10 w 156"/>
                <a:gd name="T17" fmla="*/ 172 h 186"/>
                <a:gd name="T18" fmla="*/ 12 w 156"/>
                <a:gd name="T19" fmla="*/ 176 h 186"/>
                <a:gd name="T20" fmla="*/ 140 w 156"/>
                <a:gd name="T21" fmla="*/ 176 h 186"/>
                <a:gd name="T22" fmla="*/ 144 w 156"/>
                <a:gd name="T23" fmla="*/ 176 h 186"/>
                <a:gd name="T24" fmla="*/ 148 w 156"/>
                <a:gd name="T25" fmla="*/ 172 h 186"/>
                <a:gd name="T26" fmla="*/ 148 w 156"/>
                <a:gd name="T27" fmla="*/ 166 h 186"/>
                <a:gd name="T28" fmla="*/ 110 w 156"/>
                <a:gd name="T29" fmla="*/ 100 h 186"/>
                <a:gd name="T30" fmla="*/ 102 w 156"/>
                <a:gd name="T31" fmla="*/ 80 h 186"/>
                <a:gd name="T32" fmla="*/ 100 w 156"/>
                <a:gd name="T33" fmla="*/ 58 h 186"/>
                <a:gd name="T34" fmla="*/ 104 w 156"/>
                <a:gd name="T35" fmla="*/ 16 h 186"/>
                <a:gd name="T36" fmla="*/ 106 w 156"/>
                <a:gd name="T37" fmla="*/ 14 h 186"/>
                <a:gd name="T38" fmla="*/ 106 w 156"/>
                <a:gd name="T39" fmla="*/ 12 h 186"/>
                <a:gd name="T40" fmla="*/ 102 w 156"/>
                <a:gd name="T41" fmla="*/ 8 h 186"/>
                <a:gd name="T42" fmla="*/ 56 w 156"/>
                <a:gd name="T43" fmla="*/ 8 h 186"/>
                <a:gd name="T44" fmla="*/ 16 w 156"/>
                <a:gd name="T45" fmla="*/ 186 h 186"/>
                <a:gd name="T46" fmla="*/ 8 w 156"/>
                <a:gd name="T47" fmla="*/ 182 h 186"/>
                <a:gd name="T48" fmla="*/ 2 w 156"/>
                <a:gd name="T49" fmla="*/ 178 h 186"/>
                <a:gd name="T50" fmla="*/ 2 w 156"/>
                <a:gd name="T51" fmla="*/ 162 h 186"/>
                <a:gd name="T52" fmla="*/ 38 w 156"/>
                <a:gd name="T53" fmla="*/ 94 h 186"/>
                <a:gd name="T54" fmla="*/ 46 w 156"/>
                <a:gd name="T55" fmla="*/ 76 h 186"/>
                <a:gd name="T56" fmla="*/ 48 w 156"/>
                <a:gd name="T57" fmla="*/ 58 h 186"/>
                <a:gd name="T58" fmla="*/ 48 w 156"/>
                <a:gd name="T59" fmla="*/ 22 h 186"/>
                <a:gd name="T60" fmla="*/ 44 w 156"/>
                <a:gd name="T61" fmla="*/ 10 h 186"/>
                <a:gd name="T62" fmla="*/ 44 w 156"/>
                <a:gd name="T63" fmla="*/ 6 h 186"/>
                <a:gd name="T64" fmla="*/ 50 w 156"/>
                <a:gd name="T65" fmla="*/ 0 h 186"/>
                <a:gd name="T66" fmla="*/ 102 w 156"/>
                <a:gd name="T67" fmla="*/ 0 h 186"/>
                <a:gd name="T68" fmla="*/ 106 w 156"/>
                <a:gd name="T69" fmla="*/ 0 h 186"/>
                <a:gd name="T70" fmla="*/ 112 w 156"/>
                <a:gd name="T71" fmla="*/ 6 h 186"/>
                <a:gd name="T72" fmla="*/ 114 w 156"/>
                <a:gd name="T73" fmla="*/ 10 h 186"/>
                <a:gd name="T74" fmla="*/ 108 w 156"/>
                <a:gd name="T75" fmla="*/ 22 h 186"/>
                <a:gd name="T76" fmla="*/ 108 w 156"/>
                <a:gd name="T77" fmla="*/ 58 h 186"/>
                <a:gd name="T78" fmla="*/ 110 w 156"/>
                <a:gd name="T79" fmla="*/ 78 h 186"/>
                <a:gd name="T80" fmla="*/ 118 w 156"/>
                <a:gd name="T81" fmla="*/ 96 h 186"/>
                <a:gd name="T82" fmla="*/ 154 w 156"/>
                <a:gd name="T83" fmla="*/ 162 h 186"/>
                <a:gd name="T84" fmla="*/ 154 w 156"/>
                <a:gd name="T85" fmla="*/ 178 h 186"/>
                <a:gd name="T86" fmla="*/ 148 w 156"/>
                <a:gd name="T87" fmla="*/ 182 h 186"/>
                <a:gd name="T88" fmla="*/ 140 w 156"/>
                <a:gd name="T8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6" h="186">
                  <a:moveTo>
                    <a:pt x="56" y="8"/>
                  </a:moveTo>
                  <a:lnTo>
                    <a:pt x="56" y="8"/>
                  </a:lnTo>
                  <a:lnTo>
                    <a:pt x="52" y="10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4"/>
                  </a:lnTo>
                  <a:lnTo>
                    <a:pt x="54" y="16"/>
                  </a:lnTo>
                  <a:lnTo>
                    <a:pt x="56" y="16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68"/>
                  </a:lnTo>
                  <a:lnTo>
                    <a:pt x="54" y="78"/>
                  </a:lnTo>
                  <a:lnTo>
                    <a:pt x="50" y="88"/>
                  </a:lnTo>
                  <a:lnTo>
                    <a:pt x="46" y="98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8" y="170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76"/>
                  </a:lnTo>
                  <a:lnTo>
                    <a:pt x="16" y="176"/>
                  </a:lnTo>
                  <a:lnTo>
                    <a:pt x="140" y="176"/>
                  </a:lnTo>
                  <a:lnTo>
                    <a:pt x="140" y="176"/>
                  </a:lnTo>
                  <a:lnTo>
                    <a:pt x="144" y="176"/>
                  </a:lnTo>
                  <a:lnTo>
                    <a:pt x="148" y="172"/>
                  </a:lnTo>
                  <a:lnTo>
                    <a:pt x="148" y="172"/>
                  </a:lnTo>
                  <a:lnTo>
                    <a:pt x="148" y="170"/>
                  </a:lnTo>
                  <a:lnTo>
                    <a:pt x="148" y="166"/>
                  </a:lnTo>
                  <a:lnTo>
                    <a:pt x="110" y="100"/>
                  </a:lnTo>
                  <a:lnTo>
                    <a:pt x="110" y="100"/>
                  </a:lnTo>
                  <a:lnTo>
                    <a:pt x="106" y="90"/>
                  </a:lnTo>
                  <a:lnTo>
                    <a:pt x="102" y="80"/>
                  </a:lnTo>
                  <a:lnTo>
                    <a:pt x="100" y="68"/>
                  </a:lnTo>
                  <a:lnTo>
                    <a:pt x="100" y="58"/>
                  </a:lnTo>
                  <a:lnTo>
                    <a:pt x="100" y="16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6" y="14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2" y="8"/>
                  </a:lnTo>
                  <a:lnTo>
                    <a:pt x="56" y="8"/>
                  </a:lnTo>
                  <a:lnTo>
                    <a:pt x="56" y="8"/>
                  </a:lnTo>
                  <a:close/>
                  <a:moveTo>
                    <a:pt x="140" y="186"/>
                  </a:moveTo>
                  <a:lnTo>
                    <a:pt x="16" y="186"/>
                  </a:lnTo>
                  <a:lnTo>
                    <a:pt x="16" y="186"/>
                  </a:lnTo>
                  <a:lnTo>
                    <a:pt x="8" y="182"/>
                  </a:lnTo>
                  <a:lnTo>
                    <a:pt x="2" y="178"/>
                  </a:lnTo>
                  <a:lnTo>
                    <a:pt x="2" y="178"/>
                  </a:lnTo>
                  <a:lnTo>
                    <a:pt x="0" y="170"/>
                  </a:lnTo>
                  <a:lnTo>
                    <a:pt x="2" y="162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44" y="86"/>
                  </a:lnTo>
                  <a:lnTo>
                    <a:pt x="46" y="76"/>
                  </a:lnTo>
                  <a:lnTo>
                    <a:pt x="48" y="66"/>
                  </a:lnTo>
                  <a:lnTo>
                    <a:pt x="48" y="5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4" y="18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6"/>
                  </a:lnTo>
                  <a:lnTo>
                    <a:pt x="48" y="4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4"/>
                  </a:lnTo>
                  <a:lnTo>
                    <a:pt x="112" y="6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2" y="18"/>
                  </a:lnTo>
                  <a:lnTo>
                    <a:pt x="108" y="22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68"/>
                  </a:lnTo>
                  <a:lnTo>
                    <a:pt x="110" y="78"/>
                  </a:lnTo>
                  <a:lnTo>
                    <a:pt x="114" y="86"/>
                  </a:lnTo>
                  <a:lnTo>
                    <a:pt x="118" y="96"/>
                  </a:lnTo>
                  <a:lnTo>
                    <a:pt x="154" y="162"/>
                  </a:lnTo>
                  <a:lnTo>
                    <a:pt x="154" y="162"/>
                  </a:lnTo>
                  <a:lnTo>
                    <a:pt x="156" y="170"/>
                  </a:lnTo>
                  <a:lnTo>
                    <a:pt x="154" y="178"/>
                  </a:lnTo>
                  <a:lnTo>
                    <a:pt x="154" y="178"/>
                  </a:lnTo>
                  <a:lnTo>
                    <a:pt x="148" y="182"/>
                  </a:lnTo>
                  <a:lnTo>
                    <a:pt x="140" y="186"/>
                  </a:lnTo>
                  <a:lnTo>
                    <a:pt x="140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71"/>
            <p:cNvSpPr>
              <a:spLocks noEditPoints="1"/>
            </p:cNvSpPr>
            <p:nvPr/>
          </p:nvSpPr>
          <p:spPr bwMode="auto">
            <a:xfrm>
              <a:off x="1897150" y="4946162"/>
              <a:ext cx="184150" cy="98425"/>
            </a:xfrm>
            <a:custGeom>
              <a:avLst/>
              <a:gdLst>
                <a:gd name="T0" fmla="*/ 74 w 116"/>
                <a:gd name="T1" fmla="*/ 54 h 62"/>
                <a:gd name="T2" fmla="*/ 74 w 116"/>
                <a:gd name="T3" fmla="*/ 54 h 62"/>
                <a:gd name="T4" fmla="*/ 72 w 116"/>
                <a:gd name="T5" fmla="*/ 52 h 62"/>
                <a:gd name="T6" fmla="*/ 70 w 116"/>
                <a:gd name="T7" fmla="*/ 48 h 62"/>
                <a:gd name="T8" fmla="*/ 70 w 116"/>
                <a:gd name="T9" fmla="*/ 48 h 62"/>
                <a:gd name="T10" fmla="*/ 72 w 116"/>
                <a:gd name="T11" fmla="*/ 46 h 62"/>
                <a:gd name="T12" fmla="*/ 74 w 116"/>
                <a:gd name="T13" fmla="*/ 44 h 62"/>
                <a:gd name="T14" fmla="*/ 74 w 116"/>
                <a:gd name="T15" fmla="*/ 44 h 62"/>
                <a:gd name="T16" fmla="*/ 78 w 116"/>
                <a:gd name="T17" fmla="*/ 46 h 62"/>
                <a:gd name="T18" fmla="*/ 78 w 116"/>
                <a:gd name="T19" fmla="*/ 48 h 62"/>
                <a:gd name="T20" fmla="*/ 78 w 116"/>
                <a:gd name="T21" fmla="*/ 48 h 62"/>
                <a:gd name="T22" fmla="*/ 78 w 116"/>
                <a:gd name="T23" fmla="*/ 52 h 62"/>
                <a:gd name="T24" fmla="*/ 74 w 116"/>
                <a:gd name="T25" fmla="*/ 54 h 62"/>
                <a:gd name="T26" fmla="*/ 74 w 116"/>
                <a:gd name="T27" fmla="*/ 54 h 62"/>
                <a:gd name="T28" fmla="*/ 64 w 116"/>
                <a:gd name="T29" fmla="*/ 14 h 62"/>
                <a:gd name="T30" fmla="*/ 64 w 116"/>
                <a:gd name="T31" fmla="*/ 14 h 62"/>
                <a:gd name="T32" fmla="*/ 66 w 116"/>
                <a:gd name="T33" fmla="*/ 12 h 62"/>
                <a:gd name="T34" fmla="*/ 68 w 116"/>
                <a:gd name="T35" fmla="*/ 10 h 62"/>
                <a:gd name="T36" fmla="*/ 68 w 116"/>
                <a:gd name="T37" fmla="*/ 10 h 62"/>
                <a:gd name="T38" fmla="*/ 72 w 116"/>
                <a:gd name="T39" fmla="*/ 12 h 62"/>
                <a:gd name="T40" fmla="*/ 74 w 116"/>
                <a:gd name="T41" fmla="*/ 14 h 62"/>
                <a:gd name="T42" fmla="*/ 74 w 116"/>
                <a:gd name="T43" fmla="*/ 14 h 62"/>
                <a:gd name="T44" fmla="*/ 72 w 116"/>
                <a:gd name="T45" fmla="*/ 18 h 62"/>
                <a:gd name="T46" fmla="*/ 68 w 116"/>
                <a:gd name="T47" fmla="*/ 20 h 62"/>
                <a:gd name="T48" fmla="*/ 68 w 116"/>
                <a:gd name="T49" fmla="*/ 20 h 62"/>
                <a:gd name="T50" fmla="*/ 66 w 116"/>
                <a:gd name="T51" fmla="*/ 18 h 62"/>
                <a:gd name="T52" fmla="*/ 64 w 116"/>
                <a:gd name="T53" fmla="*/ 14 h 62"/>
                <a:gd name="T54" fmla="*/ 64 w 116"/>
                <a:gd name="T55" fmla="*/ 14 h 62"/>
                <a:gd name="T56" fmla="*/ 36 w 116"/>
                <a:gd name="T57" fmla="*/ 38 h 62"/>
                <a:gd name="T58" fmla="*/ 36 w 116"/>
                <a:gd name="T59" fmla="*/ 38 h 62"/>
                <a:gd name="T60" fmla="*/ 34 w 116"/>
                <a:gd name="T61" fmla="*/ 36 h 62"/>
                <a:gd name="T62" fmla="*/ 32 w 116"/>
                <a:gd name="T63" fmla="*/ 34 h 62"/>
                <a:gd name="T64" fmla="*/ 32 w 116"/>
                <a:gd name="T65" fmla="*/ 34 h 62"/>
                <a:gd name="T66" fmla="*/ 34 w 116"/>
                <a:gd name="T67" fmla="*/ 30 h 62"/>
                <a:gd name="T68" fmla="*/ 36 w 116"/>
                <a:gd name="T69" fmla="*/ 28 h 62"/>
                <a:gd name="T70" fmla="*/ 36 w 116"/>
                <a:gd name="T71" fmla="*/ 28 h 62"/>
                <a:gd name="T72" fmla="*/ 40 w 116"/>
                <a:gd name="T73" fmla="*/ 30 h 62"/>
                <a:gd name="T74" fmla="*/ 40 w 116"/>
                <a:gd name="T75" fmla="*/ 34 h 62"/>
                <a:gd name="T76" fmla="*/ 40 w 116"/>
                <a:gd name="T77" fmla="*/ 34 h 62"/>
                <a:gd name="T78" fmla="*/ 40 w 116"/>
                <a:gd name="T79" fmla="*/ 36 h 62"/>
                <a:gd name="T80" fmla="*/ 36 w 116"/>
                <a:gd name="T81" fmla="*/ 38 h 62"/>
                <a:gd name="T82" fmla="*/ 36 w 116"/>
                <a:gd name="T83" fmla="*/ 38 h 62"/>
                <a:gd name="T84" fmla="*/ 114 w 116"/>
                <a:gd name="T85" fmla="*/ 48 h 62"/>
                <a:gd name="T86" fmla="*/ 114 w 116"/>
                <a:gd name="T87" fmla="*/ 48 h 62"/>
                <a:gd name="T88" fmla="*/ 86 w 116"/>
                <a:gd name="T89" fmla="*/ 0 h 62"/>
                <a:gd name="T90" fmla="*/ 30 w 116"/>
                <a:gd name="T91" fmla="*/ 0 h 62"/>
                <a:gd name="T92" fmla="*/ 30 w 116"/>
                <a:gd name="T93" fmla="*/ 0 h 62"/>
                <a:gd name="T94" fmla="*/ 4 w 116"/>
                <a:gd name="T95" fmla="*/ 50 h 62"/>
                <a:gd name="T96" fmla="*/ 4 w 116"/>
                <a:gd name="T97" fmla="*/ 50 h 62"/>
                <a:gd name="T98" fmla="*/ 2 w 116"/>
                <a:gd name="T99" fmla="*/ 54 h 62"/>
                <a:gd name="T100" fmla="*/ 0 w 116"/>
                <a:gd name="T101" fmla="*/ 58 h 62"/>
                <a:gd name="T102" fmla="*/ 2 w 116"/>
                <a:gd name="T103" fmla="*/ 60 h 62"/>
                <a:gd name="T104" fmla="*/ 6 w 116"/>
                <a:gd name="T105" fmla="*/ 62 h 62"/>
                <a:gd name="T106" fmla="*/ 110 w 116"/>
                <a:gd name="T107" fmla="*/ 62 h 62"/>
                <a:gd name="T108" fmla="*/ 110 w 116"/>
                <a:gd name="T109" fmla="*/ 62 h 62"/>
                <a:gd name="T110" fmla="*/ 114 w 116"/>
                <a:gd name="T111" fmla="*/ 60 h 62"/>
                <a:gd name="T112" fmla="*/ 116 w 116"/>
                <a:gd name="T113" fmla="*/ 58 h 62"/>
                <a:gd name="T114" fmla="*/ 116 w 116"/>
                <a:gd name="T115" fmla="*/ 54 h 62"/>
                <a:gd name="T116" fmla="*/ 114 w 116"/>
                <a:gd name="T117" fmla="*/ 48 h 62"/>
                <a:gd name="T118" fmla="*/ 114 w 116"/>
                <a:gd name="T119" fmla="*/ 4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" h="62">
                  <a:moveTo>
                    <a:pt x="74" y="54"/>
                  </a:moveTo>
                  <a:lnTo>
                    <a:pt x="74" y="54"/>
                  </a:lnTo>
                  <a:lnTo>
                    <a:pt x="72" y="52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4" y="54"/>
                  </a:lnTo>
                  <a:lnTo>
                    <a:pt x="74" y="54"/>
                  </a:lnTo>
                  <a:close/>
                  <a:moveTo>
                    <a:pt x="64" y="14"/>
                  </a:moveTo>
                  <a:lnTo>
                    <a:pt x="64" y="14"/>
                  </a:lnTo>
                  <a:lnTo>
                    <a:pt x="66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2" y="1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2" y="18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6" y="18"/>
                  </a:lnTo>
                  <a:lnTo>
                    <a:pt x="64" y="14"/>
                  </a:lnTo>
                  <a:lnTo>
                    <a:pt x="64" y="14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4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114" y="48"/>
                  </a:moveTo>
                  <a:lnTo>
                    <a:pt x="114" y="48"/>
                  </a:lnTo>
                  <a:lnTo>
                    <a:pt x="8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2" y="60"/>
                  </a:lnTo>
                  <a:lnTo>
                    <a:pt x="6" y="62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4" y="60"/>
                  </a:lnTo>
                  <a:lnTo>
                    <a:pt x="116" y="58"/>
                  </a:lnTo>
                  <a:lnTo>
                    <a:pt x="116" y="54"/>
                  </a:lnTo>
                  <a:lnTo>
                    <a:pt x="114" y="48"/>
                  </a:lnTo>
                  <a:lnTo>
                    <a:pt x="114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72"/>
            <p:cNvSpPr>
              <a:spLocks noEditPoints="1"/>
            </p:cNvSpPr>
            <p:nvPr/>
          </p:nvSpPr>
          <p:spPr bwMode="auto">
            <a:xfrm>
              <a:off x="1354225" y="3003062"/>
              <a:ext cx="219075" cy="219075"/>
            </a:xfrm>
            <a:custGeom>
              <a:avLst/>
              <a:gdLst>
                <a:gd name="T0" fmla="*/ 68 w 138"/>
                <a:gd name="T1" fmla="*/ 18 h 138"/>
                <a:gd name="T2" fmla="*/ 48 w 138"/>
                <a:gd name="T3" fmla="*/ 24 h 138"/>
                <a:gd name="T4" fmla="*/ 30 w 138"/>
                <a:gd name="T5" fmla="*/ 36 h 138"/>
                <a:gd name="T6" fmla="*/ 24 w 138"/>
                <a:gd name="T7" fmla="*/ 44 h 138"/>
                <a:gd name="T8" fmla="*/ 20 w 138"/>
                <a:gd name="T9" fmla="*/ 64 h 138"/>
                <a:gd name="T10" fmla="*/ 20 w 138"/>
                <a:gd name="T11" fmla="*/ 82 h 138"/>
                <a:gd name="T12" fmla="*/ 30 w 138"/>
                <a:gd name="T13" fmla="*/ 100 h 138"/>
                <a:gd name="T14" fmla="*/ 36 w 138"/>
                <a:gd name="T15" fmla="*/ 106 h 138"/>
                <a:gd name="T16" fmla="*/ 52 w 138"/>
                <a:gd name="T17" fmla="*/ 116 h 138"/>
                <a:gd name="T18" fmla="*/ 68 w 138"/>
                <a:gd name="T19" fmla="*/ 118 h 138"/>
                <a:gd name="T20" fmla="*/ 80 w 138"/>
                <a:gd name="T21" fmla="*/ 118 h 138"/>
                <a:gd name="T22" fmla="*/ 98 w 138"/>
                <a:gd name="T23" fmla="*/ 108 h 138"/>
                <a:gd name="T24" fmla="*/ 106 w 138"/>
                <a:gd name="T25" fmla="*/ 102 h 138"/>
                <a:gd name="T26" fmla="*/ 116 w 138"/>
                <a:gd name="T27" fmla="*/ 84 h 138"/>
                <a:gd name="T28" fmla="*/ 118 w 138"/>
                <a:gd name="T29" fmla="*/ 64 h 138"/>
                <a:gd name="T30" fmla="*/ 116 w 138"/>
                <a:gd name="T31" fmla="*/ 56 h 138"/>
                <a:gd name="T32" fmla="*/ 108 w 138"/>
                <a:gd name="T33" fmla="*/ 38 h 138"/>
                <a:gd name="T34" fmla="*/ 100 w 138"/>
                <a:gd name="T35" fmla="*/ 30 h 138"/>
                <a:gd name="T36" fmla="*/ 86 w 138"/>
                <a:gd name="T37" fmla="*/ 22 h 138"/>
                <a:gd name="T38" fmla="*/ 68 w 138"/>
                <a:gd name="T39" fmla="*/ 18 h 138"/>
                <a:gd name="T40" fmla="*/ 68 w 138"/>
                <a:gd name="T41" fmla="*/ 138 h 138"/>
                <a:gd name="T42" fmla="*/ 56 w 138"/>
                <a:gd name="T43" fmla="*/ 136 h 138"/>
                <a:gd name="T44" fmla="*/ 34 w 138"/>
                <a:gd name="T45" fmla="*/ 128 h 138"/>
                <a:gd name="T46" fmla="*/ 24 w 138"/>
                <a:gd name="T47" fmla="*/ 122 h 138"/>
                <a:gd name="T48" fmla="*/ 8 w 138"/>
                <a:gd name="T49" fmla="*/ 100 h 138"/>
                <a:gd name="T50" fmla="*/ 0 w 138"/>
                <a:gd name="T51" fmla="*/ 74 h 138"/>
                <a:gd name="T52" fmla="*/ 4 w 138"/>
                <a:gd name="T53" fmla="*/ 48 h 138"/>
                <a:gd name="T54" fmla="*/ 16 w 138"/>
                <a:gd name="T55" fmla="*/ 24 h 138"/>
                <a:gd name="T56" fmla="*/ 28 w 138"/>
                <a:gd name="T57" fmla="*/ 14 h 138"/>
                <a:gd name="T58" fmla="*/ 54 w 138"/>
                <a:gd name="T59" fmla="*/ 2 h 138"/>
                <a:gd name="T60" fmla="*/ 68 w 138"/>
                <a:gd name="T61" fmla="*/ 0 h 138"/>
                <a:gd name="T62" fmla="*/ 92 w 138"/>
                <a:gd name="T63" fmla="*/ 4 h 138"/>
                <a:gd name="T64" fmla="*/ 114 w 138"/>
                <a:gd name="T65" fmla="*/ 16 h 138"/>
                <a:gd name="T66" fmla="*/ 122 w 138"/>
                <a:gd name="T67" fmla="*/ 26 h 138"/>
                <a:gd name="T68" fmla="*/ 134 w 138"/>
                <a:gd name="T69" fmla="*/ 50 h 138"/>
                <a:gd name="T70" fmla="*/ 138 w 138"/>
                <a:gd name="T71" fmla="*/ 64 h 138"/>
                <a:gd name="T72" fmla="*/ 134 w 138"/>
                <a:gd name="T73" fmla="*/ 90 h 138"/>
                <a:gd name="T74" fmla="*/ 120 w 138"/>
                <a:gd name="T75" fmla="*/ 114 h 138"/>
                <a:gd name="T76" fmla="*/ 110 w 138"/>
                <a:gd name="T77" fmla="*/ 124 h 138"/>
                <a:gd name="T78" fmla="*/ 84 w 138"/>
                <a:gd name="T79" fmla="*/ 136 h 138"/>
                <a:gd name="T80" fmla="*/ 68 w 138"/>
                <a:gd name="T8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38">
                  <a:moveTo>
                    <a:pt x="68" y="18"/>
                  </a:moveTo>
                  <a:lnTo>
                    <a:pt x="68" y="18"/>
                  </a:lnTo>
                  <a:lnTo>
                    <a:pt x="58" y="20"/>
                  </a:lnTo>
                  <a:lnTo>
                    <a:pt x="48" y="24"/>
                  </a:lnTo>
                  <a:lnTo>
                    <a:pt x="38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20" y="72"/>
                  </a:lnTo>
                  <a:lnTo>
                    <a:pt x="20" y="82"/>
                  </a:lnTo>
                  <a:lnTo>
                    <a:pt x="24" y="92"/>
                  </a:lnTo>
                  <a:lnTo>
                    <a:pt x="30" y="100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44" y="112"/>
                  </a:lnTo>
                  <a:lnTo>
                    <a:pt x="52" y="116"/>
                  </a:lnTo>
                  <a:lnTo>
                    <a:pt x="60" y="118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80" y="118"/>
                  </a:lnTo>
                  <a:lnTo>
                    <a:pt x="90" y="114"/>
                  </a:lnTo>
                  <a:lnTo>
                    <a:pt x="98" y="108"/>
                  </a:lnTo>
                  <a:lnTo>
                    <a:pt x="106" y="102"/>
                  </a:lnTo>
                  <a:lnTo>
                    <a:pt x="106" y="102"/>
                  </a:lnTo>
                  <a:lnTo>
                    <a:pt x="112" y="92"/>
                  </a:lnTo>
                  <a:lnTo>
                    <a:pt x="116" y="84"/>
                  </a:lnTo>
                  <a:lnTo>
                    <a:pt x="118" y="74"/>
                  </a:lnTo>
                  <a:lnTo>
                    <a:pt x="118" y="64"/>
                  </a:lnTo>
                  <a:lnTo>
                    <a:pt x="118" y="64"/>
                  </a:lnTo>
                  <a:lnTo>
                    <a:pt x="116" y="56"/>
                  </a:lnTo>
                  <a:lnTo>
                    <a:pt x="114" y="46"/>
                  </a:lnTo>
                  <a:lnTo>
                    <a:pt x="108" y="38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4" y="26"/>
                  </a:lnTo>
                  <a:lnTo>
                    <a:pt x="86" y="22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68" y="18"/>
                  </a:lnTo>
                  <a:close/>
                  <a:moveTo>
                    <a:pt x="68" y="138"/>
                  </a:moveTo>
                  <a:lnTo>
                    <a:pt x="68" y="138"/>
                  </a:lnTo>
                  <a:lnTo>
                    <a:pt x="56" y="136"/>
                  </a:lnTo>
                  <a:lnTo>
                    <a:pt x="46" y="134"/>
                  </a:lnTo>
                  <a:lnTo>
                    <a:pt x="34" y="128"/>
                  </a:lnTo>
                  <a:lnTo>
                    <a:pt x="24" y="122"/>
                  </a:lnTo>
                  <a:lnTo>
                    <a:pt x="24" y="122"/>
                  </a:lnTo>
                  <a:lnTo>
                    <a:pt x="14" y="112"/>
                  </a:lnTo>
                  <a:lnTo>
                    <a:pt x="8" y="100"/>
                  </a:lnTo>
                  <a:lnTo>
                    <a:pt x="2" y="88"/>
                  </a:lnTo>
                  <a:lnTo>
                    <a:pt x="0" y="74"/>
                  </a:lnTo>
                  <a:lnTo>
                    <a:pt x="0" y="62"/>
                  </a:lnTo>
                  <a:lnTo>
                    <a:pt x="4" y="48"/>
                  </a:lnTo>
                  <a:lnTo>
                    <a:pt x="8" y="3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8" y="14"/>
                  </a:lnTo>
                  <a:lnTo>
                    <a:pt x="40" y="6"/>
                  </a:lnTo>
                  <a:lnTo>
                    <a:pt x="54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0" y="2"/>
                  </a:lnTo>
                  <a:lnTo>
                    <a:pt x="92" y="4"/>
                  </a:lnTo>
                  <a:lnTo>
                    <a:pt x="104" y="10"/>
                  </a:lnTo>
                  <a:lnTo>
                    <a:pt x="114" y="16"/>
                  </a:lnTo>
                  <a:lnTo>
                    <a:pt x="114" y="16"/>
                  </a:lnTo>
                  <a:lnTo>
                    <a:pt x="122" y="26"/>
                  </a:lnTo>
                  <a:lnTo>
                    <a:pt x="130" y="38"/>
                  </a:lnTo>
                  <a:lnTo>
                    <a:pt x="134" y="50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36" y="76"/>
                  </a:lnTo>
                  <a:lnTo>
                    <a:pt x="134" y="90"/>
                  </a:lnTo>
                  <a:lnTo>
                    <a:pt x="128" y="102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0" y="124"/>
                  </a:lnTo>
                  <a:lnTo>
                    <a:pt x="98" y="132"/>
                  </a:lnTo>
                  <a:lnTo>
                    <a:pt x="84" y="136"/>
                  </a:lnTo>
                  <a:lnTo>
                    <a:pt x="68" y="138"/>
                  </a:lnTo>
                  <a:lnTo>
                    <a:pt x="68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73"/>
            <p:cNvSpPr>
              <a:spLocks/>
            </p:cNvSpPr>
            <p:nvPr/>
          </p:nvSpPr>
          <p:spPr bwMode="auto">
            <a:xfrm>
              <a:off x="1360575" y="3174512"/>
              <a:ext cx="53975" cy="57150"/>
            </a:xfrm>
            <a:custGeom>
              <a:avLst/>
              <a:gdLst>
                <a:gd name="T0" fmla="*/ 14 w 34"/>
                <a:gd name="T1" fmla="*/ 36 h 36"/>
                <a:gd name="T2" fmla="*/ 0 w 34"/>
                <a:gd name="T3" fmla="*/ 24 h 36"/>
                <a:gd name="T4" fmla="*/ 20 w 34"/>
                <a:gd name="T5" fmla="*/ 0 h 36"/>
                <a:gd name="T6" fmla="*/ 34 w 34"/>
                <a:gd name="T7" fmla="*/ 12 h 36"/>
                <a:gd name="T8" fmla="*/ 14 w 34"/>
                <a:gd name="T9" fmla="*/ 36 h 36"/>
                <a:gd name="T10" fmla="*/ 14 w 34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4" y="36"/>
                  </a:moveTo>
                  <a:lnTo>
                    <a:pt x="0" y="24"/>
                  </a:lnTo>
                  <a:lnTo>
                    <a:pt x="20" y="0"/>
                  </a:lnTo>
                  <a:lnTo>
                    <a:pt x="34" y="12"/>
                  </a:lnTo>
                  <a:lnTo>
                    <a:pt x="14" y="36"/>
                  </a:lnTo>
                  <a:lnTo>
                    <a:pt x="1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74"/>
            <p:cNvSpPr>
              <a:spLocks/>
            </p:cNvSpPr>
            <p:nvPr/>
          </p:nvSpPr>
          <p:spPr bwMode="auto">
            <a:xfrm>
              <a:off x="1293900" y="3206262"/>
              <a:ext cx="92075" cy="101600"/>
            </a:xfrm>
            <a:custGeom>
              <a:avLst/>
              <a:gdLst>
                <a:gd name="T0" fmla="*/ 26 w 58"/>
                <a:gd name="T1" fmla="*/ 62 h 64"/>
                <a:gd name="T2" fmla="*/ 26 w 58"/>
                <a:gd name="T3" fmla="*/ 62 h 64"/>
                <a:gd name="T4" fmla="*/ 22 w 58"/>
                <a:gd name="T5" fmla="*/ 64 h 64"/>
                <a:gd name="T6" fmla="*/ 18 w 58"/>
                <a:gd name="T7" fmla="*/ 64 h 64"/>
                <a:gd name="T8" fmla="*/ 16 w 58"/>
                <a:gd name="T9" fmla="*/ 64 h 64"/>
                <a:gd name="T10" fmla="*/ 12 w 58"/>
                <a:gd name="T11" fmla="*/ 62 h 64"/>
                <a:gd name="T12" fmla="*/ 2 w 58"/>
                <a:gd name="T13" fmla="*/ 54 h 64"/>
                <a:gd name="T14" fmla="*/ 2 w 58"/>
                <a:gd name="T15" fmla="*/ 54 h 64"/>
                <a:gd name="T16" fmla="*/ 0 w 58"/>
                <a:gd name="T17" fmla="*/ 52 h 64"/>
                <a:gd name="T18" fmla="*/ 0 w 58"/>
                <a:gd name="T19" fmla="*/ 48 h 64"/>
                <a:gd name="T20" fmla="*/ 0 w 58"/>
                <a:gd name="T21" fmla="*/ 44 h 64"/>
                <a:gd name="T22" fmla="*/ 2 w 58"/>
                <a:gd name="T23" fmla="*/ 40 h 64"/>
                <a:gd name="T24" fmla="*/ 32 w 58"/>
                <a:gd name="T25" fmla="*/ 4 h 64"/>
                <a:gd name="T26" fmla="*/ 32 w 58"/>
                <a:gd name="T27" fmla="*/ 4 h 64"/>
                <a:gd name="T28" fmla="*/ 36 w 58"/>
                <a:gd name="T29" fmla="*/ 2 h 64"/>
                <a:gd name="T30" fmla="*/ 38 w 58"/>
                <a:gd name="T31" fmla="*/ 0 h 64"/>
                <a:gd name="T32" fmla="*/ 42 w 58"/>
                <a:gd name="T33" fmla="*/ 2 h 64"/>
                <a:gd name="T34" fmla="*/ 46 w 58"/>
                <a:gd name="T35" fmla="*/ 4 h 64"/>
                <a:gd name="T36" fmla="*/ 56 w 58"/>
                <a:gd name="T37" fmla="*/ 12 h 64"/>
                <a:gd name="T38" fmla="*/ 56 w 58"/>
                <a:gd name="T39" fmla="*/ 12 h 64"/>
                <a:gd name="T40" fmla="*/ 58 w 58"/>
                <a:gd name="T41" fmla="*/ 14 h 64"/>
                <a:gd name="T42" fmla="*/ 58 w 58"/>
                <a:gd name="T43" fmla="*/ 18 h 64"/>
                <a:gd name="T44" fmla="*/ 58 w 58"/>
                <a:gd name="T45" fmla="*/ 22 h 64"/>
                <a:gd name="T46" fmla="*/ 56 w 58"/>
                <a:gd name="T47" fmla="*/ 24 h 64"/>
                <a:gd name="T48" fmla="*/ 26 w 58"/>
                <a:gd name="T49" fmla="*/ 62 h 64"/>
                <a:gd name="T50" fmla="*/ 26 w 58"/>
                <a:gd name="T51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64">
                  <a:moveTo>
                    <a:pt x="26" y="62"/>
                  </a:moveTo>
                  <a:lnTo>
                    <a:pt x="26" y="62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6" y="64"/>
                  </a:lnTo>
                  <a:lnTo>
                    <a:pt x="12" y="6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2" y="40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26" y="62"/>
                  </a:lnTo>
                  <a:lnTo>
                    <a:pt x="26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75"/>
            <p:cNvSpPr>
              <a:spLocks/>
            </p:cNvSpPr>
            <p:nvPr/>
          </p:nvSpPr>
          <p:spPr bwMode="auto">
            <a:xfrm>
              <a:off x="1414550" y="3044337"/>
              <a:ext cx="69850" cy="34925"/>
            </a:xfrm>
            <a:custGeom>
              <a:avLst/>
              <a:gdLst>
                <a:gd name="T0" fmla="*/ 44 w 44"/>
                <a:gd name="T1" fmla="*/ 8 h 22"/>
                <a:gd name="T2" fmla="*/ 44 w 44"/>
                <a:gd name="T3" fmla="*/ 8 h 22"/>
                <a:gd name="T4" fmla="*/ 44 w 44"/>
                <a:gd name="T5" fmla="*/ 10 h 22"/>
                <a:gd name="T6" fmla="*/ 44 w 44"/>
                <a:gd name="T7" fmla="*/ 12 h 22"/>
                <a:gd name="T8" fmla="*/ 38 w 44"/>
                <a:gd name="T9" fmla="*/ 12 h 22"/>
                <a:gd name="T10" fmla="*/ 32 w 44"/>
                <a:gd name="T11" fmla="*/ 12 h 22"/>
                <a:gd name="T12" fmla="*/ 22 w 44"/>
                <a:gd name="T13" fmla="*/ 12 h 22"/>
                <a:gd name="T14" fmla="*/ 22 w 44"/>
                <a:gd name="T15" fmla="*/ 12 h 22"/>
                <a:gd name="T16" fmla="*/ 14 w 44"/>
                <a:gd name="T17" fmla="*/ 16 h 22"/>
                <a:gd name="T18" fmla="*/ 8 w 44"/>
                <a:gd name="T19" fmla="*/ 20 h 22"/>
                <a:gd name="T20" fmla="*/ 4 w 44"/>
                <a:gd name="T21" fmla="*/ 22 h 22"/>
                <a:gd name="T22" fmla="*/ 2 w 44"/>
                <a:gd name="T23" fmla="*/ 20 h 22"/>
                <a:gd name="T24" fmla="*/ 0 w 44"/>
                <a:gd name="T25" fmla="*/ 20 h 22"/>
                <a:gd name="T26" fmla="*/ 0 w 44"/>
                <a:gd name="T27" fmla="*/ 20 h 22"/>
                <a:gd name="T28" fmla="*/ 2 w 44"/>
                <a:gd name="T29" fmla="*/ 14 h 22"/>
                <a:gd name="T30" fmla="*/ 6 w 44"/>
                <a:gd name="T31" fmla="*/ 8 h 22"/>
                <a:gd name="T32" fmla="*/ 14 w 44"/>
                <a:gd name="T33" fmla="*/ 4 h 22"/>
                <a:gd name="T34" fmla="*/ 20 w 44"/>
                <a:gd name="T35" fmla="*/ 2 h 22"/>
                <a:gd name="T36" fmla="*/ 20 w 44"/>
                <a:gd name="T37" fmla="*/ 2 h 22"/>
                <a:gd name="T38" fmla="*/ 26 w 44"/>
                <a:gd name="T39" fmla="*/ 0 h 22"/>
                <a:gd name="T40" fmla="*/ 34 w 44"/>
                <a:gd name="T41" fmla="*/ 2 h 22"/>
                <a:gd name="T42" fmla="*/ 40 w 44"/>
                <a:gd name="T43" fmla="*/ 4 h 22"/>
                <a:gd name="T44" fmla="*/ 44 w 44"/>
                <a:gd name="T45" fmla="*/ 8 h 22"/>
                <a:gd name="T46" fmla="*/ 44 w 44"/>
                <a:gd name="T4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22">
                  <a:moveTo>
                    <a:pt x="44" y="8"/>
                  </a:moveTo>
                  <a:lnTo>
                    <a:pt x="44" y="8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38" y="12"/>
                  </a:lnTo>
                  <a:lnTo>
                    <a:pt x="3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16"/>
                  </a:lnTo>
                  <a:lnTo>
                    <a:pt x="8" y="20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8"/>
                  </a:lnTo>
                  <a:lnTo>
                    <a:pt x="4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76"/>
            <p:cNvSpPr>
              <a:spLocks/>
            </p:cNvSpPr>
            <p:nvPr/>
          </p:nvSpPr>
          <p:spPr bwMode="auto">
            <a:xfrm>
              <a:off x="1490750" y="3057037"/>
              <a:ext cx="15875" cy="12700"/>
            </a:xfrm>
            <a:custGeom>
              <a:avLst/>
              <a:gdLst>
                <a:gd name="T0" fmla="*/ 10 w 10"/>
                <a:gd name="T1" fmla="*/ 6 h 8"/>
                <a:gd name="T2" fmla="*/ 10 w 10"/>
                <a:gd name="T3" fmla="*/ 6 h 8"/>
                <a:gd name="T4" fmla="*/ 8 w 10"/>
                <a:gd name="T5" fmla="*/ 8 h 8"/>
                <a:gd name="T6" fmla="*/ 6 w 10"/>
                <a:gd name="T7" fmla="*/ 8 h 8"/>
                <a:gd name="T8" fmla="*/ 2 w 10"/>
                <a:gd name="T9" fmla="*/ 8 h 8"/>
                <a:gd name="T10" fmla="*/ 2 w 10"/>
                <a:gd name="T11" fmla="*/ 8 h 8"/>
                <a:gd name="T12" fmla="*/ 0 w 10"/>
                <a:gd name="T13" fmla="*/ 6 h 8"/>
                <a:gd name="T14" fmla="*/ 0 w 10"/>
                <a:gd name="T15" fmla="*/ 2 h 8"/>
                <a:gd name="T16" fmla="*/ 0 w 10"/>
                <a:gd name="T17" fmla="*/ 2 h 8"/>
                <a:gd name="T18" fmla="*/ 0 w 10"/>
                <a:gd name="T19" fmla="*/ 0 h 8"/>
                <a:gd name="T20" fmla="*/ 4 w 10"/>
                <a:gd name="T21" fmla="*/ 0 h 8"/>
                <a:gd name="T22" fmla="*/ 4 w 10"/>
                <a:gd name="T23" fmla="*/ 0 h 8"/>
                <a:gd name="T24" fmla="*/ 8 w 10"/>
                <a:gd name="T25" fmla="*/ 2 h 8"/>
                <a:gd name="T26" fmla="*/ 10 w 10"/>
                <a:gd name="T27" fmla="*/ 4 h 8"/>
                <a:gd name="T28" fmla="*/ 10 w 10"/>
                <a:gd name="T29" fmla="*/ 6 h 8"/>
                <a:gd name="T30" fmla="*/ 10 w 10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8">
                  <a:moveTo>
                    <a:pt x="10" y="6"/>
                  </a:moveTo>
                  <a:lnTo>
                    <a:pt x="10" y="6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77"/>
            <p:cNvSpPr>
              <a:spLocks noEditPoints="1"/>
            </p:cNvSpPr>
            <p:nvPr/>
          </p:nvSpPr>
          <p:spPr bwMode="auto">
            <a:xfrm>
              <a:off x="2729000" y="2898287"/>
              <a:ext cx="130175" cy="133350"/>
            </a:xfrm>
            <a:custGeom>
              <a:avLst/>
              <a:gdLst>
                <a:gd name="T0" fmla="*/ 66 w 82"/>
                <a:gd name="T1" fmla="*/ 76 h 84"/>
                <a:gd name="T2" fmla="*/ 50 w 82"/>
                <a:gd name="T3" fmla="*/ 82 h 84"/>
                <a:gd name="T4" fmla="*/ 42 w 82"/>
                <a:gd name="T5" fmla="*/ 84 h 84"/>
                <a:gd name="T6" fmla="*/ 34 w 82"/>
                <a:gd name="T7" fmla="*/ 82 h 84"/>
                <a:gd name="T8" fmla="*/ 20 w 82"/>
                <a:gd name="T9" fmla="*/ 76 h 84"/>
                <a:gd name="T10" fmla="*/ 12 w 82"/>
                <a:gd name="T11" fmla="*/ 72 h 84"/>
                <a:gd name="T12" fmla="*/ 8 w 82"/>
                <a:gd name="T13" fmla="*/ 66 h 84"/>
                <a:gd name="T14" fmla="*/ 0 w 82"/>
                <a:gd name="T15" fmla="*/ 50 h 84"/>
                <a:gd name="T16" fmla="*/ 0 w 82"/>
                <a:gd name="T17" fmla="*/ 42 h 84"/>
                <a:gd name="T18" fmla="*/ 0 w 82"/>
                <a:gd name="T19" fmla="*/ 34 h 84"/>
                <a:gd name="T20" fmla="*/ 4 w 82"/>
                <a:gd name="T21" fmla="*/ 20 h 84"/>
                <a:gd name="T22" fmla="*/ 8 w 82"/>
                <a:gd name="T23" fmla="*/ 12 h 84"/>
                <a:gd name="T24" fmla="*/ 16 w 82"/>
                <a:gd name="T25" fmla="*/ 8 h 84"/>
                <a:gd name="T26" fmla="*/ 30 w 82"/>
                <a:gd name="T27" fmla="*/ 0 h 84"/>
                <a:gd name="T28" fmla="*/ 38 w 82"/>
                <a:gd name="T29" fmla="*/ 0 h 84"/>
                <a:gd name="T30" fmla="*/ 46 w 82"/>
                <a:gd name="T31" fmla="*/ 0 h 84"/>
                <a:gd name="T32" fmla="*/ 62 w 82"/>
                <a:gd name="T33" fmla="*/ 8 h 84"/>
                <a:gd name="T34" fmla="*/ 68 w 82"/>
                <a:gd name="T35" fmla="*/ 12 h 84"/>
                <a:gd name="T36" fmla="*/ 72 w 82"/>
                <a:gd name="T37" fmla="*/ 18 h 84"/>
                <a:gd name="T38" fmla="*/ 80 w 82"/>
                <a:gd name="T39" fmla="*/ 32 h 84"/>
                <a:gd name="T40" fmla="*/ 82 w 82"/>
                <a:gd name="T41" fmla="*/ 40 h 84"/>
                <a:gd name="T42" fmla="*/ 82 w 82"/>
                <a:gd name="T43" fmla="*/ 48 h 84"/>
                <a:gd name="T44" fmla="*/ 76 w 82"/>
                <a:gd name="T45" fmla="*/ 64 h 84"/>
                <a:gd name="T46" fmla="*/ 72 w 82"/>
                <a:gd name="T47" fmla="*/ 70 h 84"/>
                <a:gd name="T48" fmla="*/ 66 w 82"/>
                <a:gd name="T49" fmla="*/ 76 h 84"/>
                <a:gd name="T50" fmla="*/ 18 w 82"/>
                <a:gd name="T51" fmla="*/ 58 h 84"/>
                <a:gd name="T52" fmla="*/ 26 w 82"/>
                <a:gd name="T53" fmla="*/ 66 h 84"/>
                <a:gd name="T54" fmla="*/ 36 w 82"/>
                <a:gd name="T55" fmla="*/ 70 h 84"/>
                <a:gd name="T56" fmla="*/ 48 w 82"/>
                <a:gd name="T57" fmla="*/ 70 h 84"/>
                <a:gd name="T58" fmla="*/ 58 w 82"/>
                <a:gd name="T59" fmla="*/ 66 h 84"/>
                <a:gd name="T60" fmla="*/ 62 w 82"/>
                <a:gd name="T61" fmla="*/ 62 h 84"/>
                <a:gd name="T62" fmla="*/ 66 w 82"/>
                <a:gd name="T63" fmla="*/ 58 h 84"/>
                <a:gd name="T64" fmla="*/ 68 w 82"/>
                <a:gd name="T65" fmla="*/ 48 h 84"/>
                <a:gd name="T66" fmla="*/ 66 w 82"/>
                <a:gd name="T67" fmla="*/ 36 h 84"/>
                <a:gd name="T68" fmla="*/ 62 w 82"/>
                <a:gd name="T69" fmla="*/ 26 h 84"/>
                <a:gd name="T70" fmla="*/ 54 w 82"/>
                <a:gd name="T71" fmla="*/ 18 h 84"/>
                <a:gd name="T72" fmla="*/ 44 w 82"/>
                <a:gd name="T73" fmla="*/ 14 h 84"/>
                <a:gd name="T74" fmla="*/ 32 w 82"/>
                <a:gd name="T75" fmla="*/ 12 h 84"/>
                <a:gd name="T76" fmla="*/ 22 w 82"/>
                <a:gd name="T77" fmla="*/ 16 h 84"/>
                <a:gd name="T78" fmla="*/ 18 w 82"/>
                <a:gd name="T79" fmla="*/ 22 h 84"/>
                <a:gd name="T80" fmla="*/ 14 w 82"/>
                <a:gd name="T81" fmla="*/ 26 h 84"/>
                <a:gd name="T82" fmla="*/ 12 w 82"/>
                <a:gd name="T83" fmla="*/ 36 h 84"/>
                <a:gd name="T84" fmla="*/ 14 w 82"/>
                <a:gd name="T85" fmla="*/ 48 h 84"/>
                <a:gd name="T86" fmla="*/ 18 w 82"/>
                <a:gd name="T87" fmla="*/ 5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4">
                  <a:moveTo>
                    <a:pt x="66" y="76"/>
                  </a:moveTo>
                  <a:lnTo>
                    <a:pt x="66" y="76"/>
                  </a:lnTo>
                  <a:lnTo>
                    <a:pt x="58" y="80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42" y="84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26" y="80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4" y="5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2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4" y="4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8" y="12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8" y="26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0" y="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2" y="70"/>
                  </a:lnTo>
                  <a:lnTo>
                    <a:pt x="66" y="76"/>
                  </a:lnTo>
                  <a:lnTo>
                    <a:pt x="66" y="76"/>
                  </a:lnTo>
                  <a:close/>
                  <a:moveTo>
                    <a:pt x="18" y="58"/>
                  </a:moveTo>
                  <a:lnTo>
                    <a:pt x="18" y="5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4" y="7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62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58"/>
                  </a:lnTo>
                  <a:lnTo>
                    <a:pt x="18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78"/>
            <p:cNvSpPr>
              <a:spLocks noEditPoints="1"/>
            </p:cNvSpPr>
            <p:nvPr/>
          </p:nvSpPr>
          <p:spPr bwMode="auto">
            <a:xfrm>
              <a:off x="2840125" y="2850662"/>
              <a:ext cx="120650" cy="152400"/>
            </a:xfrm>
            <a:custGeom>
              <a:avLst/>
              <a:gdLst>
                <a:gd name="T0" fmla="*/ 66 w 76"/>
                <a:gd name="T1" fmla="*/ 56 h 96"/>
                <a:gd name="T2" fmla="*/ 54 w 76"/>
                <a:gd name="T3" fmla="*/ 60 h 96"/>
                <a:gd name="T4" fmla="*/ 48 w 76"/>
                <a:gd name="T5" fmla="*/ 60 h 96"/>
                <a:gd name="T6" fmla="*/ 62 w 76"/>
                <a:gd name="T7" fmla="*/ 88 h 96"/>
                <a:gd name="T8" fmla="*/ 0 w 76"/>
                <a:gd name="T9" fmla="*/ 24 h 96"/>
                <a:gd name="T10" fmla="*/ 16 w 76"/>
                <a:gd name="T11" fmla="*/ 28 h 96"/>
                <a:gd name="T12" fmla="*/ 18 w 76"/>
                <a:gd name="T13" fmla="*/ 20 h 96"/>
                <a:gd name="T14" fmla="*/ 18 w 76"/>
                <a:gd name="T15" fmla="*/ 14 h 96"/>
                <a:gd name="T16" fmla="*/ 28 w 76"/>
                <a:gd name="T17" fmla="*/ 4 h 96"/>
                <a:gd name="T18" fmla="*/ 32 w 76"/>
                <a:gd name="T19" fmla="*/ 2 h 96"/>
                <a:gd name="T20" fmla="*/ 38 w 76"/>
                <a:gd name="T21" fmla="*/ 0 h 96"/>
                <a:gd name="T22" fmla="*/ 50 w 76"/>
                <a:gd name="T23" fmla="*/ 0 h 96"/>
                <a:gd name="T24" fmla="*/ 60 w 76"/>
                <a:gd name="T25" fmla="*/ 4 h 96"/>
                <a:gd name="T26" fmla="*/ 70 w 76"/>
                <a:gd name="T27" fmla="*/ 14 h 96"/>
                <a:gd name="T28" fmla="*/ 76 w 76"/>
                <a:gd name="T29" fmla="*/ 24 h 96"/>
                <a:gd name="T30" fmla="*/ 76 w 76"/>
                <a:gd name="T31" fmla="*/ 36 h 96"/>
                <a:gd name="T32" fmla="*/ 74 w 76"/>
                <a:gd name="T33" fmla="*/ 46 h 96"/>
                <a:gd name="T34" fmla="*/ 66 w 76"/>
                <a:gd name="T35" fmla="*/ 56 h 96"/>
                <a:gd name="T36" fmla="*/ 56 w 76"/>
                <a:gd name="T37" fmla="*/ 48 h 96"/>
                <a:gd name="T38" fmla="*/ 62 w 76"/>
                <a:gd name="T39" fmla="*/ 42 h 96"/>
                <a:gd name="T40" fmla="*/ 64 w 76"/>
                <a:gd name="T41" fmla="*/ 36 h 96"/>
                <a:gd name="T42" fmla="*/ 62 w 76"/>
                <a:gd name="T43" fmla="*/ 28 h 96"/>
                <a:gd name="T44" fmla="*/ 58 w 76"/>
                <a:gd name="T45" fmla="*/ 20 h 96"/>
                <a:gd name="T46" fmla="*/ 52 w 76"/>
                <a:gd name="T47" fmla="*/ 16 h 96"/>
                <a:gd name="T48" fmla="*/ 46 w 76"/>
                <a:gd name="T49" fmla="*/ 12 h 96"/>
                <a:gd name="T50" fmla="*/ 38 w 76"/>
                <a:gd name="T51" fmla="*/ 12 h 96"/>
                <a:gd name="T52" fmla="*/ 32 w 76"/>
                <a:gd name="T53" fmla="*/ 16 h 96"/>
                <a:gd name="T54" fmla="*/ 28 w 76"/>
                <a:gd name="T55" fmla="*/ 20 h 96"/>
                <a:gd name="T56" fmla="*/ 24 w 76"/>
                <a:gd name="T57" fmla="*/ 24 h 96"/>
                <a:gd name="T58" fmla="*/ 24 w 76"/>
                <a:gd name="T59" fmla="*/ 30 h 96"/>
                <a:gd name="T60" fmla="*/ 24 w 76"/>
                <a:gd name="T61" fmla="*/ 36 h 96"/>
                <a:gd name="T62" fmla="*/ 34 w 76"/>
                <a:gd name="T63" fmla="*/ 48 h 96"/>
                <a:gd name="T64" fmla="*/ 40 w 76"/>
                <a:gd name="T65" fmla="*/ 50 h 96"/>
                <a:gd name="T66" fmla="*/ 46 w 76"/>
                <a:gd name="T67" fmla="*/ 52 h 96"/>
                <a:gd name="T68" fmla="*/ 52 w 76"/>
                <a:gd name="T69" fmla="*/ 52 h 96"/>
                <a:gd name="T70" fmla="*/ 56 w 76"/>
                <a:gd name="T71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96">
                  <a:moveTo>
                    <a:pt x="66" y="56"/>
                  </a:moveTo>
                  <a:lnTo>
                    <a:pt x="66" y="56"/>
                  </a:lnTo>
                  <a:lnTo>
                    <a:pt x="60" y="58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48" y="60"/>
                  </a:lnTo>
                  <a:lnTo>
                    <a:pt x="42" y="58"/>
                  </a:lnTo>
                  <a:lnTo>
                    <a:pt x="62" y="88"/>
                  </a:lnTo>
                  <a:lnTo>
                    <a:pt x="52" y="96"/>
                  </a:lnTo>
                  <a:lnTo>
                    <a:pt x="0" y="24"/>
                  </a:lnTo>
                  <a:lnTo>
                    <a:pt x="10" y="1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8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0" y="52"/>
                  </a:lnTo>
                  <a:lnTo>
                    <a:pt x="66" y="56"/>
                  </a:lnTo>
                  <a:lnTo>
                    <a:pt x="66" y="56"/>
                  </a:lnTo>
                  <a:close/>
                  <a:moveTo>
                    <a:pt x="56" y="48"/>
                  </a:moveTo>
                  <a:lnTo>
                    <a:pt x="56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6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6" y="48"/>
                  </a:lnTo>
                  <a:lnTo>
                    <a:pt x="56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9"/>
            <p:cNvSpPr>
              <a:spLocks/>
            </p:cNvSpPr>
            <p:nvPr/>
          </p:nvSpPr>
          <p:spPr bwMode="auto">
            <a:xfrm>
              <a:off x="2919500" y="2780812"/>
              <a:ext cx="114300" cy="111125"/>
            </a:xfrm>
            <a:custGeom>
              <a:avLst/>
              <a:gdLst>
                <a:gd name="T0" fmla="*/ 72 w 72"/>
                <a:gd name="T1" fmla="*/ 52 h 70"/>
                <a:gd name="T2" fmla="*/ 72 w 72"/>
                <a:gd name="T3" fmla="*/ 52 h 70"/>
                <a:gd name="T4" fmla="*/ 68 w 72"/>
                <a:gd name="T5" fmla="*/ 60 h 70"/>
                <a:gd name="T6" fmla="*/ 68 w 72"/>
                <a:gd name="T7" fmla="*/ 60 h 70"/>
                <a:gd name="T8" fmla="*/ 62 w 72"/>
                <a:gd name="T9" fmla="*/ 66 h 70"/>
                <a:gd name="T10" fmla="*/ 62 w 72"/>
                <a:gd name="T11" fmla="*/ 66 h 70"/>
                <a:gd name="T12" fmla="*/ 56 w 72"/>
                <a:gd name="T13" fmla="*/ 68 h 70"/>
                <a:gd name="T14" fmla="*/ 56 w 72"/>
                <a:gd name="T15" fmla="*/ 68 h 70"/>
                <a:gd name="T16" fmla="*/ 52 w 72"/>
                <a:gd name="T17" fmla="*/ 70 h 70"/>
                <a:gd name="T18" fmla="*/ 52 w 72"/>
                <a:gd name="T19" fmla="*/ 70 h 70"/>
                <a:gd name="T20" fmla="*/ 46 w 72"/>
                <a:gd name="T21" fmla="*/ 68 h 70"/>
                <a:gd name="T22" fmla="*/ 46 w 72"/>
                <a:gd name="T23" fmla="*/ 68 h 70"/>
                <a:gd name="T24" fmla="*/ 42 w 72"/>
                <a:gd name="T25" fmla="*/ 64 h 70"/>
                <a:gd name="T26" fmla="*/ 18 w 72"/>
                <a:gd name="T27" fmla="*/ 32 h 70"/>
                <a:gd name="T28" fmla="*/ 12 w 72"/>
                <a:gd name="T29" fmla="*/ 36 h 70"/>
                <a:gd name="T30" fmla="*/ 6 w 72"/>
                <a:gd name="T31" fmla="*/ 28 h 70"/>
                <a:gd name="T32" fmla="*/ 12 w 72"/>
                <a:gd name="T33" fmla="*/ 24 h 70"/>
                <a:gd name="T34" fmla="*/ 0 w 72"/>
                <a:gd name="T35" fmla="*/ 8 h 70"/>
                <a:gd name="T36" fmla="*/ 12 w 72"/>
                <a:gd name="T37" fmla="*/ 0 h 70"/>
                <a:gd name="T38" fmla="*/ 24 w 72"/>
                <a:gd name="T39" fmla="*/ 16 h 70"/>
                <a:gd name="T40" fmla="*/ 34 w 72"/>
                <a:gd name="T41" fmla="*/ 8 h 70"/>
                <a:gd name="T42" fmla="*/ 40 w 72"/>
                <a:gd name="T43" fmla="*/ 16 h 70"/>
                <a:gd name="T44" fmla="*/ 30 w 72"/>
                <a:gd name="T45" fmla="*/ 24 h 70"/>
                <a:gd name="T46" fmla="*/ 50 w 72"/>
                <a:gd name="T47" fmla="*/ 52 h 70"/>
                <a:gd name="T48" fmla="*/ 50 w 72"/>
                <a:gd name="T49" fmla="*/ 52 h 70"/>
                <a:gd name="T50" fmla="*/ 54 w 72"/>
                <a:gd name="T51" fmla="*/ 54 h 70"/>
                <a:gd name="T52" fmla="*/ 54 w 72"/>
                <a:gd name="T53" fmla="*/ 54 h 70"/>
                <a:gd name="T54" fmla="*/ 58 w 72"/>
                <a:gd name="T55" fmla="*/ 54 h 70"/>
                <a:gd name="T56" fmla="*/ 58 w 72"/>
                <a:gd name="T57" fmla="*/ 54 h 70"/>
                <a:gd name="T58" fmla="*/ 62 w 72"/>
                <a:gd name="T59" fmla="*/ 50 h 70"/>
                <a:gd name="T60" fmla="*/ 62 w 72"/>
                <a:gd name="T61" fmla="*/ 50 h 70"/>
                <a:gd name="T62" fmla="*/ 64 w 72"/>
                <a:gd name="T63" fmla="*/ 46 h 70"/>
                <a:gd name="T64" fmla="*/ 72 w 72"/>
                <a:gd name="T65" fmla="*/ 52 h 70"/>
                <a:gd name="T66" fmla="*/ 72 w 72"/>
                <a:gd name="T6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70">
                  <a:moveTo>
                    <a:pt x="72" y="52"/>
                  </a:moveTo>
                  <a:lnTo>
                    <a:pt x="72" y="52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2" y="66"/>
                  </a:lnTo>
                  <a:lnTo>
                    <a:pt x="62" y="66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2" y="64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6" y="28"/>
                  </a:lnTo>
                  <a:lnTo>
                    <a:pt x="12" y="24"/>
                  </a:lnTo>
                  <a:lnTo>
                    <a:pt x="0" y="8"/>
                  </a:lnTo>
                  <a:lnTo>
                    <a:pt x="12" y="0"/>
                  </a:lnTo>
                  <a:lnTo>
                    <a:pt x="24" y="16"/>
                  </a:lnTo>
                  <a:lnTo>
                    <a:pt x="34" y="8"/>
                  </a:lnTo>
                  <a:lnTo>
                    <a:pt x="40" y="16"/>
                  </a:lnTo>
                  <a:lnTo>
                    <a:pt x="30" y="24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64" y="46"/>
                  </a:lnTo>
                  <a:lnTo>
                    <a:pt x="72" y="52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0"/>
            <p:cNvSpPr>
              <a:spLocks noEditPoints="1"/>
            </p:cNvSpPr>
            <p:nvPr/>
          </p:nvSpPr>
          <p:spPr bwMode="auto">
            <a:xfrm>
              <a:off x="2970300" y="2736362"/>
              <a:ext cx="95250" cy="123825"/>
            </a:xfrm>
            <a:custGeom>
              <a:avLst/>
              <a:gdLst>
                <a:gd name="T0" fmla="*/ 50 w 60"/>
                <a:gd name="T1" fmla="*/ 78 h 78"/>
                <a:gd name="T2" fmla="*/ 14 w 60"/>
                <a:gd name="T3" fmla="*/ 28 h 78"/>
                <a:gd name="T4" fmla="*/ 24 w 60"/>
                <a:gd name="T5" fmla="*/ 20 h 78"/>
                <a:gd name="T6" fmla="*/ 60 w 60"/>
                <a:gd name="T7" fmla="*/ 70 h 78"/>
                <a:gd name="T8" fmla="*/ 50 w 60"/>
                <a:gd name="T9" fmla="*/ 78 h 78"/>
                <a:gd name="T10" fmla="*/ 50 w 60"/>
                <a:gd name="T11" fmla="*/ 78 h 78"/>
                <a:gd name="T12" fmla="*/ 8 w 60"/>
                <a:gd name="T13" fmla="*/ 20 h 78"/>
                <a:gd name="T14" fmla="*/ 0 w 60"/>
                <a:gd name="T15" fmla="*/ 8 h 78"/>
                <a:gd name="T16" fmla="*/ 10 w 60"/>
                <a:gd name="T17" fmla="*/ 0 h 78"/>
                <a:gd name="T18" fmla="*/ 18 w 60"/>
                <a:gd name="T19" fmla="*/ 12 h 78"/>
                <a:gd name="T20" fmla="*/ 8 w 60"/>
                <a:gd name="T21" fmla="*/ 20 h 78"/>
                <a:gd name="T22" fmla="*/ 8 w 60"/>
                <a:gd name="T23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78">
                  <a:moveTo>
                    <a:pt x="50" y="78"/>
                  </a:moveTo>
                  <a:lnTo>
                    <a:pt x="14" y="28"/>
                  </a:lnTo>
                  <a:lnTo>
                    <a:pt x="24" y="20"/>
                  </a:lnTo>
                  <a:lnTo>
                    <a:pt x="60" y="70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8" y="20"/>
                  </a:moveTo>
                  <a:lnTo>
                    <a:pt x="0" y="8"/>
                  </a:lnTo>
                  <a:lnTo>
                    <a:pt x="10" y="0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81"/>
            <p:cNvSpPr>
              <a:spLocks noEditPoints="1"/>
            </p:cNvSpPr>
            <p:nvPr/>
          </p:nvSpPr>
          <p:spPr bwMode="auto">
            <a:xfrm>
              <a:off x="3043325" y="2717312"/>
              <a:ext cx="101600" cy="101600"/>
            </a:xfrm>
            <a:custGeom>
              <a:avLst/>
              <a:gdLst>
                <a:gd name="T0" fmla="*/ 50 w 64"/>
                <a:gd name="T1" fmla="*/ 58 h 64"/>
                <a:gd name="T2" fmla="*/ 38 w 64"/>
                <a:gd name="T3" fmla="*/ 64 h 64"/>
                <a:gd name="T4" fmla="*/ 32 w 64"/>
                <a:gd name="T5" fmla="*/ 64 h 64"/>
                <a:gd name="T6" fmla="*/ 26 w 64"/>
                <a:gd name="T7" fmla="*/ 64 h 64"/>
                <a:gd name="T8" fmla="*/ 14 w 64"/>
                <a:gd name="T9" fmla="*/ 60 h 64"/>
                <a:gd name="T10" fmla="*/ 6 w 64"/>
                <a:gd name="T11" fmla="*/ 50 h 64"/>
                <a:gd name="T12" fmla="*/ 0 w 64"/>
                <a:gd name="T13" fmla="*/ 40 h 64"/>
                <a:gd name="T14" fmla="*/ 0 w 64"/>
                <a:gd name="T15" fmla="*/ 28 h 64"/>
                <a:gd name="T16" fmla="*/ 0 w 64"/>
                <a:gd name="T17" fmla="*/ 22 h 64"/>
                <a:gd name="T18" fmla="*/ 4 w 64"/>
                <a:gd name="T19" fmla="*/ 16 h 64"/>
                <a:gd name="T20" fmla="*/ 12 w 64"/>
                <a:gd name="T21" fmla="*/ 6 h 64"/>
                <a:gd name="T22" fmla="*/ 18 w 64"/>
                <a:gd name="T23" fmla="*/ 2 h 64"/>
                <a:gd name="T24" fmla="*/ 24 w 64"/>
                <a:gd name="T25" fmla="*/ 0 h 64"/>
                <a:gd name="T26" fmla="*/ 36 w 64"/>
                <a:gd name="T27" fmla="*/ 0 h 64"/>
                <a:gd name="T28" fmla="*/ 42 w 64"/>
                <a:gd name="T29" fmla="*/ 2 h 64"/>
                <a:gd name="T30" fmla="*/ 48 w 64"/>
                <a:gd name="T31" fmla="*/ 4 h 64"/>
                <a:gd name="T32" fmla="*/ 58 w 64"/>
                <a:gd name="T33" fmla="*/ 14 h 64"/>
                <a:gd name="T34" fmla="*/ 62 w 64"/>
                <a:gd name="T35" fmla="*/ 24 h 64"/>
                <a:gd name="T36" fmla="*/ 64 w 64"/>
                <a:gd name="T37" fmla="*/ 36 h 64"/>
                <a:gd name="T38" fmla="*/ 62 w 64"/>
                <a:gd name="T39" fmla="*/ 42 h 64"/>
                <a:gd name="T40" fmla="*/ 60 w 64"/>
                <a:gd name="T41" fmla="*/ 48 h 64"/>
                <a:gd name="T42" fmla="*/ 50 w 64"/>
                <a:gd name="T43" fmla="*/ 58 h 64"/>
                <a:gd name="T44" fmla="*/ 16 w 64"/>
                <a:gd name="T45" fmla="*/ 42 h 64"/>
                <a:gd name="T46" fmla="*/ 22 w 64"/>
                <a:gd name="T47" fmla="*/ 48 h 64"/>
                <a:gd name="T48" fmla="*/ 30 w 64"/>
                <a:gd name="T49" fmla="*/ 52 h 64"/>
                <a:gd name="T50" fmla="*/ 36 w 64"/>
                <a:gd name="T51" fmla="*/ 52 h 64"/>
                <a:gd name="T52" fmla="*/ 44 w 64"/>
                <a:gd name="T53" fmla="*/ 48 h 64"/>
                <a:gd name="T54" fmla="*/ 48 w 64"/>
                <a:gd name="T55" fmla="*/ 44 h 64"/>
                <a:gd name="T56" fmla="*/ 50 w 64"/>
                <a:gd name="T57" fmla="*/ 36 h 64"/>
                <a:gd name="T58" fmla="*/ 50 w 64"/>
                <a:gd name="T59" fmla="*/ 28 h 64"/>
                <a:gd name="T60" fmla="*/ 46 w 64"/>
                <a:gd name="T61" fmla="*/ 22 h 64"/>
                <a:gd name="T62" fmla="*/ 40 w 64"/>
                <a:gd name="T63" fmla="*/ 16 h 64"/>
                <a:gd name="T64" fmla="*/ 34 w 64"/>
                <a:gd name="T65" fmla="*/ 12 h 64"/>
                <a:gd name="T66" fmla="*/ 26 w 64"/>
                <a:gd name="T67" fmla="*/ 12 h 64"/>
                <a:gd name="T68" fmla="*/ 20 w 64"/>
                <a:gd name="T69" fmla="*/ 14 h 64"/>
                <a:gd name="T70" fmla="*/ 14 w 64"/>
                <a:gd name="T71" fmla="*/ 20 h 64"/>
                <a:gd name="T72" fmla="*/ 12 w 64"/>
                <a:gd name="T73" fmla="*/ 28 h 64"/>
                <a:gd name="T74" fmla="*/ 12 w 64"/>
                <a:gd name="T75" fmla="*/ 36 h 64"/>
                <a:gd name="T76" fmla="*/ 16 w 64"/>
                <a:gd name="T7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4">
                  <a:moveTo>
                    <a:pt x="50" y="58"/>
                  </a:moveTo>
                  <a:lnTo>
                    <a:pt x="50" y="58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4" y="3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2" y="4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54"/>
                  </a:lnTo>
                  <a:lnTo>
                    <a:pt x="50" y="58"/>
                  </a:lnTo>
                  <a:lnTo>
                    <a:pt x="50" y="58"/>
                  </a:lnTo>
                  <a:close/>
                  <a:moveTo>
                    <a:pt x="16" y="42"/>
                  </a:moveTo>
                  <a:lnTo>
                    <a:pt x="16" y="4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82"/>
            <p:cNvSpPr>
              <a:spLocks/>
            </p:cNvSpPr>
            <p:nvPr/>
          </p:nvSpPr>
          <p:spPr bwMode="auto">
            <a:xfrm>
              <a:off x="3119525" y="2644287"/>
              <a:ext cx="130175" cy="123825"/>
            </a:xfrm>
            <a:custGeom>
              <a:avLst/>
              <a:gdLst>
                <a:gd name="T0" fmla="*/ 82 w 82"/>
                <a:gd name="T1" fmla="*/ 44 h 78"/>
                <a:gd name="T2" fmla="*/ 72 w 82"/>
                <a:gd name="T3" fmla="*/ 52 h 78"/>
                <a:gd name="T4" fmla="*/ 50 w 82"/>
                <a:gd name="T5" fmla="*/ 24 h 78"/>
                <a:gd name="T6" fmla="*/ 50 w 82"/>
                <a:gd name="T7" fmla="*/ 24 h 78"/>
                <a:gd name="T8" fmla="*/ 46 w 82"/>
                <a:gd name="T9" fmla="*/ 18 h 78"/>
                <a:gd name="T10" fmla="*/ 42 w 82"/>
                <a:gd name="T11" fmla="*/ 16 h 78"/>
                <a:gd name="T12" fmla="*/ 42 w 82"/>
                <a:gd name="T13" fmla="*/ 16 h 78"/>
                <a:gd name="T14" fmla="*/ 36 w 82"/>
                <a:gd name="T15" fmla="*/ 16 h 78"/>
                <a:gd name="T16" fmla="*/ 32 w 82"/>
                <a:gd name="T17" fmla="*/ 18 h 78"/>
                <a:gd name="T18" fmla="*/ 32 w 82"/>
                <a:gd name="T19" fmla="*/ 18 h 78"/>
                <a:gd name="T20" fmla="*/ 28 w 82"/>
                <a:gd name="T21" fmla="*/ 22 h 78"/>
                <a:gd name="T22" fmla="*/ 28 w 82"/>
                <a:gd name="T23" fmla="*/ 22 h 78"/>
                <a:gd name="T24" fmla="*/ 26 w 82"/>
                <a:gd name="T25" fmla="*/ 28 h 78"/>
                <a:gd name="T26" fmla="*/ 26 w 82"/>
                <a:gd name="T27" fmla="*/ 28 h 78"/>
                <a:gd name="T28" fmla="*/ 24 w 82"/>
                <a:gd name="T29" fmla="*/ 34 h 78"/>
                <a:gd name="T30" fmla="*/ 24 w 82"/>
                <a:gd name="T31" fmla="*/ 34 h 78"/>
                <a:gd name="T32" fmla="*/ 26 w 82"/>
                <a:gd name="T33" fmla="*/ 40 h 78"/>
                <a:gd name="T34" fmla="*/ 48 w 82"/>
                <a:gd name="T35" fmla="*/ 70 h 78"/>
                <a:gd name="T36" fmla="*/ 36 w 82"/>
                <a:gd name="T37" fmla="*/ 78 h 78"/>
                <a:gd name="T38" fmla="*/ 0 w 82"/>
                <a:gd name="T39" fmla="*/ 28 h 78"/>
                <a:gd name="T40" fmla="*/ 10 w 82"/>
                <a:gd name="T41" fmla="*/ 20 h 78"/>
                <a:gd name="T42" fmla="*/ 18 w 82"/>
                <a:gd name="T43" fmla="*/ 30 h 78"/>
                <a:gd name="T44" fmla="*/ 18 w 82"/>
                <a:gd name="T45" fmla="*/ 30 h 78"/>
                <a:gd name="T46" fmla="*/ 18 w 82"/>
                <a:gd name="T47" fmla="*/ 24 h 78"/>
                <a:gd name="T48" fmla="*/ 20 w 82"/>
                <a:gd name="T49" fmla="*/ 16 h 78"/>
                <a:gd name="T50" fmla="*/ 20 w 82"/>
                <a:gd name="T51" fmla="*/ 16 h 78"/>
                <a:gd name="T52" fmla="*/ 24 w 82"/>
                <a:gd name="T53" fmla="*/ 10 h 78"/>
                <a:gd name="T54" fmla="*/ 30 w 82"/>
                <a:gd name="T55" fmla="*/ 4 h 78"/>
                <a:gd name="T56" fmla="*/ 30 w 82"/>
                <a:gd name="T57" fmla="*/ 4 h 78"/>
                <a:gd name="T58" fmla="*/ 34 w 82"/>
                <a:gd name="T59" fmla="*/ 2 h 78"/>
                <a:gd name="T60" fmla="*/ 38 w 82"/>
                <a:gd name="T61" fmla="*/ 0 h 78"/>
                <a:gd name="T62" fmla="*/ 38 w 82"/>
                <a:gd name="T63" fmla="*/ 0 h 78"/>
                <a:gd name="T64" fmla="*/ 46 w 82"/>
                <a:gd name="T65" fmla="*/ 2 h 78"/>
                <a:gd name="T66" fmla="*/ 46 w 82"/>
                <a:gd name="T67" fmla="*/ 2 h 78"/>
                <a:gd name="T68" fmla="*/ 54 w 82"/>
                <a:gd name="T69" fmla="*/ 6 h 78"/>
                <a:gd name="T70" fmla="*/ 54 w 82"/>
                <a:gd name="T71" fmla="*/ 6 h 78"/>
                <a:gd name="T72" fmla="*/ 60 w 82"/>
                <a:gd name="T73" fmla="*/ 14 h 78"/>
                <a:gd name="T74" fmla="*/ 82 w 82"/>
                <a:gd name="T75" fmla="*/ 44 h 78"/>
                <a:gd name="T76" fmla="*/ 82 w 82"/>
                <a:gd name="T77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78">
                  <a:moveTo>
                    <a:pt x="82" y="44"/>
                  </a:moveTo>
                  <a:lnTo>
                    <a:pt x="72" y="52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6" y="1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6" y="40"/>
                  </a:lnTo>
                  <a:lnTo>
                    <a:pt x="48" y="70"/>
                  </a:lnTo>
                  <a:lnTo>
                    <a:pt x="36" y="78"/>
                  </a:lnTo>
                  <a:lnTo>
                    <a:pt x="0" y="28"/>
                  </a:lnTo>
                  <a:lnTo>
                    <a:pt x="10" y="2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1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0" y="14"/>
                  </a:lnTo>
                  <a:lnTo>
                    <a:pt x="82" y="44"/>
                  </a:lnTo>
                  <a:lnTo>
                    <a:pt x="8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83"/>
            <p:cNvSpPr>
              <a:spLocks noEditPoints="1"/>
            </p:cNvSpPr>
            <p:nvPr/>
          </p:nvSpPr>
          <p:spPr bwMode="auto">
            <a:xfrm>
              <a:off x="3259225" y="2549037"/>
              <a:ext cx="101600" cy="107950"/>
            </a:xfrm>
            <a:custGeom>
              <a:avLst/>
              <a:gdLst>
                <a:gd name="T0" fmla="*/ 56 w 64"/>
                <a:gd name="T1" fmla="*/ 16 h 68"/>
                <a:gd name="T2" fmla="*/ 64 w 64"/>
                <a:gd name="T3" fmla="*/ 28 h 68"/>
                <a:gd name="T4" fmla="*/ 64 w 64"/>
                <a:gd name="T5" fmla="*/ 36 h 68"/>
                <a:gd name="T6" fmla="*/ 64 w 64"/>
                <a:gd name="T7" fmla="*/ 42 h 68"/>
                <a:gd name="T8" fmla="*/ 62 w 64"/>
                <a:gd name="T9" fmla="*/ 54 h 68"/>
                <a:gd name="T10" fmla="*/ 58 w 64"/>
                <a:gd name="T11" fmla="*/ 58 h 68"/>
                <a:gd name="T12" fmla="*/ 54 w 64"/>
                <a:gd name="T13" fmla="*/ 62 h 68"/>
                <a:gd name="T14" fmla="*/ 42 w 64"/>
                <a:gd name="T15" fmla="*/ 68 h 68"/>
                <a:gd name="T16" fmla="*/ 36 w 64"/>
                <a:gd name="T17" fmla="*/ 68 h 68"/>
                <a:gd name="T18" fmla="*/ 30 w 64"/>
                <a:gd name="T19" fmla="*/ 68 h 68"/>
                <a:gd name="T20" fmla="*/ 18 w 64"/>
                <a:gd name="T21" fmla="*/ 62 h 68"/>
                <a:gd name="T22" fmla="*/ 8 w 64"/>
                <a:gd name="T23" fmla="*/ 52 h 68"/>
                <a:gd name="T24" fmla="*/ 4 w 64"/>
                <a:gd name="T25" fmla="*/ 46 h 68"/>
                <a:gd name="T26" fmla="*/ 2 w 64"/>
                <a:gd name="T27" fmla="*/ 38 h 68"/>
                <a:gd name="T28" fmla="*/ 0 w 64"/>
                <a:gd name="T29" fmla="*/ 26 h 68"/>
                <a:gd name="T30" fmla="*/ 4 w 64"/>
                <a:gd name="T31" fmla="*/ 14 h 68"/>
                <a:gd name="T32" fmla="*/ 6 w 64"/>
                <a:gd name="T33" fmla="*/ 8 h 68"/>
                <a:gd name="T34" fmla="*/ 12 w 64"/>
                <a:gd name="T35" fmla="*/ 4 h 68"/>
                <a:gd name="T36" fmla="*/ 22 w 64"/>
                <a:gd name="T37" fmla="*/ 0 h 68"/>
                <a:gd name="T38" fmla="*/ 28 w 64"/>
                <a:gd name="T39" fmla="*/ 0 h 68"/>
                <a:gd name="T40" fmla="*/ 34 w 64"/>
                <a:gd name="T41" fmla="*/ 0 h 68"/>
                <a:gd name="T42" fmla="*/ 46 w 64"/>
                <a:gd name="T43" fmla="*/ 6 h 68"/>
                <a:gd name="T44" fmla="*/ 52 w 64"/>
                <a:gd name="T45" fmla="*/ 10 h 68"/>
                <a:gd name="T46" fmla="*/ 56 w 64"/>
                <a:gd name="T47" fmla="*/ 16 h 68"/>
                <a:gd name="T48" fmla="*/ 46 w 64"/>
                <a:gd name="T49" fmla="*/ 24 h 68"/>
                <a:gd name="T50" fmla="*/ 40 w 64"/>
                <a:gd name="T51" fmla="*/ 16 h 68"/>
                <a:gd name="T52" fmla="*/ 32 w 64"/>
                <a:gd name="T53" fmla="*/ 12 h 68"/>
                <a:gd name="T54" fmla="*/ 24 w 64"/>
                <a:gd name="T55" fmla="*/ 12 h 68"/>
                <a:gd name="T56" fmla="*/ 18 w 64"/>
                <a:gd name="T57" fmla="*/ 14 h 68"/>
                <a:gd name="T58" fmla="*/ 14 w 64"/>
                <a:gd name="T59" fmla="*/ 20 h 68"/>
                <a:gd name="T60" fmla="*/ 12 w 64"/>
                <a:gd name="T61" fmla="*/ 28 h 68"/>
                <a:gd name="T62" fmla="*/ 14 w 64"/>
                <a:gd name="T63" fmla="*/ 36 h 68"/>
                <a:gd name="T64" fmla="*/ 18 w 64"/>
                <a:gd name="T65" fmla="*/ 44 h 68"/>
                <a:gd name="T66" fmla="*/ 26 w 64"/>
                <a:gd name="T67" fmla="*/ 52 h 68"/>
                <a:gd name="T68" fmla="*/ 32 w 64"/>
                <a:gd name="T69" fmla="*/ 56 h 68"/>
                <a:gd name="T70" fmla="*/ 40 w 64"/>
                <a:gd name="T71" fmla="*/ 56 h 68"/>
                <a:gd name="T72" fmla="*/ 46 w 64"/>
                <a:gd name="T73" fmla="*/ 54 h 68"/>
                <a:gd name="T74" fmla="*/ 50 w 64"/>
                <a:gd name="T75" fmla="*/ 48 h 68"/>
                <a:gd name="T76" fmla="*/ 52 w 64"/>
                <a:gd name="T77" fmla="*/ 40 h 68"/>
                <a:gd name="T78" fmla="*/ 50 w 64"/>
                <a:gd name="T79" fmla="*/ 32 h 68"/>
                <a:gd name="T80" fmla="*/ 46 w 64"/>
                <a:gd name="T8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8">
                  <a:moveTo>
                    <a:pt x="56" y="16"/>
                  </a:moveTo>
                  <a:lnTo>
                    <a:pt x="56" y="16"/>
                  </a:lnTo>
                  <a:lnTo>
                    <a:pt x="60" y="22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36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8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58" y="58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36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2" y="10"/>
                  </a:lnTo>
                  <a:lnTo>
                    <a:pt x="56" y="16"/>
                  </a:lnTo>
                  <a:lnTo>
                    <a:pt x="56" y="16"/>
                  </a:ln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46" y="24"/>
                  </a:lnTo>
                  <a:lnTo>
                    <a:pt x="4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84"/>
            <p:cNvSpPr>
              <a:spLocks/>
            </p:cNvSpPr>
            <p:nvPr/>
          </p:nvSpPr>
          <p:spPr bwMode="auto">
            <a:xfrm>
              <a:off x="3344950" y="2491887"/>
              <a:ext cx="111125" cy="114300"/>
            </a:xfrm>
            <a:custGeom>
              <a:avLst/>
              <a:gdLst>
                <a:gd name="T0" fmla="*/ 64 w 70"/>
                <a:gd name="T1" fmla="*/ 36 h 72"/>
                <a:gd name="T2" fmla="*/ 70 w 70"/>
                <a:gd name="T3" fmla="*/ 46 h 72"/>
                <a:gd name="T4" fmla="*/ 34 w 70"/>
                <a:gd name="T5" fmla="*/ 72 h 72"/>
                <a:gd name="T6" fmla="*/ 28 w 70"/>
                <a:gd name="T7" fmla="*/ 62 h 72"/>
                <a:gd name="T8" fmla="*/ 42 w 70"/>
                <a:gd name="T9" fmla="*/ 52 h 72"/>
                <a:gd name="T10" fmla="*/ 16 w 70"/>
                <a:gd name="T11" fmla="*/ 20 h 72"/>
                <a:gd name="T12" fmla="*/ 16 w 70"/>
                <a:gd name="T13" fmla="*/ 20 h 72"/>
                <a:gd name="T14" fmla="*/ 16 w 70"/>
                <a:gd name="T15" fmla="*/ 24 h 72"/>
                <a:gd name="T16" fmla="*/ 16 w 70"/>
                <a:gd name="T17" fmla="*/ 24 h 72"/>
                <a:gd name="T18" fmla="*/ 14 w 70"/>
                <a:gd name="T19" fmla="*/ 28 h 72"/>
                <a:gd name="T20" fmla="*/ 14 w 70"/>
                <a:gd name="T21" fmla="*/ 28 h 72"/>
                <a:gd name="T22" fmla="*/ 10 w 70"/>
                <a:gd name="T23" fmla="*/ 34 h 72"/>
                <a:gd name="T24" fmla="*/ 10 w 70"/>
                <a:gd name="T25" fmla="*/ 34 h 72"/>
                <a:gd name="T26" fmla="*/ 6 w 70"/>
                <a:gd name="T27" fmla="*/ 38 h 72"/>
                <a:gd name="T28" fmla="*/ 0 w 70"/>
                <a:gd name="T29" fmla="*/ 28 h 72"/>
                <a:gd name="T30" fmla="*/ 0 w 70"/>
                <a:gd name="T31" fmla="*/ 28 h 72"/>
                <a:gd name="T32" fmla="*/ 2 w 70"/>
                <a:gd name="T33" fmla="*/ 24 h 72"/>
                <a:gd name="T34" fmla="*/ 2 w 70"/>
                <a:gd name="T35" fmla="*/ 24 h 72"/>
                <a:gd name="T36" fmla="*/ 6 w 70"/>
                <a:gd name="T37" fmla="*/ 18 h 72"/>
                <a:gd name="T38" fmla="*/ 6 w 70"/>
                <a:gd name="T39" fmla="*/ 18 h 72"/>
                <a:gd name="T40" fmla="*/ 8 w 70"/>
                <a:gd name="T41" fmla="*/ 12 h 72"/>
                <a:gd name="T42" fmla="*/ 8 w 70"/>
                <a:gd name="T43" fmla="*/ 12 h 72"/>
                <a:gd name="T44" fmla="*/ 8 w 70"/>
                <a:gd name="T45" fmla="*/ 8 h 72"/>
                <a:gd name="T46" fmla="*/ 20 w 70"/>
                <a:gd name="T47" fmla="*/ 0 h 72"/>
                <a:gd name="T48" fmla="*/ 52 w 70"/>
                <a:gd name="T49" fmla="*/ 44 h 72"/>
                <a:gd name="T50" fmla="*/ 64 w 70"/>
                <a:gd name="T51" fmla="*/ 36 h 72"/>
                <a:gd name="T52" fmla="*/ 64 w 70"/>
                <a:gd name="T5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72">
                  <a:moveTo>
                    <a:pt x="64" y="36"/>
                  </a:moveTo>
                  <a:lnTo>
                    <a:pt x="70" y="46"/>
                  </a:lnTo>
                  <a:lnTo>
                    <a:pt x="34" y="72"/>
                  </a:lnTo>
                  <a:lnTo>
                    <a:pt x="28" y="62"/>
                  </a:lnTo>
                  <a:lnTo>
                    <a:pt x="42" y="5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20" y="0"/>
                  </a:lnTo>
                  <a:lnTo>
                    <a:pt x="52" y="44"/>
                  </a:lnTo>
                  <a:lnTo>
                    <a:pt x="64" y="36"/>
                  </a:lnTo>
                  <a:lnTo>
                    <a:pt x="6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85"/>
            <p:cNvSpPr>
              <a:spLocks noEditPoints="1"/>
            </p:cNvSpPr>
            <p:nvPr/>
          </p:nvSpPr>
          <p:spPr bwMode="auto">
            <a:xfrm>
              <a:off x="3500525" y="3241187"/>
              <a:ext cx="130175" cy="130175"/>
            </a:xfrm>
            <a:custGeom>
              <a:avLst/>
              <a:gdLst>
                <a:gd name="T0" fmla="*/ 16 w 82"/>
                <a:gd name="T1" fmla="*/ 76 h 82"/>
                <a:gd name="T2" fmla="*/ 6 w 82"/>
                <a:gd name="T3" fmla="*/ 62 h 82"/>
                <a:gd name="T4" fmla="*/ 2 w 82"/>
                <a:gd name="T5" fmla="*/ 56 h 82"/>
                <a:gd name="T6" fmla="*/ 0 w 82"/>
                <a:gd name="T7" fmla="*/ 48 h 82"/>
                <a:gd name="T8" fmla="*/ 2 w 82"/>
                <a:gd name="T9" fmla="*/ 32 h 82"/>
                <a:gd name="T10" fmla="*/ 4 w 82"/>
                <a:gd name="T11" fmla="*/ 24 h 82"/>
                <a:gd name="T12" fmla="*/ 8 w 82"/>
                <a:gd name="T13" fmla="*/ 18 h 82"/>
                <a:gd name="T14" fmla="*/ 20 w 82"/>
                <a:gd name="T15" fmla="*/ 6 h 82"/>
                <a:gd name="T16" fmla="*/ 28 w 82"/>
                <a:gd name="T17" fmla="*/ 2 h 82"/>
                <a:gd name="T18" fmla="*/ 36 w 82"/>
                <a:gd name="T19" fmla="*/ 0 h 82"/>
                <a:gd name="T20" fmla="*/ 52 w 82"/>
                <a:gd name="T21" fmla="*/ 0 h 82"/>
                <a:gd name="T22" fmla="*/ 60 w 82"/>
                <a:gd name="T23" fmla="*/ 2 h 82"/>
                <a:gd name="T24" fmla="*/ 66 w 82"/>
                <a:gd name="T25" fmla="*/ 6 h 82"/>
                <a:gd name="T26" fmla="*/ 78 w 82"/>
                <a:gd name="T27" fmla="*/ 20 h 82"/>
                <a:gd name="T28" fmla="*/ 80 w 82"/>
                <a:gd name="T29" fmla="*/ 26 h 82"/>
                <a:gd name="T30" fmla="*/ 82 w 82"/>
                <a:gd name="T31" fmla="*/ 34 h 82"/>
                <a:gd name="T32" fmla="*/ 80 w 82"/>
                <a:gd name="T33" fmla="*/ 50 h 82"/>
                <a:gd name="T34" fmla="*/ 78 w 82"/>
                <a:gd name="T35" fmla="*/ 58 h 82"/>
                <a:gd name="T36" fmla="*/ 74 w 82"/>
                <a:gd name="T37" fmla="*/ 64 h 82"/>
                <a:gd name="T38" fmla="*/ 62 w 82"/>
                <a:gd name="T39" fmla="*/ 76 h 82"/>
                <a:gd name="T40" fmla="*/ 54 w 82"/>
                <a:gd name="T41" fmla="*/ 80 h 82"/>
                <a:gd name="T42" fmla="*/ 48 w 82"/>
                <a:gd name="T43" fmla="*/ 82 h 82"/>
                <a:gd name="T44" fmla="*/ 32 w 82"/>
                <a:gd name="T45" fmla="*/ 82 h 82"/>
                <a:gd name="T46" fmla="*/ 24 w 82"/>
                <a:gd name="T47" fmla="*/ 80 h 82"/>
                <a:gd name="T48" fmla="*/ 16 w 82"/>
                <a:gd name="T49" fmla="*/ 76 h 82"/>
                <a:gd name="T50" fmla="*/ 20 w 82"/>
                <a:gd name="T51" fmla="*/ 26 h 82"/>
                <a:gd name="T52" fmla="*/ 14 w 82"/>
                <a:gd name="T53" fmla="*/ 36 h 82"/>
                <a:gd name="T54" fmla="*/ 14 w 82"/>
                <a:gd name="T55" fmla="*/ 46 h 82"/>
                <a:gd name="T56" fmla="*/ 16 w 82"/>
                <a:gd name="T57" fmla="*/ 58 h 82"/>
                <a:gd name="T58" fmla="*/ 24 w 82"/>
                <a:gd name="T59" fmla="*/ 66 h 82"/>
                <a:gd name="T60" fmla="*/ 28 w 82"/>
                <a:gd name="T61" fmla="*/ 68 h 82"/>
                <a:gd name="T62" fmla="*/ 34 w 82"/>
                <a:gd name="T63" fmla="*/ 70 h 82"/>
                <a:gd name="T64" fmla="*/ 46 w 82"/>
                <a:gd name="T65" fmla="*/ 70 h 82"/>
                <a:gd name="T66" fmla="*/ 56 w 82"/>
                <a:gd name="T67" fmla="*/ 64 h 82"/>
                <a:gd name="T68" fmla="*/ 64 w 82"/>
                <a:gd name="T69" fmla="*/ 56 h 82"/>
                <a:gd name="T70" fmla="*/ 68 w 82"/>
                <a:gd name="T71" fmla="*/ 46 h 82"/>
                <a:gd name="T72" fmla="*/ 70 w 82"/>
                <a:gd name="T73" fmla="*/ 36 h 82"/>
                <a:gd name="T74" fmla="*/ 66 w 82"/>
                <a:gd name="T75" fmla="*/ 24 h 82"/>
                <a:gd name="T76" fmla="*/ 60 w 82"/>
                <a:gd name="T77" fmla="*/ 16 h 82"/>
                <a:gd name="T78" fmla="*/ 54 w 82"/>
                <a:gd name="T79" fmla="*/ 14 h 82"/>
                <a:gd name="T80" fmla="*/ 48 w 82"/>
                <a:gd name="T81" fmla="*/ 12 h 82"/>
                <a:gd name="T82" fmla="*/ 38 w 82"/>
                <a:gd name="T83" fmla="*/ 12 h 82"/>
                <a:gd name="T84" fmla="*/ 28 w 82"/>
                <a:gd name="T85" fmla="*/ 18 h 82"/>
                <a:gd name="T86" fmla="*/ 20 w 82"/>
                <a:gd name="T87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16" y="76"/>
                  </a:move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74" y="12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80" y="26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2" y="42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78" y="58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68" y="70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54" y="80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0" y="82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24" y="80"/>
                  </a:lnTo>
                  <a:lnTo>
                    <a:pt x="16" y="76"/>
                  </a:lnTo>
                  <a:lnTo>
                    <a:pt x="16" y="76"/>
                  </a:lnTo>
                  <a:close/>
                  <a:moveTo>
                    <a:pt x="20" y="26"/>
                  </a:moveTo>
                  <a:lnTo>
                    <a:pt x="20" y="2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20" y="62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8" y="68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4" y="20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54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0" y="26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86"/>
            <p:cNvSpPr>
              <a:spLocks/>
            </p:cNvSpPr>
            <p:nvPr/>
          </p:nvSpPr>
          <p:spPr bwMode="auto">
            <a:xfrm>
              <a:off x="3700550" y="3374537"/>
              <a:ext cx="85725" cy="130175"/>
            </a:xfrm>
            <a:custGeom>
              <a:avLst/>
              <a:gdLst>
                <a:gd name="T0" fmla="*/ 22 w 54"/>
                <a:gd name="T1" fmla="*/ 82 h 82"/>
                <a:gd name="T2" fmla="*/ 22 w 54"/>
                <a:gd name="T3" fmla="*/ 82 h 82"/>
                <a:gd name="T4" fmla="*/ 16 w 54"/>
                <a:gd name="T5" fmla="*/ 80 h 82"/>
                <a:gd name="T6" fmla="*/ 16 w 54"/>
                <a:gd name="T7" fmla="*/ 80 h 82"/>
                <a:gd name="T8" fmla="*/ 8 w 54"/>
                <a:gd name="T9" fmla="*/ 76 h 82"/>
                <a:gd name="T10" fmla="*/ 8 w 54"/>
                <a:gd name="T11" fmla="*/ 76 h 82"/>
                <a:gd name="T12" fmla="*/ 4 w 54"/>
                <a:gd name="T13" fmla="*/ 72 h 82"/>
                <a:gd name="T14" fmla="*/ 4 w 54"/>
                <a:gd name="T15" fmla="*/ 72 h 82"/>
                <a:gd name="T16" fmla="*/ 0 w 54"/>
                <a:gd name="T17" fmla="*/ 66 h 82"/>
                <a:gd name="T18" fmla="*/ 0 w 54"/>
                <a:gd name="T19" fmla="*/ 66 h 82"/>
                <a:gd name="T20" fmla="*/ 0 w 54"/>
                <a:gd name="T21" fmla="*/ 62 h 82"/>
                <a:gd name="T22" fmla="*/ 0 w 54"/>
                <a:gd name="T23" fmla="*/ 62 h 82"/>
                <a:gd name="T24" fmla="*/ 4 w 54"/>
                <a:gd name="T25" fmla="*/ 56 h 82"/>
                <a:gd name="T26" fmla="*/ 26 w 54"/>
                <a:gd name="T27" fmla="*/ 24 h 82"/>
                <a:gd name="T28" fmla="*/ 20 w 54"/>
                <a:gd name="T29" fmla="*/ 20 h 82"/>
                <a:gd name="T30" fmla="*/ 26 w 54"/>
                <a:gd name="T31" fmla="*/ 12 h 82"/>
                <a:gd name="T32" fmla="*/ 32 w 54"/>
                <a:gd name="T33" fmla="*/ 16 h 82"/>
                <a:gd name="T34" fmla="*/ 44 w 54"/>
                <a:gd name="T35" fmla="*/ 0 h 82"/>
                <a:gd name="T36" fmla="*/ 54 w 54"/>
                <a:gd name="T37" fmla="*/ 8 h 82"/>
                <a:gd name="T38" fmla="*/ 42 w 54"/>
                <a:gd name="T39" fmla="*/ 24 h 82"/>
                <a:gd name="T40" fmla="*/ 54 w 54"/>
                <a:gd name="T41" fmla="*/ 32 h 82"/>
                <a:gd name="T42" fmla="*/ 48 w 54"/>
                <a:gd name="T43" fmla="*/ 40 h 82"/>
                <a:gd name="T44" fmla="*/ 36 w 54"/>
                <a:gd name="T45" fmla="*/ 32 h 82"/>
                <a:gd name="T46" fmla="*/ 16 w 54"/>
                <a:gd name="T47" fmla="*/ 60 h 82"/>
                <a:gd name="T48" fmla="*/ 16 w 54"/>
                <a:gd name="T49" fmla="*/ 60 h 82"/>
                <a:gd name="T50" fmla="*/ 16 w 54"/>
                <a:gd name="T51" fmla="*/ 64 h 82"/>
                <a:gd name="T52" fmla="*/ 16 w 54"/>
                <a:gd name="T53" fmla="*/ 64 h 82"/>
                <a:gd name="T54" fmla="*/ 18 w 54"/>
                <a:gd name="T55" fmla="*/ 68 h 82"/>
                <a:gd name="T56" fmla="*/ 18 w 54"/>
                <a:gd name="T57" fmla="*/ 68 h 82"/>
                <a:gd name="T58" fmla="*/ 22 w 54"/>
                <a:gd name="T59" fmla="*/ 72 h 82"/>
                <a:gd name="T60" fmla="*/ 22 w 54"/>
                <a:gd name="T61" fmla="*/ 72 h 82"/>
                <a:gd name="T62" fmla="*/ 26 w 54"/>
                <a:gd name="T63" fmla="*/ 72 h 82"/>
                <a:gd name="T64" fmla="*/ 22 w 54"/>
                <a:gd name="T65" fmla="*/ 82 h 82"/>
                <a:gd name="T66" fmla="*/ 22 w 54"/>
                <a:gd name="T6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82">
                  <a:moveTo>
                    <a:pt x="22" y="82"/>
                  </a:moveTo>
                  <a:lnTo>
                    <a:pt x="22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4" y="56"/>
                  </a:lnTo>
                  <a:lnTo>
                    <a:pt x="26" y="24"/>
                  </a:lnTo>
                  <a:lnTo>
                    <a:pt x="20" y="20"/>
                  </a:lnTo>
                  <a:lnTo>
                    <a:pt x="26" y="12"/>
                  </a:lnTo>
                  <a:lnTo>
                    <a:pt x="32" y="16"/>
                  </a:lnTo>
                  <a:lnTo>
                    <a:pt x="44" y="0"/>
                  </a:lnTo>
                  <a:lnTo>
                    <a:pt x="54" y="8"/>
                  </a:lnTo>
                  <a:lnTo>
                    <a:pt x="42" y="24"/>
                  </a:lnTo>
                  <a:lnTo>
                    <a:pt x="54" y="32"/>
                  </a:lnTo>
                  <a:lnTo>
                    <a:pt x="48" y="40"/>
                  </a:lnTo>
                  <a:lnTo>
                    <a:pt x="36" y="3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6" y="72"/>
                  </a:lnTo>
                  <a:lnTo>
                    <a:pt x="22" y="82"/>
                  </a:lnTo>
                  <a:lnTo>
                    <a:pt x="2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87"/>
            <p:cNvSpPr>
              <a:spLocks noEditPoints="1"/>
            </p:cNvSpPr>
            <p:nvPr/>
          </p:nvSpPr>
          <p:spPr bwMode="auto">
            <a:xfrm>
              <a:off x="3745000" y="3406287"/>
              <a:ext cx="98425" cy="123825"/>
            </a:xfrm>
            <a:custGeom>
              <a:avLst/>
              <a:gdLst>
                <a:gd name="T0" fmla="*/ 0 w 62"/>
                <a:gd name="T1" fmla="*/ 70 h 78"/>
                <a:gd name="T2" fmla="*/ 36 w 62"/>
                <a:gd name="T3" fmla="*/ 20 h 78"/>
                <a:gd name="T4" fmla="*/ 48 w 62"/>
                <a:gd name="T5" fmla="*/ 28 h 78"/>
                <a:gd name="T6" fmla="*/ 10 w 62"/>
                <a:gd name="T7" fmla="*/ 78 h 78"/>
                <a:gd name="T8" fmla="*/ 0 w 62"/>
                <a:gd name="T9" fmla="*/ 70 h 78"/>
                <a:gd name="T10" fmla="*/ 0 w 62"/>
                <a:gd name="T11" fmla="*/ 70 h 78"/>
                <a:gd name="T12" fmla="*/ 42 w 62"/>
                <a:gd name="T13" fmla="*/ 12 h 78"/>
                <a:gd name="T14" fmla="*/ 50 w 62"/>
                <a:gd name="T15" fmla="*/ 0 h 78"/>
                <a:gd name="T16" fmla="*/ 62 w 62"/>
                <a:gd name="T17" fmla="*/ 8 h 78"/>
                <a:gd name="T18" fmla="*/ 54 w 62"/>
                <a:gd name="T19" fmla="*/ 20 h 78"/>
                <a:gd name="T20" fmla="*/ 42 w 62"/>
                <a:gd name="T21" fmla="*/ 12 h 78"/>
                <a:gd name="T22" fmla="*/ 42 w 62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8">
                  <a:moveTo>
                    <a:pt x="0" y="70"/>
                  </a:moveTo>
                  <a:lnTo>
                    <a:pt x="36" y="20"/>
                  </a:lnTo>
                  <a:lnTo>
                    <a:pt x="48" y="28"/>
                  </a:lnTo>
                  <a:lnTo>
                    <a:pt x="10" y="78"/>
                  </a:lnTo>
                  <a:lnTo>
                    <a:pt x="0" y="70"/>
                  </a:lnTo>
                  <a:lnTo>
                    <a:pt x="0" y="70"/>
                  </a:lnTo>
                  <a:close/>
                  <a:moveTo>
                    <a:pt x="42" y="12"/>
                  </a:moveTo>
                  <a:lnTo>
                    <a:pt x="50" y="0"/>
                  </a:lnTo>
                  <a:lnTo>
                    <a:pt x="62" y="8"/>
                  </a:lnTo>
                  <a:lnTo>
                    <a:pt x="54" y="20"/>
                  </a:lnTo>
                  <a:lnTo>
                    <a:pt x="42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8"/>
            <p:cNvSpPr>
              <a:spLocks noEditPoints="1"/>
            </p:cNvSpPr>
            <p:nvPr/>
          </p:nvSpPr>
          <p:spPr bwMode="auto">
            <a:xfrm>
              <a:off x="3795800" y="3479312"/>
              <a:ext cx="101600" cy="101600"/>
            </a:xfrm>
            <a:custGeom>
              <a:avLst/>
              <a:gdLst>
                <a:gd name="T0" fmla="*/ 14 w 64"/>
                <a:gd name="T1" fmla="*/ 58 h 64"/>
                <a:gd name="T2" fmla="*/ 4 w 64"/>
                <a:gd name="T3" fmla="*/ 48 h 64"/>
                <a:gd name="T4" fmla="*/ 2 w 64"/>
                <a:gd name="T5" fmla="*/ 42 h 64"/>
                <a:gd name="T6" fmla="*/ 0 w 64"/>
                <a:gd name="T7" fmla="*/ 36 h 64"/>
                <a:gd name="T8" fmla="*/ 0 w 64"/>
                <a:gd name="T9" fmla="*/ 24 h 64"/>
                <a:gd name="T10" fmla="*/ 6 w 64"/>
                <a:gd name="T11" fmla="*/ 14 h 64"/>
                <a:gd name="T12" fmla="*/ 16 w 64"/>
                <a:gd name="T13" fmla="*/ 4 h 64"/>
                <a:gd name="T14" fmla="*/ 20 w 64"/>
                <a:gd name="T15" fmla="*/ 2 h 64"/>
                <a:gd name="T16" fmla="*/ 26 w 64"/>
                <a:gd name="T17" fmla="*/ 0 h 64"/>
                <a:gd name="T18" fmla="*/ 38 w 64"/>
                <a:gd name="T19" fmla="*/ 0 h 64"/>
                <a:gd name="T20" fmla="*/ 44 w 64"/>
                <a:gd name="T21" fmla="*/ 2 h 64"/>
                <a:gd name="T22" fmla="*/ 50 w 64"/>
                <a:gd name="T23" fmla="*/ 6 h 64"/>
                <a:gd name="T24" fmla="*/ 60 w 64"/>
                <a:gd name="T25" fmla="*/ 16 h 64"/>
                <a:gd name="T26" fmla="*/ 64 w 64"/>
                <a:gd name="T27" fmla="*/ 28 h 64"/>
                <a:gd name="T28" fmla="*/ 64 w 64"/>
                <a:gd name="T29" fmla="*/ 34 h 64"/>
                <a:gd name="T30" fmla="*/ 64 w 64"/>
                <a:gd name="T31" fmla="*/ 40 h 64"/>
                <a:gd name="T32" fmla="*/ 58 w 64"/>
                <a:gd name="T33" fmla="*/ 50 h 64"/>
                <a:gd name="T34" fmla="*/ 48 w 64"/>
                <a:gd name="T35" fmla="*/ 60 h 64"/>
                <a:gd name="T36" fmla="*/ 38 w 64"/>
                <a:gd name="T37" fmla="*/ 64 h 64"/>
                <a:gd name="T38" fmla="*/ 32 w 64"/>
                <a:gd name="T39" fmla="*/ 64 h 64"/>
                <a:gd name="T40" fmla="*/ 26 w 64"/>
                <a:gd name="T41" fmla="*/ 64 h 64"/>
                <a:gd name="T42" fmla="*/ 14 w 64"/>
                <a:gd name="T43" fmla="*/ 58 h 64"/>
                <a:gd name="T44" fmla="*/ 16 w 64"/>
                <a:gd name="T45" fmla="*/ 22 h 64"/>
                <a:gd name="T46" fmla="*/ 14 w 64"/>
                <a:gd name="T47" fmla="*/ 30 h 64"/>
                <a:gd name="T48" fmla="*/ 12 w 64"/>
                <a:gd name="T49" fmla="*/ 36 h 64"/>
                <a:gd name="T50" fmla="*/ 14 w 64"/>
                <a:gd name="T51" fmla="*/ 44 h 64"/>
                <a:gd name="T52" fmla="*/ 20 w 64"/>
                <a:gd name="T53" fmla="*/ 50 h 64"/>
                <a:gd name="T54" fmla="*/ 26 w 64"/>
                <a:gd name="T55" fmla="*/ 52 h 64"/>
                <a:gd name="T56" fmla="*/ 34 w 64"/>
                <a:gd name="T57" fmla="*/ 52 h 64"/>
                <a:gd name="T58" fmla="*/ 40 w 64"/>
                <a:gd name="T59" fmla="*/ 48 h 64"/>
                <a:gd name="T60" fmla="*/ 46 w 64"/>
                <a:gd name="T61" fmla="*/ 44 h 64"/>
                <a:gd name="T62" fmla="*/ 50 w 64"/>
                <a:gd name="T63" fmla="*/ 36 h 64"/>
                <a:gd name="T64" fmla="*/ 52 w 64"/>
                <a:gd name="T65" fmla="*/ 28 h 64"/>
                <a:gd name="T66" fmla="*/ 50 w 64"/>
                <a:gd name="T67" fmla="*/ 20 h 64"/>
                <a:gd name="T68" fmla="*/ 44 w 64"/>
                <a:gd name="T69" fmla="*/ 16 h 64"/>
                <a:gd name="T70" fmla="*/ 38 w 64"/>
                <a:gd name="T71" fmla="*/ 12 h 64"/>
                <a:gd name="T72" fmla="*/ 30 w 64"/>
                <a:gd name="T73" fmla="*/ 12 h 64"/>
                <a:gd name="T74" fmla="*/ 24 w 64"/>
                <a:gd name="T75" fmla="*/ 16 h 64"/>
                <a:gd name="T76" fmla="*/ 16 w 64"/>
                <a:gd name="T7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4">
                  <a:moveTo>
                    <a:pt x="14" y="58"/>
                  </a:moveTo>
                  <a:lnTo>
                    <a:pt x="14" y="58"/>
                  </a:lnTo>
                  <a:lnTo>
                    <a:pt x="8" y="5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34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4" y="58"/>
                  </a:lnTo>
                  <a:close/>
                  <a:moveTo>
                    <a:pt x="16" y="22"/>
                  </a:moveTo>
                  <a:lnTo>
                    <a:pt x="16" y="2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89"/>
            <p:cNvSpPr>
              <a:spLocks noEditPoints="1"/>
            </p:cNvSpPr>
            <p:nvPr/>
          </p:nvSpPr>
          <p:spPr bwMode="auto">
            <a:xfrm>
              <a:off x="3570375" y="3326912"/>
              <a:ext cx="146050" cy="123825"/>
            </a:xfrm>
            <a:custGeom>
              <a:avLst/>
              <a:gdLst>
                <a:gd name="T0" fmla="*/ 44 w 92"/>
                <a:gd name="T1" fmla="*/ 72 h 78"/>
                <a:gd name="T2" fmla="*/ 34 w 92"/>
                <a:gd name="T3" fmla="*/ 62 h 78"/>
                <a:gd name="T4" fmla="*/ 34 w 92"/>
                <a:gd name="T5" fmla="*/ 56 h 78"/>
                <a:gd name="T6" fmla="*/ 12 w 92"/>
                <a:gd name="T7" fmla="*/ 78 h 78"/>
                <a:gd name="T8" fmla="*/ 52 w 92"/>
                <a:gd name="T9" fmla="*/ 0 h 78"/>
                <a:gd name="T10" fmla="*/ 54 w 92"/>
                <a:gd name="T11" fmla="*/ 16 h 78"/>
                <a:gd name="T12" fmla="*/ 62 w 92"/>
                <a:gd name="T13" fmla="*/ 14 h 78"/>
                <a:gd name="T14" fmla="*/ 68 w 92"/>
                <a:gd name="T15" fmla="*/ 14 h 78"/>
                <a:gd name="T16" fmla="*/ 80 w 92"/>
                <a:gd name="T17" fmla="*/ 20 h 78"/>
                <a:gd name="T18" fmla="*/ 84 w 92"/>
                <a:gd name="T19" fmla="*/ 24 h 78"/>
                <a:gd name="T20" fmla="*/ 88 w 92"/>
                <a:gd name="T21" fmla="*/ 28 h 78"/>
                <a:gd name="T22" fmla="*/ 92 w 92"/>
                <a:gd name="T23" fmla="*/ 40 h 78"/>
                <a:gd name="T24" fmla="*/ 90 w 92"/>
                <a:gd name="T25" fmla="*/ 52 h 78"/>
                <a:gd name="T26" fmla="*/ 84 w 92"/>
                <a:gd name="T27" fmla="*/ 62 h 78"/>
                <a:gd name="T28" fmla="*/ 76 w 92"/>
                <a:gd name="T29" fmla="*/ 72 h 78"/>
                <a:gd name="T30" fmla="*/ 66 w 92"/>
                <a:gd name="T31" fmla="*/ 76 h 78"/>
                <a:gd name="T32" fmla="*/ 54 w 92"/>
                <a:gd name="T33" fmla="*/ 78 h 78"/>
                <a:gd name="T34" fmla="*/ 44 w 92"/>
                <a:gd name="T35" fmla="*/ 72 h 78"/>
                <a:gd name="T36" fmla="*/ 46 w 92"/>
                <a:gd name="T37" fmla="*/ 62 h 78"/>
                <a:gd name="T38" fmla="*/ 54 w 92"/>
                <a:gd name="T39" fmla="*/ 64 h 78"/>
                <a:gd name="T40" fmla="*/ 62 w 92"/>
                <a:gd name="T41" fmla="*/ 64 h 78"/>
                <a:gd name="T42" fmla="*/ 68 w 92"/>
                <a:gd name="T43" fmla="*/ 60 h 78"/>
                <a:gd name="T44" fmla="*/ 74 w 92"/>
                <a:gd name="T45" fmla="*/ 54 h 78"/>
                <a:gd name="T46" fmla="*/ 78 w 92"/>
                <a:gd name="T47" fmla="*/ 48 h 78"/>
                <a:gd name="T48" fmla="*/ 78 w 92"/>
                <a:gd name="T49" fmla="*/ 40 h 78"/>
                <a:gd name="T50" fmla="*/ 76 w 92"/>
                <a:gd name="T51" fmla="*/ 32 h 78"/>
                <a:gd name="T52" fmla="*/ 70 w 92"/>
                <a:gd name="T53" fmla="*/ 26 h 78"/>
                <a:gd name="T54" fmla="*/ 66 w 92"/>
                <a:gd name="T55" fmla="*/ 24 h 78"/>
                <a:gd name="T56" fmla="*/ 60 w 92"/>
                <a:gd name="T57" fmla="*/ 24 h 78"/>
                <a:gd name="T58" fmla="*/ 54 w 92"/>
                <a:gd name="T59" fmla="*/ 24 h 78"/>
                <a:gd name="T60" fmla="*/ 50 w 92"/>
                <a:gd name="T61" fmla="*/ 26 h 78"/>
                <a:gd name="T62" fmla="*/ 40 w 92"/>
                <a:gd name="T63" fmla="*/ 40 h 78"/>
                <a:gd name="T64" fmla="*/ 40 w 92"/>
                <a:gd name="T65" fmla="*/ 46 h 78"/>
                <a:gd name="T66" fmla="*/ 40 w 92"/>
                <a:gd name="T67" fmla="*/ 52 h 78"/>
                <a:gd name="T68" fmla="*/ 42 w 92"/>
                <a:gd name="T69" fmla="*/ 56 h 78"/>
                <a:gd name="T70" fmla="*/ 46 w 92"/>
                <a:gd name="T71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78">
                  <a:moveTo>
                    <a:pt x="44" y="72"/>
                  </a:moveTo>
                  <a:lnTo>
                    <a:pt x="44" y="72"/>
                  </a:lnTo>
                  <a:lnTo>
                    <a:pt x="38" y="6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56"/>
                  </a:lnTo>
                  <a:lnTo>
                    <a:pt x="34" y="50"/>
                  </a:lnTo>
                  <a:lnTo>
                    <a:pt x="12" y="78"/>
                  </a:lnTo>
                  <a:lnTo>
                    <a:pt x="0" y="72"/>
                  </a:lnTo>
                  <a:lnTo>
                    <a:pt x="52" y="0"/>
                  </a:lnTo>
                  <a:lnTo>
                    <a:pt x="62" y="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2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4" y="16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4" y="24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48" y="76"/>
                  </a:lnTo>
                  <a:lnTo>
                    <a:pt x="44" y="72"/>
                  </a:lnTo>
                  <a:lnTo>
                    <a:pt x="44" y="72"/>
                  </a:lnTo>
                  <a:close/>
                  <a:moveTo>
                    <a:pt x="46" y="62"/>
                  </a:moveTo>
                  <a:lnTo>
                    <a:pt x="46" y="6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0" y="26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6" y="62"/>
                  </a:lnTo>
                  <a:lnTo>
                    <a:pt x="46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90"/>
            <p:cNvSpPr>
              <a:spLocks/>
            </p:cNvSpPr>
            <p:nvPr/>
          </p:nvSpPr>
          <p:spPr bwMode="auto">
            <a:xfrm>
              <a:off x="3872000" y="3530112"/>
              <a:ext cx="120650" cy="133350"/>
            </a:xfrm>
            <a:custGeom>
              <a:avLst/>
              <a:gdLst>
                <a:gd name="T0" fmla="*/ 46 w 76"/>
                <a:gd name="T1" fmla="*/ 84 h 84"/>
                <a:gd name="T2" fmla="*/ 36 w 76"/>
                <a:gd name="T3" fmla="*/ 76 h 84"/>
                <a:gd name="T4" fmla="*/ 56 w 76"/>
                <a:gd name="T5" fmla="*/ 48 h 84"/>
                <a:gd name="T6" fmla="*/ 56 w 76"/>
                <a:gd name="T7" fmla="*/ 48 h 84"/>
                <a:gd name="T8" fmla="*/ 60 w 76"/>
                <a:gd name="T9" fmla="*/ 42 h 84"/>
                <a:gd name="T10" fmla="*/ 60 w 76"/>
                <a:gd name="T11" fmla="*/ 36 h 84"/>
                <a:gd name="T12" fmla="*/ 60 w 76"/>
                <a:gd name="T13" fmla="*/ 36 h 84"/>
                <a:gd name="T14" fmla="*/ 60 w 76"/>
                <a:gd name="T15" fmla="*/ 32 h 84"/>
                <a:gd name="T16" fmla="*/ 56 w 76"/>
                <a:gd name="T17" fmla="*/ 28 h 84"/>
                <a:gd name="T18" fmla="*/ 56 w 76"/>
                <a:gd name="T19" fmla="*/ 28 h 84"/>
                <a:gd name="T20" fmla="*/ 52 w 76"/>
                <a:gd name="T21" fmla="*/ 26 h 84"/>
                <a:gd name="T22" fmla="*/ 52 w 76"/>
                <a:gd name="T23" fmla="*/ 26 h 84"/>
                <a:gd name="T24" fmla="*/ 46 w 76"/>
                <a:gd name="T25" fmla="*/ 24 h 84"/>
                <a:gd name="T26" fmla="*/ 46 w 76"/>
                <a:gd name="T27" fmla="*/ 24 h 84"/>
                <a:gd name="T28" fmla="*/ 38 w 76"/>
                <a:gd name="T29" fmla="*/ 26 h 84"/>
                <a:gd name="T30" fmla="*/ 38 w 76"/>
                <a:gd name="T31" fmla="*/ 26 h 84"/>
                <a:gd name="T32" fmla="*/ 34 w 76"/>
                <a:gd name="T33" fmla="*/ 28 h 84"/>
                <a:gd name="T34" fmla="*/ 12 w 76"/>
                <a:gd name="T35" fmla="*/ 58 h 84"/>
                <a:gd name="T36" fmla="*/ 0 w 76"/>
                <a:gd name="T37" fmla="*/ 50 h 84"/>
                <a:gd name="T38" fmla="*/ 38 w 76"/>
                <a:gd name="T39" fmla="*/ 0 h 84"/>
                <a:gd name="T40" fmla="*/ 46 w 76"/>
                <a:gd name="T41" fmla="*/ 8 h 84"/>
                <a:gd name="T42" fmla="*/ 40 w 76"/>
                <a:gd name="T43" fmla="*/ 18 h 84"/>
                <a:gd name="T44" fmla="*/ 40 w 76"/>
                <a:gd name="T45" fmla="*/ 18 h 84"/>
                <a:gd name="T46" fmla="*/ 46 w 76"/>
                <a:gd name="T47" fmla="*/ 16 h 84"/>
                <a:gd name="T48" fmla="*/ 54 w 76"/>
                <a:gd name="T49" fmla="*/ 16 h 84"/>
                <a:gd name="T50" fmla="*/ 54 w 76"/>
                <a:gd name="T51" fmla="*/ 16 h 84"/>
                <a:gd name="T52" fmla="*/ 62 w 76"/>
                <a:gd name="T53" fmla="*/ 18 h 84"/>
                <a:gd name="T54" fmla="*/ 68 w 76"/>
                <a:gd name="T55" fmla="*/ 22 h 84"/>
                <a:gd name="T56" fmla="*/ 68 w 76"/>
                <a:gd name="T57" fmla="*/ 22 h 84"/>
                <a:gd name="T58" fmla="*/ 72 w 76"/>
                <a:gd name="T59" fmla="*/ 26 h 84"/>
                <a:gd name="T60" fmla="*/ 74 w 76"/>
                <a:gd name="T61" fmla="*/ 28 h 84"/>
                <a:gd name="T62" fmla="*/ 74 w 76"/>
                <a:gd name="T63" fmla="*/ 28 h 84"/>
                <a:gd name="T64" fmla="*/ 76 w 76"/>
                <a:gd name="T65" fmla="*/ 36 h 84"/>
                <a:gd name="T66" fmla="*/ 76 w 76"/>
                <a:gd name="T67" fmla="*/ 36 h 84"/>
                <a:gd name="T68" fmla="*/ 72 w 76"/>
                <a:gd name="T69" fmla="*/ 44 h 84"/>
                <a:gd name="T70" fmla="*/ 72 w 76"/>
                <a:gd name="T71" fmla="*/ 44 h 84"/>
                <a:gd name="T72" fmla="*/ 68 w 76"/>
                <a:gd name="T73" fmla="*/ 54 h 84"/>
                <a:gd name="T74" fmla="*/ 46 w 76"/>
                <a:gd name="T75" fmla="*/ 84 h 84"/>
                <a:gd name="T76" fmla="*/ 46 w 76"/>
                <a:gd name="T7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84">
                  <a:moveTo>
                    <a:pt x="46" y="84"/>
                  </a:moveTo>
                  <a:lnTo>
                    <a:pt x="36" y="76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0" y="32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8"/>
                  </a:lnTo>
                  <a:lnTo>
                    <a:pt x="12" y="58"/>
                  </a:lnTo>
                  <a:lnTo>
                    <a:pt x="0" y="50"/>
                  </a:lnTo>
                  <a:lnTo>
                    <a:pt x="38" y="0"/>
                  </a:lnTo>
                  <a:lnTo>
                    <a:pt x="46" y="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6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2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72" y="26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68" y="54"/>
                  </a:lnTo>
                  <a:lnTo>
                    <a:pt x="46" y="84"/>
                  </a:lnTo>
                  <a:lnTo>
                    <a:pt x="46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91"/>
            <p:cNvSpPr>
              <a:spLocks noEditPoints="1"/>
            </p:cNvSpPr>
            <p:nvPr/>
          </p:nvSpPr>
          <p:spPr bwMode="auto">
            <a:xfrm>
              <a:off x="4018050" y="3631712"/>
              <a:ext cx="104775" cy="107950"/>
            </a:xfrm>
            <a:custGeom>
              <a:avLst/>
              <a:gdLst>
                <a:gd name="T0" fmla="*/ 58 w 66"/>
                <a:gd name="T1" fmla="*/ 52 h 68"/>
                <a:gd name="T2" fmla="*/ 48 w 66"/>
                <a:gd name="T3" fmla="*/ 62 h 68"/>
                <a:gd name="T4" fmla="*/ 42 w 66"/>
                <a:gd name="T5" fmla="*/ 66 h 68"/>
                <a:gd name="T6" fmla="*/ 36 w 66"/>
                <a:gd name="T7" fmla="*/ 68 h 68"/>
                <a:gd name="T8" fmla="*/ 24 w 66"/>
                <a:gd name="T9" fmla="*/ 68 h 68"/>
                <a:gd name="T10" fmla="*/ 18 w 66"/>
                <a:gd name="T11" fmla="*/ 66 h 68"/>
                <a:gd name="T12" fmla="*/ 12 w 66"/>
                <a:gd name="T13" fmla="*/ 64 h 68"/>
                <a:gd name="T14" fmla="*/ 4 w 66"/>
                <a:gd name="T15" fmla="*/ 54 h 68"/>
                <a:gd name="T16" fmla="*/ 2 w 66"/>
                <a:gd name="T17" fmla="*/ 48 h 68"/>
                <a:gd name="T18" fmla="*/ 0 w 66"/>
                <a:gd name="T19" fmla="*/ 42 h 68"/>
                <a:gd name="T20" fmla="*/ 2 w 66"/>
                <a:gd name="T21" fmla="*/ 30 h 68"/>
                <a:gd name="T22" fmla="*/ 8 w 66"/>
                <a:gd name="T23" fmla="*/ 16 h 68"/>
                <a:gd name="T24" fmla="*/ 14 w 66"/>
                <a:gd name="T25" fmla="*/ 12 h 68"/>
                <a:gd name="T26" fmla="*/ 18 w 66"/>
                <a:gd name="T27" fmla="*/ 6 h 68"/>
                <a:gd name="T28" fmla="*/ 30 w 66"/>
                <a:gd name="T29" fmla="*/ 2 h 68"/>
                <a:gd name="T30" fmla="*/ 42 w 66"/>
                <a:gd name="T31" fmla="*/ 0 h 68"/>
                <a:gd name="T32" fmla="*/ 48 w 66"/>
                <a:gd name="T33" fmla="*/ 2 h 68"/>
                <a:gd name="T34" fmla="*/ 54 w 66"/>
                <a:gd name="T35" fmla="*/ 6 h 68"/>
                <a:gd name="T36" fmla="*/ 62 w 66"/>
                <a:gd name="T37" fmla="*/ 14 h 68"/>
                <a:gd name="T38" fmla="*/ 64 w 66"/>
                <a:gd name="T39" fmla="*/ 20 h 68"/>
                <a:gd name="T40" fmla="*/ 66 w 66"/>
                <a:gd name="T41" fmla="*/ 26 h 68"/>
                <a:gd name="T42" fmla="*/ 64 w 66"/>
                <a:gd name="T43" fmla="*/ 40 h 68"/>
                <a:gd name="T44" fmla="*/ 62 w 66"/>
                <a:gd name="T45" fmla="*/ 46 h 68"/>
                <a:gd name="T46" fmla="*/ 58 w 66"/>
                <a:gd name="T47" fmla="*/ 52 h 68"/>
                <a:gd name="T48" fmla="*/ 46 w 66"/>
                <a:gd name="T49" fmla="*/ 44 h 68"/>
                <a:gd name="T50" fmla="*/ 52 w 66"/>
                <a:gd name="T51" fmla="*/ 36 h 68"/>
                <a:gd name="T52" fmla="*/ 54 w 66"/>
                <a:gd name="T53" fmla="*/ 28 h 68"/>
                <a:gd name="T54" fmla="*/ 52 w 66"/>
                <a:gd name="T55" fmla="*/ 20 h 68"/>
                <a:gd name="T56" fmla="*/ 48 w 66"/>
                <a:gd name="T57" fmla="*/ 16 h 68"/>
                <a:gd name="T58" fmla="*/ 40 w 66"/>
                <a:gd name="T59" fmla="*/ 12 h 68"/>
                <a:gd name="T60" fmla="*/ 34 w 66"/>
                <a:gd name="T61" fmla="*/ 14 h 68"/>
                <a:gd name="T62" fmla="*/ 26 w 66"/>
                <a:gd name="T63" fmla="*/ 18 h 68"/>
                <a:gd name="T64" fmla="*/ 20 w 66"/>
                <a:gd name="T65" fmla="*/ 24 h 68"/>
                <a:gd name="T66" fmla="*/ 14 w 66"/>
                <a:gd name="T67" fmla="*/ 34 h 68"/>
                <a:gd name="T68" fmla="*/ 12 w 66"/>
                <a:gd name="T69" fmla="*/ 42 h 68"/>
                <a:gd name="T70" fmla="*/ 14 w 66"/>
                <a:gd name="T71" fmla="*/ 48 h 68"/>
                <a:gd name="T72" fmla="*/ 20 w 66"/>
                <a:gd name="T73" fmla="*/ 54 h 68"/>
                <a:gd name="T74" fmla="*/ 26 w 66"/>
                <a:gd name="T75" fmla="*/ 56 h 68"/>
                <a:gd name="T76" fmla="*/ 32 w 66"/>
                <a:gd name="T77" fmla="*/ 56 h 68"/>
                <a:gd name="T78" fmla="*/ 40 w 66"/>
                <a:gd name="T79" fmla="*/ 52 h 68"/>
                <a:gd name="T80" fmla="*/ 46 w 66"/>
                <a:gd name="T81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6" h="68">
                  <a:moveTo>
                    <a:pt x="58" y="52"/>
                  </a:moveTo>
                  <a:lnTo>
                    <a:pt x="58" y="52"/>
                  </a:lnTo>
                  <a:lnTo>
                    <a:pt x="52" y="58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2" y="66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0" y="68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18" y="66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2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3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2" y="46"/>
                  </a:lnTo>
                  <a:lnTo>
                    <a:pt x="58" y="52"/>
                  </a:lnTo>
                  <a:lnTo>
                    <a:pt x="58" y="52"/>
                  </a:lnTo>
                  <a:close/>
                  <a:moveTo>
                    <a:pt x="46" y="44"/>
                  </a:moveTo>
                  <a:lnTo>
                    <a:pt x="46" y="4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6" y="4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92"/>
            <p:cNvSpPr>
              <a:spLocks/>
            </p:cNvSpPr>
            <p:nvPr/>
          </p:nvSpPr>
          <p:spPr bwMode="auto">
            <a:xfrm>
              <a:off x="4091075" y="3695212"/>
              <a:ext cx="120650" cy="123825"/>
            </a:xfrm>
            <a:custGeom>
              <a:avLst/>
              <a:gdLst>
                <a:gd name="T0" fmla="*/ 0 w 76"/>
                <a:gd name="T1" fmla="*/ 46 h 78"/>
                <a:gd name="T2" fmla="*/ 6 w 76"/>
                <a:gd name="T3" fmla="*/ 40 h 78"/>
                <a:gd name="T4" fmla="*/ 14 w 76"/>
                <a:gd name="T5" fmla="*/ 34 h 78"/>
                <a:gd name="T6" fmla="*/ 22 w 76"/>
                <a:gd name="T7" fmla="*/ 32 h 78"/>
                <a:gd name="T8" fmla="*/ 34 w 76"/>
                <a:gd name="T9" fmla="*/ 32 h 78"/>
                <a:gd name="T10" fmla="*/ 42 w 76"/>
                <a:gd name="T11" fmla="*/ 34 h 78"/>
                <a:gd name="T12" fmla="*/ 50 w 76"/>
                <a:gd name="T13" fmla="*/ 34 h 78"/>
                <a:gd name="T14" fmla="*/ 56 w 76"/>
                <a:gd name="T15" fmla="*/ 34 h 78"/>
                <a:gd name="T16" fmla="*/ 60 w 76"/>
                <a:gd name="T17" fmla="*/ 30 h 78"/>
                <a:gd name="T18" fmla="*/ 62 w 76"/>
                <a:gd name="T19" fmla="*/ 24 h 78"/>
                <a:gd name="T20" fmla="*/ 60 w 76"/>
                <a:gd name="T21" fmla="*/ 20 h 78"/>
                <a:gd name="T22" fmla="*/ 56 w 76"/>
                <a:gd name="T23" fmla="*/ 16 h 78"/>
                <a:gd name="T24" fmla="*/ 50 w 76"/>
                <a:gd name="T25" fmla="*/ 12 h 78"/>
                <a:gd name="T26" fmla="*/ 46 w 76"/>
                <a:gd name="T27" fmla="*/ 12 h 78"/>
                <a:gd name="T28" fmla="*/ 40 w 76"/>
                <a:gd name="T29" fmla="*/ 12 h 78"/>
                <a:gd name="T30" fmla="*/ 36 w 76"/>
                <a:gd name="T31" fmla="*/ 0 h 78"/>
                <a:gd name="T32" fmla="*/ 40 w 76"/>
                <a:gd name="T33" fmla="*/ 0 h 78"/>
                <a:gd name="T34" fmla="*/ 48 w 76"/>
                <a:gd name="T35" fmla="*/ 0 h 78"/>
                <a:gd name="T36" fmla="*/ 56 w 76"/>
                <a:gd name="T37" fmla="*/ 2 h 78"/>
                <a:gd name="T38" fmla="*/ 64 w 76"/>
                <a:gd name="T39" fmla="*/ 8 h 78"/>
                <a:gd name="T40" fmla="*/ 72 w 76"/>
                <a:gd name="T41" fmla="*/ 14 h 78"/>
                <a:gd name="T42" fmla="*/ 76 w 76"/>
                <a:gd name="T43" fmla="*/ 22 h 78"/>
                <a:gd name="T44" fmla="*/ 76 w 76"/>
                <a:gd name="T45" fmla="*/ 30 h 78"/>
                <a:gd name="T46" fmla="*/ 72 w 76"/>
                <a:gd name="T47" fmla="*/ 38 h 78"/>
                <a:gd name="T48" fmla="*/ 66 w 76"/>
                <a:gd name="T49" fmla="*/ 42 h 78"/>
                <a:gd name="T50" fmla="*/ 60 w 76"/>
                <a:gd name="T51" fmla="*/ 46 h 78"/>
                <a:gd name="T52" fmla="*/ 52 w 76"/>
                <a:gd name="T53" fmla="*/ 46 h 78"/>
                <a:gd name="T54" fmla="*/ 46 w 76"/>
                <a:gd name="T55" fmla="*/ 44 h 78"/>
                <a:gd name="T56" fmla="*/ 40 w 76"/>
                <a:gd name="T57" fmla="*/ 44 h 78"/>
                <a:gd name="T58" fmla="*/ 32 w 76"/>
                <a:gd name="T59" fmla="*/ 44 h 78"/>
                <a:gd name="T60" fmla="*/ 26 w 76"/>
                <a:gd name="T61" fmla="*/ 44 h 78"/>
                <a:gd name="T62" fmla="*/ 20 w 76"/>
                <a:gd name="T63" fmla="*/ 46 h 78"/>
                <a:gd name="T64" fmla="*/ 44 w 76"/>
                <a:gd name="T65" fmla="*/ 78 h 78"/>
                <a:gd name="T66" fmla="*/ 0 w 76"/>
                <a:gd name="T67" fmla="*/ 4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78">
                  <a:moveTo>
                    <a:pt x="0" y="46"/>
                  </a:moveTo>
                  <a:lnTo>
                    <a:pt x="0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0" y="20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6" y="1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0" y="46"/>
                  </a:lnTo>
                  <a:lnTo>
                    <a:pt x="52" y="68"/>
                  </a:lnTo>
                  <a:lnTo>
                    <a:pt x="44" y="78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3"/>
            <p:cNvSpPr>
              <a:spLocks noEditPoints="1"/>
            </p:cNvSpPr>
            <p:nvPr/>
          </p:nvSpPr>
          <p:spPr bwMode="auto">
            <a:xfrm>
              <a:off x="3364000" y="4104787"/>
              <a:ext cx="133350" cy="127000"/>
            </a:xfrm>
            <a:custGeom>
              <a:avLst/>
              <a:gdLst>
                <a:gd name="T0" fmla="*/ 0 w 84"/>
                <a:gd name="T1" fmla="*/ 26 h 80"/>
                <a:gd name="T2" fmla="*/ 10 w 84"/>
                <a:gd name="T3" fmla="*/ 12 h 80"/>
                <a:gd name="T4" fmla="*/ 16 w 84"/>
                <a:gd name="T5" fmla="*/ 6 h 80"/>
                <a:gd name="T6" fmla="*/ 22 w 84"/>
                <a:gd name="T7" fmla="*/ 4 h 80"/>
                <a:gd name="T8" fmla="*/ 38 w 84"/>
                <a:gd name="T9" fmla="*/ 0 h 80"/>
                <a:gd name="T10" fmla="*/ 46 w 84"/>
                <a:gd name="T11" fmla="*/ 0 h 80"/>
                <a:gd name="T12" fmla="*/ 54 w 84"/>
                <a:gd name="T13" fmla="*/ 2 h 80"/>
                <a:gd name="T14" fmla="*/ 68 w 84"/>
                <a:gd name="T15" fmla="*/ 10 h 80"/>
                <a:gd name="T16" fmla="*/ 74 w 84"/>
                <a:gd name="T17" fmla="*/ 16 h 80"/>
                <a:gd name="T18" fmla="*/ 78 w 84"/>
                <a:gd name="T19" fmla="*/ 22 h 80"/>
                <a:gd name="T20" fmla="*/ 84 w 84"/>
                <a:gd name="T21" fmla="*/ 36 h 80"/>
                <a:gd name="T22" fmla="*/ 84 w 84"/>
                <a:gd name="T23" fmla="*/ 44 h 80"/>
                <a:gd name="T24" fmla="*/ 82 w 84"/>
                <a:gd name="T25" fmla="*/ 54 h 80"/>
                <a:gd name="T26" fmla="*/ 74 w 84"/>
                <a:gd name="T27" fmla="*/ 68 h 80"/>
                <a:gd name="T28" fmla="*/ 68 w 84"/>
                <a:gd name="T29" fmla="*/ 72 h 80"/>
                <a:gd name="T30" fmla="*/ 60 w 84"/>
                <a:gd name="T31" fmla="*/ 76 h 80"/>
                <a:gd name="T32" fmla="*/ 44 w 84"/>
                <a:gd name="T33" fmla="*/ 80 h 80"/>
                <a:gd name="T34" fmla="*/ 36 w 84"/>
                <a:gd name="T35" fmla="*/ 80 h 80"/>
                <a:gd name="T36" fmla="*/ 28 w 84"/>
                <a:gd name="T37" fmla="*/ 78 h 80"/>
                <a:gd name="T38" fmla="*/ 14 w 84"/>
                <a:gd name="T39" fmla="*/ 70 h 80"/>
                <a:gd name="T40" fmla="*/ 8 w 84"/>
                <a:gd name="T41" fmla="*/ 64 h 80"/>
                <a:gd name="T42" fmla="*/ 4 w 84"/>
                <a:gd name="T43" fmla="*/ 58 h 80"/>
                <a:gd name="T44" fmla="*/ 0 w 84"/>
                <a:gd name="T45" fmla="*/ 42 h 80"/>
                <a:gd name="T46" fmla="*/ 0 w 84"/>
                <a:gd name="T47" fmla="*/ 34 h 80"/>
                <a:gd name="T48" fmla="*/ 0 w 84"/>
                <a:gd name="T49" fmla="*/ 26 h 80"/>
                <a:gd name="T50" fmla="*/ 50 w 84"/>
                <a:gd name="T51" fmla="*/ 14 h 80"/>
                <a:gd name="T52" fmla="*/ 38 w 84"/>
                <a:gd name="T53" fmla="*/ 12 h 80"/>
                <a:gd name="T54" fmla="*/ 28 w 84"/>
                <a:gd name="T55" fmla="*/ 14 h 80"/>
                <a:gd name="T56" fmla="*/ 18 w 84"/>
                <a:gd name="T57" fmla="*/ 20 h 80"/>
                <a:gd name="T58" fmla="*/ 12 w 84"/>
                <a:gd name="T59" fmla="*/ 30 h 80"/>
                <a:gd name="T60" fmla="*/ 12 w 84"/>
                <a:gd name="T61" fmla="*/ 36 h 80"/>
                <a:gd name="T62" fmla="*/ 12 w 84"/>
                <a:gd name="T63" fmla="*/ 42 h 80"/>
                <a:gd name="T64" fmla="*/ 16 w 84"/>
                <a:gd name="T65" fmla="*/ 52 h 80"/>
                <a:gd name="T66" fmla="*/ 24 w 84"/>
                <a:gd name="T67" fmla="*/ 60 h 80"/>
                <a:gd name="T68" fmla="*/ 34 w 84"/>
                <a:gd name="T69" fmla="*/ 66 h 80"/>
                <a:gd name="T70" fmla="*/ 44 w 84"/>
                <a:gd name="T71" fmla="*/ 68 h 80"/>
                <a:gd name="T72" fmla="*/ 56 w 84"/>
                <a:gd name="T73" fmla="*/ 64 h 80"/>
                <a:gd name="T74" fmla="*/ 64 w 84"/>
                <a:gd name="T75" fmla="*/ 58 h 80"/>
                <a:gd name="T76" fmla="*/ 70 w 84"/>
                <a:gd name="T77" fmla="*/ 50 h 80"/>
                <a:gd name="T78" fmla="*/ 72 w 84"/>
                <a:gd name="T79" fmla="*/ 44 h 80"/>
                <a:gd name="T80" fmla="*/ 72 w 84"/>
                <a:gd name="T81" fmla="*/ 38 h 80"/>
                <a:gd name="T82" fmla="*/ 68 w 84"/>
                <a:gd name="T83" fmla="*/ 28 h 80"/>
                <a:gd name="T84" fmla="*/ 60 w 84"/>
                <a:gd name="T85" fmla="*/ 20 h 80"/>
                <a:gd name="T86" fmla="*/ 50 w 84"/>
                <a:gd name="T87" fmla="*/ 1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" h="80">
                  <a:moveTo>
                    <a:pt x="0" y="26"/>
                  </a:moveTo>
                  <a:lnTo>
                    <a:pt x="0" y="26"/>
                  </a:lnTo>
                  <a:lnTo>
                    <a:pt x="4" y="1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2" y="4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4" y="1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8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4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8" y="62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68" y="72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52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36" y="8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22" y="74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8" y="6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26"/>
                  </a:lnTo>
                  <a:close/>
                  <a:moveTo>
                    <a:pt x="50" y="14"/>
                  </a:moveTo>
                  <a:lnTo>
                    <a:pt x="50" y="14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4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34" y="66"/>
                  </a:lnTo>
                  <a:lnTo>
                    <a:pt x="34" y="66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8" y="54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2" y="44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0" y="14"/>
                  </a:ln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4"/>
            <p:cNvSpPr>
              <a:spLocks noEditPoints="1"/>
            </p:cNvSpPr>
            <p:nvPr/>
          </p:nvSpPr>
          <p:spPr bwMode="auto">
            <a:xfrm>
              <a:off x="3297325" y="4215912"/>
              <a:ext cx="136525" cy="123825"/>
            </a:xfrm>
            <a:custGeom>
              <a:avLst/>
              <a:gdLst>
                <a:gd name="T0" fmla="*/ 16 w 86"/>
                <a:gd name="T1" fmla="*/ 40 h 78"/>
                <a:gd name="T2" fmla="*/ 22 w 86"/>
                <a:gd name="T3" fmla="*/ 28 h 78"/>
                <a:gd name="T4" fmla="*/ 28 w 86"/>
                <a:gd name="T5" fmla="*/ 26 h 78"/>
                <a:gd name="T6" fmla="*/ 0 w 86"/>
                <a:gd name="T7" fmla="*/ 12 h 78"/>
                <a:gd name="T8" fmla="*/ 86 w 86"/>
                <a:gd name="T9" fmla="*/ 26 h 78"/>
                <a:gd name="T10" fmla="*/ 72 w 86"/>
                <a:gd name="T11" fmla="*/ 34 h 78"/>
                <a:gd name="T12" fmla="*/ 76 w 86"/>
                <a:gd name="T13" fmla="*/ 40 h 78"/>
                <a:gd name="T14" fmla="*/ 78 w 86"/>
                <a:gd name="T15" fmla="*/ 46 h 78"/>
                <a:gd name="T16" fmla="*/ 76 w 86"/>
                <a:gd name="T17" fmla="*/ 58 h 78"/>
                <a:gd name="T18" fmla="*/ 74 w 86"/>
                <a:gd name="T19" fmla="*/ 64 h 78"/>
                <a:gd name="T20" fmla="*/ 70 w 86"/>
                <a:gd name="T21" fmla="*/ 68 h 78"/>
                <a:gd name="T22" fmla="*/ 62 w 86"/>
                <a:gd name="T23" fmla="*/ 76 h 78"/>
                <a:gd name="T24" fmla="*/ 50 w 86"/>
                <a:gd name="T25" fmla="*/ 78 h 78"/>
                <a:gd name="T26" fmla="*/ 38 w 86"/>
                <a:gd name="T27" fmla="*/ 76 h 78"/>
                <a:gd name="T28" fmla="*/ 26 w 86"/>
                <a:gd name="T29" fmla="*/ 70 h 78"/>
                <a:gd name="T30" fmla="*/ 18 w 86"/>
                <a:gd name="T31" fmla="*/ 62 h 78"/>
                <a:gd name="T32" fmla="*/ 14 w 86"/>
                <a:gd name="T33" fmla="*/ 52 h 78"/>
                <a:gd name="T34" fmla="*/ 16 w 86"/>
                <a:gd name="T35" fmla="*/ 40 h 78"/>
                <a:gd name="T36" fmla="*/ 28 w 86"/>
                <a:gd name="T37" fmla="*/ 40 h 78"/>
                <a:gd name="T38" fmla="*/ 26 w 86"/>
                <a:gd name="T39" fmla="*/ 48 h 78"/>
                <a:gd name="T40" fmla="*/ 30 w 86"/>
                <a:gd name="T41" fmla="*/ 54 h 78"/>
                <a:gd name="T42" fmla="*/ 34 w 86"/>
                <a:gd name="T43" fmla="*/ 60 h 78"/>
                <a:gd name="T44" fmla="*/ 42 w 86"/>
                <a:gd name="T45" fmla="*/ 64 h 78"/>
                <a:gd name="T46" fmla="*/ 50 w 86"/>
                <a:gd name="T47" fmla="*/ 64 h 78"/>
                <a:gd name="T48" fmla="*/ 58 w 86"/>
                <a:gd name="T49" fmla="*/ 62 h 78"/>
                <a:gd name="T50" fmla="*/ 64 w 86"/>
                <a:gd name="T51" fmla="*/ 58 h 78"/>
                <a:gd name="T52" fmla="*/ 68 w 86"/>
                <a:gd name="T53" fmla="*/ 52 h 78"/>
                <a:gd name="T54" fmla="*/ 68 w 86"/>
                <a:gd name="T55" fmla="*/ 46 h 78"/>
                <a:gd name="T56" fmla="*/ 68 w 86"/>
                <a:gd name="T57" fmla="*/ 40 h 78"/>
                <a:gd name="T58" fmla="*/ 64 w 86"/>
                <a:gd name="T59" fmla="*/ 36 h 78"/>
                <a:gd name="T60" fmla="*/ 60 w 86"/>
                <a:gd name="T61" fmla="*/ 32 h 78"/>
                <a:gd name="T62" fmla="*/ 46 w 86"/>
                <a:gd name="T63" fmla="*/ 26 h 78"/>
                <a:gd name="T64" fmla="*/ 40 w 86"/>
                <a:gd name="T65" fmla="*/ 28 h 78"/>
                <a:gd name="T66" fmla="*/ 34 w 86"/>
                <a:gd name="T67" fmla="*/ 30 h 78"/>
                <a:gd name="T68" fmla="*/ 30 w 86"/>
                <a:gd name="T69" fmla="*/ 34 h 78"/>
                <a:gd name="T70" fmla="*/ 28 w 86"/>
                <a:gd name="T71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78">
                  <a:moveTo>
                    <a:pt x="16" y="40"/>
                  </a:moveTo>
                  <a:lnTo>
                    <a:pt x="16" y="40"/>
                  </a:lnTo>
                  <a:lnTo>
                    <a:pt x="18" y="3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8" y="26"/>
                  </a:lnTo>
                  <a:lnTo>
                    <a:pt x="34" y="24"/>
                  </a:lnTo>
                  <a:lnTo>
                    <a:pt x="0" y="12"/>
                  </a:lnTo>
                  <a:lnTo>
                    <a:pt x="4" y="0"/>
                  </a:lnTo>
                  <a:lnTo>
                    <a:pt x="86" y="26"/>
                  </a:lnTo>
                  <a:lnTo>
                    <a:pt x="82" y="38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6" y="4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52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4" y="64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46"/>
                  </a:lnTo>
                  <a:lnTo>
                    <a:pt x="16" y="40"/>
                  </a:lnTo>
                  <a:lnTo>
                    <a:pt x="16" y="40"/>
                  </a:lnTo>
                  <a:close/>
                  <a:moveTo>
                    <a:pt x="28" y="40"/>
                  </a:moveTo>
                  <a:lnTo>
                    <a:pt x="28" y="40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0" y="3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40"/>
                  </a:lnTo>
                  <a:lnTo>
                    <a:pt x="2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5"/>
            <p:cNvSpPr>
              <a:spLocks noEditPoints="1"/>
            </p:cNvSpPr>
            <p:nvPr/>
          </p:nvSpPr>
          <p:spPr bwMode="auto">
            <a:xfrm>
              <a:off x="3275100" y="4403237"/>
              <a:ext cx="139700" cy="60325"/>
            </a:xfrm>
            <a:custGeom>
              <a:avLst/>
              <a:gdLst>
                <a:gd name="T0" fmla="*/ 4 w 88"/>
                <a:gd name="T1" fmla="*/ 0 h 38"/>
                <a:gd name="T2" fmla="*/ 64 w 88"/>
                <a:gd name="T3" fmla="*/ 18 h 38"/>
                <a:gd name="T4" fmla="*/ 60 w 88"/>
                <a:gd name="T5" fmla="*/ 32 h 38"/>
                <a:gd name="T6" fmla="*/ 0 w 88"/>
                <a:gd name="T7" fmla="*/ 12 h 38"/>
                <a:gd name="T8" fmla="*/ 4 w 88"/>
                <a:gd name="T9" fmla="*/ 0 h 38"/>
                <a:gd name="T10" fmla="*/ 4 w 88"/>
                <a:gd name="T11" fmla="*/ 0 h 38"/>
                <a:gd name="T12" fmla="*/ 74 w 88"/>
                <a:gd name="T13" fmla="*/ 22 h 38"/>
                <a:gd name="T14" fmla="*/ 88 w 88"/>
                <a:gd name="T15" fmla="*/ 26 h 38"/>
                <a:gd name="T16" fmla="*/ 84 w 88"/>
                <a:gd name="T17" fmla="*/ 38 h 38"/>
                <a:gd name="T18" fmla="*/ 70 w 88"/>
                <a:gd name="T19" fmla="*/ 34 h 38"/>
                <a:gd name="T20" fmla="*/ 74 w 88"/>
                <a:gd name="T21" fmla="*/ 22 h 38"/>
                <a:gd name="T22" fmla="*/ 74 w 88"/>
                <a:gd name="T2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38">
                  <a:moveTo>
                    <a:pt x="4" y="0"/>
                  </a:moveTo>
                  <a:lnTo>
                    <a:pt x="64" y="18"/>
                  </a:lnTo>
                  <a:lnTo>
                    <a:pt x="60" y="32"/>
                  </a:lnTo>
                  <a:lnTo>
                    <a:pt x="0" y="12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74" y="22"/>
                  </a:moveTo>
                  <a:lnTo>
                    <a:pt x="88" y="26"/>
                  </a:lnTo>
                  <a:lnTo>
                    <a:pt x="84" y="38"/>
                  </a:lnTo>
                  <a:lnTo>
                    <a:pt x="70" y="34"/>
                  </a:lnTo>
                  <a:lnTo>
                    <a:pt x="74" y="22"/>
                  </a:lnTo>
                  <a:lnTo>
                    <a:pt x="7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6"/>
            <p:cNvSpPr>
              <a:spLocks/>
            </p:cNvSpPr>
            <p:nvPr/>
          </p:nvSpPr>
          <p:spPr bwMode="auto">
            <a:xfrm>
              <a:off x="3106825" y="4806462"/>
              <a:ext cx="136525" cy="111125"/>
            </a:xfrm>
            <a:custGeom>
              <a:avLst/>
              <a:gdLst>
                <a:gd name="T0" fmla="*/ 42 w 86"/>
                <a:gd name="T1" fmla="*/ 48 h 70"/>
                <a:gd name="T2" fmla="*/ 38 w 86"/>
                <a:gd name="T3" fmla="*/ 54 h 70"/>
                <a:gd name="T4" fmla="*/ 32 w 86"/>
                <a:gd name="T5" fmla="*/ 58 h 70"/>
                <a:gd name="T6" fmla="*/ 24 w 86"/>
                <a:gd name="T7" fmla="*/ 58 h 70"/>
                <a:gd name="T8" fmla="*/ 16 w 86"/>
                <a:gd name="T9" fmla="*/ 58 h 70"/>
                <a:gd name="T10" fmla="*/ 8 w 86"/>
                <a:gd name="T11" fmla="*/ 52 h 70"/>
                <a:gd name="T12" fmla="*/ 2 w 86"/>
                <a:gd name="T13" fmla="*/ 44 h 70"/>
                <a:gd name="T14" fmla="*/ 0 w 86"/>
                <a:gd name="T15" fmla="*/ 34 h 70"/>
                <a:gd name="T16" fmla="*/ 2 w 86"/>
                <a:gd name="T17" fmla="*/ 22 h 70"/>
                <a:gd name="T18" fmla="*/ 10 w 86"/>
                <a:gd name="T19" fmla="*/ 8 h 70"/>
                <a:gd name="T20" fmla="*/ 16 w 86"/>
                <a:gd name="T21" fmla="*/ 2 h 70"/>
                <a:gd name="T22" fmla="*/ 28 w 86"/>
                <a:gd name="T23" fmla="*/ 10 h 70"/>
                <a:gd name="T24" fmla="*/ 24 w 86"/>
                <a:gd name="T25" fmla="*/ 12 h 70"/>
                <a:gd name="T26" fmla="*/ 20 w 86"/>
                <a:gd name="T27" fmla="*/ 16 h 70"/>
                <a:gd name="T28" fmla="*/ 14 w 86"/>
                <a:gd name="T29" fmla="*/ 26 h 70"/>
                <a:gd name="T30" fmla="*/ 12 w 86"/>
                <a:gd name="T31" fmla="*/ 32 h 70"/>
                <a:gd name="T32" fmla="*/ 14 w 86"/>
                <a:gd name="T33" fmla="*/ 38 h 70"/>
                <a:gd name="T34" fmla="*/ 22 w 86"/>
                <a:gd name="T35" fmla="*/ 44 h 70"/>
                <a:gd name="T36" fmla="*/ 28 w 86"/>
                <a:gd name="T37" fmla="*/ 46 h 70"/>
                <a:gd name="T38" fmla="*/ 34 w 86"/>
                <a:gd name="T39" fmla="*/ 44 h 70"/>
                <a:gd name="T40" fmla="*/ 42 w 86"/>
                <a:gd name="T41" fmla="*/ 32 h 70"/>
                <a:gd name="T42" fmla="*/ 52 w 86"/>
                <a:gd name="T43" fmla="*/ 32 h 70"/>
                <a:gd name="T44" fmla="*/ 52 w 86"/>
                <a:gd name="T45" fmla="*/ 34 h 70"/>
                <a:gd name="T46" fmla="*/ 50 w 86"/>
                <a:gd name="T47" fmla="*/ 48 h 70"/>
                <a:gd name="T48" fmla="*/ 54 w 86"/>
                <a:gd name="T49" fmla="*/ 52 h 70"/>
                <a:gd name="T50" fmla="*/ 58 w 86"/>
                <a:gd name="T51" fmla="*/ 54 h 70"/>
                <a:gd name="T52" fmla="*/ 68 w 86"/>
                <a:gd name="T53" fmla="*/ 54 h 70"/>
                <a:gd name="T54" fmla="*/ 70 w 86"/>
                <a:gd name="T55" fmla="*/ 50 h 70"/>
                <a:gd name="T56" fmla="*/ 74 w 86"/>
                <a:gd name="T57" fmla="*/ 46 h 70"/>
                <a:gd name="T58" fmla="*/ 74 w 86"/>
                <a:gd name="T59" fmla="*/ 34 h 70"/>
                <a:gd name="T60" fmla="*/ 72 w 86"/>
                <a:gd name="T61" fmla="*/ 30 h 70"/>
                <a:gd name="T62" fmla="*/ 80 w 86"/>
                <a:gd name="T63" fmla="*/ 20 h 70"/>
                <a:gd name="T64" fmla="*/ 84 w 86"/>
                <a:gd name="T65" fmla="*/ 26 h 70"/>
                <a:gd name="T66" fmla="*/ 86 w 86"/>
                <a:gd name="T67" fmla="*/ 34 h 70"/>
                <a:gd name="T68" fmla="*/ 86 w 86"/>
                <a:gd name="T69" fmla="*/ 42 h 70"/>
                <a:gd name="T70" fmla="*/ 84 w 86"/>
                <a:gd name="T71" fmla="*/ 50 h 70"/>
                <a:gd name="T72" fmla="*/ 80 w 86"/>
                <a:gd name="T73" fmla="*/ 60 h 70"/>
                <a:gd name="T74" fmla="*/ 72 w 86"/>
                <a:gd name="T75" fmla="*/ 66 h 70"/>
                <a:gd name="T76" fmla="*/ 64 w 86"/>
                <a:gd name="T77" fmla="*/ 70 h 70"/>
                <a:gd name="T78" fmla="*/ 56 w 86"/>
                <a:gd name="T79" fmla="*/ 68 h 70"/>
                <a:gd name="T80" fmla="*/ 50 w 86"/>
                <a:gd name="T81" fmla="*/ 66 h 70"/>
                <a:gd name="T82" fmla="*/ 44 w 86"/>
                <a:gd name="T83" fmla="*/ 60 h 70"/>
                <a:gd name="T84" fmla="*/ 42 w 86"/>
                <a:gd name="T85" fmla="*/ 54 h 70"/>
                <a:gd name="T86" fmla="*/ 42 w 86"/>
                <a:gd name="T87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6" h="70">
                  <a:moveTo>
                    <a:pt x="42" y="48"/>
                  </a:moveTo>
                  <a:lnTo>
                    <a:pt x="42" y="48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12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2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6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8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52" y="3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0" y="42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54" y="52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64" y="56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70" y="50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4" y="40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2" y="30"/>
                  </a:lnTo>
                  <a:lnTo>
                    <a:pt x="70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4" y="50"/>
                  </a:lnTo>
                  <a:lnTo>
                    <a:pt x="84" y="50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48"/>
                  </a:lnTo>
                  <a:lnTo>
                    <a:pt x="42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7"/>
            <p:cNvSpPr>
              <a:spLocks/>
            </p:cNvSpPr>
            <p:nvPr/>
          </p:nvSpPr>
          <p:spPr bwMode="auto">
            <a:xfrm>
              <a:off x="3290975" y="4349262"/>
              <a:ext cx="136525" cy="66675"/>
            </a:xfrm>
            <a:custGeom>
              <a:avLst/>
              <a:gdLst>
                <a:gd name="T0" fmla="*/ 2 w 86"/>
                <a:gd name="T1" fmla="*/ 28 h 42"/>
                <a:gd name="T2" fmla="*/ 2 w 86"/>
                <a:gd name="T3" fmla="*/ 28 h 42"/>
                <a:gd name="T4" fmla="*/ 0 w 86"/>
                <a:gd name="T5" fmla="*/ 20 h 42"/>
                <a:gd name="T6" fmla="*/ 0 w 86"/>
                <a:gd name="T7" fmla="*/ 20 h 42"/>
                <a:gd name="T8" fmla="*/ 2 w 86"/>
                <a:gd name="T9" fmla="*/ 10 h 42"/>
                <a:gd name="T10" fmla="*/ 2 w 86"/>
                <a:gd name="T11" fmla="*/ 10 h 42"/>
                <a:gd name="T12" fmla="*/ 4 w 86"/>
                <a:gd name="T13" fmla="*/ 6 h 42"/>
                <a:gd name="T14" fmla="*/ 4 w 86"/>
                <a:gd name="T15" fmla="*/ 6 h 42"/>
                <a:gd name="T16" fmla="*/ 8 w 86"/>
                <a:gd name="T17" fmla="*/ 2 h 42"/>
                <a:gd name="T18" fmla="*/ 8 w 86"/>
                <a:gd name="T19" fmla="*/ 2 h 42"/>
                <a:gd name="T20" fmla="*/ 14 w 86"/>
                <a:gd name="T21" fmla="*/ 0 h 42"/>
                <a:gd name="T22" fmla="*/ 14 w 86"/>
                <a:gd name="T23" fmla="*/ 0 h 42"/>
                <a:gd name="T24" fmla="*/ 20 w 86"/>
                <a:gd name="T25" fmla="*/ 0 h 42"/>
                <a:gd name="T26" fmla="*/ 58 w 86"/>
                <a:gd name="T27" fmla="*/ 12 h 42"/>
                <a:gd name="T28" fmla="*/ 60 w 86"/>
                <a:gd name="T29" fmla="*/ 6 h 42"/>
                <a:gd name="T30" fmla="*/ 70 w 86"/>
                <a:gd name="T31" fmla="*/ 8 h 42"/>
                <a:gd name="T32" fmla="*/ 66 w 86"/>
                <a:gd name="T33" fmla="*/ 16 h 42"/>
                <a:gd name="T34" fmla="*/ 86 w 86"/>
                <a:gd name="T35" fmla="*/ 22 h 42"/>
                <a:gd name="T36" fmla="*/ 82 w 86"/>
                <a:gd name="T37" fmla="*/ 34 h 42"/>
                <a:gd name="T38" fmla="*/ 62 w 86"/>
                <a:gd name="T39" fmla="*/ 28 h 42"/>
                <a:gd name="T40" fmla="*/ 58 w 86"/>
                <a:gd name="T41" fmla="*/ 42 h 42"/>
                <a:gd name="T42" fmla="*/ 50 w 86"/>
                <a:gd name="T43" fmla="*/ 38 h 42"/>
                <a:gd name="T44" fmla="*/ 54 w 86"/>
                <a:gd name="T45" fmla="*/ 26 h 42"/>
                <a:gd name="T46" fmla="*/ 20 w 86"/>
                <a:gd name="T47" fmla="*/ 14 h 42"/>
                <a:gd name="T48" fmla="*/ 20 w 86"/>
                <a:gd name="T49" fmla="*/ 14 h 42"/>
                <a:gd name="T50" fmla="*/ 16 w 86"/>
                <a:gd name="T51" fmla="*/ 16 h 42"/>
                <a:gd name="T52" fmla="*/ 16 w 86"/>
                <a:gd name="T53" fmla="*/ 16 h 42"/>
                <a:gd name="T54" fmla="*/ 12 w 86"/>
                <a:gd name="T55" fmla="*/ 18 h 42"/>
                <a:gd name="T56" fmla="*/ 12 w 86"/>
                <a:gd name="T57" fmla="*/ 18 h 42"/>
                <a:gd name="T58" fmla="*/ 12 w 86"/>
                <a:gd name="T59" fmla="*/ 24 h 42"/>
                <a:gd name="T60" fmla="*/ 12 w 86"/>
                <a:gd name="T61" fmla="*/ 24 h 42"/>
                <a:gd name="T62" fmla="*/ 12 w 86"/>
                <a:gd name="T63" fmla="*/ 28 h 42"/>
                <a:gd name="T64" fmla="*/ 2 w 86"/>
                <a:gd name="T65" fmla="*/ 28 h 42"/>
                <a:gd name="T66" fmla="*/ 2 w 86"/>
                <a:gd name="T67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6" h="42">
                  <a:moveTo>
                    <a:pt x="2" y="28"/>
                  </a:move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58" y="12"/>
                  </a:lnTo>
                  <a:lnTo>
                    <a:pt x="60" y="6"/>
                  </a:lnTo>
                  <a:lnTo>
                    <a:pt x="70" y="8"/>
                  </a:lnTo>
                  <a:lnTo>
                    <a:pt x="66" y="16"/>
                  </a:lnTo>
                  <a:lnTo>
                    <a:pt x="86" y="22"/>
                  </a:lnTo>
                  <a:lnTo>
                    <a:pt x="82" y="34"/>
                  </a:lnTo>
                  <a:lnTo>
                    <a:pt x="62" y="28"/>
                  </a:lnTo>
                  <a:lnTo>
                    <a:pt x="58" y="42"/>
                  </a:lnTo>
                  <a:lnTo>
                    <a:pt x="50" y="38"/>
                  </a:lnTo>
                  <a:lnTo>
                    <a:pt x="54" y="26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8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8"/>
            <p:cNvSpPr>
              <a:spLocks/>
            </p:cNvSpPr>
            <p:nvPr/>
          </p:nvSpPr>
          <p:spPr bwMode="auto">
            <a:xfrm>
              <a:off x="3205250" y="4555637"/>
              <a:ext cx="120650" cy="104775"/>
            </a:xfrm>
            <a:custGeom>
              <a:avLst/>
              <a:gdLst>
                <a:gd name="T0" fmla="*/ 0 w 76"/>
                <a:gd name="T1" fmla="*/ 52 h 66"/>
                <a:gd name="T2" fmla="*/ 4 w 76"/>
                <a:gd name="T3" fmla="*/ 40 h 66"/>
                <a:gd name="T4" fmla="*/ 38 w 76"/>
                <a:gd name="T5" fmla="*/ 50 h 66"/>
                <a:gd name="T6" fmla="*/ 38 w 76"/>
                <a:gd name="T7" fmla="*/ 50 h 66"/>
                <a:gd name="T8" fmla="*/ 46 w 76"/>
                <a:gd name="T9" fmla="*/ 52 h 66"/>
                <a:gd name="T10" fmla="*/ 50 w 76"/>
                <a:gd name="T11" fmla="*/ 52 h 66"/>
                <a:gd name="T12" fmla="*/ 50 w 76"/>
                <a:gd name="T13" fmla="*/ 52 h 66"/>
                <a:gd name="T14" fmla="*/ 54 w 76"/>
                <a:gd name="T15" fmla="*/ 50 h 66"/>
                <a:gd name="T16" fmla="*/ 58 w 76"/>
                <a:gd name="T17" fmla="*/ 46 h 66"/>
                <a:gd name="T18" fmla="*/ 58 w 76"/>
                <a:gd name="T19" fmla="*/ 46 h 66"/>
                <a:gd name="T20" fmla="*/ 58 w 76"/>
                <a:gd name="T21" fmla="*/ 40 h 66"/>
                <a:gd name="T22" fmla="*/ 58 w 76"/>
                <a:gd name="T23" fmla="*/ 40 h 66"/>
                <a:gd name="T24" fmla="*/ 56 w 76"/>
                <a:gd name="T25" fmla="*/ 34 h 66"/>
                <a:gd name="T26" fmla="*/ 56 w 76"/>
                <a:gd name="T27" fmla="*/ 34 h 66"/>
                <a:gd name="T28" fmla="*/ 54 w 76"/>
                <a:gd name="T29" fmla="*/ 28 h 66"/>
                <a:gd name="T30" fmla="*/ 54 w 76"/>
                <a:gd name="T31" fmla="*/ 28 h 66"/>
                <a:gd name="T32" fmla="*/ 50 w 76"/>
                <a:gd name="T33" fmla="*/ 24 h 66"/>
                <a:gd name="T34" fmla="*/ 14 w 76"/>
                <a:gd name="T35" fmla="*/ 12 h 66"/>
                <a:gd name="T36" fmla="*/ 18 w 76"/>
                <a:gd name="T37" fmla="*/ 0 h 66"/>
                <a:gd name="T38" fmla="*/ 76 w 76"/>
                <a:gd name="T39" fmla="*/ 18 h 66"/>
                <a:gd name="T40" fmla="*/ 74 w 76"/>
                <a:gd name="T41" fmla="*/ 30 h 66"/>
                <a:gd name="T42" fmla="*/ 62 w 76"/>
                <a:gd name="T43" fmla="*/ 26 h 66"/>
                <a:gd name="T44" fmla="*/ 62 w 76"/>
                <a:gd name="T45" fmla="*/ 26 h 66"/>
                <a:gd name="T46" fmla="*/ 66 w 76"/>
                <a:gd name="T47" fmla="*/ 32 h 66"/>
                <a:gd name="T48" fmla="*/ 68 w 76"/>
                <a:gd name="T49" fmla="*/ 38 h 66"/>
                <a:gd name="T50" fmla="*/ 68 w 76"/>
                <a:gd name="T51" fmla="*/ 38 h 66"/>
                <a:gd name="T52" fmla="*/ 68 w 76"/>
                <a:gd name="T53" fmla="*/ 46 h 66"/>
                <a:gd name="T54" fmla="*/ 66 w 76"/>
                <a:gd name="T55" fmla="*/ 54 h 66"/>
                <a:gd name="T56" fmla="*/ 66 w 76"/>
                <a:gd name="T57" fmla="*/ 54 h 66"/>
                <a:gd name="T58" fmla="*/ 64 w 76"/>
                <a:gd name="T59" fmla="*/ 58 h 66"/>
                <a:gd name="T60" fmla="*/ 62 w 76"/>
                <a:gd name="T61" fmla="*/ 62 h 66"/>
                <a:gd name="T62" fmla="*/ 62 w 76"/>
                <a:gd name="T63" fmla="*/ 62 h 66"/>
                <a:gd name="T64" fmla="*/ 54 w 76"/>
                <a:gd name="T65" fmla="*/ 66 h 66"/>
                <a:gd name="T66" fmla="*/ 54 w 76"/>
                <a:gd name="T67" fmla="*/ 66 h 66"/>
                <a:gd name="T68" fmla="*/ 46 w 76"/>
                <a:gd name="T69" fmla="*/ 66 h 66"/>
                <a:gd name="T70" fmla="*/ 46 w 76"/>
                <a:gd name="T71" fmla="*/ 66 h 66"/>
                <a:gd name="T72" fmla="*/ 36 w 76"/>
                <a:gd name="T73" fmla="*/ 64 h 66"/>
                <a:gd name="T74" fmla="*/ 0 w 76"/>
                <a:gd name="T75" fmla="*/ 52 h 66"/>
                <a:gd name="T76" fmla="*/ 0 w 76"/>
                <a:gd name="T77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66">
                  <a:moveTo>
                    <a:pt x="0" y="52"/>
                  </a:moveTo>
                  <a:lnTo>
                    <a:pt x="4" y="4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46" y="52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4" y="50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0" y="24"/>
                  </a:lnTo>
                  <a:lnTo>
                    <a:pt x="14" y="12"/>
                  </a:lnTo>
                  <a:lnTo>
                    <a:pt x="18" y="0"/>
                  </a:lnTo>
                  <a:lnTo>
                    <a:pt x="76" y="18"/>
                  </a:lnTo>
                  <a:lnTo>
                    <a:pt x="74" y="30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6" y="32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46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4" y="58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54" y="66"/>
                  </a:lnTo>
                  <a:lnTo>
                    <a:pt x="54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36" y="64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9"/>
            <p:cNvSpPr>
              <a:spLocks noEditPoints="1"/>
            </p:cNvSpPr>
            <p:nvPr/>
          </p:nvSpPr>
          <p:spPr bwMode="auto">
            <a:xfrm>
              <a:off x="3167150" y="4717562"/>
              <a:ext cx="111125" cy="98425"/>
            </a:xfrm>
            <a:custGeom>
              <a:avLst/>
              <a:gdLst>
                <a:gd name="T0" fmla="*/ 26 w 70"/>
                <a:gd name="T1" fmla="*/ 60 h 62"/>
                <a:gd name="T2" fmla="*/ 12 w 70"/>
                <a:gd name="T3" fmla="*/ 54 h 62"/>
                <a:gd name="T4" fmla="*/ 8 w 70"/>
                <a:gd name="T5" fmla="*/ 48 h 62"/>
                <a:gd name="T6" fmla="*/ 4 w 70"/>
                <a:gd name="T7" fmla="*/ 44 h 62"/>
                <a:gd name="T8" fmla="*/ 0 w 70"/>
                <a:gd name="T9" fmla="*/ 32 h 62"/>
                <a:gd name="T10" fmla="*/ 0 w 70"/>
                <a:gd name="T11" fmla="*/ 26 h 62"/>
                <a:gd name="T12" fmla="*/ 2 w 70"/>
                <a:gd name="T13" fmla="*/ 20 h 62"/>
                <a:gd name="T14" fmla="*/ 8 w 70"/>
                <a:gd name="T15" fmla="*/ 10 h 62"/>
                <a:gd name="T16" fmla="*/ 12 w 70"/>
                <a:gd name="T17" fmla="*/ 6 h 62"/>
                <a:gd name="T18" fmla="*/ 18 w 70"/>
                <a:gd name="T19" fmla="*/ 2 h 62"/>
                <a:gd name="T20" fmla="*/ 30 w 70"/>
                <a:gd name="T21" fmla="*/ 0 h 62"/>
                <a:gd name="T22" fmla="*/ 44 w 70"/>
                <a:gd name="T23" fmla="*/ 2 h 62"/>
                <a:gd name="T24" fmla="*/ 52 w 70"/>
                <a:gd name="T25" fmla="*/ 4 h 62"/>
                <a:gd name="T26" fmla="*/ 58 w 70"/>
                <a:gd name="T27" fmla="*/ 8 h 62"/>
                <a:gd name="T28" fmla="*/ 66 w 70"/>
                <a:gd name="T29" fmla="*/ 18 h 62"/>
                <a:gd name="T30" fmla="*/ 70 w 70"/>
                <a:gd name="T31" fmla="*/ 30 h 62"/>
                <a:gd name="T32" fmla="*/ 70 w 70"/>
                <a:gd name="T33" fmla="*/ 36 h 62"/>
                <a:gd name="T34" fmla="*/ 70 w 70"/>
                <a:gd name="T35" fmla="*/ 42 h 62"/>
                <a:gd name="T36" fmla="*/ 64 w 70"/>
                <a:gd name="T37" fmla="*/ 52 h 62"/>
                <a:gd name="T38" fmla="*/ 58 w 70"/>
                <a:gd name="T39" fmla="*/ 56 h 62"/>
                <a:gd name="T40" fmla="*/ 54 w 70"/>
                <a:gd name="T41" fmla="*/ 60 h 62"/>
                <a:gd name="T42" fmla="*/ 40 w 70"/>
                <a:gd name="T43" fmla="*/ 62 h 62"/>
                <a:gd name="T44" fmla="*/ 34 w 70"/>
                <a:gd name="T45" fmla="*/ 62 h 62"/>
                <a:gd name="T46" fmla="*/ 26 w 70"/>
                <a:gd name="T47" fmla="*/ 60 h 62"/>
                <a:gd name="T48" fmla="*/ 30 w 70"/>
                <a:gd name="T49" fmla="*/ 48 h 62"/>
                <a:gd name="T50" fmla="*/ 40 w 70"/>
                <a:gd name="T51" fmla="*/ 48 h 62"/>
                <a:gd name="T52" fmla="*/ 48 w 70"/>
                <a:gd name="T53" fmla="*/ 48 h 62"/>
                <a:gd name="T54" fmla="*/ 54 w 70"/>
                <a:gd name="T55" fmla="*/ 44 h 62"/>
                <a:gd name="T56" fmla="*/ 58 w 70"/>
                <a:gd name="T57" fmla="*/ 38 h 62"/>
                <a:gd name="T58" fmla="*/ 58 w 70"/>
                <a:gd name="T59" fmla="*/ 32 h 62"/>
                <a:gd name="T60" fmla="*/ 56 w 70"/>
                <a:gd name="T61" fmla="*/ 24 h 62"/>
                <a:gd name="T62" fmla="*/ 50 w 70"/>
                <a:gd name="T63" fmla="*/ 18 h 62"/>
                <a:gd name="T64" fmla="*/ 40 w 70"/>
                <a:gd name="T65" fmla="*/ 14 h 62"/>
                <a:gd name="T66" fmla="*/ 32 w 70"/>
                <a:gd name="T67" fmla="*/ 12 h 62"/>
                <a:gd name="T68" fmla="*/ 22 w 70"/>
                <a:gd name="T69" fmla="*/ 14 h 62"/>
                <a:gd name="T70" fmla="*/ 16 w 70"/>
                <a:gd name="T71" fmla="*/ 18 h 62"/>
                <a:gd name="T72" fmla="*/ 12 w 70"/>
                <a:gd name="T73" fmla="*/ 24 h 62"/>
                <a:gd name="T74" fmla="*/ 12 w 70"/>
                <a:gd name="T75" fmla="*/ 30 h 62"/>
                <a:gd name="T76" fmla="*/ 16 w 70"/>
                <a:gd name="T77" fmla="*/ 38 h 62"/>
                <a:gd name="T78" fmla="*/ 22 w 70"/>
                <a:gd name="T79" fmla="*/ 42 h 62"/>
                <a:gd name="T80" fmla="*/ 30 w 70"/>
                <a:gd name="T81" fmla="*/ 4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62">
                  <a:moveTo>
                    <a:pt x="26" y="60"/>
                  </a:moveTo>
                  <a:lnTo>
                    <a:pt x="26" y="60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70" y="24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6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6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48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34" y="62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30" y="48"/>
                  </a:moveTo>
                  <a:lnTo>
                    <a:pt x="3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8"/>
                  </a:lnTo>
                  <a:lnTo>
                    <a:pt x="3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0"/>
            <p:cNvSpPr>
              <a:spLocks noEditPoints="1"/>
            </p:cNvSpPr>
            <p:nvPr/>
          </p:nvSpPr>
          <p:spPr bwMode="auto">
            <a:xfrm>
              <a:off x="3252875" y="4454037"/>
              <a:ext cx="101600" cy="101600"/>
            </a:xfrm>
            <a:custGeom>
              <a:avLst/>
              <a:gdLst>
                <a:gd name="T0" fmla="*/ 0 w 64"/>
                <a:gd name="T1" fmla="*/ 22 h 64"/>
                <a:gd name="T2" fmla="*/ 8 w 64"/>
                <a:gd name="T3" fmla="*/ 10 h 64"/>
                <a:gd name="T4" fmla="*/ 12 w 64"/>
                <a:gd name="T5" fmla="*/ 6 h 64"/>
                <a:gd name="T6" fmla="*/ 18 w 64"/>
                <a:gd name="T7" fmla="*/ 2 h 64"/>
                <a:gd name="T8" fmla="*/ 28 w 64"/>
                <a:gd name="T9" fmla="*/ 0 h 64"/>
                <a:gd name="T10" fmla="*/ 42 w 64"/>
                <a:gd name="T11" fmla="*/ 2 h 64"/>
                <a:gd name="T12" fmla="*/ 52 w 64"/>
                <a:gd name="T13" fmla="*/ 8 h 64"/>
                <a:gd name="T14" fmla="*/ 56 w 64"/>
                <a:gd name="T15" fmla="*/ 12 h 64"/>
                <a:gd name="T16" fmla="*/ 60 w 64"/>
                <a:gd name="T17" fmla="*/ 16 h 64"/>
                <a:gd name="T18" fmla="*/ 64 w 64"/>
                <a:gd name="T19" fmla="*/ 28 h 64"/>
                <a:gd name="T20" fmla="*/ 64 w 64"/>
                <a:gd name="T21" fmla="*/ 34 h 64"/>
                <a:gd name="T22" fmla="*/ 62 w 64"/>
                <a:gd name="T23" fmla="*/ 42 h 64"/>
                <a:gd name="T24" fmla="*/ 56 w 64"/>
                <a:gd name="T25" fmla="*/ 54 h 64"/>
                <a:gd name="T26" fmla="*/ 50 w 64"/>
                <a:gd name="T27" fmla="*/ 58 h 64"/>
                <a:gd name="T28" fmla="*/ 46 w 64"/>
                <a:gd name="T29" fmla="*/ 60 h 64"/>
                <a:gd name="T30" fmla="*/ 34 w 64"/>
                <a:gd name="T31" fmla="*/ 64 h 64"/>
                <a:gd name="T32" fmla="*/ 22 w 64"/>
                <a:gd name="T33" fmla="*/ 62 h 64"/>
                <a:gd name="T34" fmla="*/ 10 w 64"/>
                <a:gd name="T35" fmla="*/ 56 h 64"/>
                <a:gd name="T36" fmla="*/ 6 w 64"/>
                <a:gd name="T37" fmla="*/ 52 h 64"/>
                <a:gd name="T38" fmla="*/ 2 w 64"/>
                <a:gd name="T39" fmla="*/ 46 h 64"/>
                <a:gd name="T40" fmla="*/ 0 w 64"/>
                <a:gd name="T41" fmla="*/ 34 h 64"/>
                <a:gd name="T42" fmla="*/ 0 w 64"/>
                <a:gd name="T43" fmla="*/ 28 h 64"/>
                <a:gd name="T44" fmla="*/ 0 w 64"/>
                <a:gd name="T45" fmla="*/ 22 h 64"/>
                <a:gd name="T46" fmla="*/ 36 w 64"/>
                <a:gd name="T47" fmla="*/ 14 h 64"/>
                <a:gd name="T48" fmla="*/ 28 w 64"/>
                <a:gd name="T49" fmla="*/ 12 h 64"/>
                <a:gd name="T50" fmla="*/ 22 w 64"/>
                <a:gd name="T51" fmla="*/ 14 h 64"/>
                <a:gd name="T52" fmla="*/ 16 w 64"/>
                <a:gd name="T53" fmla="*/ 18 h 64"/>
                <a:gd name="T54" fmla="*/ 12 w 64"/>
                <a:gd name="T55" fmla="*/ 24 h 64"/>
                <a:gd name="T56" fmla="*/ 10 w 64"/>
                <a:gd name="T57" fmla="*/ 32 h 64"/>
                <a:gd name="T58" fmla="*/ 14 w 64"/>
                <a:gd name="T59" fmla="*/ 40 h 64"/>
                <a:gd name="T60" fmla="*/ 18 w 64"/>
                <a:gd name="T61" fmla="*/ 46 h 64"/>
                <a:gd name="T62" fmla="*/ 26 w 64"/>
                <a:gd name="T63" fmla="*/ 50 h 64"/>
                <a:gd name="T64" fmla="*/ 34 w 64"/>
                <a:gd name="T65" fmla="*/ 50 h 64"/>
                <a:gd name="T66" fmla="*/ 42 w 64"/>
                <a:gd name="T67" fmla="*/ 48 h 64"/>
                <a:gd name="T68" fmla="*/ 48 w 64"/>
                <a:gd name="T69" fmla="*/ 44 h 64"/>
                <a:gd name="T70" fmla="*/ 52 w 64"/>
                <a:gd name="T71" fmla="*/ 38 h 64"/>
                <a:gd name="T72" fmla="*/ 52 w 64"/>
                <a:gd name="T73" fmla="*/ 30 h 64"/>
                <a:gd name="T74" fmla="*/ 50 w 64"/>
                <a:gd name="T75" fmla="*/ 24 h 64"/>
                <a:gd name="T76" fmla="*/ 44 w 64"/>
                <a:gd name="T77" fmla="*/ 18 h 64"/>
                <a:gd name="T78" fmla="*/ 36 w 64"/>
                <a:gd name="T79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4">
                  <a:moveTo>
                    <a:pt x="0" y="22"/>
                  </a:moveTo>
                  <a:lnTo>
                    <a:pt x="0" y="22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12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22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3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0" y="48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0" y="58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0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22"/>
                  </a:lnTo>
                  <a:close/>
                  <a:moveTo>
                    <a:pt x="36" y="14"/>
                  </a:moveTo>
                  <a:lnTo>
                    <a:pt x="36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6" y="14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1"/>
            <p:cNvSpPr>
              <a:spLocks noEditPoints="1"/>
            </p:cNvSpPr>
            <p:nvPr/>
          </p:nvSpPr>
          <p:spPr bwMode="auto">
            <a:xfrm>
              <a:off x="2506750" y="4257187"/>
              <a:ext cx="130175" cy="136525"/>
            </a:xfrm>
            <a:custGeom>
              <a:avLst/>
              <a:gdLst>
                <a:gd name="T0" fmla="*/ 42 w 82"/>
                <a:gd name="T1" fmla="*/ 0 h 86"/>
                <a:gd name="T2" fmla="*/ 58 w 82"/>
                <a:gd name="T3" fmla="*/ 4 h 86"/>
                <a:gd name="T4" fmla="*/ 64 w 82"/>
                <a:gd name="T5" fmla="*/ 8 h 86"/>
                <a:gd name="T6" fmla="*/ 70 w 82"/>
                <a:gd name="T7" fmla="*/ 14 h 86"/>
                <a:gd name="T8" fmla="*/ 78 w 82"/>
                <a:gd name="T9" fmla="*/ 28 h 86"/>
                <a:gd name="T10" fmla="*/ 80 w 82"/>
                <a:gd name="T11" fmla="*/ 36 h 86"/>
                <a:gd name="T12" fmla="*/ 82 w 82"/>
                <a:gd name="T13" fmla="*/ 44 h 86"/>
                <a:gd name="T14" fmla="*/ 78 w 82"/>
                <a:gd name="T15" fmla="*/ 60 h 86"/>
                <a:gd name="T16" fmla="*/ 74 w 82"/>
                <a:gd name="T17" fmla="*/ 66 h 86"/>
                <a:gd name="T18" fmla="*/ 70 w 82"/>
                <a:gd name="T19" fmla="*/ 74 h 86"/>
                <a:gd name="T20" fmla="*/ 58 w 82"/>
                <a:gd name="T21" fmla="*/ 82 h 86"/>
                <a:gd name="T22" fmla="*/ 50 w 82"/>
                <a:gd name="T23" fmla="*/ 86 h 86"/>
                <a:gd name="T24" fmla="*/ 42 w 82"/>
                <a:gd name="T25" fmla="*/ 86 h 86"/>
                <a:gd name="T26" fmla="*/ 24 w 82"/>
                <a:gd name="T27" fmla="*/ 82 h 86"/>
                <a:gd name="T28" fmla="*/ 18 w 82"/>
                <a:gd name="T29" fmla="*/ 78 h 86"/>
                <a:gd name="T30" fmla="*/ 12 w 82"/>
                <a:gd name="T31" fmla="*/ 72 h 86"/>
                <a:gd name="T32" fmla="*/ 4 w 82"/>
                <a:gd name="T33" fmla="*/ 58 h 86"/>
                <a:gd name="T34" fmla="*/ 2 w 82"/>
                <a:gd name="T35" fmla="*/ 52 h 86"/>
                <a:gd name="T36" fmla="*/ 0 w 82"/>
                <a:gd name="T37" fmla="*/ 44 h 86"/>
                <a:gd name="T38" fmla="*/ 4 w 82"/>
                <a:gd name="T39" fmla="*/ 28 h 86"/>
                <a:gd name="T40" fmla="*/ 8 w 82"/>
                <a:gd name="T41" fmla="*/ 20 h 86"/>
                <a:gd name="T42" fmla="*/ 12 w 82"/>
                <a:gd name="T43" fmla="*/ 14 h 86"/>
                <a:gd name="T44" fmla="*/ 26 w 82"/>
                <a:gd name="T45" fmla="*/ 4 h 86"/>
                <a:gd name="T46" fmla="*/ 32 w 82"/>
                <a:gd name="T47" fmla="*/ 2 h 86"/>
                <a:gd name="T48" fmla="*/ 42 w 82"/>
                <a:gd name="T49" fmla="*/ 0 h 86"/>
                <a:gd name="T50" fmla="*/ 68 w 82"/>
                <a:gd name="T51" fmla="*/ 44 h 86"/>
                <a:gd name="T52" fmla="*/ 66 w 82"/>
                <a:gd name="T53" fmla="*/ 32 h 86"/>
                <a:gd name="T54" fmla="*/ 60 w 82"/>
                <a:gd name="T55" fmla="*/ 22 h 86"/>
                <a:gd name="T56" fmla="*/ 52 w 82"/>
                <a:gd name="T57" fmla="*/ 16 h 86"/>
                <a:gd name="T58" fmla="*/ 42 w 82"/>
                <a:gd name="T59" fmla="*/ 12 h 86"/>
                <a:gd name="T60" fmla="*/ 36 w 82"/>
                <a:gd name="T61" fmla="*/ 14 h 86"/>
                <a:gd name="T62" fmla="*/ 30 w 82"/>
                <a:gd name="T63" fmla="*/ 16 h 86"/>
                <a:gd name="T64" fmla="*/ 22 w 82"/>
                <a:gd name="T65" fmla="*/ 22 h 86"/>
                <a:gd name="T66" fmla="*/ 16 w 82"/>
                <a:gd name="T67" fmla="*/ 32 h 86"/>
                <a:gd name="T68" fmla="*/ 14 w 82"/>
                <a:gd name="T69" fmla="*/ 44 h 86"/>
                <a:gd name="T70" fmla="*/ 16 w 82"/>
                <a:gd name="T71" fmla="*/ 54 h 86"/>
                <a:gd name="T72" fmla="*/ 22 w 82"/>
                <a:gd name="T73" fmla="*/ 64 h 86"/>
                <a:gd name="T74" fmla="*/ 30 w 82"/>
                <a:gd name="T75" fmla="*/ 72 h 86"/>
                <a:gd name="T76" fmla="*/ 42 w 82"/>
                <a:gd name="T77" fmla="*/ 74 h 86"/>
                <a:gd name="T78" fmla="*/ 48 w 82"/>
                <a:gd name="T79" fmla="*/ 74 h 86"/>
                <a:gd name="T80" fmla="*/ 52 w 82"/>
                <a:gd name="T81" fmla="*/ 72 h 86"/>
                <a:gd name="T82" fmla="*/ 60 w 82"/>
                <a:gd name="T83" fmla="*/ 64 h 86"/>
                <a:gd name="T84" fmla="*/ 66 w 82"/>
                <a:gd name="T85" fmla="*/ 54 h 86"/>
                <a:gd name="T86" fmla="*/ 68 w 82"/>
                <a:gd name="T87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6">
                  <a:moveTo>
                    <a:pt x="42" y="0"/>
                  </a:moveTo>
                  <a:lnTo>
                    <a:pt x="42" y="0"/>
                  </a:lnTo>
                  <a:lnTo>
                    <a:pt x="50" y="2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4" y="8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6" y="2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0" y="5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4" y="66"/>
                  </a:lnTo>
                  <a:lnTo>
                    <a:pt x="70" y="74"/>
                  </a:lnTo>
                  <a:lnTo>
                    <a:pt x="70" y="74"/>
                  </a:lnTo>
                  <a:lnTo>
                    <a:pt x="64" y="78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50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2" y="86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18" y="78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42" y="0"/>
                  </a:lnTo>
                  <a:close/>
                  <a:moveTo>
                    <a:pt x="68" y="44"/>
                  </a:moveTo>
                  <a:lnTo>
                    <a:pt x="68" y="44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8" y="14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36" y="14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6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8" y="74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4"/>
                  </a:lnTo>
                  <a:lnTo>
                    <a:pt x="6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2"/>
            <p:cNvSpPr>
              <a:spLocks noEditPoints="1"/>
            </p:cNvSpPr>
            <p:nvPr/>
          </p:nvSpPr>
          <p:spPr bwMode="auto">
            <a:xfrm>
              <a:off x="2389275" y="4219087"/>
              <a:ext cx="98425" cy="139700"/>
            </a:xfrm>
            <a:custGeom>
              <a:avLst/>
              <a:gdLst>
                <a:gd name="T0" fmla="*/ 28 w 62"/>
                <a:gd name="T1" fmla="*/ 24 h 88"/>
                <a:gd name="T2" fmla="*/ 40 w 62"/>
                <a:gd name="T3" fmla="*/ 28 h 88"/>
                <a:gd name="T4" fmla="*/ 46 w 62"/>
                <a:gd name="T5" fmla="*/ 32 h 88"/>
                <a:gd name="T6" fmla="*/ 50 w 62"/>
                <a:gd name="T7" fmla="*/ 0 h 88"/>
                <a:gd name="T8" fmla="*/ 62 w 62"/>
                <a:gd name="T9" fmla="*/ 88 h 88"/>
                <a:gd name="T10" fmla="*/ 52 w 62"/>
                <a:gd name="T11" fmla="*/ 76 h 88"/>
                <a:gd name="T12" fmla="*/ 48 w 62"/>
                <a:gd name="T13" fmla="*/ 82 h 88"/>
                <a:gd name="T14" fmla="*/ 42 w 62"/>
                <a:gd name="T15" fmla="*/ 86 h 88"/>
                <a:gd name="T16" fmla="*/ 30 w 62"/>
                <a:gd name="T17" fmla="*/ 88 h 88"/>
                <a:gd name="T18" fmla="*/ 24 w 62"/>
                <a:gd name="T19" fmla="*/ 88 h 88"/>
                <a:gd name="T20" fmla="*/ 18 w 62"/>
                <a:gd name="T21" fmla="*/ 86 h 88"/>
                <a:gd name="T22" fmla="*/ 8 w 62"/>
                <a:gd name="T23" fmla="*/ 78 h 88"/>
                <a:gd name="T24" fmla="*/ 2 w 62"/>
                <a:gd name="T25" fmla="*/ 68 h 88"/>
                <a:gd name="T26" fmla="*/ 0 w 62"/>
                <a:gd name="T27" fmla="*/ 56 h 88"/>
                <a:gd name="T28" fmla="*/ 2 w 62"/>
                <a:gd name="T29" fmla="*/ 44 h 88"/>
                <a:gd name="T30" fmla="*/ 8 w 62"/>
                <a:gd name="T31" fmla="*/ 34 h 88"/>
                <a:gd name="T32" fmla="*/ 16 w 62"/>
                <a:gd name="T33" fmla="*/ 26 h 88"/>
                <a:gd name="T34" fmla="*/ 28 w 62"/>
                <a:gd name="T35" fmla="*/ 24 h 88"/>
                <a:gd name="T36" fmla="*/ 32 w 62"/>
                <a:gd name="T37" fmla="*/ 36 h 88"/>
                <a:gd name="T38" fmla="*/ 24 w 62"/>
                <a:gd name="T39" fmla="*/ 38 h 88"/>
                <a:gd name="T40" fmla="*/ 18 w 62"/>
                <a:gd name="T41" fmla="*/ 42 h 88"/>
                <a:gd name="T42" fmla="*/ 14 w 62"/>
                <a:gd name="T43" fmla="*/ 48 h 88"/>
                <a:gd name="T44" fmla="*/ 14 w 62"/>
                <a:gd name="T45" fmla="*/ 56 h 88"/>
                <a:gd name="T46" fmla="*/ 16 w 62"/>
                <a:gd name="T47" fmla="*/ 64 h 88"/>
                <a:gd name="T48" fmla="*/ 20 w 62"/>
                <a:gd name="T49" fmla="*/ 72 h 88"/>
                <a:gd name="T50" fmla="*/ 26 w 62"/>
                <a:gd name="T51" fmla="*/ 76 h 88"/>
                <a:gd name="T52" fmla="*/ 32 w 62"/>
                <a:gd name="T53" fmla="*/ 78 h 88"/>
                <a:gd name="T54" fmla="*/ 38 w 62"/>
                <a:gd name="T55" fmla="*/ 76 h 88"/>
                <a:gd name="T56" fmla="*/ 44 w 62"/>
                <a:gd name="T57" fmla="*/ 74 h 88"/>
                <a:gd name="T58" fmla="*/ 48 w 62"/>
                <a:gd name="T59" fmla="*/ 70 h 88"/>
                <a:gd name="T60" fmla="*/ 50 w 62"/>
                <a:gd name="T61" fmla="*/ 66 h 88"/>
                <a:gd name="T62" fmla="*/ 50 w 62"/>
                <a:gd name="T63" fmla="*/ 48 h 88"/>
                <a:gd name="T64" fmla="*/ 46 w 62"/>
                <a:gd name="T65" fmla="*/ 44 h 88"/>
                <a:gd name="T66" fmla="*/ 42 w 62"/>
                <a:gd name="T67" fmla="*/ 40 h 88"/>
                <a:gd name="T68" fmla="*/ 38 w 62"/>
                <a:gd name="T69" fmla="*/ 36 h 88"/>
                <a:gd name="T70" fmla="*/ 32 w 62"/>
                <a:gd name="T71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88">
                  <a:moveTo>
                    <a:pt x="28" y="24"/>
                  </a:moveTo>
                  <a:lnTo>
                    <a:pt x="28" y="24"/>
                  </a:lnTo>
                  <a:lnTo>
                    <a:pt x="34" y="26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6" y="32"/>
                  </a:lnTo>
                  <a:lnTo>
                    <a:pt x="50" y="36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62" y="88"/>
                  </a:lnTo>
                  <a:lnTo>
                    <a:pt x="52" y="88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48" y="82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6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4" y="88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2" y="24"/>
                  </a:lnTo>
                  <a:lnTo>
                    <a:pt x="28" y="24"/>
                  </a:lnTo>
                  <a:lnTo>
                    <a:pt x="28" y="24"/>
                  </a:lnTo>
                  <a:close/>
                  <a:moveTo>
                    <a:pt x="32" y="36"/>
                  </a:moveTo>
                  <a:lnTo>
                    <a:pt x="32" y="36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0" y="66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36"/>
                  </a:lnTo>
                  <a:lnTo>
                    <a:pt x="3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03"/>
            <p:cNvSpPr>
              <a:spLocks/>
            </p:cNvSpPr>
            <p:nvPr/>
          </p:nvSpPr>
          <p:spPr bwMode="auto">
            <a:xfrm>
              <a:off x="2316250" y="4257187"/>
              <a:ext cx="63500" cy="133350"/>
            </a:xfrm>
            <a:custGeom>
              <a:avLst/>
              <a:gdLst>
                <a:gd name="T0" fmla="*/ 0 w 40"/>
                <a:gd name="T1" fmla="*/ 4 h 84"/>
                <a:gd name="T2" fmla="*/ 0 w 40"/>
                <a:gd name="T3" fmla="*/ 4 h 84"/>
                <a:gd name="T4" fmla="*/ 8 w 40"/>
                <a:gd name="T5" fmla="*/ 2 h 84"/>
                <a:gd name="T6" fmla="*/ 8 w 40"/>
                <a:gd name="T7" fmla="*/ 2 h 84"/>
                <a:gd name="T8" fmla="*/ 18 w 40"/>
                <a:gd name="T9" fmla="*/ 0 h 84"/>
                <a:gd name="T10" fmla="*/ 18 w 40"/>
                <a:gd name="T11" fmla="*/ 0 h 84"/>
                <a:gd name="T12" fmla="*/ 22 w 40"/>
                <a:gd name="T13" fmla="*/ 2 h 84"/>
                <a:gd name="T14" fmla="*/ 22 w 40"/>
                <a:gd name="T15" fmla="*/ 2 h 84"/>
                <a:gd name="T16" fmla="*/ 28 w 40"/>
                <a:gd name="T17" fmla="*/ 4 h 84"/>
                <a:gd name="T18" fmla="*/ 28 w 40"/>
                <a:gd name="T19" fmla="*/ 4 h 84"/>
                <a:gd name="T20" fmla="*/ 30 w 40"/>
                <a:gd name="T21" fmla="*/ 8 h 84"/>
                <a:gd name="T22" fmla="*/ 30 w 40"/>
                <a:gd name="T23" fmla="*/ 8 h 84"/>
                <a:gd name="T24" fmla="*/ 32 w 40"/>
                <a:gd name="T25" fmla="*/ 14 h 84"/>
                <a:gd name="T26" fmla="*/ 32 w 40"/>
                <a:gd name="T27" fmla="*/ 54 h 84"/>
                <a:gd name="T28" fmla="*/ 40 w 40"/>
                <a:gd name="T29" fmla="*/ 54 h 84"/>
                <a:gd name="T30" fmla="*/ 40 w 40"/>
                <a:gd name="T31" fmla="*/ 64 h 84"/>
                <a:gd name="T32" fmla="*/ 32 w 40"/>
                <a:gd name="T33" fmla="*/ 64 h 84"/>
                <a:gd name="T34" fmla="*/ 32 w 40"/>
                <a:gd name="T35" fmla="*/ 84 h 84"/>
                <a:gd name="T36" fmla="*/ 20 w 40"/>
                <a:gd name="T37" fmla="*/ 84 h 84"/>
                <a:gd name="T38" fmla="*/ 20 w 40"/>
                <a:gd name="T39" fmla="*/ 64 h 84"/>
                <a:gd name="T40" fmla="*/ 6 w 40"/>
                <a:gd name="T41" fmla="*/ 64 h 84"/>
                <a:gd name="T42" fmla="*/ 6 w 40"/>
                <a:gd name="T43" fmla="*/ 54 h 84"/>
                <a:gd name="T44" fmla="*/ 20 w 40"/>
                <a:gd name="T45" fmla="*/ 54 h 84"/>
                <a:gd name="T46" fmla="*/ 20 w 40"/>
                <a:gd name="T47" fmla="*/ 18 h 84"/>
                <a:gd name="T48" fmla="*/ 20 w 40"/>
                <a:gd name="T49" fmla="*/ 18 h 84"/>
                <a:gd name="T50" fmla="*/ 18 w 40"/>
                <a:gd name="T51" fmla="*/ 14 h 84"/>
                <a:gd name="T52" fmla="*/ 18 w 40"/>
                <a:gd name="T53" fmla="*/ 14 h 84"/>
                <a:gd name="T54" fmla="*/ 12 w 40"/>
                <a:gd name="T55" fmla="*/ 12 h 84"/>
                <a:gd name="T56" fmla="*/ 12 w 40"/>
                <a:gd name="T57" fmla="*/ 12 h 84"/>
                <a:gd name="T58" fmla="*/ 8 w 40"/>
                <a:gd name="T59" fmla="*/ 14 h 84"/>
                <a:gd name="T60" fmla="*/ 8 w 40"/>
                <a:gd name="T61" fmla="*/ 14 h 84"/>
                <a:gd name="T62" fmla="*/ 4 w 40"/>
                <a:gd name="T63" fmla="*/ 14 h 84"/>
                <a:gd name="T64" fmla="*/ 0 w 40"/>
                <a:gd name="T65" fmla="*/ 4 h 84"/>
                <a:gd name="T66" fmla="*/ 0 w 40"/>
                <a:gd name="T67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84">
                  <a:moveTo>
                    <a:pt x="0" y="4"/>
                  </a:moveTo>
                  <a:lnTo>
                    <a:pt x="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14"/>
                  </a:lnTo>
                  <a:lnTo>
                    <a:pt x="32" y="54"/>
                  </a:lnTo>
                  <a:lnTo>
                    <a:pt x="40" y="54"/>
                  </a:lnTo>
                  <a:lnTo>
                    <a:pt x="40" y="64"/>
                  </a:lnTo>
                  <a:lnTo>
                    <a:pt x="32" y="64"/>
                  </a:lnTo>
                  <a:lnTo>
                    <a:pt x="32" y="84"/>
                  </a:lnTo>
                  <a:lnTo>
                    <a:pt x="20" y="84"/>
                  </a:lnTo>
                  <a:lnTo>
                    <a:pt x="20" y="64"/>
                  </a:lnTo>
                  <a:lnTo>
                    <a:pt x="6" y="64"/>
                  </a:lnTo>
                  <a:lnTo>
                    <a:pt x="6" y="54"/>
                  </a:lnTo>
                  <a:lnTo>
                    <a:pt x="20" y="5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4"/>
            <p:cNvSpPr>
              <a:spLocks noEditPoints="1"/>
            </p:cNvSpPr>
            <p:nvPr/>
          </p:nvSpPr>
          <p:spPr bwMode="auto">
            <a:xfrm>
              <a:off x="2281325" y="4260362"/>
              <a:ext cx="22225" cy="136525"/>
            </a:xfrm>
            <a:custGeom>
              <a:avLst/>
              <a:gdLst>
                <a:gd name="T0" fmla="*/ 14 w 14"/>
                <a:gd name="T1" fmla="*/ 0 h 86"/>
                <a:gd name="T2" fmla="*/ 14 w 14"/>
                <a:gd name="T3" fmla="*/ 62 h 86"/>
                <a:gd name="T4" fmla="*/ 0 w 14"/>
                <a:gd name="T5" fmla="*/ 62 h 86"/>
                <a:gd name="T6" fmla="*/ 0 w 14"/>
                <a:gd name="T7" fmla="*/ 0 h 86"/>
                <a:gd name="T8" fmla="*/ 14 w 14"/>
                <a:gd name="T9" fmla="*/ 0 h 86"/>
                <a:gd name="T10" fmla="*/ 14 w 14"/>
                <a:gd name="T11" fmla="*/ 0 h 86"/>
                <a:gd name="T12" fmla="*/ 14 w 14"/>
                <a:gd name="T13" fmla="*/ 72 h 86"/>
                <a:gd name="T14" fmla="*/ 14 w 14"/>
                <a:gd name="T15" fmla="*/ 86 h 86"/>
                <a:gd name="T16" fmla="*/ 0 w 14"/>
                <a:gd name="T17" fmla="*/ 86 h 86"/>
                <a:gd name="T18" fmla="*/ 0 w 14"/>
                <a:gd name="T19" fmla="*/ 72 h 86"/>
                <a:gd name="T20" fmla="*/ 14 w 14"/>
                <a:gd name="T21" fmla="*/ 72 h 86"/>
                <a:gd name="T22" fmla="*/ 14 w 14"/>
                <a:gd name="T23" fmla="*/ 7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6">
                  <a:moveTo>
                    <a:pt x="14" y="0"/>
                  </a:moveTo>
                  <a:lnTo>
                    <a:pt x="14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14" y="72"/>
                  </a:moveTo>
                  <a:lnTo>
                    <a:pt x="14" y="86"/>
                  </a:lnTo>
                  <a:lnTo>
                    <a:pt x="0" y="86"/>
                  </a:lnTo>
                  <a:lnTo>
                    <a:pt x="0" y="72"/>
                  </a:lnTo>
                  <a:lnTo>
                    <a:pt x="14" y="72"/>
                  </a:lnTo>
                  <a:lnTo>
                    <a:pt x="14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5"/>
            <p:cNvSpPr>
              <a:spLocks noEditPoints="1"/>
            </p:cNvSpPr>
            <p:nvPr/>
          </p:nvSpPr>
          <p:spPr bwMode="auto">
            <a:xfrm>
              <a:off x="2163850" y="4257187"/>
              <a:ext cx="101600" cy="101600"/>
            </a:xfrm>
            <a:custGeom>
              <a:avLst/>
              <a:gdLst>
                <a:gd name="T0" fmla="*/ 32 w 64"/>
                <a:gd name="T1" fmla="*/ 0 h 64"/>
                <a:gd name="T2" fmla="*/ 44 w 64"/>
                <a:gd name="T3" fmla="*/ 2 h 64"/>
                <a:gd name="T4" fmla="*/ 50 w 64"/>
                <a:gd name="T5" fmla="*/ 6 h 64"/>
                <a:gd name="T6" fmla="*/ 54 w 64"/>
                <a:gd name="T7" fmla="*/ 10 h 64"/>
                <a:gd name="T8" fmla="*/ 60 w 64"/>
                <a:gd name="T9" fmla="*/ 20 h 64"/>
                <a:gd name="T10" fmla="*/ 64 w 64"/>
                <a:gd name="T11" fmla="*/ 32 h 64"/>
                <a:gd name="T12" fmla="*/ 60 w 64"/>
                <a:gd name="T13" fmla="*/ 44 h 64"/>
                <a:gd name="T14" fmla="*/ 54 w 64"/>
                <a:gd name="T15" fmla="*/ 54 h 64"/>
                <a:gd name="T16" fmla="*/ 44 w 64"/>
                <a:gd name="T17" fmla="*/ 62 h 64"/>
                <a:gd name="T18" fmla="*/ 38 w 64"/>
                <a:gd name="T19" fmla="*/ 64 h 64"/>
                <a:gd name="T20" fmla="*/ 32 w 64"/>
                <a:gd name="T21" fmla="*/ 64 h 64"/>
                <a:gd name="T22" fmla="*/ 18 w 64"/>
                <a:gd name="T23" fmla="*/ 62 h 64"/>
                <a:gd name="T24" fmla="*/ 8 w 64"/>
                <a:gd name="T25" fmla="*/ 54 h 64"/>
                <a:gd name="T26" fmla="*/ 4 w 64"/>
                <a:gd name="T27" fmla="*/ 50 h 64"/>
                <a:gd name="T28" fmla="*/ 2 w 64"/>
                <a:gd name="T29" fmla="*/ 44 h 64"/>
                <a:gd name="T30" fmla="*/ 0 w 64"/>
                <a:gd name="T31" fmla="*/ 32 h 64"/>
                <a:gd name="T32" fmla="*/ 2 w 64"/>
                <a:gd name="T33" fmla="*/ 20 h 64"/>
                <a:gd name="T34" fmla="*/ 8 w 64"/>
                <a:gd name="T35" fmla="*/ 10 h 64"/>
                <a:gd name="T36" fmla="*/ 12 w 64"/>
                <a:gd name="T37" fmla="*/ 6 h 64"/>
                <a:gd name="T38" fmla="*/ 18 w 64"/>
                <a:gd name="T39" fmla="*/ 2 h 64"/>
                <a:gd name="T40" fmla="*/ 32 w 64"/>
                <a:gd name="T41" fmla="*/ 0 h 64"/>
                <a:gd name="T42" fmla="*/ 50 w 64"/>
                <a:gd name="T43" fmla="*/ 32 h 64"/>
                <a:gd name="T44" fmla="*/ 48 w 64"/>
                <a:gd name="T45" fmla="*/ 24 h 64"/>
                <a:gd name="T46" fmla="*/ 44 w 64"/>
                <a:gd name="T47" fmla="*/ 18 h 64"/>
                <a:gd name="T48" fmla="*/ 38 w 64"/>
                <a:gd name="T49" fmla="*/ 12 h 64"/>
                <a:gd name="T50" fmla="*/ 32 w 64"/>
                <a:gd name="T51" fmla="*/ 12 h 64"/>
                <a:gd name="T52" fmla="*/ 24 w 64"/>
                <a:gd name="T53" fmla="*/ 12 h 64"/>
                <a:gd name="T54" fmla="*/ 18 w 64"/>
                <a:gd name="T55" fmla="*/ 18 h 64"/>
                <a:gd name="T56" fmla="*/ 14 w 64"/>
                <a:gd name="T57" fmla="*/ 24 h 64"/>
                <a:gd name="T58" fmla="*/ 12 w 64"/>
                <a:gd name="T59" fmla="*/ 32 h 64"/>
                <a:gd name="T60" fmla="*/ 14 w 64"/>
                <a:gd name="T61" fmla="*/ 40 h 64"/>
                <a:gd name="T62" fmla="*/ 18 w 64"/>
                <a:gd name="T63" fmla="*/ 48 h 64"/>
                <a:gd name="T64" fmla="*/ 24 w 64"/>
                <a:gd name="T65" fmla="*/ 52 h 64"/>
                <a:gd name="T66" fmla="*/ 32 w 64"/>
                <a:gd name="T67" fmla="*/ 54 h 64"/>
                <a:gd name="T68" fmla="*/ 38 w 64"/>
                <a:gd name="T69" fmla="*/ 52 h 64"/>
                <a:gd name="T70" fmla="*/ 44 w 64"/>
                <a:gd name="T71" fmla="*/ 48 h 64"/>
                <a:gd name="T72" fmla="*/ 48 w 64"/>
                <a:gd name="T73" fmla="*/ 40 h 64"/>
                <a:gd name="T74" fmla="*/ 50 w 64"/>
                <a:gd name="T7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58" y="50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4" y="64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50" y="32"/>
                  </a:moveTo>
                  <a:lnTo>
                    <a:pt x="50" y="32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2"/>
                  </a:lnTo>
                  <a:lnTo>
                    <a:pt x="5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6"/>
            <p:cNvSpPr>
              <a:spLocks/>
            </p:cNvSpPr>
            <p:nvPr/>
          </p:nvSpPr>
          <p:spPr bwMode="auto">
            <a:xfrm>
              <a:off x="2055900" y="4260362"/>
              <a:ext cx="88900" cy="98425"/>
            </a:xfrm>
            <a:custGeom>
              <a:avLst/>
              <a:gdLst>
                <a:gd name="T0" fmla="*/ 0 w 56"/>
                <a:gd name="T1" fmla="*/ 0 h 62"/>
                <a:gd name="T2" fmla="*/ 14 w 56"/>
                <a:gd name="T3" fmla="*/ 0 h 62"/>
                <a:gd name="T4" fmla="*/ 14 w 56"/>
                <a:gd name="T5" fmla="*/ 34 h 62"/>
                <a:gd name="T6" fmla="*/ 14 w 56"/>
                <a:gd name="T7" fmla="*/ 34 h 62"/>
                <a:gd name="T8" fmla="*/ 14 w 56"/>
                <a:gd name="T9" fmla="*/ 42 h 62"/>
                <a:gd name="T10" fmla="*/ 16 w 56"/>
                <a:gd name="T11" fmla="*/ 46 h 62"/>
                <a:gd name="T12" fmla="*/ 16 w 56"/>
                <a:gd name="T13" fmla="*/ 46 h 62"/>
                <a:gd name="T14" fmla="*/ 20 w 56"/>
                <a:gd name="T15" fmla="*/ 50 h 62"/>
                <a:gd name="T16" fmla="*/ 24 w 56"/>
                <a:gd name="T17" fmla="*/ 50 h 62"/>
                <a:gd name="T18" fmla="*/ 24 w 56"/>
                <a:gd name="T19" fmla="*/ 50 h 62"/>
                <a:gd name="T20" fmla="*/ 30 w 56"/>
                <a:gd name="T21" fmla="*/ 50 h 62"/>
                <a:gd name="T22" fmla="*/ 30 w 56"/>
                <a:gd name="T23" fmla="*/ 50 h 62"/>
                <a:gd name="T24" fmla="*/ 36 w 56"/>
                <a:gd name="T25" fmla="*/ 46 h 62"/>
                <a:gd name="T26" fmla="*/ 36 w 56"/>
                <a:gd name="T27" fmla="*/ 46 h 62"/>
                <a:gd name="T28" fmla="*/ 40 w 56"/>
                <a:gd name="T29" fmla="*/ 42 h 62"/>
                <a:gd name="T30" fmla="*/ 40 w 56"/>
                <a:gd name="T31" fmla="*/ 42 h 62"/>
                <a:gd name="T32" fmla="*/ 42 w 56"/>
                <a:gd name="T33" fmla="*/ 36 h 62"/>
                <a:gd name="T34" fmla="*/ 42 w 56"/>
                <a:gd name="T35" fmla="*/ 0 h 62"/>
                <a:gd name="T36" fmla="*/ 56 w 56"/>
                <a:gd name="T37" fmla="*/ 0 h 62"/>
                <a:gd name="T38" fmla="*/ 56 w 56"/>
                <a:gd name="T39" fmla="*/ 62 h 62"/>
                <a:gd name="T40" fmla="*/ 44 w 56"/>
                <a:gd name="T41" fmla="*/ 62 h 62"/>
                <a:gd name="T42" fmla="*/ 44 w 56"/>
                <a:gd name="T43" fmla="*/ 48 h 62"/>
                <a:gd name="T44" fmla="*/ 44 w 56"/>
                <a:gd name="T45" fmla="*/ 48 h 62"/>
                <a:gd name="T46" fmla="*/ 40 w 56"/>
                <a:gd name="T47" fmla="*/ 54 h 62"/>
                <a:gd name="T48" fmla="*/ 34 w 56"/>
                <a:gd name="T49" fmla="*/ 58 h 62"/>
                <a:gd name="T50" fmla="*/ 34 w 56"/>
                <a:gd name="T51" fmla="*/ 58 h 62"/>
                <a:gd name="T52" fmla="*/ 26 w 56"/>
                <a:gd name="T53" fmla="*/ 62 h 62"/>
                <a:gd name="T54" fmla="*/ 18 w 56"/>
                <a:gd name="T55" fmla="*/ 62 h 62"/>
                <a:gd name="T56" fmla="*/ 18 w 56"/>
                <a:gd name="T57" fmla="*/ 62 h 62"/>
                <a:gd name="T58" fmla="*/ 14 w 56"/>
                <a:gd name="T59" fmla="*/ 62 h 62"/>
                <a:gd name="T60" fmla="*/ 10 w 56"/>
                <a:gd name="T61" fmla="*/ 60 h 62"/>
                <a:gd name="T62" fmla="*/ 10 w 56"/>
                <a:gd name="T63" fmla="*/ 60 h 62"/>
                <a:gd name="T64" fmla="*/ 4 w 56"/>
                <a:gd name="T65" fmla="*/ 54 h 62"/>
                <a:gd name="T66" fmla="*/ 4 w 56"/>
                <a:gd name="T67" fmla="*/ 54 h 62"/>
                <a:gd name="T68" fmla="*/ 2 w 56"/>
                <a:gd name="T69" fmla="*/ 46 h 62"/>
                <a:gd name="T70" fmla="*/ 2 w 56"/>
                <a:gd name="T71" fmla="*/ 46 h 62"/>
                <a:gd name="T72" fmla="*/ 0 w 56"/>
                <a:gd name="T73" fmla="*/ 38 h 62"/>
                <a:gd name="T74" fmla="*/ 0 w 56"/>
                <a:gd name="T75" fmla="*/ 0 h 62"/>
                <a:gd name="T76" fmla="*/ 0 w 56"/>
                <a:gd name="T7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62">
                  <a:moveTo>
                    <a:pt x="0" y="0"/>
                  </a:moveTo>
                  <a:lnTo>
                    <a:pt x="14" y="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2" y="3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62"/>
                  </a:lnTo>
                  <a:lnTo>
                    <a:pt x="44" y="6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54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6" y="62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4" y="62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7"/>
            <p:cNvSpPr>
              <a:spLocks noEditPoints="1"/>
            </p:cNvSpPr>
            <p:nvPr/>
          </p:nvSpPr>
          <p:spPr bwMode="auto">
            <a:xfrm>
              <a:off x="1893975" y="4257187"/>
              <a:ext cx="95250" cy="114300"/>
            </a:xfrm>
            <a:custGeom>
              <a:avLst/>
              <a:gdLst>
                <a:gd name="T0" fmla="*/ 0 w 60"/>
                <a:gd name="T1" fmla="*/ 36 h 72"/>
                <a:gd name="T2" fmla="*/ 2 w 60"/>
                <a:gd name="T3" fmla="*/ 22 h 72"/>
                <a:gd name="T4" fmla="*/ 4 w 60"/>
                <a:gd name="T5" fmla="*/ 16 h 72"/>
                <a:gd name="T6" fmla="*/ 8 w 60"/>
                <a:gd name="T7" fmla="*/ 10 h 72"/>
                <a:gd name="T8" fmla="*/ 18 w 60"/>
                <a:gd name="T9" fmla="*/ 2 h 72"/>
                <a:gd name="T10" fmla="*/ 24 w 60"/>
                <a:gd name="T11" fmla="*/ 0 h 72"/>
                <a:gd name="T12" fmla="*/ 30 w 60"/>
                <a:gd name="T13" fmla="*/ 0 h 72"/>
                <a:gd name="T14" fmla="*/ 42 w 60"/>
                <a:gd name="T15" fmla="*/ 2 h 72"/>
                <a:gd name="T16" fmla="*/ 46 w 60"/>
                <a:gd name="T17" fmla="*/ 6 h 72"/>
                <a:gd name="T18" fmla="*/ 52 w 60"/>
                <a:gd name="T19" fmla="*/ 10 h 72"/>
                <a:gd name="T20" fmla="*/ 58 w 60"/>
                <a:gd name="T21" fmla="*/ 22 h 72"/>
                <a:gd name="T22" fmla="*/ 60 w 60"/>
                <a:gd name="T23" fmla="*/ 36 h 72"/>
                <a:gd name="T24" fmla="*/ 60 w 60"/>
                <a:gd name="T25" fmla="*/ 44 h 72"/>
                <a:gd name="T26" fmla="*/ 58 w 60"/>
                <a:gd name="T27" fmla="*/ 50 h 72"/>
                <a:gd name="T28" fmla="*/ 52 w 60"/>
                <a:gd name="T29" fmla="*/ 62 h 72"/>
                <a:gd name="T30" fmla="*/ 42 w 60"/>
                <a:gd name="T31" fmla="*/ 70 h 72"/>
                <a:gd name="T32" fmla="*/ 36 w 60"/>
                <a:gd name="T33" fmla="*/ 72 h 72"/>
                <a:gd name="T34" fmla="*/ 30 w 60"/>
                <a:gd name="T35" fmla="*/ 72 h 72"/>
                <a:gd name="T36" fmla="*/ 18 w 60"/>
                <a:gd name="T37" fmla="*/ 70 h 72"/>
                <a:gd name="T38" fmla="*/ 12 w 60"/>
                <a:gd name="T39" fmla="*/ 66 h 72"/>
                <a:gd name="T40" fmla="*/ 8 w 60"/>
                <a:gd name="T41" fmla="*/ 62 h 72"/>
                <a:gd name="T42" fmla="*/ 2 w 60"/>
                <a:gd name="T43" fmla="*/ 50 h 72"/>
                <a:gd name="T44" fmla="*/ 0 w 60"/>
                <a:gd name="T45" fmla="*/ 44 h 72"/>
                <a:gd name="T46" fmla="*/ 0 w 60"/>
                <a:gd name="T47" fmla="*/ 36 h 72"/>
                <a:gd name="T48" fmla="*/ 12 w 60"/>
                <a:gd name="T49" fmla="*/ 36 h 72"/>
                <a:gd name="T50" fmla="*/ 14 w 60"/>
                <a:gd name="T51" fmla="*/ 46 h 72"/>
                <a:gd name="T52" fmla="*/ 18 w 60"/>
                <a:gd name="T53" fmla="*/ 54 h 72"/>
                <a:gd name="T54" fmla="*/ 22 w 60"/>
                <a:gd name="T55" fmla="*/ 58 h 72"/>
                <a:gd name="T56" fmla="*/ 30 w 60"/>
                <a:gd name="T57" fmla="*/ 60 h 72"/>
                <a:gd name="T58" fmla="*/ 36 w 60"/>
                <a:gd name="T59" fmla="*/ 58 h 72"/>
                <a:gd name="T60" fmla="*/ 42 w 60"/>
                <a:gd name="T61" fmla="*/ 54 h 72"/>
                <a:gd name="T62" fmla="*/ 46 w 60"/>
                <a:gd name="T63" fmla="*/ 46 h 72"/>
                <a:gd name="T64" fmla="*/ 46 w 60"/>
                <a:gd name="T65" fmla="*/ 36 h 72"/>
                <a:gd name="T66" fmla="*/ 46 w 60"/>
                <a:gd name="T67" fmla="*/ 26 h 72"/>
                <a:gd name="T68" fmla="*/ 42 w 60"/>
                <a:gd name="T69" fmla="*/ 18 h 72"/>
                <a:gd name="T70" fmla="*/ 36 w 60"/>
                <a:gd name="T71" fmla="*/ 14 h 72"/>
                <a:gd name="T72" fmla="*/ 30 w 60"/>
                <a:gd name="T73" fmla="*/ 12 h 72"/>
                <a:gd name="T74" fmla="*/ 22 w 60"/>
                <a:gd name="T75" fmla="*/ 14 h 72"/>
                <a:gd name="T76" fmla="*/ 18 w 60"/>
                <a:gd name="T77" fmla="*/ 18 h 72"/>
                <a:gd name="T78" fmla="*/ 14 w 60"/>
                <a:gd name="T79" fmla="*/ 26 h 72"/>
                <a:gd name="T80" fmla="*/ 12 w 60"/>
                <a:gd name="T81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72">
                  <a:moveTo>
                    <a:pt x="0" y="36"/>
                  </a:move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8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0" y="44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36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2" y="66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12" y="36"/>
                  </a:moveTo>
                  <a:lnTo>
                    <a:pt x="12" y="3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36"/>
                  </a:lnTo>
                  <a:lnTo>
                    <a:pt x="1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08"/>
            <p:cNvSpPr>
              <a:spLocks noEditPoints="1"/>
            </p:cNvSpPr>
            <p:nvPr/>
          </p:nvSpPr>
          <p:spPr bwMode="auto">
            <a:xfrm>
              <a:off x="1782850" y="4234962"/>
              <a:ext cx="95250" cy="130175"/>
            </a:xfrm>
            <a:custGeom>
              <a:avLst/>
              <a:gdLst>
                <a:gd name="T0" fmla="*/ 24 w 60"/>
                <a:gd name="T1" fmla="*/ 0 h 82"/>
                <a:gd name="T2" fmla="*/ 24 w 60"/>
                <a:gd name="T3" fmla="*/ 20 h 82"/>
                <a:gd name="T4" fmla="*/ 60 w 60"/>
                <a:gd name="T5" fmla="*/ 20 h 82"/>
                <a:gd name="T6" fmla="*/ 60 w 60"/>
                <a:gd name="T7" fmla="*/ 30 h 82"/>
                <a:gd name="T8" fmla="*/ 20 w 60"/>
                <a:gd name="T9" fmla="*/ 82 h 82"/>
                <a:gd name="T10" fmla="*/ 12 w 60"/>
                <a:gd name="T11" fmla="*/ 82 h 82"/>
                <a:gd name="T12" fmla="*/ 12 w 60"/>
                <a:gd name="T13" fmla="*/ 30 h 82"/>
                <a:gd name="T14" fmla="*/ 0 w 60"/>
                <a:gd name="T15" fmla="*/ 30 h 82"/>
                <a:gd name="T16" fmla="*/ 0 w 60"/>
                <a:gd name="T17" fmla="*/ 20 h 82"/>
                <a:gd name="T18" fmla="*/ 12 w 60"/>
                <a:gd name="T19" fmla="*/ 20 h 82"/>
                <a:gd name="T20" fmla="*/ 12 w 60"/>
                <a:gd name="T21" fmla="*/ 0 h 82"/>
                <a:gd name="T22" fmla="*/ 24 w 60"/>
                <a:gd name="T23" fmla="*/ 0 h 82"/>
                <a:gd name="T24" fmla="*/ 24 w 60"/>
                <a:gd name="T25" fmla="*/ 0 h 82"/>
                <a:gd name="T26" fmla="*/ 48 w 60"/>
                <a:gd name="T27" fmla="*/ 30 h 82"/>
                <a:gd name="T28" fmla="*/ 22 w 60"/>
                <a:gd name="T29" fmla="*/ 30 h 82"/>
                <a:gd name="T30" fmla="*/ 22 w 60"/>
                <a:gd name="T31" fmla="*/ 64 h 82"/>
                <a:gd name="T32" fmla="*/ 48 w 60"/>
                <a:gd name="T33" fmla="*/ 30 h 82"/>
                <a:gd name="T34" fmla="*/ 48 w 60"/>
                <a:gd name="T35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82">
                  <a:moveTo>
                    <a:pt x="24" y="0"/>
                  </a:moveTo>
                  <a:lnTo>
                    <a:pt x="24" y="20"/>
                  </a:lnTo>
                  <a:lnTo>
                    <a:pt x="60" y="20"/>
                  </a:lnTo>
                  <a:lnTo>
                    <a:pt x="60" y="30"/>
                  </a:lnTo>
                  <a:lnTo>
                    <a:pt x="20" y="82"/>
                  </a:lnTo>
                  <a:lnTo>
                    <a:pt x="12" y="82"/>
                  </a:lnTo>
                  <a:lnTo>
                    <a:pt x="12" y="30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12" y="20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48" y="30"/>
                  </a:moveTo>
                  <a:lnTo>
                    <a:pt x="22" y="30"/>
                  </a:lnTo>
                  <a:lnTo>
                    <a:pt x="22" y="64"/>
                  </a:lnTo>
                  <a:lnTo>
                    <a:pt x="48" y="30"/>
                  </a:lnTo>
                  <a:lnTo>
                    <a:pt x="4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09"/>
            <p:cNvSpPr>
              <a:spLocks noEditPoints="1"/>
            </p:cNvSpPr>
            <p:nvPr/>
          </p:nvSpPr>
          <p:spPr bwMode="auto">
            <a:xfrm>
              <a:off x="2138450" y="3498362"/>
              <a:ext cx="136525" cy="127000"/>
            </a:xfrm>
            <a:custGeom>
              <a:avLst/>
              <a:gdLst>
                <a:gd name="T0" fmla="*/ 84 w 86"/>
                <a:gd name="T1" fmla="*/ 26 h 80"/>
                <a:gd name="T2" fmla="*/ 86 w 86"/>
                <a:gd name="T3" fmla="*/ 44 h 80"/>
                <a:gd name="T4" fmla="*/ 84 w 86"/>
                <a:gd name="T5" fmla="*/ 52 h 80"/>
                <a:gd name="T6" fmla="*/ 80 w 86"/>
                <a:gd name="T7" fmla="*/ 58 h 80"/>
                <a:gd name="T8" fmla="*/ 70 w 86"/>
                <a:gd name="T9" fmla="*/ 70 h 80"/>
                <a:gd name="T10" fmla="*/ 62 w 86"/>
                <a:gd name="T11" fmla="*/ 74 h 80"/>
                <a:gd name="T12" fmla="*/ 56 w 86"/>
                <a:gd name="T13" fmla="*/ 78 h 80"/>
                <a:gd name="T14" fmla="*/ 40 w 86"/>
                <a:gd name="T15" fmla="*/ 80 h 80"/>
                <a:gd name="T16" fmla="*/ 32 w 86"/>
                <a:gd name="T17" fmla="*/ 78 h 80"/>
                <a:gd name="T18" fmla="*/ 24 w 86"/>
                <a:gd name="T19" fmla="*/ 76 h 80"/>
                <a:gd name="T20" fmla="*/ 10 w 86"/>
                <a:gd name="T21" fmla="*/ 66 h 80"/>
                <a:gd name="T22" fmla="*/ 6 w 86"/>
                <a:gd name="T23" fmla="*/ 60 h 80"/>
                <a:gd name="T24" fmla="*/ 2 w 86"/>
                <a:gd name="T25" fmla="*/ 52 h 80"/>
                <a:gd name="T26" fmla="*/ 2 w 86"/>
                <a:gd name="T27" fmla="*/ 36 h 80"/>
                <a:gd name="T28" fmla="*/ 4 w 86"/>
                <a:gd name="T29" fmla="*/ 28 h 80"/>
                <a:gd name="T30" fmla="*/ 6 w 86"/>
                <a:gd name="T31" fmla="*/ 20 h 80"/>
                <a:gd name="T32" fmla="*/ 16 w 86"/>
                <a:gd name="T33" fmla="*/ 8 h 80"/>
                <a:gd name="T34" fmla="*/ 24 w 86"/>
                <a:gd name="T35" fmla="*/ 4 h 80"/>
                <a:gd name="T36" fmla="*/ 30 w 86"/>
                <a:gd name="T37" fmla="*/ 2 h 80"/>
                <a:gd name="T38" fmla="*/ 48 w 86"/>
                <a:gd name="T39" fmla="*/ 0 h 80"/>
                <a:gd name="T40" fmla="*/ 56 w 86"/>
                <a:gd name="T41" fmla="*/ 0 h 80"/>
                <a:gd name="T42" fmla="*/ 62 w 86"/>
                <a:gd name="T43" fmla="*/ 4 h 80"/>
                <a:gd name="T44" fmla="*/ 76 w 86"/>
                <a:gd name="T45" fmla="*/ 12 h 80"/>
                <a:gd name="T46" fmla="*/ 80 w 86"/>
                <a:gd name="T47" fmla="*/ 18 h 80"/>
                <a:gd name="T48" fmla="*/ 84 w 86"/>
                <a:gd name="T49" fmla="*/ 26 h 80"/>
                <a:gd name="T50" fmla="*/ 52 w 86"/>
                <a:gd name="T51" fmla="*/ 66 h 80"/>
                <a:gd name="T52" fmla="*/ 62 w 86"/>
                <a:gd name="T53" fmla="*/ 60 h 80"/>
                <a:gd name="T54" fmla="*/ 70 w 86"/>
                <a:gd name="T55" fmla="*/ 52 h 80"/>
                <a:gd name="T56" fmla="*/ 74 w 86"/>
                <a:gd name="T57" fmla="*/ 42 h 80"/>
                <a:gd name="T58" fmla="*/ 72 w 86"/>
                <a:gd name="T59" fmla="*/ 30 h 80"/>
                <a:gd name="T60" fmla="*/ 70 w 86"/>
                <a:gd name="T61" fmla="*/ 24 h 80"/>
                <a:gd name="T62" fmla="*/ 66 w 86"/>
                <a:gd name="T63" fmla="*/ 20 h 80"/>
                <a:gd name="T64" fmla="*/ 58 w 86"/>
                <a:gd name="T65" fmla="*/ 14 h 80"/>
                <a:gd name="T66" fmla="*/ 46 w 86"/>
                <a:gd name="T67" fmla="*/ 12 h 80"/>
                <a:gd name="T68" fmla="*/ 34 w 86"/>
                <a:gd name="T69" fmla="*/ 14 h 80"/>
                <a:gd name="T70" fmla="*/ 24 w 86"/>
                <a:gd name="T71" fmla="*/ 20 h 80"/>
                <a:gd name="T72" fmla="*/ 16 w 86"/>
                <a:gd name="T73" fmla="*/ 28 h 80"/>
                <a:gd name="T74" fmla="*/ 14 w 86"/>
                <a:gd name="T75" fmla="*/ 38 h 80"/>
                <a:gd name="T76" fmla="*/ 14 w 86"/>
                <a:gd name="T77" fmla="*/ 50 h 80"/>
                <a:gd name="T78" fmla="*/ 16 w 86"/>
                <a:gd name="T79" fmla="*/ 54 h 80"/>
                <a:gd name="T80" fmla="*/ 20 w 86"/>
                <a:gd name="T81" fmla="*/ 60 h 80"/>
                <a:gd name="T82" fmla="*/ 30 w 86"/>
                <a:gd name="T83" fmla="*/ 64 h 80"/>
                <a:gd name="T84" fmla="*/ 40 w 86"/>
                <a:gd name="T85" fmla="*/ 66 h 80"/>
                <a:gd name="T86" fmla="*/ 52 w 86"/>
                <a:gd name="T87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6" h="80">
                  <a:moveTo>
                    <a:pt x="84" y="26"/>
                  </a:moveTo>
                  <a:lnTo>
                    <a:pt x="84" y="26"/>
                  </a:lnTo>
                  <a:lnTo>
                    <a:pt x="86" y="3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4" y="52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76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62" y="74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48" y="80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32" y="78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16" y="72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2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70" y="8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80" y="18"/>
                  </a:lnTo>
                  <a:lnTo>
                    <a:pt x="84" y="26"/>
                  </a:lnTo>
                  <a:lnTo>
                    <a:pt x="84" y="26"/>
                  </a:lnTo>
                  <a:close/>
                  <a:moveTo>
                    <a:pt x="52" y="66"/>
                  </a:moveTo>
                  <a:lnTo>
                    <a:pt x="52" y="66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36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0" y="24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4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6" y="54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52" y="66"/>
                  </a:lnTo>
                  <a:lnTo>
                    <a:pt x="52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0"/>
            <p:cNvSpPr>
              <a:spLocks noEditPoints="1"/>
            </p:cNvSpPr>
            <p:nvPr/>
          </p:nvSpPr>
          <p:spPr bwMode="auto">
            <a:xfrm>
              <a:off x="2132100" y="3377712"/>
              <a:ext cx="149225" cy="114300"/>
            </a:xfrm>
            <a:custGeom>
              <a:avLst/>
              <a:gdLst>
                <a:gd name="T0" fmla="*/ 60 w 94"/>
                <a:gd name="T1" fmla="*/ 18 h 72"/>
                <a:gd name="T2" fmla="*/ 62 w 94"/>
                <a:gd name="T3" fmla="*/ 32 h 72"/>
                <a:gd name="T4" fmla="*/ 60 w 94"/>
                <a:gd name="T5" fmla="*/ 38 h 72"/>
                <a:gd name="T6" fmla="*/ 90 w 94"/>
                <a:gd name="T7" fmla="*/ 32 h 72"/>
                <a:gd name="T8" fmla="*/ 12 w 94"/>
                <a:gd name="T9" fmla="*/ 72 h 72"/>
                <a:gd name="T10" fmla="*/ 18 w 94"/>
                <a:gd name="T11" fmla="*/ 58 h 72"/>
                <a:gd name="T12" fmla="*/ 12 w 94"/>
                <a:gd name="T13" fmla="*/ 54 h 72"/>
                <a:gd name="T14" fmla="*/ 8 w 94"/>
                <a:gd name="T15" fmla="*/ 52 h 72"/>
                <a:gd name="T16" fmla="*/ 0 w 94"/>
                <a:gd name="T17" fmla="*/ 40 h 72"/>
                <a:gd name="T18" fmla="*/ 0 w 94"/>
                <a:gd name="T19" fmla="*/ 34 h 72"/>
                <a:gd name="T20" fmla="*/ 0 w 94"/>
                <a:gd name="T21" fmla="*/ 28 h 72"/>
                <a:gd name="T22" fmla="*/ 4 w 94"/>
                <a:gd name="T23" fmla="*/ 18 h 72"/>
                <a:gd name="T24" fmla="*/ 10 w 94"/>
                <a:gd name="T25" fmla="*/ 8 h 72"/>
                <a:gd name="T26" fmla="*/ 22 w 94"/>
                <a:gd name="T27" fmla="*/ 2 h 72"/>
                <a:gd name="T28" fmla="*/ 34 w 94"/>
                <a:gd name="T29" fmla="*/ 0 h 72"/>
                <a:gd name="T30" fmla="*/ 46 w 94"/>
                <a:gd name="T31" fmla="*/ 2 h 72"/>
                <a:gd name="T32" fmla="*/ 56 w 94"/>
                <a:gd name="T33" fmla="*/ 8 h 72"/>
                <a:gd name="T34" fmla="*/ 60 w 94"/>
                <a:gd name="T35" fmla="*/ 18 h 72"/>
                <a:gd name="T36" fmla="*/ 52 w 94"/>
                <a:gd name="T37" fmla="*/ 26 h 72"/>
                <a:gd name="T38" fmla="*/ 48 w 94"/>
                <a:gd name="T39" fmla="*/ 20 h 72"/>
                <a:gd name="T40" fmla="*/ 42 w 94"/>
                <a:gd name="T41" fmla="*/ 16 h 72"/>
                <a:gd name="T42" fmla="*/ 34 w 94"/>
                <a:gd name="T43" fmla="*/ 14 h 72"/>
                <a:gd name="T44" fmla="*/ 26 w 94"/>
                <a:gd name="T45" fmla="*/ 16 h 72"/>
                <a:gd name="T46" fmla="*/ 18 w 94"/>
                <a:gd name="T47" fmla="*/ 20 h 72"/>
                <a:gd name="T48" fmla="*/ 14 w 94"/>
                <a:gd name="T49" fmla="*/ 24 h 72"/>
                <a:gd name="T50" fmla="*/ 12 w 94"/>
                <a:gd name="T51" fmla="*/ 32 h 72"/>
                <a:gd name="T52" fmla="*/ 12 w 94"/>
                <a:gd name="T53" fmla="*/ 40 h 72"/>
                <a:gd name="T54" fmla="*/ 14 w 94"/>
                <a:gd name="T55" fmla="*/ 44 h 72"/>
                <a:gd name="T56" fmla="*/ 18 w 94"/>
                <a:gd name="T57" fmla="*/ 48 h 72"/>
                <a:gd name="T58" fmla="*/ 24 w 94"/>
                <a:gd name="T59" fmla="*/ 52 h 72"/>
                <a:gd name="T60" fmla="*/ 28 w 94"/>
                <a:gd name="T61" fmla="*/ 52 h 72"/>
                <a:gd name="T62" fmla="*/ 44 w 94"/>
                <a:gd name="T63" fmla="*/ 48 h 72"/>
                <a:gd name="T64" fmla="*/ 48 w 94"/>
                <a:gd name="T65" fmla="*/ 42 h 72"/>
                <a:gd name="T66" fmla="*/ 52 w 94"/>
                <a:gd name="T67" fmla="*/ 38 h 72"/>
                <a:gd name="T68" fmla="*/ 52 w 94"/>
                <a:gd name="T69" fmla="*/ 32 h 72"/>
                <a:gd name="T70" fmla="*/ 52 w 94"/>
                <a:gd name="T7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72">
                  <a:moveTo>
                    <a:pt x="60" y="18"/>
                  </a:moveTo>
                  <a:lnTo>
                    <a:pt x="60" y="18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8"/>
                  </a:lnTo>
                  <a:lnTo>
                    <a:pt x="56" y="44"/>
                  </a:lnTo>
                  <a:lnTo>
                    <a:pt x="90" y="32"/>
                  </a:lnTo>
                  <a:lnTo>
                    <a:pt x="94" y="4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14"/>
                  </a:lnTo>
                  <a:lnTo>
                    <a:pt x="60" y="18"/>
                  </a:lnTo>
                  <a:lnTo>
                    <a:pt x="60" y="18"/>
                  </a:lnTo>
                  <a:close/>
                  <a:moveTo>
                    <a:pt x="52" y="26"/>
                  </a:moveTo>
                  <a:lnTo>
                    <a:pt x="52" y="2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52" y="26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1"/>
            <p:cNvSpPr>
              <a:spLocks/>
            </p:cNvSpPr>
            <p:nvPr/>
          </p:nvSpPr>
          <p:spPr bwMode="auto">
            <a:xfrm>
              <a:off x="2074950" y="3298337"/>
              <a:ext cx="127000" cy="88900"/>
            </a:xfrm>
            <a:custGeom>
              <a:avLst/>
              <a:gdLst>
                <a:gd name="T0" fmla="*/ 70 w 80"/>
                <a:gd name="T1" fmla="*/ 0 h 56"/>
                <a:gd name="T2" fmla="*/ 70 w 80"/>
                <a:gd name="T3" fmla="*/ 0 h 56"/>
                <a:gd name="T4" fmla="*/ 74 w 80"/>
                <a:gd name="T5" fmla="*/ 6 h 56"/>
                <a:gd name="T6" fmla="*/ 74 w 80"/>
                <a:gd name="T7" fmla="*/ 6 h 56"/>
                <a:gd name="T8" fmla="*/ 80 w 80"/>
                <a:gd name="T9" fmla="*/ 14 h 56"/>
                <a:gd name="T10" fmla="*/ 80 w 80"/>
                <a:gd name="T11" fmla="*/ 14 h 56"/>
                <a:gd name="T12" fmla="*/ 80 w 80"/>
                <a:gd name="T13" fmla="*/ 20 h 56"/>
                <a:gd name="T14" fmla="*/ 80 w 80"/>
                <a:gd name="T15" fmla="*/ 20 h 56"/>
                <a:gd name="T16" fmla="*/ 80 w 80"/>
                <a:gd name="T17" fmla="*/ 26 h 56"/>
                <a:gd name="T18" fmla="*/ 80 w 80"/>
                <a:gd name="T19" fmla="*/ 26 h 56"/>
                <a:gd name="T20" fmla="*/ 76 w 80"/>
                <a:gd name="T21" fmla="*/ 30 h 56"/>
                <a:gd name="T22" fmla="*/ 76 w 80"/>
                <a:gd name="T23" fmla="*/ 30 h 56"/>
                <a:gd name="T24" fmla="*/ 70 w 80"/>
                <a:gd name="T25" fmla="*/ 34 h 56"/>
                <a:gd name="T26" fmla="*/ 34 w 80"/>
                <a:gd name="T27" fmla="*/ 46 h 56"/>
                <a:gd name="T28" fmla="*/ 36 w 80"/>
                <a:gd name="T29" fmla="*/ 54 h 56"/>
                <a:gd name="T30" fmla="*/ 26 w 80"/>
                <a:gd name="T31" fmla="*/ 56 h 56"/>
                <a:gd name="T32" fmla="*/ 24 w 80"/>
                <a:gd name="T33" fmla="*/ 48 h 56"/>
                <a:gd name="T34" fmla="*/ 4 w 80"/>
                <a:gd name="T35" fmla="*/ 54 h 56"/>
                <a:gd name="T36" fmla="*/ 0 w 80"/>
                <a:gd name="T37" fmla="*/ 42 h 56"/>
                <a:gd name="T38" fmla="*/ 20 w 80"/>
                <a:gd name="T39" fmla="*/ 36 h 56"/>
                <a:gd name="T40" fmla="*/ 16 w 80"/>
                <a:gd name="T41" fmla="*/ 24 h 56"/>
                <a:gd name="T42" fmla="*/ 26 w 80"/>
                <a:gd name="T43" fmla="*/ 20 h 56"/>
                <a:gd name="T44" fmla="*/ 30 w 80"/>
                <a:gd name="T45" fmla="*/ 34 h 56"/>
                <a:gd name="T46" fmla="*/ 62 w 80"/>
                <a:gd name="T47" fmla="*/ 22 h 56"/>
                <a:gd name="T48" fmla="*/ 62 w 80"/>
                <a:gd name="T49" fmla="*/ 22 h 56"/>
                <a:gd name="T50" fmla="*/ 66 w 80"/>
                <a:gd name="T51" fmla="*/ 20 h 56"/>
                <a:gd name="T52" fmla="*/ 66 w 80"/>
                <a:gd name="T53" fmla="*/ 20 h 56"/>
                <a:gd name="T54" fmla="*/ 66 w 80"/>
                <a:gd name="T55" fmla="*/ 14 h 56"/>
                <a:gd name="T56" fmla="*/ 66 w 80"/>
                <a:gd name="T57" fmla="*/ 14 h 56"/>
                <a:gd name="T58" fmla="*/ 64 w 80"/>
                <a:gd name="T59" fmla="*/ 10 h 56"/>
                <a:gd name="T60" fmla="*/ 64 w 80"/>
                <a:gd name="T61" fmla="*/ 10 h 56"/>
                <a:gd name="T62" fmla="*/ 62 w 80"/>
                <a:gd name="T63" fmla="*/ 6 h 56"/>
                <a:gd name="T64" fmla="*/ 70 w 80"/>
                <a:gd name="T65" fmla="*/ 0 h 56"/>
                <a:gd name="T66" fmla="*/ 70 w 80"/>
                <a:gd name="T6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56">
                  <a:moveTo>
                    <a:pt x="70" y="0"/>
                  </a:moveTo>
                  <a:lnTo>
                    <a:pt x="70" y="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0" y="34"/>
                  </a:lnTo>
                  <a:lnTo>
                    <a:pt x="34" y="46"/>
                  </a:lnTo>
                  <a:lnTo>
                    <a:pt x="36" y="54"/>
                  </a:lnTo>
                  <a:lnTo>
                    <a:pt x="26" y="56"/>
                  </a:lnTo>
                  <a:lnTo>
                    <a:pt x="24" y="48"/>
                  </a:lnTo>
                  <a:lnTo>
                    <a:pt x="4" y="54"/>
                  </a:lnTo>
                  <a:lnTo>
                    <a:pt x="0" y="42"/>
                  </a:lnTo>
                  <a:lnTo>
                    <a:pt x="20" y="36"/>
                  </a:lnTo>
                  <a:lnTo>
                    <a:pt x="16" y="24"/>
                  </a:lnTo>
                  <a:lnTo>
                    <a:pt x="26" y="20"/>
                  </a:lnTo>
                  <a:lnTo>
                    <a:pt x="30" y="3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2" y="6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12"/>
            <p:cNvSpPr>
              <a:spLocks noEditPoints="1"/>
            </p:cNvSpPr>
            <p:nvPr/>
          </p:nvSpPr>
          <p:spPr bwMode="auto">
            <a:xfrm>
              <a:off x="2049550" y="3266587"/>
              <a:ext cx="136525" cy="60325"/>
            </a:xfrm>
            <a:custGeom>
              <a:avLst/>
              <a:gdLst>
                <a:gd name="T0" fmla="*/ 86 w 86"/>
                <a:gd name="T1" fmla="*/ 12 h 38"/>
                <a:gd name="T2" fmla="*/ 26 w 86"/>
                <a:gd name="T3" fmla="*/ 30 h 38"/>
                <a:gd name="T4" fmla="*/ 22 w 86"/>
                <a:gd name="T5" fmla="*/ 18 h 38"/>
                <a:gd name="T6" fmla="*/ 82 w 86"/>
                <a:gd name="T7" fmla="*/ 0 h 38"/>
                <a:gd name="T8" fmla="*/ 86 w 86"/>
                <a:gd name="T9" fmla="*/ 12 h 38"/>
                <a:gd name="T10" fmla="*/ 86 w 86"/>
                <a:gd name="T11" fmla="*/ 12 h 38"/>
                <a:gd name="T12" fmla="*/ 18 w 86"/>
                <a:gd name="T13" fmla="*/ 34 h 38"/>
                <a:gd name="T14" fmla="*/ 4 w 86"/>
                <a:gd name="T15" fmla="*/ 38 h 38"/>
                <a:gd name="T16" fmla="*/ 0 w 86"/>
                <a:gd name="T17" fmla="*/ 26 h 38"/>
                <a:gd name="T18" fmla="*/ 14 w 86"/>
                <a:gd name="T19" fmla="*/ 22 h 38"/>
                <a:gd name="T20" fmla="*/ 18 w 86"/>
                <a:gd name="T21" fmla="*/ 34 h 38"/>
                <a:gd name="T22" fmla="*/ 18 w 86"/>
                <a:gd name="T2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38">
                  <a:moveTo>
                    <a:pt x="86" y="12"/>
                  </a:moveTo>
                  <a:lnTo>
                    <a:pt x="26" y="30"/>
                  </a:lnTo>
                  <a:lnTo>
                    <a:pt x="22" y="18"/>
                  </a:lnTo>
                  <a:lnTo>
                    <a:pt x="82" y="0"/>
                  </a:lnTo>
                  <a:lnTo>
                    <a:pt x="86" y="12"/>
                  </a:lnTo>
                  <a:lnTo>
                    <a:pt x="86" y="12"/>
                  </a:lnTo>
                  <a:close/>
                  <a:moveTo>
                    <a:pt x="18" y="34"/>
                  </a:moveTo>
                  <a:lnTo>
                    <a:pt x="4" y="38"/>
                  </a:lnTo>
                  <a:lnTo>
                    <a:pt x="0" y="26"/>
                  </a:lnTo>
                  <a:lnTo>
                    <a:pt x="14" y="2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3"/>
            <p:cNvSpPr>
              <a:spLocks noEditPoints="1"/>
            </p:cNvSpPr>
            <p:nvPr/>
          </p:nvSpPr>
          <p:spPr bwMode="auto">
            <a:xfrm>
              <a:off x="2062250" y="3164987"/>
              <a:ext cx="101600" cy="98425"/>
            </a:xfrm>
            <a:custGeom>
              <a:avLst/>
              <a:gdLst>
                <a:gd name="T0" fmla="*/ 62 w 64"/>
                <a:gd name="T1" fmla="*/ 22 h 62"/>
                <a:gd name="T2" fmla="*/ 64 w 64"/>
                <a:gd name="T3" fmla="*/ 34 h 62"/>
                <a:gd name="T4" fmla="*/ 62 w 64"/>
                <a:gd name="T5" fmla="*/ 40 h 62"/>
                <a:gd name="T6" fmla="*/ 60 w 64"/>
                <a:gd name="T7" fmla="*/ 46 h 62"/>
                <a:gd name="T8" fmla="*/ 52 w 64"/>
                <a:gd name="T9" fmla="*/ 56 h 62"/>
                <a:gd name="T10" fmla="*/ 42 w 64"/>
                <a:gd name="T11" fmla="*/ 62 h 62"/>
                <a:gd name="T12" fmla="*/ 30 w 64"/>
                <a:gd name="T13" fmla="*/ 62 h 62"/>
                <a:gd name="T14" fmla="*/ 24 w 64"/>
                <a:gd name="T15" fmla="*/ 62 h 62"/>
                <a:gd name="T16" fmla="*/ 18 w 64"/>
                <a:gd name="T17" fmla="*/ 60 h 62"/>
                <a:gd name="T18" fmla="*/ 8 w 64"/>
                <a:gd name="T19" fmla="*/ 52 h 62"/>
                <a:gd name="T20" fmla="*/ 2 w 64"/>
                <a:gd name="T21" fmla="*/ 40 h 62"/>
                <a:gd name="T22" fmla="*/ 0 w 64"/>
                <a:gd name="T23" fmla="*/ 34 h 62"/>
                <a:gd name="T24" fmla="*/ 0 w 64"/>
                <a:gd name="T25" fmla="*/ 28 h 62"/>
                <a:gd name="T26" fmla="*/ 4 w 64"/>
                <a:gd name="T27" fmla="*/ 16 h 62"/>
                <a:gd name="T28" fmla="*/ 6 w 64"/>
                <a:gd name="T29" fmla="*/ 10 h 62"/>
                <a:gd name="T30" fmla="*/ 10 w 64"/>
                <a:gd name="T31" fmla="*/ 6 h 62"/>
                <a:gd name="T32" fmla="*/ 22 w 64"/>
                <a:gd name="T33" fmla="*/ 0 h 62"/>
                <a:gd name="T34" fmla="*/ 34 w 64"/>
                <a:gd name="T35" fmla="*/ 0 h 62"/>
                <a:gd name="T36" fmla="*/ 46 w 64"/>
                <a:gd name="T37" fmla="*/ 2 h 62"/>
                <a:gd name="T38" fmla="*/ 50 w 64"/>
                <a:gd name="T39" fmla="*/ 6 h 62"/>
                <a:gd name="T40" fmla="*/ 56 w 64"/>
                <a:gd name="T41" fmla="*/ 10 h 62"/>
                <a:gd name="T42" fmla="*/ 62 w 64"/>
                <a:gd name="T43" fmla="*/ 22 h 62"/>
                <a:gd name="T44" fmla="*/ 38 w 64"/>
                <a:gd name="T45" fmla="*/ 48 h 62"/>
                <a:gd name="T46" fmla="*/ 44 w 64"/>
                <a:gd name="T47" fmla="*/ 44 h 62"/>
                <a:gd name="T48" fmla="*/ 50 w 64"/>
                <a:gd name="T49" fmla="*/ 38 h 62"/>
                <a:gd name="T50" fmla="*/ 52 w 64"/>
                <a:gd name="T51" fmla="*/ 32 h 62"/>
                <a:gd name="T52" fmla="*/ 52 w 64"/>
                <a:gd name="T53" fmla="*/ 24 h 62"/>
                <a:gd name="T54" fmla="*/ 48 w 64"/>
                <a:gd name="T55" fmla="*/ 18 h 62"/>
                <a:gd name="T56" fmla="*/ 42 w 64"/>
                <a:gd name="T57" fmla="*/ 14 h 62"/>
                <a:gd name="T58" fmla="*/ 34 w 64"/>
                <a:gd name="T59" fmla="*/ 12 h 62"/>
                <a:gd name="T60" fmla="*/ 26 w 64"/>
                <a:gd name="T61" fmla="*/ 14 h 62"/>
                <a:gd name="T62" fmla="*/ 18 w 64"/>
                <a:gd name="T63" fmla="*/ 18 h 62"/>
                <a:gd name="T64" fmla="*/ 14 w 64"/>
                <a:gd name="T65" fmla="*/ 24 h 62"/>
                <a:gd name="T66" fmla="*/ 10 w 64"/>
                <a:gd name="T67" fmla="*/ 30 h 62"/>
                <a:gd name="T68" fmla="*/ 12 w 64"/>
                <a:gd name="T69" fmla="*/ 38 h 62"/>
                <a:gd name="T70" fmla="*/ 16 w 64"/>
                <a:gd name="T71" fmla="*/ 44 h 62"/>
                <a:gd name="T72" fmla="*/ 22 w 64"/>
                <a:gd name="T73" fmla="*/ 48 h 62"/>
                <a:gd name="T74" fmla="*/ 30 w 64"/>
                <a:gd name="T75" fmla="*/ 50 h 62"/>
                <a:gd name="T76" fmla="*/ 38 w 64"/>
                <a:gd name="T77" fmla="*/ 4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2">
                  <a:moveTo>
                    <a:pt x="62" y="22"/>
                  </a:moveTo>
                  <a:lnTo>
                    <a:pt x="62" y="22"/>
                  </a:lnTo>
                  <a:lnTo>
                    <a:pt x="64" y="28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2" y="40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6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62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4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4"/>
                  </a:lnTo>
                  <a:lnTo>
                    <a:pt x="62" y="22"/>
                  </a:lnTo>
                  <a:lnTo>
                    <a:pt x="62" y="22"/>
                  </a:lnTo>
                  <a:close/>
                  <a:moveTo>
                    <a:pt x="38" y="48"/>
                  </a:moveTo>
                  <a:lnTo>
                    <a:pt x="38" y="48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8" y="48"/>
                  </a:lnTo>
                  <a:lnTo>
                    <a:pt x="3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14"/>
            <p:cNvSpPr>
              <a:spLocks/>
            </p:cNvSpPr>
            <p:nvPr/>
          </p:nvSpPr>
          <p:spPr bwMode="auto">
            <a:xfrm>
              <a:off x="2020975" y="3050687"/>
              <a:ext cx="117475" cy="114300"/>
            </a:xfrm>
            <a:custGeom>
              <a:avLst/>
              <a:gdLst>
                <a:gd name="T0" fmla="*/ 56 w 74"/>
                <a:gd name="T1" fmla="*/ 0 h 72"/>
                <a:gd name="T2" fmla="*/ 60 w 74"/>
                <a:gd name="T3" fmla="*/ 12 h 72"/>
                <a:gd name="T4" fmla="*/ 28 w 74"/>
                <a:gd name="T5" fmla="*/ 22 h 72"/>
                <a:gd name="T6" fmla="*/ 28 w 74"/>
                <a:gd name="T7" fmla="*/ 22 h 72"/>
                <a:gd name="T8" fmla="*/ 20 w 74"/>
                <a:gd name="T9" fmla="*/ 26 h 72"/>
                <a:gd name="T10" fmla="*/ 16 w 74"/>
                <a:gd name="T11" fmla="*/ 30 h 72"/>
                <a:gd name="T12" fmla="*/ 16 w 74"/>
                <a:gd name="T13" fmla="*/ 30 h 72"/>
                <a:gd name="T14" fmla="*/ 14 w 74"/>
                <a:gd name="T15" fmla="*/ 34 h 72"/>
                <a:gd name="T16" fmla="*/ 14 w 74"/>
                <a:gd name="T17" fmla="*/ 38 h 72"/>
                <a:gd name="T18" fmla="*/ 14 w 74"/>
                <a:gd name="T19" fmla="*/ 38 h 72"/>
                <a:gd name="T20" fmla="*/ 18 w 74"/>
                <a:gd name="T21" fmla="*/ 44 h 72"/>
                <a:gd name="T22" fmla="*/ 18 w 74"/>
                <a:gd name="T23" fmla="*/ 44 h 72"/>
                <a:gd name="T24" fmla="*/ 22 w 74"/>
                <a:gd name="T25" fmla="*/ 48 h 72"/>
                <a:gd name="T26" fmla="*/ 22 w 74"/>
                <a:gd name="T27" fmla="*/ 48 h 72"/>
                <a:gd name="T28" fmla="*/ 28 w 74"/>
                <a:gd name="T29" fmla="*/ 50 h 72"/>
                <a:gd name="T30" fmla="*/ 28 w 74"/>
                <a:gd name="T31" fmla="*/ 50 h 72"/>
                <a:gd name="T32" fmla="*/ 34 w 74"/>
                <a:gd name="T33" fmla="*/ 52 h 72"/>
                <a:gd name="T34" fmla="*/ 70 w 74"/>
                <a:gd name="T35" fmla="*/ 40 h 72"/>
                <a:gd name="T36" fmla="*/ 74 w 74"/>
                <a:gd name="T37" fmla="*/ 52 h 72"/>
                <a:gd name="T38" fmla="*/ 14 w 74"/>
                <a:gd name="T39" fmla="*/ 72 h 72"/>
                <a:gd name="T40" fmla="*/ 10 w 74"/>
                <a:gd name="T41" fmla="*/ 60 h 72"/>
                <a:gd name="T42" fmla="*/ 22 w 74"/>
                <a:gd name="T43" fmla="*/ 56 h 72"/>
                <a:gd name="T44" fmla="*/ 22 w 74"/>
                <a:gd name="T45" fmla="*/ 56 h 72"/>
                <a:gd name="T46" fmla="*/ 16 w 74"/>
                <a:gd name="T47" fmla="*/ 54 h 72"/>
                <a:gd name="T48" fmla="*/ 10 w 74"/>
                <a:gd name="T49" fmla="*/ 50 h 72"/>
                <a:gd name="T50" fmla="*/ 10 w 74"/>
                <a:gd name="T51" fmla="*/ 50 h 72"/>
                <a:gd name="T52" fmla="*/ 6 w 74"/>
                <a:gd name="T53" fmla="*/ 44 h 72"/>
                <a:gd name="T54" fmla="*/ 2 w 74"/>
                <a:gd name="T55" fmla="*/ 36 h 72"/>
                <a:gd name="T56" fmla="*/ 2 w 74"/>
                <a:gd name="T57" fmla="*/ 36 h 72"/>
                <a:gd name="T58" fmla="*/ 0 w 74"/>
                <a:gd name="T59" fmla="*/ 32 h 72"/>
                <a:gd name="T60" fmla="*/ 2 w 74"/>
                <a:gd name="T61" fmla="*/ 28 h 72"/>
                <a:gd name="T62" fmla="*/ 2 w 74"/>
                <a:gd name="T63" fmla="*/ 28 h 72"/>
                <a:gd name="T64" fmla="*/ 4 w 74"/>
                <a:gd name="T65" fmla="*/ 20 h 72"/>
                <a:gd name="T66" fmla="*/ 4 w 74"/>
                <a:gd name="T67" fmla="*/ 20 h 72"/>
                <a:gd name="T68" fmla="*/ 12 w 74"/>
                <a:gd name="T69" fmla="*/ 16 h 72"/>
                <a:gd name="T70" fmla="*/ 12 w 74"/>
                <a:gd name="T71" fmla="*/ 16 h 72"/>
                <a:gd name="T72" fmla="*/ 20 w 74"/>
                <a:gd name="T73" fmla="*/ 12 h 72"/>
                <a:gd name="T74" fmla="*/ 56 w 74"/>
                <a:gd name="T75" fmla="*/ 0 h 72"/>
                <a:gd name="T76" fmla="*/ 56 w 74"/>
                <a:gd name="T7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72">
                  <a:moveTo>
                    <a:pt x="56" y="0"/>
                  </a:moveTo>
                  <a:lnTo>
                    <a:pt x="60" y="1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0" y="26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4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4" y="52"/>
                  </a:lnTo>
                  <a:lnTo>
                    <a:pt x="70" y="40"/>
                  </a:lnTo>
                  <a:lnTo>
                    <a:pt x="74" y="52"/>
                  </a:lnTo>
                  <a:lnTo>
                    <a:pt x="14" y="72"/>
                  </a:lnTo>
                  <a:lnTo>
                    <a:pt x="10" y="60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6" y="54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0" y="12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15"/>
            <p:cNvSpPr>
              <a:spLocks noEditPoints="1"/>
            </p:cNvSpPr>
            <p:nvPr/>
          </p:nvSpPr>
          <p:spPr bwMode="auto">
            <a:xfrm>
              <a:off x="1967000" y="2907812"/>
              <a:ext cx="111125" cy="98425"/>
            </a:xfrm>
            <a:custGeom>
              <a:avLst/>
              <a:gdLst>
                <a:gd name="T0" fmla="*/ 26 w 70"/>
                <a:gd name="T1" fmla="*/ 2 h 62"/>
                <a:gd name="T2" fmla="*/ 40 w 70"/>
                <a:gd name="T3" fmla="*/ 0 h 62"/>
                <a:gd name="T4" fmla="*/ 46 w 70"/>
                <a:gd name="T5" fmla="*/ 0 h 62"/>
                <a:gd name="T6" fmla="*/ 52 w 70"/>
                <a:gd name="T7" fmla="*/ 2 h 62"/>
                <a:gd name="T8" fmla="*/ 62 w 70"/>
                <a:gd name="T9" fmla="*/ 10 h 62"/>
                <a:gd name="T10" fmla="*/ 66 w 70"/>
                <a:gd name="T11" fmla="*/ 14 h 62"/>
                <a:gd name="T12" fmla="*/ 70 w 70"/>
                <a:gd name="T13" fmla="*/ 20 h 62"/>
                <a:gd name="T14" fmla="*/ 70 w 70"/>
                <a:gd name="T15" fmla="*/ 32 h 62"/>
                <a:gd name="T16" fmla="*/ 70 w 70"/>
                <a:gd name="T17" fmla="*/ 38 h 62"/>
                <a:gd name="T18" fmla="*/ 66 w 70"/>
                <a:gd name="T19" fmla="*/ 44 h 62"/>
                <a:gd name="T20" fmla="*/ 58 w 70"/>
                <a:gd name="T21" fmla="*/ 54 h 62"/>
                <a:gd name="T22" fmla="*/ 44 w 70"/>
                <a:gd name="T23" fmla="*/ 60 h 62"/>
                <a:gd name="T24" fmla="*/ 38 w 70"/>
                <a:gd name="T25" fmla="*/ 62 h 62"/>
                <a:gd name="T26" fmla="*/ 30 w 70"/>
                <a:gd name="T27" fmla="*/ 62 h 62"/>
                <a:gd name="T28" fmla="*/ 18 w 70"/>
                <a:gd name="T29" fmla="*/ 60 h 62"/>
                <a:gd name="T30" fmla="*/ 8 w 70"/>
                <a:gd name="T31" fmla="*/ 52 h 62"/>
                <a:gd name="T32" fmla="*/ 4 w 70"/>
                <a:gd name="T33" fmla="*/ 48 h 62"/>
                <a:gd name="T34" fmla="*/ 0 w 70"/>
                <a:gd name="T35" fmla="*/ 42 h 62"/>
                <a:gd name="T36" fmla="*/ 0 w 70"/>
                <a:gd name="T37" fmla="*/ 30 h 62"/>
                <a:gd name="T38" fmla="*/ 2 w 70"/>
                <a:gd name="T39" fmla="*/ 24 h 62"/>
                <a:gd name="T40" fmla="*/ 4 w 70"/>
                <a:gd name="T41" fmla="*/ 18 h 62"/>
                <a:gd name="T42" fmla="*/ 12 w 70"/>
                <a:gd name="T43" fmla="*/ 8 h 62"/>
                <a:gd name="T44" fmla="*/ 18 w 70"/>
                <a:gd name="T45" fmla="*/ 6 h 62"/>
                <a:gd name="T46" fmla="*/ 26 w 70"/>
                <a:gd name="T47" fmla="*/ 2 h 62"/>
                <a:gd name="T48" fmla="*/ 30 w 70"/>
                <a:gd name="T49" fmla="*/ 14 h 62"/>
                <a:gd name="T50" fmla="*/ 22 w 70"/>
                <a:gd name="T51" fmla="*/ 20 h 62"/>
                <a:gd name="T52" fmla="*/ 14 w 70"/>
                <a:gd name="T53" fmla="*/ 24 h 62"/>
                <a:gd name="T54" fmla="*/ 12 w 70"/>
                <a:gd name="T55" fmla="*/ 32 h 62"/>
                <a:gd name="T56" fmla="*/ 12 w 70"/>
                <a:gd name="T57" fmla="*/ 38 h 62"/>
                <a:gd name="T58" fmla="*/ 16 w 70"/>
                <a:gd name="T59" fmla="*/ 44 h 62"/>
                <a:gd name="T60" fmla="*/ 22 w 70"/>
                <a:gd name="T61" fmla="*/ 48 h 62"/>
                <a:gd name="T62" fmla="*/ 30 w 70"/>
                <a:gd name="T63" fmla="*/ 50 h 62"/>
                <a:gd name="T64" fmla="*/ 40 w 70"/>
                <a:gd name="T65" fmla="*/ 48 h 62"/>
                <a:gd name="T66" fmla="*/ 50 w 70"/>
                <a:gd name="T67" fmla="*/ 44 h 62"/>
                <a:gd name="T68" fmla="*/ 56 w 70"/>
                <a:gd name="T69" fmla="*/ 38 h 62"/>
                <a:gd name="T70" fmla="*/ 58 w 70"/>
                <a:gd name="T71" fmla="*/ 32 h 62"/>
                <a:gd name="T72" fmla="*/ 58 w 70"/>
                <a:gd name="T73" fmla="*/ 24 h 62"/>
                <a:gd name="T74" fmla="*/ 54 w 70"/>
                <a:gd name="T75" fmla="*/ 18 h 62"/>
                <a:gd name="T76" fmla="*/ 48 w 70"/>
                <a:gd name="T77" fmla="*/ 14 h 62"/>
                <a:gd name="T78" fmla="*/ 40 w 70"/>
                <a:gd name="T79" fmla="*/ 14 h 62"/>
                <a:gd name="T80" fmla="*/ 30 w 70"/>
                <a:gd name="T81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62">
                  <a:moveTo>
                    <a:pt x="26" y="2"/>
                  </a:moveTo>
                  <a:lnTo>
                    <a:pt x="26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8" y="6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6" y="14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70" y="26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52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2" y="56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4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26" y="2"/>
                  </a:lnTo>
                  <a:close/>
                  <a:moveTo>
                    <a:pt x="30" y="14"/>
                  </a:moveTo>
                  <a:lnTo>
                    <a:pt x="30" y="1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6"/>
            <p:cNvSpPr>
              <a:spLocks/>
            </p:cNvSpPr>
            <p:nvPr/>
          </p:nvSpPr>
          <p:spPr bwMode="auto">
            <a:xfrm>
              <a:off x="1925725" y="2796687"/>
              <a:ext cx="142875" cy="98425"/>
            </a:xfrm>
            <a:custGeom>
              <a:avLst/>
              <a:gdLst>
                <a:gd name="T0" fmla="*/ 36 w 90"/>
                <a:gd name="T1" fmla="*/ 36 h 62"/>
                <a:gd name="T2" fmla="*/ 34 w 90"/>
                <a:gd name="T3" fmla="*/ 24 h 62"/>
                <a:gd name="T4" fmla="*/ 36 w 90"/>
                <a:gd name="T5" fmla="*/ 14 h 62"/>
                <a:gd name="T6" fmla="*/ 44 w 90"/>
                <a:gd name="T7" fmla="*/ 6 h 62"/>
                <a:gd name="T8" fmla="*/ 52 w 90"/>
                <a:gd name="T9" fmla="*/ 0 h 62"/>
                <a:gd name="T10" fmla="*/ 64 w 90"/>
                <a:gd name="T11" fmla="*/ 0 h 62"/>
                <a:gd name="T12" fmla="*/ 76 w 90"/>
                <a:gd name="T13" fmla="*/ 2 h 62"/>
                <a:gd name="T14" fmla="*/ 84 w 90"/>
                <a:gd name="T15" fmla="*/ 10 h 62"/>
                <a:gd name="T16" fmla="*/ 90 w 90"/>
                <a:gd name="T17" fmla="*/ 20 h 62"/>
                <a:gd name="T18" fmla="*/ 90 w 90"/>
                <a:gd name="T19" fmla="*/ 30 h 62"/>
                <a:gd name="T20" fmla="*/ 90 w 90"/>
                <a:gd name="T21" fmla="*/ 38 h 62"/>
                <a:gd name="T22" fmla="*/ 84 w 90"/>
                <a:gd name="T23" fmla="*/ 52 h 62"/>
                <a:gd name="T24" fmla="*/ 74 w 90"/>
                <a:gd name="T25" fmla="*/ 46 h 62"/>
                <a:gd name="T26" fmla="*/ 78 w 90"/>
                <a:gd name="T27" fmla="*/ 36 h 62"/>
                <a:gd name="T28" fmla="*/ 80 w 90"/>
                <a:gd name="T29" fmla="*/ 30 h 62"/>
                <a:gd name="T30" fmla="*/ 78 w 90"/>
                <a:gd name="T31" fmla="*/ 24 h 62"/>
                <a:gd name="T32" fmla="*/ 70 w 90"/>
                <a:gd name="T33" fmla="*/ 14 h 62"/>
                <a:gd name="T34" fmla="*/ 64 w 90"/>
                <a:gd name="T35" fmla="*/ 12 h 62"/>
                <a:gd name="T36" fmla="*/ 58 w 90"/>
                <a:gd name="T37" fmla="*/ 14 h 62"/>
                <a:gd name="T38" fmla="*/ 52 w 90"/>
                <a:gd name="T39" fmla="*/ 16 h 62"/>
                <a:gd name="T40" fmla="*/ 48 w 90"/>
                <a:gd name="T41" fmla="*/ 22 h 62"/>
                <a:gd name="T42" fmla="*/ 46 w 90"/>
                <a:gd name="T43" fmla="*/ 26 h 62"/>
                <a:gd name="T44" fmla="*/ 48 w 90"/>
                <a:gd name="T45" fmla="*/ 34 h 62"/>
                <a:gd name="T46" fmla="*/ 52 w 90"/>
                <a:gd name="T47" fmla="*/ 40 h 62"/>
                <a:gd name="T48" fmla="*/ 62 w 90"/>
                <a:gd name="T49" fmla="*/ 56 h 62"/>
                <a:gd name="T50" fmla="*/ 60 w 90"/>
                <a:gd name="T51" fmla="*/ 56 h 62"/>
                <a:gd name="T52" fmla="*/ 54 w 90"/>
                <a:gd name="T53" fmla="*/ 58 h 62"/>
                <a:gd name="T54" fmla="*/ 46 w 90"/>
                <a:gd name="T55" fmla="*/ 58 h 62"/>
                <a:gd name="T56" fmla="*/ 36 w 90"/>
                <a:gd name="T57" fmla="*/ 60 h 62"/>
                <a:gd name="T58" fmla="*/ 12 w 90"/>
                <a:gd name="T59" fmla="*/ 62 h 62"/>
                <a:gd name="T60" fmla="*/ 12 w 90"/>
                <a:gd name="T61" fmla="*/ 20 h 62"/>
                <a:gd name="T62" fmla="*/ 44 w 90"/>
                <a:gd name="T63" fmla="*/ 46 h 62"/>
                <a:gd name="T64" fmla="*/ 40 w 90"/>
                <a:gd name="T65" fmla="*/ 42 h 62"/>
                <a:gd name="T66" fmla="*/ 36 w 90"/>
                <a:gd name="T67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62">
                  <a:moveTo>
                    <a:pt x="36" y="36"/>
                  </a:moveTo>
                  <a:lnTo>
                    <a:pt x="36" y="3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0" y="30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88" y="46"/>
                  </a:lnTo>
                  <a:lnTo>
                    <a:pt x="84" y="52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6" y="42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80" y="30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76" y="18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64" y="12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60" y="4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12" y="62"/>
                  </a:lnTo>
                  <a:lnTo>
                    <a:pt x="0" y="22"/>
                  </a:lnTo>
                  <a:lnTo>
                    <a:pt x="12" y="20"/>
                  </a:lnTo>
                  <a:lnTo>
                    <a:pt x="22" y="50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36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014442" y="2182169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8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085559" y="2482202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84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335492" y="2182169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85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406609" y="2482202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86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014442" y="3931524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87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5085559" y="4231557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8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335492" y="3931524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8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406609" y="4231557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90" name="矩形 89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17387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1995" y="2395182"/>
            <a:ext cx="2822005" cy="1591670"/>
            <a:chOff x="1758461" y="2479849"/>
            <a:chExt cx="3265397" cy="184175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5F5E13D-0C25-409D-94D3-E83F8DBAE4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2"/>
            <a:stretch/>
          </p:blipFill>
          <p:spPr>
            <a:xfrm>
              <a:off x="1758461" y="2479849"/>
              <a:ext cx="3265397" cy="184175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93AE84F-8E78-4CAE-B176-338B27492381}"/>
                </a:ext>
              </a:extLst>
            </p:cNvPr>
            <p:cNvSpPr txBox="1"/>
            <p:nvPr/>
          </p:nvSpPr>
          <p:spPr>
            <a:xfrm>
              <a:off x="3186592" y="2844836"/>
              <a:ext cx="1029809" cy="92545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rgbClr val="1D50A2">
                      <a:alpha val="94000"/>
                    </a:srgb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dirty="0">
                <a:solidFill>
                  <a:srgbClr val="1D50A2">
                    <a:alpha val="94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870395" y="2626276"/>
            <a:ext cx="3231964" cy="10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  <p:sp>
        <p:nvSpPr>
          <p:cNvPr id="6" name="Freeform 249"/>
          <p:cNvSpPr/>
          <p:nvPr/>
        </p:nvSpPr>
        <p:spPr bwMode="auto">
          <a:xfrm rot="39092710">
            <a:off x="10400721" y="-652859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7" name="Freeform 250"/>
          <p:cNvSpPr>
            <a:spLocks noEditPoints="1"/>
          </p:cNvSpPr>
          <p:nvPr/>
        </p:nvSpPr>
        <p:spPr bwMode="auto">
          <a:xfrm rot="39092710">
            <a:off x="10866879" y="-235482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451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116762" y="2063659"/>
            <a:ext cx="4183178" cy="4065925"/>
            <a:chOff x="3694730" y="912202"/>
            <a:chExt cx="5098957" cy="4956035"/>
          </a:xfrm>
        </p:grpSpPr>
        <p:sp>
          <p:nvSpPr>
            <p:cNvPr id="2" name="Freeform 28"/>
            <p:cNvSpPr>
              <a:spLocks/>
            </p:cNvSpPr>
            <p:nvPr/>
          </p:nvSpPr>
          <p:spPr bwMode="auto">
            <a:xfrm>
              <a:off x="5128155" y="2278369"/>
              <a:ext cx="2227904" cy="2227904"/>
            </a:xfrm>
            <a:custGeom>
              <a:avLst/>
              <a:gdLst>
                <a:gd name="T0" fmla="*/ 556 w 1060"/>
                <a:gd name="T1" fmla="*/ 0 h 1060"/>
                <a:gd name="T2" fmla="*/ 636 w 1060"/>
                <a:gd name="T3" fmla="*/ 10 h 1060"/>
                <a:gd name="T4" fmla="*/ 712 w 1060"/>
                <a:gd name="T5" fmla="*/ 32 h 1060"/>
                <a:gd name="T6" fmla="*/ 782 w 1060"/>
                <a:gd name="T7" fmla="*/ 64 h 1060"/>
                <a:gd name="T8" fmla="*/ 846 w 1060"/>
                <a:gd name="T9" fmla="*/ 104 h 1060"/>
                <a:gd name="T10" fmla="*/ 904 w 1060"/>
                <a:gd name="T11" fmla="*/ 154 h 1060"/>
                <a:gd name="T12" fmla="*/ 954 w 1060"/>
                <a:gd name="T13" fmla="*/ 212 h 1060"/>
                <a:gd name="T14" fmla="*/ 996 w 1060"/>
                <a:gd name="T15" fmla="*/ 278 h 1060"/>
                <a:gd name="T16" fmla="*/ 1028 w 1060"/>
                <a:gd name="T17" fmla="*/ 348 h 1060"/>
                <a:gd name="T18" fmla="*/ 1048 w 1060"/>
                <a:gd name="T19" fmla="*/ 422 h 1060"/>
                <a:gd name="T20" fmla="*/ 1058 w 1060"/>
                <a:gd name="T21" fmla="*/ 502 h 1060"/>
                <a:gd name="T22" fmla="*/ 1058 w 1060"/>
                <a:gd name="T23" fmla="*/ 556 h 1060"/>
                <a:gd name="T24" fmla="*/ 1048 w 1060"/>
                <a:gd name="T25" fmla="*/ 636 h 1060"/>
                <a:gd name="T26" fmla="*/ 1028 w 1060"/>
                <a:gd name="T27" fmla="*/ 712 h 1060"/>
                <a:gd name="T28" fmla="*/ 996 w 1060"/>
                <a:gd name="T29" fmla="*/ 782 h 1060"/>
                <a:gd name="T30" fmla="*/ 954 w 1060"/>
                <a:gd name="T31" fmla="*/ 846 h 1060"/>
                <a:gd name="T32" fmla="*/ 904 w 1060"/>
                <a:gd name="T33" fmla="*/ 904 h 1060"/>
                <a:gd name="T34" fmla="*/ 846 w 1060"/>
                <a:gd name="T35" fmla="*/ 954 h 1060"/>
                <a:gd name="T36" fmla="*/ 782 w 1060"/>
                <a:gd name="T37" fmla="*/ 996 h 1060"/>
                <a:gd name="T38" fmla="*/ 712 w 1060"/>
                <a:gd name="T39" fmla="*/ 1028 h 1060"/>
                <a:gd name="T40" fmla="*/ 636 w 1060"/>
                <a:gd name="T41" fmla="*/ 1050 h 1060"/>
                <a:gd name="T42" fmla="*/ 556 w 1060"/>
                <a:gd name="T43" fmla="*/ 1060 h 1060"/>
                <a:gd name="T44" fmla="*/ 502 w 1060"/>
                <a:gd name="T45" fmla="*/ 1060 h 1060"/>
                <a:gd name="T46" fmla="*/ 422 w 1060"/>
                <a:gd name="T47" fmla="*/ 1050 h 1060"/>
                <a:gd name="T48" fmla="*/ 346 w 1060"/>
                <a:gd name="T49" fmla="*/ 1028 h 1060"/>
                <a:gd name="T50" fmla="*/ 276 w 1060"/>
                <a:gd name="T51" fmla="*/ 996 h 1060"/>
                <a:gd name="T52" fmla="*/ 212 w 1060"/>
                <a:gd name="T53" fmla="*/ 954 h 1060"/>
                <a:gd name="T54" fmla="*/ 154 w 1060"/>
                <a:gd name="T55" fmla="*/ 904 h 1060"/>
                <a:gd name="T56" fmla="*/ 104 w 1060"/>
                <a:gd name="T57" fmla="*/ 846 h 1060"/>
                <a:gd name="T58" fmla="*/ 64 w 1060"/>
                <a:gd name="T59" fmla="*/ 782 h 1060"/>
                <a:gd name="T60" fmla="*/ 32 w 1060"/>
                <a:gd name="T61" fmla="*/ 712 h 1060"/>
                <a:gd name="T62" fmla="*/ 10 w 1060"/>
                <a:gd name="T63" fmla="*/ 636 h 1060"/>
                <a:gd name="T64" fmla="*/ 0 w 1060"/>
                <a:gd name="T65" fmla="*/ 556 h 1060"/>
                <a:gd name="T66" fmla="*/ 0 w 1060"/>
                <a:gd name="T67" fmla="*/ 502 h 1060"/>
                <a:gd name="T68" fmla="*/ 10 w 1060"/>
                <a:gd name="T69" fmla="*/ 422 h 1060"/>
                <a:gd name="T70" fmla="*/ 32 w 1060"/>
                <a:gd name="T71" fmla="*/ 348 h 1060"/>
                <a:gd name="T72" fmla="*/ 64 w 1060"/>
                <a:gd name="T73" fmla="*/ 278 h 1060"/>
                <a:gd name="T74" fmla="*/ 104 w 1060"/>
                <a:gd name="T75" fmla="*/ 212 h 1060"/>
                <a:gd name="T76" fmla="*/ 154 w 1060"/>
                <a:gd name="T77" fmla="*/ 154 h 1060"/>
                <a:gd name="T78" fmla="*/ 212 w 1060"/>
                <a:gd name="T79" fmla="*/ 104 h 1060"/>
                <a:gd name="T80" fmla="*/ 276 w 1060"/>
                <a:gd name="T81" fmla="*/ 64 h 1060"/>
                <a:gd name="T82" fmla="*/ 346 w 1060"/>
                <a:gd name="T83" fmla="*/ 32 h 1060"/>
                <a:gd name="T84" fmla="*/ 422 w 1060"/>
                <a:gd name="T85" fmla="*/ 10 h 1060"/>
                <a:gd name="T86" fmla="*/ 502 w 1060"/>
                <a:gd name="T87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60" h="1060">
                  <a:moveTo>
                    <a:pt x="530" y="0"/>
                  </a:moveTo>
                  <a:lnTo>
                    <a:pt x="530" y="0"/>
                  </a:lnTo>
                  <a:lnTo>
                    <a:pt x="556" y="0"/>
                  </a:lnTo>
                  <a:lnTo>
                    <a:pt x="584" y="2"/>
                  </a:lnTo>
                  <a:lnTo>
                    <a:pt x="610" y="6"/>
                  </a:lnTo>
                  <a:lnTo>
                    <a:pt x="636" y="10"/>
                  </a:lnTo>
                  <a:lnTo>
                    <a:pt x="662" y="16"/>
                  </a:lnTo>
                  <a:lnTo>
                    <a:pt x="686" y="24"/>
                  </a:lnTo>
                  <a:lnTo>
                    <a:pt x="712" y="32"/>
                  </a:lnTo>
                  <a:lnTo>
                    <a:pt x="736" y="42"/>
                  </a:lnTo>
                  <a:lnTo>
                    <a:pt x="760" y="52"/>
                  </a:lnTo>
                  <a:lnTo>
                    <a:pt x="782" y="64"/>
                  </a:lnTo>
                  <a:lnTo>
                    <a:pt x="804" y="76"/>
                  </a:lnTo>
                  <a:lnTo>
                    <a:pt x="826" y="90"/>
                  </a:lnTo>
                  <a:lnTo>
                    <a:pt x="846" y="104"/>
                  </a:lnTo>
                  <a:lnTo>
                    <a:pt x="866" y="120"/>
                  </a:lnTo>
                  <a:lnTo>
                    <a:pt x="886" y="138"/>
                  </a:lnTo>
                  <a:lnTo>
                    <a:pt x="904" y="154"/>
                  </a:lnTo>
                  <a:lnTo>
                    <a:pt x="922" y="174"/>
                  </a:lnTo>
                  <a:lnTo>
                    <a:pt x="938" y="192"/>
                  </a:lnTo>
                  <a:lnTo>
                    <a:pt x="954" y="212"/>
                  </a:lnTo>
                  <a:lnTo>
                    <a:pt x="968" y="234"/>
                  </a:lnTo>
                  <a:lnTo>
                    <a:pt x="982" y="254"/>
                  </a:lnTo>
                  <a:lnTo>
                    <a:pt x="996" y="278"/>
                  </a:lnTo>
                  <a:lnTo>
                    <a:pt x="1008" y="300"/>
                  </a:lnTo>
                  <a:lnTo>
                    <a:pt x="1018" y="324"/>
                  </a:lnTo>
                  <a:lnTo>
                    <a:pt x="1028" y="348"/>
                  </a:lnTo>
                  <a:lnTo>
                    <a:pt x="1036" y="372"/>
                  </a:lnTo>
                  <a:lnTo>
                    <a:pt x="1042" y="398"/>
                  </a:lnTo>
                  <a:lnTo>
                    <a:pt x="1048" y="422"/>
                  </a:lnTo>
                  <a:lnTo>
                    <a:pt x="1054" y="448"/>
                  </a:lnTo>
                  <a:lnTo>
                    <a:pt x="1056" y="476"/>
                  </a:lnTo>
                  <a:lnTo>
                    <a:pt x="1058" y="502"/>
                  </a:lnTo>
                  <a:lnTo>
                    <a:pt x="1060" y="530"/>
                  </a:lnTo>
                  <a:lnTo>
                    <a:pt x="1060" y="530"/>
                  </a:lnTo>
                  <a:lnTo>
                    <a:pt x="1058" y="556"/>
                  </a:lnTo>
                  <a:lnTo>
                    <a:pt x="1056" y="584"/>
                  </a:lnTo>
                  <a:lnTo>
                    <a:pt x="1054" y="610"/>
                  </a:lnTo>
                  <a:lnTo>
                    <a:pt x="1048" y="636"/>
                  </a:lnTo>
                  <a:lnTo>
                    <a:pt x="1042" y="662"/>
                  </a:lnTo>
                  <a:lnTo>
                    <a:pt x="1036" y="688"/>
                  </a:lnTo>
                  <a:lnTo>
                    <a:pt x="1028" y="712"/>
                  </a:lnTo>
                  <a:lnTo>
                    <a:pt x="1018" y="736"/>
                  </a:lnTo>
                  <a:lnTo>
                    <a:pt x="1008" y="760"/>
                  </a:lnTo>
                  <a:lnTo>
                    <a:pt x="996" y="782"/>
                  </a:lnTo>
                  <a:lnTo>
                    <a:pt x="982" y="804"/>
                  </a:lnTo>
                  <a:lnTo>
                    <a:pt x="968" y="826"/>
                  </a:lnTo>
                  <a:lnTo>
                    <a:pt x="954" y="846"/>
                  </a:lnTo>
                  <a:lnTo>
                    <a:pt x="938" y="866"/>
                  </a:lnTo>
                  <a:lnTo>
                    <a:pt x="922" y="886"/>
                  </a:lnTo>
                  <a:lnTo>
                    <a:pt x="904" y="904"/>
                  </a:lnTo>
                  <a:lnTo>
                    <a:pt x="886" y="922"/>
                  </a:lnTo>
                  <a:lnTo>
                    <a:pt x="866" y="938"/>
                  </a:lnTo>
                  <a:lnTo>
                    <a:pt x="846" y="954"/>
                  </a:lnTo>
                  <a:lnTo>
                    <a:pt x="826" y="970"/>
                  </a:lnTo>
                  <a:lnTo>
                    <a:pt x="804" y="984"/>
                  </a:lnTo>
                  <a:lnTo>
                    <a:pt x="782" y="996"/>
                  </a:lnTo>
                  <a:lnTo>
                    <a:pt x="760" y="1008"/>
                  </a:lnTo>
                  <a:lnTo>
                    <a:pt x="736" y="1018"/>
                  </a:lnTo>
                  <a:lnTo>
                    <a:pt x="712" y="1028"/>
                  </a:lnTo>
                  <a:lnTo>
                    <a:pt x="686" y="1036"/>
                  </a:lnTo>
                  <a:lnTo>
                    <a:pt x="662" y="1044"/>
                  </a:lnTo>
                  <a:lnTo>
                    <a:pt x="636" y="1050"/>
                  </a:lnTo>
                  <a:lnTo>
                    <a:pt x="610" y="1054"/>
                  </a:lnTo>
                  <a:lnTo>
                    <a:pt x="584" y="1058"/>
                  </a:lnTo>
                  <a:lnTo>
                    <a:pt x="556" y="1060"/>
                  </a:lnTo>
                  <a:lnTo>
                    <a:pt x="530" y="1060"/>
                  </a:lnTo>
                  <a:lnTo>
                    <a:pt x="530" y="1060"/>
                  </a:lnTo>
                  <a:lnTo>
                    <a:pt x="502" y="1060"/>
                  </a:lnTo>
                  <a:lnTo>
                    <a:pt x="476" y="1058"/>
                  </a:lnTo>
                  <a:lnTo>
                    <a:pt x="448" y="1054"/>
                  </a:lnTo>
                  <a:lnTo>
                    <a:pt x="422" y="1050"/>
                  </a:lnTo>
                  <a:lnTo>
                    <a:pt x="396" y="1044"/>
                  </a:lnTo>
                  <a:lnTo>
                    <a:pt x="372" y="1036"/>
                  </a:lnTo>
                  <a:lnTo>
                    <a:pt x="346" y="1028"/>
                  </a:lnTo>
                  <a:lnTo>
                    <a:pt x="322" y="1018"/>
                  </a:lnTo>
                  <a:lnTo>
                    <a:pt x="300" y="1008"/>
                  </a:lnTo>
                  <a:lnTo>
                    <a:pt x="276" y="996"/>
                  </a:lnTo>
                  <a:lnTo>
                    <a:pt x="254" y="984"/>
                  </a:lnTo>
                  <a:lnTo>
                    <a:pt x="232" y="970"/>
                  </a:lnTo>
                  <a:lnTo>
                    <a:pt x="212" y="954"/>
                  </a:lnTo>
                  <a:lnTo>
                    <a:pt x="192" y="938"/>
                  </a:lnTo>
                  <a:lnTo>
                    <a:pt x="172" y="922"/>
                  </a:lnTo>
                  <a:lnTo>
                    <a:pt x="154" y="904"/>
                  </a:lnTo>
                  <a:lnTo>
                    <a:pt x="136" y="886"/>
                  </a:lnTo>
                  <a:lnTo>
                    <a:pt x="120" y="866"/>
                  </a:lnTo>
                  <a:lnTo>
                    <a:pt x="104" y="846"/>
                  </a:lnTo>
                  <a:lnTo>
                    <a:pt x="90" y="826"/>
                  </a:lnTo>
                  <a:lnTo>
                    <a:pt x="76" y="804"/>
                  </a:lnTo>
                  <a:lnTo>
                    <a:pt x="64" y="782"/>
                  </a:lnTo>
                  <a:lnTo>
                    <a:pt x="52" y="760"/>
                  </a:lnTo>
                  <a:lnTo>
                    <a:pt x="40" y="736"/>
                  </a:lnTo>
                  <a:lnTo>
                    <a:pt x="32" y="712"/>
                  </a:lnTo>
                  <a:lnTo>
                    <a:pt x="22" y="688"/>
                  </a:lnTo>
                  <a:lnTo>
                    <a:pt x="16" y="662"/>
                  </a:lnTo>
                  <a:lnTo>
                    <a:pt x="10" y="636"/>
                  </a:lnTo>
                  <a:lnTo>
                    <a:pt x="6" y="610"/>
                  </a:lnTo>
                  <a:lnTo>
                    <a:pt x="2" y="584"/>
                  </a:lnTo>
                  <a:lnTo>
                    <a:pt x="0" y="556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0" y="502"/>
                  </a:lnTo>
                  <a:lnTo>
                    <a:pt x="2" y="476"/>
                  </a:lnTo>
                  <a:lnTo>
                    <a:pt x="6" y="448"/>
                  </a:lnTo>
                  <a:lnTo>
                    <a:pt x="10" y="422"/>
                  </a:lnTo>
                  <a:lnTo>
                    <a:pt x="16" y="398"/>
                  </a:lnTo>
                  <a:lnTo>
                    <a:pt x="22" y="372"/>
                  </a:lnTo>
                  <a:lnTo>
                    <a:pt x="32" y="348"/>
                  </a:lnTo>
                  <a:lnTo>
                    <a:pt x="40" y="324"/>
                  </a:lnTo>
                  <a:lnTo>
                    <a:pt x="52" y="300"/>
                  </a:lnTo>
                  <a:lnTo>
                    <a:pt x="64" y="278"/>
                  </a:lnTo>
                  <a:lnTo>
                    <a:pt x="76" y="254"/>
                  </a:lnTo>
                  <a:lnTo>
                    <a:pt x="90" y="234"/>
                  </a:lnTo>
                  <a:lnTo>
                    <a:pt x="104" y="212"/>
                  </a:lnTo>
                  <a:lnTo>
                    <a:pt x="120" y="192"/>
                  </a:lnTo>
                  <a:lnTo>
                    <a:pt x="136" y="174"/>
                  </a:lnTo>
                  <a:lnTo>
                    <a:pt x="154" y="154"/>
                  </a:lnTo>
                  <a:lnTo>
                    <a:pt x="172" y="138"/>
                  </a:lnTo>
                  <a:lnTo>
                    <a:pt x="192" y="120"/>
                  </a:lnTo>
                  <a:lnTo>
                    <a:pt x="212" y="104"/>
                  </a:lnTo>
                  <a:lnTo>
                    <a:pt x="232" y="90"/>
                  </a:lnTo>
                  <a:lnTo>
                    <a:pt x="254" y="76"/>
                  </a:lnTo>
                  <a:lnTo>
                    <a:pt x="276" y="64"/>
                  </a:lnTo>
                  <a:lnTo>
                    <a:pt x="300" y="52"/>
                  </a:lnTo>
                  <a:lnTo>
                    <a:pt x="322" y="42"/>
                  </a:lnTo>
                  <a:lnTo>
                    <a:pt x="346" y="32"/>
                  </a:lnTo>
                  <a:lnTo>
                    <a:pt x="372" y="24"/>
                  </a:lnTo>
                  <a:lnTo>
                    <a:pt x="396" y="16"/>
                  </a:lnTo>
                  <a:lnTo>
                    <a:pt x="422" y="10"/>
                  </a:lnTo>
                  <a:lnTo>
                    <a:pt x="448" y="6"/>
                  </a:lnTo>
                  <a:lnTo>
                    <a:pt x="476" y="2"/>
                  </a:lnTo>
                  <a:lnTo>
                    <a:pt x="502" y="0"/>
                  </a:lnTo>
                  <a:lnTo>
                    <a:pt x="530" y="0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D4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5960466" y="3392321"/>
              <a:ext cx="2261532" cy="1979892"/>
            </a:xfrm>
            <a:custGeom>
              <a:avLst/>
              <a:gdLst>
                <a:gd name="T0" fmla="*/ 824 w 1076"/>
                <a:gd name="T1" fmla="*/ 6 h 942"/>
                <a:gd name="T2" fmla="*/ 820 w 1076"/>
                <a:gd name="T3" fmla="*/ 26 h 942"/>
                <a:gd name="T4" fmla="*/ 802 w 1076"/>
                <a:gd name="T5" fmla="*/ 72 h 942"/>
                <a:gd name="T6" fmla="*/ 812 w 1076"/>
                <a:gd name="T7" fmla="*/ 102 h 942"/>
                <a:gd name="T8" fmla="*/ 846 w 1076"/>
                <a:gd name="T9" fmla="*/ 126 h 942"/>
                <a:gd name="T10" fmla="*/ 880 w 1076"/>
                <a:gd name="T11" fmla="*/ 122 h 942"/>
                <a:gd name="T12" fmla="*/ 908 w 1076"/>
                <a:gd name="T13" fmla="*/ 92 h 942"/>
                <a:gd name="T14" fmla="*/ 912 w 1076"/>
                <a:gd name="T15" fmla="*/ 60 h 942"/>
                <a:gd name="T16" fmla="*/ 894 w 1076"/>
                <a:gd name="T17" fmla="*/ 28 h 942"/>
                <a:gd name="T18" fmla="*/ 892 w 1076"/>
                <a:gd name="T19" fmla="*/ 6 h 942"/>
                <a:gd name="T20" fmla="*/ 1074 w 1076"/>
                <a:gd name="T21" fmla="*/ 44 h 942"/>
                <a:gd name="T22" fmla="*/ 1050 w 1076"/>
                <a:gd name="T23" fmla="*/ 214 h 942"/>
                <a:gd name="T24" fmla="*/ 998 w 1076"/>
                <a:gd name="T25" fmla="*/ 374 h 942"/>
                <a:gd name="T26" fmla="*/ 918 w 1076"/>
                <a:gd name="T27" fmla="*/ 520 h 942"/>
                <a:gd name="T28" fmla="*/ 844 w 1076"/>
                <a:gd name="T29" fmla="*/ 618 h 942"/>
                <a:gd name="T30" fmla="*/ 858 w 1076"/>
                <a:gd name="T31" fmla="*/ 642 h 942"/>
                <a:gd name="T32" fmla="*/ 902 w 1076"/>
                <a:gd name="T33" fmla="*/ 656 h 942"/>
                <a:gd name="T34" fmla="*/ 922 w 1076"/>
                <a:gd name="T35" fmla="*/ 682 h 942"/>
                <a:gd name="T36" fmla="*/ 922 w 1076"/>
                <a:gd name="T37" fmla="*/ 724 h 942"/>
                <a:gd name="T38" fmla="*/ 902 w 1076"/>
                <a:gd name="T39" fmla="*/ 748 h 942"/>
                <a:gd name="T40" fmla="*/ 860 w 1076"/>
                <a:gd name="T41" fmla="*/ 756 h 942"/>
                <a:gd name="T42" fmla="*/ 832 w 1076"/>
                <a:gd name="T43" fmla="*/ 742 h 942"/>
                <a:gd name="T44" fmla="*/ 816 w 1076"/>
                <a:gd name="T45" fmla="*/ 710 h 942"/>
                <a:gd name="T46" fmla="*/ 806 w 1076"/>
                <a:gd name="T47" fmla="*/ 684 h 942"/>
                <a:gd name="T48" fmla="*/ 756 w 1076"/>
                <a:gd name="T49" fmla="*/ 706 h 942"/>
                <a:gd name="T50" fmla="*/ 614 w 1076"/>
                <a:gd name="T51" fmla="*/ 810 h 942"/>
                <a:gd name="T52" fmla="*/ 452 w 1076"/>
                <a:gd name="T53" fmla="*/ 886 h 942"/>
                <a:gd name="T54" fmla="*/ 274 w 1076"/>
                <a:gd name="T55" fmla="*/ 932 h 942"/>
                <a:gd name="T56" fmla="*/ 134 w 1076"/>
                <a:gd name="T57" fmla="*/ 766 h 942"/>
                <a:gd name="T58" fmla="*/ 114 w 1076"/>
                <a:gd name="T59" fmla="*/ 760 h 942"/>
                <a:gd name="T60" fmla="*/ 74 w 1076"/>
                <a:gd name="T61" fmla="*/ 778 h 942"/>
                <a:gd name="T62" fmla="*/ 44 w 1076"/>
                <a:gd name="T63" fmla="*/ 780 h 942"/>
                <a:gd name="T64" fmla="*/ 10 w 1076"/>
                <a:gd name="T65" fmla="*/ 758 h 942"/>
                <a:gd name="T66" fmla="*/ 0 w 1076"/>
                <a:gd name="T67" fmla="*/ 726 h 942"/>
                <a:gd name="T68" fmla="*/ 16 w 1076"/>
                <a:gd name="T69" fmla="*/ 686 h 942"/>
                <a:gd name="T70" fmla="*/ 56 w 1076"/>
                <a:gd name="T71" fmla="*/ 670 h 942"/>
                <a:gd name="T72" fmla="*/ 82 w 1076"/>
                <a:gd name="T73" fmla="*/ 678 h 942"/>
                <a:gd name="T74" fmla="*/ 114 w 1076"/>
                <a:gd name="T75" fmla="*/ 694 h 942"/>
                <a:gd name="T76" fmla="*/ 134 w 1076"/>
                <a:gd name="T77" fmla="*/ 530 h 942"/>
                <a:gd name="T78" fmla="*/ 210 w 1076"/>
                <a:gd name="T79" fmla="*/ 524 h 942"/>
                <a:gd name="T80" fmla="*/ 374 w 1076"/>
                <a:gd name="T81" fmla="*/ 472 h 942"/>
                <a:gd name="T82" fmla="*/ 494 w 1076"/>
                <a:gd name="T83" fmla="*/ 388 h 942"/>
                <a:gd name="T84" fmla="*/ 480 w 1076"/>
                <a:gd name="T85" fmla="*/ 370 h 942"/>
                <a:gd name="T86" fmla="*/ 436 w 1076"/>
                <a:gd name="T87" fmla="*/ 356 h 942"/>
                <a:gd name="T88" fmla="*/ 416 w 1076"/>
                <a:gd name="T89" fmla="*/ 330 h 942"/>
                <a:gd name="T90" fmla="*/ 416 w 1076"/>
                <a:gd name="T91" fmla="*/ 288 h 942"/>
                <a:gd name="T92" fmla="*/ 438 w 1076"/>
                <a:gd name="T93" fmla="*/ 264 h 942"/>
                <a:gd name="T94" fmla="*/ 478 w 1076"/>
                <a:gd name="T95" fmla="*/ 256 h 942"/>
                <a:gd name="T96" fmla="*/ 508 w 1076"/>
                <a:gd name="T97" fmla="*/ 270 h 942"/>
                <a:gd name="T98" fmla="*/ 522 w 1076"/>
                <a:gd name="T99" fmla="*/ 302 h 942"/>
                <a:gd name="T100" fmla="*/ 532 w 1076"/>
                <a:gd name="T101" fmla="*/ 328 h 942"/>
                <a:gd name="T102" fmla="*/ 570 w 1076"/>
                <a:gd name="T103" fmla="*/ 300 h 942"/>
                <a:gd name="T104" fmla="*/ 646 w 1076"/>
                <a:gd name="T105" fmla="*/ 138 h 942"/>
                <a:gd name="T106" fmla="*/ 664 w 1076"/>
                <a:gd name="T107" fmla="*/ 0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6" h="942">
                  <a:moveTo>
                    <a:pt x="664" y="0"/>
                  </a:moveTo>
                  <a:lnTo>
                    <a:pt x="822" y="0"/>
                  </a:lnTo>
                  <a:lnTo>
                    <a:pt x="822" y="0"/>
                  </a:lnTo>
                  <a:lnTo>
                    <a:pt x="824" y="6"/>
                  </a:lnTo>
                  <a:lnTo>
                    <a:pt x="824" y="14"/>
                  </a:lnTo>
                  <a:lnTo>
                    <a:pt x="824" y="14"/>
                  </a:lnTo>
                  <a:lnTo>
                    <a:pt x="824" y="20"/>
                  </a:lnTo>
                  <a:lnTo>
                    <a:pt x="820" y="26"/>
                  </a:lnTo>
                  <a:lnTo>
                    <a:pt x="814" y="38"/>
                  </a:lnTo>
                  <a:lnTo>
                    <a:pt x="806" y="52"/>
                  </a:lnTo>
                  <a:lnTo>
                    <a:pt x="802" y="62"/>
                  </a:lnTo>
                  <a:lnTo>
                    <a:pt x="802" y="72"/>
                  </a:lnTo>
                  <a:lnTo>
                    <a:pt x="802" y="72"/>
                  </a:lnTo>
                  <a:lnTo>
                    <a:pt x="804" y="82"/>
                  </a:lnTo>
                  <a:lnTo>
                    <a:pt x="806" y="92"/>
                  </a:lnTo>
                  <a:lnTo>
                    <a:pt x="812" y="102"/>
                  </a:lnTo>
                  <a:lnTo>
                    <a:pt x="818" y="110"/>
                  </a:lnTo>
                  <a:lnTo>
                    <a:pt x="826" y="118"/>
                  </a:lnTo>
                  <a:lnTo>
                    <a:pt x="836" y="122"/>
                  </a:lnTo>
                  <a:lnTo>
                    <a:pt x="846" y="126"/>
                  </a:lnTo>
                  <a:lnTo>
                    <a:pt x="858" y="126"/>
                  </a:lnTo>
                  <a:lnTo>
                    <a:pt x="858" y="126"/>
                  </a:lnTo>
                  <a:lnTo>
                    <a:pt x="868" y="126"/>
                  </a:lnTo>
                  <a:lnTo>
                    <a:pt x="880" y="122"/>
                  </a:lnTo>
                  <a:lnTo>
                    <a:pt x="888" y="118"/>
                  </a:lnTo>
                  <a:lnTo>
                    <a:pt x="896" y="110"/>
                  </a:lnTo>
                  <a:lnTo>
                    <a:pt x="904" y="102"/>
                  </a:lnTo>
                  <a:lnTo>
                    <a:pt x="908" y="92"/>
                  </a:lnTo>
                  <a:lnTo>
                    <a:pt x="912" y="82"/>
                  </a:lnTo>
                  <a:lnTo>
                    <a:pt x="914" y="72"/>
                  </a:lnTo>
                  <a:lnTo>
                    <a:pt x="914" y="72"/>
                  </a:lnTo>
                  <a:lnTo>
                    <a:pt x="912" y="60"/>
                  </a:lnTo>
                  <a:lnTo>
                    <a:pt x="910" y="52"/>
                  </a:lnTo>
                  <a:lnTo>
                    <a:pt x="906" y="44"/>
                  </a:lnTo>
                  <a:lnTo>
                    <a:pt x="902" y="38"/>
                  </a:lnTo>
                  <a:lnTo>
                    <a:pt x="894" y="28"/>
                  </a:lnTo>
                  <a:lnTo>
                    <a:pt x="892" y="20"/>
                  </a:lnTo>
                  <a:lnTo>
                    <a:pt x="890" y="14"/>
                  </a:lnTo>
                  <a:lnTo>
                    <a:pt x="890" y="14"/>
                  </a:lnTo>
                  <a:lnTo>
                    <a:pt x="892" y="6"/>
                  </a:lnTo>
                  <a:lnTo>
                    <a:pt x="894" y="0"/>
                  </a:lnTo>
                  <a:lnTo>
                    <a:pt x="1076" y="0"/>
                  </a:lnTo>
                  <a:lnTo>
                    <a:pt x="1076" y="0"/>
                  </a:lnTo>
                  <a:lnTo>
                    <a:pt x="1074" y="44"/>
                  </a:lnTo>
                  <a:lnTo>
                    <a:pt x="1072" y="88"/>
                  </a:lnTo>
                  <a:lnTo>
                    <a:pt x="1066" y="130"/>
                  </a:lnTo>
                  <a:lnTo>
                    <a:pt x="1060" y="172"/>
                  </a:lnTo>
                  <a:lnTo>
                    <a:pt x="1050" y="214"/>
                  </a:lnTo>
                  <a:lnTo>
                    <a:pt x="1040" y="256"/>
                  </a:lnTo>
                  <a:lnTo>
                    <a:pt x="1028" y="296"/>
                  </a:lnTo>
                  <a:lnTo>
                    <a:pt x="1014" y="336"/>
                  </a:lnTo>
                  <a:lnTo>
                    <a:pt x="998" y="374"/>
                  </a:lnTo>
                  <a:lnTo>
                    <a:pt x="980" y="412"/>
                  </a:lnTo>
                  <a:lnTo>
                    <a:pt x="962" y="448"/>
                  </a:lnTo>
                  <a:lnTo>
                    <a:pt x="940" y="484"/>
                  </a:lnTo>
                  <a:lnTo>
                    <a:pt x="918" y="520"/>
                  </a:lnTo>
                  <a:lnTo>
                    <a:pt x="896" y="554"/>
                  </a:lnTo>
                  <a:lnTo>
                    <a:pt x="870" y="586"/>
                  </a:lnTo>
                  <a:lnTo>
                    <a:pt x="844" y="618"/>
                  </a:lnTo>
                  <a:lnTo>
                    <a:pt x="844" y="618"/>
                  </a:lnTo>
                  <a:lnTo>
                    <a:pt x="846" y="628"/>
                  </a:lnTo>
                  <a:lnTo>
                    <a:pt x="852" y="638"/>
                  </a:lnTo>
                  <a:lnTo>
                    <a:pt x="852" y="638"/>
                  </a:lnTo>
                  <a:lnTo>
                    <a:pt x="858" y="642"/>
                  </a:lnTo>
                  <a:lnTo>
                    <a:pt x="864" y="644"/>
                  </a:lnTo>
                  <a:lnTo>
                    <a:pt x="878" y="648"/>
                  </a:lnTo>
                  <a:lnTo>
                    <a:pt x="894" y="652"/>
                  </a:lnTo>
                  <a:lnTo>
                    <a:pt x="902" y="656"/>
                  </a:lnTo>
                  <a:lnTo>
                    <a:pt x="910" y="662"/>
                  </a:lnTo>
                  <a:lnTo>
                    <a:pt x="910" y="662"/>
                  </a:lnTo>
                  <a:lnTo>
                    <a:pt x="916" y="672"/>
                  </a:lnTo>
                  <a:lnTo>
                    <a:pt x="922" y="682"/>
                  </a:lnTo>
                  <a:lnTo>
                    <a:pt x="926" y="692"/>
                  </a:lnTo>
                  <a:lnTo>
                    <a:pt x="926" y="702"/>
                  </a:lnTo>
                  <a:lnTo>
                    <a:pt x="926" y="712"/>
                  </a:lnTo>
                  <a:lnTo>
                    <a:pt x="922" y="724"/>
                  </a:lnTo>
                  <a:lnTo>
                    <a:pt x="916" y="732"/>
                  </a:lnTo>
                  <a:lnTo>
                    <a:pt x="910" y="742"/>
                  </a:lnTo>
                  <a:lnTo>
                    <a:pt x="910" y="742"/>
                  </a:lnTo>
                  <a:lnTo>
                    <a:pt x="902" y="748"/>
                  </a:lnTo>
                  <a:lnTo>
                    <a:pt x="892" y="754"/>
                  </a:lnTo>
                  <a:lnTo>
                    <a:pt x="882" y="756"/>
                  </a:lnTo>
                  <a:lnTo>
                    <a:pt x="870" y="758"/>
                  </a:lnTo>
                  <a:lnTo>
                    <a:pt x="860" y="756"/>
                  </a:lnTo>
                  <a:lnTo>
                    <a:pt x="850" y="754"/>
                  </a:lnTo>
                  <a:lnTo>
                    <a:pt x="840" y="748"/>
                  </a:lnTo>
                  <a:lnTo>
                    <a:pt x="832" y="742"/>
                  </a:lnTo>
                  <a:lnTo>
                    <a:pt x="832" y="742"/>
                  </a:lnTo>
                  <a:lnTo>
                    <a:pt x="824" y="734"/>
                  </a:lnTo>
                  <a:lnTo>
                    <a:pt x="820" y="726"/>
                  </a:lnTo>
                  <a:lnTo>
                    <a:pt x="818" y="718"/>
                  </a:lnTo>
                  <a:lnTo>
                    <a:pt x="816" y="710"/>
                  </a:lnTo>
                  <a:lnTo>
                    <a:pt x="814" y="696"/>
                  </a:lnTo>
                  <a:lnTo>
                    <a:pt x="810" y="690"/>
                  </a:lnTo>
                  <a:lnTo>
                    <a:pt x="806" y="684"/>
                  </a:lnTo>
                  <a:lnTo>
                    <a:pt x="806" y="684"/>
                  </a:lnTo>
                  <a:lnTo>
                    <a:pt x="798" y="678"/>
                  </a:lnTo>
                  <a:lnTo>
                    <a:pt x="788" y="676"/>
                  </a:lnTo>
                  <a:lnTo>
                    <a:pt x="788" y="676"/>
                  </a:lnTo>
                  <a:lnTo>
                    <a:pt x="756" y="706"/>
                  </a:lnTo>
                  <a:lnTo>
                    <a:pt x="722" y="734"/>
                  </a:lnTo>
                  <a:lnTo>
                    <a:pt x="688" y="762"/>
                  </a:lnTo>
                  <a:lnTo>
                    <a:pt x="650" y="786"/>
                  </a:lnTo>
                  <a:lnTo>
                    <a:pt x="614" y="810"/>
                  </a:lnTo>
                  <a:lnTo>
                    <a:pt x="574" y="832"/>
                  </a:lnTo>
                  <a:lnTo>
                    <a:pt x="534" y="852"/>
                  </a:lnTo>
                  <a:lnTo>
                    <a:pt x="494" y="870"/>
                  </a:lnTo>
                  <a:lnTo>
                    <a:pt x="452" y="886"/>
                  </a:lnTo>
                  <a:lnTo>
                    <a:pt x="408" y="900"/>
                  </a:lnTo>
                  <a:lnTo>
                    <a:pt x="364" y="914"/>
                  </a:lnTo>
                  <a:lnTo>
                    <a:pt x="320" y="924"/>
                  </a:lnTo>
                  <a:lnTo>
                    <a:pt x="274" y="932"/>
                  </a:lnTo>
                  <a:lnTo>
                    <a:pt x="228" y="936"/>
                  </a:lnTo>
                  <a:lnTo>
                    <a:pt x="180" y="940"/>
                  </a:lnTo>
                  <a:lnTo>
                    <a:pt x="134" y="942"/>
                  </a:lnTo>
                  <a:lnTo>
                    <a:pt x="134" y="766"/>
                  </a:lnTo>
                  <a:lnTo>
                    <a:pt x="134" y="766"/>
                  </a:lnTo>
                  <a:lnTo>
                    <a:pt x="124" y="762"/>
                  </a:lnTo>
                  <a:lnTo>
                    <a:pt x="114" y="760"/>
                  </a:lnTo>
                  <a:lnTo>
                    <a:pt x="114" y="760"/>
                  </a:lnTo>
                  <a:lnTo>
                    <a:pt x="106" y="760"/>
                  </a:lnTo>
                  <a:lnTo>
                    <a:pt x="100" y="762"/>
                  </a:lnTo>
                  <a:lnTo>
                    <a:pt x="88" y="770"/>
                  </a:lnTo>
                  <a:lnTo>
                    <a:pt x="74" y="778"/>
                  </a:lnTo>
                  <a:lnTo>
                    <a:pt x="66" y="780"/>
                  </a:lnTo>
                  <a:lnTo>
                    <a:pt x="56" y="782"/>
                  </a:lnTo>
                  <a:lnTo>
                    <a:pt x="56" y="782"/>
                  </a:lnTo>
                  <a:lnTo>
                    <a:pt x="44" y="780"/>
                  </a:lnTo>
                  <a:lnTo>
                    <a:pt x="34" y="778"/>
                  </a:lnTo>
                  <a:lnTo>
                    <a:pt x="24" y="772"/>
                  </a:lnTo>
                  <a:lnTo>
                    <a:pt x="16" y="766"/>
                  </a:lnTo>
                  <a:lnTo>
                    <a:pt x="10" y="758"/>
                  </a:lnTo>
                  <a:lnTo>
                    <a:pt x="4" y="748"/>
                  </a:lnTo>
                  <a:lnTo>
                    <a:pt x="0" y="738"/>
                  </a:lnTo>
                  <a:lnTo>
                    <a:pt x="0" y="726"/>
                  </a:lnTo>
                  <a:lnTo>
                    <a:pt x="0" y="726"/>
                  </a:lnTo>
                  <a:lnTo>
                    <a:pt x="0" y="716"/>
                  </a:lnTo>
                  <a:lnTo>
                    <a:pt x="4" y="704"/>
                  </a:lnTo>
                  <a:lnTo>
                    <a:pt x="10" y="696"/>
                  </a:lnTo>
                  <a:lnTo>
                    <a:pt x="16" y="686"/>
                  </a:lnTo>
                  <a:lnTo>
                    <a:pt x="24" y="680"/>
                  </a:lnTo>
                  <a:lnTo>
                    <a:pt x="34" y="676"/>
                  </a:lnTo>
                  <a:lnTo>
                    <a:pt x="44" y="672"/>
                  </a:lnTo>
                  <a:lnTo>
                    <a:pt x="56" y="670"/>
                  </a:lnTo>
                  <a:lnTo>
                    <a:pt x="56" y="670"/>
                  </a:lnTo>
                  <a:lnTo>
                    <a:pt x="66" y="672"/>
                  </a:lnTo>
                  <a:lnTo>
                    <a:pt x="74" y="674"/>
                  </a:lnTo>
                  <a:lnTo>
                    <a:pt x="82" y="678"/>
                  </a:lnTo>
                  <a:lnTo>
                    <a:pt x="88" y="682"/>
                  </a:lnTo>
                  <a:lnTo>
                    <a:pt x="100" y="690"/>
                  </a:lnTo>
                  <a:lnTo>
                    <a:pt x="106" y="692"/>
                  </a:lnTo>
                  <a:lnTo>
                    <a:pt x="114" y="694"/>
                  </a:lnTo>
                  <a:lnTo>
                    <a:pt x="114" y="694"/>
                  </a:lnTo>
                  <a:lnTo>
                    <a:pt x="124" y="692"/>
                  </a:lnTo>
                  <a:lnTo>
                    <a:pt x="134" y="686"/>
                  </a:lnTo>
                  <a:lnTo>
                    <a:pt x="134" y="530"/>
                  </a:lnTo>
                  <a:lnTo>
                    <a:pt x="134" y="530"/>
                  </a:lnTo>
                  <a:lnTo>
                    <a:pt x="160" y="530"/>
                  </a:lnTo>
                  <a:lnTo>
                    <a:pt x="184" y="528"/>
                  </a:lnTo>
                  <a:lnTo>
                    <a:pt x="210" y="524"/>
                  </a:lnTo>
                  <a:lnTo>
                    <a:pt x="234" y="520"/>
                  </a:lnTo>
                  <a:lnTo>
                    <a:pt x="284" y="508"/>
                  </a:lnTo>
                  <a:lnTo>
                    <a:pt x="330" y="492"/>
                  </a:lnTo>
                  <a:lnTo>
                    <a:pt x="374" y="472"/>
                  </a:lnTo>
                  <a:lnTo>
                    <a:pt x="416" y="448"/>
                  </a:lnTo>
                  <a:lnTo>
                    <a:pt x="456" y="420"/>
                  </a:lnTo>
                  <a:lnTo>
                    <a:pt x="494" y="388"/>
                  </a:lnTo>
                  <a:lnTo>
                    <a:pt x="494" y="388"/>
                  </a:lnTo>
                  <a:lnTo>
                    <a:pt x="490" y="380"/>
                  </a:lnTo>
                  <a:lnTo>
                    <a:pt x="486" y="374"/>
                  </a:lnTo>
                  <a:lnTo>
                    <a:pt x="486" y="374"/>
                  </a:lnTo>
                  <a:lnTo>
                    <a:pt x="480" y="370"/>
                  </a:lnTo>
                  <a:lnTo>
                    <a:pt x="474" y="368"/>
                  </a:lnTo>
                  <a:lnTo>
                    <a:pt x="460" y="364"/>
                  </a:lnTo>
                  <a:lnTo>
                    <a:pt x="444" y="360"/>
                  </a:lnTo>
                  <a:lnTo>
                    <a:pt x="436" y="356"/>
                  </a:lnTo>
                  <a:lnTo>
                    <a:pt x="428" y="348"/>
                  </a:lnTo>
                  <a:lnTo>
                    <a:pt x="428" y="348"/>
                  </a:lnTo>
                  <a:lnTo>
                    <a:pt x="422" y="340"/>
                  </a:lnTo>
                  <a:lnTo>
                    <a:pt x="416" y="330"/>
                  </a:lnTo>
                  <a:lnTo>
                    <a:pt x="414" y="320"/>
                  </a:lnTo>
                  <a:lnTo>
                    <a:pt x="412" y="310"/>
                  </a:lnTo>
                  <a:lnTo>
                    <a:pt x="414" y="300"/>
                  </a:lnTo>
                  <a:lnTo>
                    <a:pt x="416" y="288"/>
                  </a:lnTo>
                  <a:lnTo>
                    <a:pt x="422" y="280"/>
                  </a:lnTo>
                  <a:lnTo>
                    <a:pt x="428" y="270"/>
                  </a:lnTo>
                  <a:lnTo>
                    <a:pt x="428" y="270"/>
                  </a:lnTo>
                  <a:lnTo>
                    <a:pt x="438" y="264"/>
                  </a:lnTo>
                  <a:lnTo>
                    <a:pt x="446" y="258"/>
                  </a:lnTo>
                  <a:lnTo>
                    <a:pt x="458" y="256"/>
                  </a:lnTo>
                  <a:lnTo>
                    <a:pt x="468" y="254"/>
                  </a:lnTo>
                  <a:lnTo>
                    <a:pt x="478" y="256"/>
                  </a:lnTo>
                  <a:lnTo>
                    <a:pt x="488" y="258"/>
                  </a:lnTo>
                  <a:lnTo>
                    <a:pt x="498" y="264"/>
                  </a:lnTo>
                  <a:lnTo>
                    <a:pt x="508" y="270"/>
                  </a:lnTo>
                  <a:lnTo>
                    <a:pt x="508" y="270"/>
                  </a:lnTo>
                  <a:lnTo>
                    <a:pt x="514" y="278"/>
                  </a:lnTo>
                  <a:lnTo>
                    <a:pt x="518" y="286"/>
                  </a:lnTo>
                  <a:lnTo>
                    <a:pt x="520" y="294"/>
                  </a:lnTo>
                  <a:lnTo>
                    <a:pt x="522" y="302"/>
                  </a:lnTo>
                  <a:lnTo>
                    <a:pt x="524" y="314"/>
                  </a:lnTo>
                  <a:lnTo>
                    <a:pt x="528" y="322"/>
                  </a:lnTo>
                  <a:lnTo>
                    <a:pt x="532" y="328"/>
                  </a:lnTo>
                  <a:lnTo>
                    <a:pt x="532" y="328"/>
                  </a:lnTo>
                  <a:lnTo>
                    <a:pt x="538" y="332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70" y="300"/>
                  </a:lnTo>
                  <a:lnTo>
                    <a:pt x="594" y="262"/>
                  </a:lnTo>
                  <a:lnTo>
                    <a:pt x="614" y="222"/>
                  </a:lnTo>
                  <a:lnTo>
                    <a:pt x="632" y="180"/>
                  </a:lnTo>
                  <a:lnTo>
                    <a:pt x="646" y="138"/>
                  </a:lnTo>
                  <a:lnTo>
                    <a:pt x="656" y="92"/>
                  </a:lnTo>
                  <a:lnTo>
                    <a:pt x="662" y="46"/>
                  </a:lnTo>
                  <a:lnTo>
                    <a:pt x="664" y="0"/>
                  </a:lnTo>
                  <a:lnTo>
                    <a:pt x="664" y="0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4262215" y="3114884"/>
              <a:ext cx="1979892" cy="2257329"/>
            </a:xfrm>
            <a:custGeom>
              <a:avLst/>
              <a:gdLst>
                <a:gd name="T0" fmla="*/ 932 w 942"/>
                <a:gd name="T1" fmla="*/ 824 h 1074"/>
                <a:gd name="T2" fmla="*/ 908 w 942"/>
                <a:gd name="T3" fmla="*/ 822 h 1074"/>
                <a:gd name="T4" fmla="*/ 874 w 942"/>
                <a:gd name="T5" fmla="*/ 804 h 1074"/>
                <a:gd name="T6" fmla="*/ 842 w 942"/>
                <a:gd name="T7" fmla="*/ 808 h 1074"/>
                <a:gd name="T8" fmla="*/ 812 w 942"/>
                <a:gd name="T9" fmla="*/ 836 h 1074"/>
                <a:gd name="T10" fmla="*/ 808 w 942"/>
                <a:gd name="T11" fmla="*/ 870 h 1074"/>
                <a:gd name="T12" fmla="*/ 832 w 942"/>
                <a:gd name="T13" fmla="*/ 904 h 1074"/>
                <a:gd name="T14" fmla="*/ 864 w 942"/>
                <a:gd name="T15" fmla="*/ 914 h 1074"/>
                <a:gd name="T16" fmla="*/ 908 w 942"/>
                <a:gd name="T17" fmla="*/ 894 h 1074"/>
                <a:gd name="T18" fmla="*/ 932 w 942"/>
                <a:gd name="T19" fmla="*/ 894 h 1074"/>
                <a:gd name="T20" fmla="*/ 894 w 942"/>
                <a:gd name="T21" fmla="*/ 1072 h 1074"/>
                <a:gd name="T22" fmla="*/ 710 w 942"/>
                <a:gd name="T23" fmla="*/ 1046 h 1074"/>
                <a:gd name="T24" fmla="*/ 540 w 942"/>
                <a:gd name="T25" fmla="*/ 984 h 1074"/>
                <a:gd name="T26" fmla="*/ 388 w 942"/>
                <a:gd name="T27" fmla="*/ 894 h 1074"/>
                <a:gd name="T28" fmla="*/ 286 w 942"/>
                <a:gd name="T29" fmla="*/ 808 h 1074"/>
                <a:gd name="T30" fmla="*/ 268 w 942"/>
                <a:gd name="T31" fmla="*/ 822 h 1074"/>
                <a:gd name="T32" fmla="*/ 260 w 942"/>
                <a:gd name="T33" fmla="*/ 858 h 1074"/>
                <a:gd name="T34" fmla="*/ 240 w 942"/>
                <a:gd name="T35" fmla="*/ 880 h 1074"/>
                <a:gd name="T36" fmla="*/ 198 w 942"/>
                <a:gd name="T37" fmla="*/ 888 h 1074"/>
                <a:gd name="T38" fmla="*/ 170 w 942"/>
                <a:gd name="T39" fmla="*/ 874 h 1074"/>
                <a:gd name="T40" fmla="*/ 154 w 942"/>
                <a:gd name="T41" fmla="*/ 834 h 1074"/>
                <a:gd name="T42" fmla="*/ 170 w 942"/>
                <a:gd name="T43" fmla="*/ 794 h 1074"/>
                <a:gd name="T44" fmla="*/ 200 w 942"/>
                <a:gd name="T45" fmla="*/ 780 h 1074"/>
                <a:gd name="T46" fmla="*/ 226 w 942"/>
                <a:gd name="T47" fmla="*/ 770 h 1074"/>
                <a:gd name="T48" fmla="*/ 208 w 942"/>
                <a:gd name="T49" fmla="*/ 722 h 1074"/>
                <a:gd name="T50" fmla="*/ 116 w 942"/>
                <a:gd name="T51" fmla="*/ 584 h 1074"/>
                <a:gd name="T52" fmla="*/ 48 w 942"/>
                <a:gd name="T53" fmla="*/ 430 h 1074"/>
                <a:gd name="T54" fmla="*/ 8 w 942"/>
                <a:gd name="T55" fmla="*/ 264 h 1074"/>
                <a:gd name="T56" fmla="*/ 174 w 942"/>
                <a:gd name="T57" fmla="*/ 132 h 1074"/>
                <a:gd name="T58" fmla="*/ 180 w 942"/>
                <a:gd name="T59" fmla="*/ 114 h 1074"/>
                <a:gd name="T60" fmla="*/ 160 w 942"/>
                <a:gd name="T61" fmla="*/ 76 h 1074"/>
                <a:gd name="T62" fmla="*/ 158 w 942"/>
                <a:gd name="T63" fmla="*/ 46 h 1074"/>
                <a:gd name="T64" fmla="*/ 182 w 942"/>
                <a:gd name="T65" fmla="*/ 10 h 1074"/>
                <a:gd name="T66" fmla="*/ 212 w 942"/>
                <a:gd name="T67" fmla="*/ 0 h 1074"/>
                <a:gd name="T68" fmla="*/ 252 w 942"/>
                <a:gd name="T69" fmla="*/ 18 h 1074"/>
                <a:gd name="T70" fmla="*/ 268 w 942"/>
                <a:gd name="T71" fmla="*/ 56 h 1074"/>
                <a:gd name="T72" fmla="*/ 260 w 942"/>
                <a:gd name="T73" fmla="*/ 84 h 1074"/>
                <a:gd name="T74" fmla="*/ 246 w 942"/>
                <a:gd name="T75" fmla="*/ 114 h 1074"/>
                <a:gd name="T76" fmla="*/ 412 w 942"/>
                <a:gd name="T77" fmla="*/ 132 h 1074"/>
                <a:gd name="T78" fmla="*/ 430 w 942"/>
                <a:gd name="T79" fmla="*/ 270 h 1074"/>
                <a:gd name="T80" fmla="*/ 504 w 942"/>
                <a:gd name="T81" fmla="*/ 432 h 1074"/>
                <a:gd name="T82" fmla="*/ 542 w 942"/>
                <a:gd name="T83" fmla="*/ 460 h 1074"/>
                <a:gd name="T84" fmla="*/ 552 w 942"/>
                <a:gd name="T85" fmla="*/ 434 h 1074"/>
                <a:gd name="T86" fmla="*/ 568 w 942"/>
                <a:gd name="T87" fmla="*/ 402 h 1074"/>
                <a:gd name="T88" fmla="*/ 596 w 942"/>
                <a:gd name="T89" fmla="*/ 388 h 1074"/>
                <a:gd name="T90" fmla="*/ 638 w 942"/>
                <a:gd name="T91" fmla="*/ 396 h 1074"/>
                <a:gd name="T92" fmla="*/ 658 w 942"/>
                <a:gd name="T93" fmla="*/ 420 h 1074"/>
                <a:gd name="T94" fmla="*/ 658 w 942"/>
                <a:gd name="T95" fmla="*/ 462 h 1074"/>
                <a:gd name="T96" fmla="*/ 638 w 942"/>
                <a:gd name="T97" fmla="*/ 488 h 1074"/>
                <a:gd name="T98" fmla="*/ 594 w 942"/>
                <a:gd name="T99" fmla="*/ 502 h 1074"/>
                <a:gd name="T100" fmla="*/ 580 w 942"/>
                <a:gd name="T101" fmla="*/ 520 h 1074"/>
                <a:gd name="T102" fmla="*/ 700 w 942"/>
                <a:gd name="T103" fmla="*/ 604 h 1074"/>
                <a:gd name="T104" fmla="*/ 864 w 942"/>
                <a:gd name="T105" fmla="*/ 656 h 1074"/>
                <a:gd name="T106" fmla="*/ 942 w 942"/>
                <a:gd name="T107" fmla="*/ 66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2" h="1074">
                  <a:moveTo>
                    <a:pt x="942" y="662"/>
                  </a:moveTo>
                  <a:lnTo>
                    <a:pt x="942" y="818"/>
                  </a:lnTo>
                  <a:lnTo>
                    <a:pt x="942" y="818"/>
                  </a:lnTo>
                  <a:lnTo>
                    <a:pt x="932" y="824"/>
                  </a:lnTo>
                  <a:lnTo>
                    <a:pt x="922" y="826"/>
                  </a:lnTo>
                  <a:lnTo>
                    <a:pt x="922" y="826"/>
                  </a:lnTo>
                  <a:lnTo>
                    <a:pt x="914" y="824"/>
                  </a:lnTo>
                  <a:lnTo>
                    <a:pt x="908" y="822"/>
                  </a:lnTo>
                  <a:lnTo>
                    <a:pt x="896" y="814"/>
                  </a:lnTo>
                  <a:lnTo>
                    <a:pt x="890" y="810"/>
                  </a:lnTo>
                  <a:lnTo>
                    <a:pt x="882" y="806"/>
                  </a:lnTo>
                  <a:lnTo>
                    <a:pt x="874" y="804"/>
                  </a:lnTo>
                  <a:lnTo>
                    <a:pt x="864" y="802"/>
                  </a:lnTo>
                  <a:lnTo>
                    <a:pt x="864" y="802"/>
                  </a:lnTo>
                  <a:lnTo>
                    <a:pt x="852" y="804"/>
                  </a:lnTo>
                  <a:lnTo>
                    <a:pt x="842" y="808"/>
                  </a:lnTo>
                  <a:lnTo>
                    <a:pt x="832" y="812"/>
                  </a:lnTo>
                  <a:lnTo>
                    <a:pt x="824" y="818"/>
                  </a:lnTo>
                  <a:lnTo>
                    <a:pt x="818" y="828"/>
                  </a:lnTo>
                  <a:lnTo>
                    <a:pt x="812" y="836"/>
                  </a:lnTo>
                  <a:lnTo>
                    <a:pt x="808" y="848"/>
                  </a:lnTo>
                  <a:lnTo>
                    <a:pt x="808" y="858"/>
                  </a:lnTo>
                  <a:lnTo>
                    <a:pt x="808" y="858"/>
                  </a:lnTo>
                  <a:lnTo>
                    <a:pt x="808" y="870"/>
                  </a:lnTo>
                  <a:lnTo>
                    <a:pt x="812" y="880"/>
                  </a:lnTo>
                  <a:lnTo>
                    <a:pt x="818" y="890"/>
                  </a:lnTo>
                  <a:lnTo>
                    <a:pt x="824" y="898"/>
                  </a:lnTo>
                  <a:lnTo>
                    <a:pt x="832" y="904"/>
                  </a:lnTo>
                  <a:lnTo>
                    <a:pt x="842" y="910"/>
                  </a:lnTo>
                  <a:lnTo>
                    <a:pt x="852" y="912"/>
                  </a:lnTo>
                  <a:lnTo>
                    <a:pt x="864" y="914"/>
                  </a:lnTo>
                  <a:lnTo>
                    <a:pt x="864" y="914"/>
                  </a:lnTo>
                  <a:lnTo>
                    <a:pt x="874" y="912"/>
                  </a:lnTo>
                  <a:lnTo>
                    <a:pt x="882" y="910"/>
                  </a:lnTo>
                  <a:lnTo>
                    <a:pt x="896" y="902"/>
                  </a:lnTo>
                  <a:lnTo>
                    <a:pt x="908" y="894"/>
                  </a:lnTo>
                  <a:lnTo>
                    <a:pt x="914" y="892"/>
                  </a:lnTo>
                  <a:lnTo>
                    <a:pt x="922" y="892"/>
                  </a:lnTo>
                  <a:lnTo>
                    <a:pt x="922" y="892"/>
                  </a:lnTo>
                  <a:lnTo>
                    <a:pt x="932" y="894"/>
                  </a:lnTo>
                  <a:lnTo>
                    <a:pt x="942" y="898"/>
                  </a:lnTo>
                  <a:lnTo>
                    <a:pt x="942" y="1074"/>
                  </a:lnTo>
                  <a:lnTo>
                    <a:pt x="942" y="1074"/>
                  </a:lnTo>
                  <a:lnTo>
                    <a:pt x="894" y="1072"/>
                  </a:lnTo>
                  <a:lnTo>
                    <a:pt x="848" y="1068"/>
                  </a:lnTo>
                  <a:lnTo>
                    <a:pt x="800" y="1064"/>
                  </a:lnTo>
                  <a:lnTo>
                    <a:pt x="756" y="1056"/>
                  </a:lnTo>
                  <a:lnTo>
                    <a:pt x="710" y="1046"/>
                  </a:lnTo>
                  <a:lnTo>
                    <a:pt x="666" y="1034"/>
                  </a:lnTo>
                  <a:lnTo>
                    <a:pt x="624" y="1018"/>
                  </a:lnTo>
                  <a:lnTo>
                    <a:pt x="582" y="1002"/>
                  </a:lnTo>
                  <a:lnTo>
                    <a:pt x="540" y="984"/>
                  </a:lnTo>
                  <a:lnTo>
                    <a:pt x="502" y="964"/>
                  </a:lnTo>
                  <a:lnTo>
                    <a:pt x="462" y="942"/>
                  </a:lnTo>
                  <a:lnTo>
                    <a:pt x="424" y="920"/>
                  </a:lnTo>
                  <a:lnTo>
                    <a:pt x="388" y="894"/>
                  </a:lnTo>
                  <a:lnTo>
                    <a:pt x="352" y="868"/>
                  </a:lnTo>
                  <a:lnTo>
                    <a:pt x="318" y="838"/>
                  </a:lnTo>
                  <a:lnTo>
                    <a:pt x="286" y="808"/>
                  </a:lnTo>
                  <a:lnTo>
                    <a:pt x="286" y="808"/>
                  </a:lnTo>
                  <a:lnTo>
                    <a:pt x="280" y="812"/>
                  </a:lnTo>
                  <a:lnTo>
                    <a:pt x="274" y="816"/>
                  </a:lnTo>
                  <a:lnTo>
                    <a:pt x="274" y="816"/>
                  </a:lnTo>
                  <a:lnTo>
                    <a:pt x="268" y="822"/>
                  </a:lnTo>
                  <a:lnTo>
                    <a:pt x="266" y="828"/>
                  </a:lnTo>
                  <a:lnTo>
                    <a:pt x="264" y="842"/>
                  </a:lnTo>
                  <a:lnTo>
                    <a:pt x="262" y="850"/>
                  </a:lnTo>
                  <a:lnTo>
                    <a:pt x="260" y="858"/>
                  </a:lnTo>
                  <a:lnTo>
                    <a:pt x="256" y="866"/>
                  </a:lnTo>
                  <a:lnTo>
                    <a:pt x="248" y="874"/>
                  </a:lnTo>
                  <a:lnTo>
                    <a:pt x="248" y="874"/>
                  </a:lnTo>
                  <a:lnTo>
                    <a:pt x="240" y="880"/>
                  </a:lnTo>
                  <a:lnTo>
                    <a:pt x="230" y="886"/>
                  </a:lnTo>
                  <a:lnTo>
                    <a:pt x="220" y="888"/>
                  </a:lnTo>
                  <a:lnTo>
                    <a:pt x="208" y="890"/>
                  </a:lnTo>
                  <a:lnTo>
                    <a:pt x="198" y="888"/>
                  </a:lnTo>
                  <a:lnTo>
                    <a:pt x="188" y="886"/>
                  </a:lnTo>
                  <a:lnTo>
                    <a:pt x="178" y="880"/>
                  </a:lnTo>
                  <a:lnTo>
                    <a:pt x="170" y="874"/>
                  </a:lnTo>
                  <a:lnTo>
                    <a:pt x="170" y="874"/>
                  </a:lnTo>
                  <a:lnTo>
                    <a:pt x="162" y="864"/>
                  </a:lnTo>
                  <a:lnTo>
                    <a:pt x="158" y="856"/>
                  </a:lnTo>
                  <a:lnTo>
                    <a:pt x="154" y="844"/>
                  </a:lnTo>
                  <a:lnTo>
                    <a:pt x="154" y="834"/>
                  </a:lnTo>
                  <a:lnTo>
                    <a:pt x="154" y="824"/>
                  </a:lnTo>
                  <a:lnTo>
                    <a:pt x="158" y="814"/>
                  </a:lnTo>
                  <a:lnTo>
                    <a:pt x="162" y="804"/>
                  </a:lnTo>
                  <a:lnTo>
                    <a:pt x="170" y="794"/>
                  </a:lnTo>
                  <a:lnTo>
                    <a:pt x="170" y="794"/>
                  </a:lnTo>
                  <a:lnTo>
                    <a:pt x="178" y="788"/>
                  </a:lnTo>
                  <a:lnTo>
                    <a:pt x="186" y="784"/>
                  </a:lnTo>
                  <a:lnTo>
                    <a:pt x="200" y="780"/>
                  </a:lnTo>
                  <a:lnTo>
                    <a:pt x="216" y="776"/>
                  </a:lnTo>
                  <a:lnTo>
                    <a:pt x="222" y="774"/>
                  </a:lnTo>
                  <a:lnTo>
                    <a:pt x="226" y="770"/>
                  </a:lnTo>
                  <a:lnTo>
                    <a:pt x="226" y="770"/>
                  </a:lnTo>
                  <a:lnTo>
                    <a:pt x="232" y="762"/>
                  </a:lnTo>
                  <a:lnTo>
                    <a:pt x="234" y="754"/>
                  </a:lnTo>
                  <a:lnTo>
                    <a:pt x="234" y="754"/>
                  </a:lnTo>
                  <a:lnTo>
                    <a:pt x="208" y="722"/>
                  </a:lnTo>
                  <a:lnTo>
                    <a:pt x="182" y="690"/>
                  </a:lnTo>
                  <a:lnTo>
                    <a:pt x="158" y="656"/>
                  </a:lnTo>
                  <a:lnTo>
                    <a:pt x="136" y="620"/>
                  </a:lnTo>
                  <a:lnTo>
                    <a:pt x="116" y="584"/>
                  </a:lnTo>
                  <a:lnTo>
                    <a:pt x="96" y="548"/>
                  </a:lnTo>
                  <a:lnTo>
                    <a:pt x="78" y="510"/>
                  </a:lnTo>
                  <a:lnTo>
                    <a:pt x="62" y="470"/>
                  </a:lnTo>
                  <a:lnTo>
                    <a:pt x="48" y="430"/>
                  </a:lnTo>
                  <a:lnTo>
                    <a:pt x="36" y="390"/>
                  </a:lnTo>
                  <a:lnTo>
                    <a:pt x="24" y="348"/>
                  </a:lnTo>
                  <a:lnTo>
                    <a:pt x="16" y="306"/>
                  </a:lnTo>
                  <a:lnTo>
                    <a:pt x="8" y="264"/>
                  </a:lnTo>
                  <a:lnTo>
                    <a:pt x="4" y="220"/>
                  </a:lnTo>
                  <a:lnTo>
                    <a:pt x="0" y="176"/>
                  </a:lnTo>
                  <a:lnTo>
                    <a:pt x="0" y="132"/>
                  </a:lnTo>
                  <a:lnTo>
                    <a:pt x="174" y="132"/>
                  </a:lnTo>
                  <a:lnTo>
                    <a:pt x="174" y="132"/>
                  </a:lnTo>
                  <a:lnTo>
                    <a:pt x="178" y="124"/>
                  </a:lnTo>
                  <a:lnTo>
                    <a:pt x="180" y="114"/>
                  </a:lnTo>
                  <a:lnTo>
                    <a:pt x="180" y="114"/>
                  </a:lnTo>
                  <a:lnTo>
                    <a:pt x="178" y="108"/>
                  </a:lnTo>
                  <a:lnTo>
                    <a:pt x="176" y="102"/>
                  </a:lnTo>
                  <a:lnTo>
                    <a:pt x="168" y="90"/>
                  </a:lnTo>
                  <a:lnTo>
                    <a:pt x="160" y="76"/>
                  </a:lnTo>
                  <a:lnTo>
                    <a:pt x="158" y="6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8" y="46"/>
                  </a:lnTo>
                  <a:lnTo>
                    <a:pt x="160" y="34"/>
                  </a:lnTo>
                  <a:lnTo>
                    <a:pt x="166" y="26"/>
                  </a:lnTo>
                  <a:lnTo>
                    <a:pt x="172" y="18"/>
                  </a:lnTo>
                  <a:lnTo>
                    <a:pt x="182" y="10"/>
                  </a:lnTo>
                  <a:lnTo>
                    <a:pt x="190" y="6"/>
                  </a:lnTo>
                  <a:lnTo>
                    <a:pt x="200" y="2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24" y="2"/>
                  </a:lnTo>
                  <a:lnTo>
                    <a:pt x="234" y="6"/>
                  </a:lnTo>
                  <a:lnTo>
                    <a:pt x="244" y="10"/>
                  </a:lnTo>
                  <a:lnTo>
                    <a:pt x="252" y="18"/>
                  </a:lnTo>
                  <a:lnTo>
                    <a:pt x="258" y="26"/>
                  </a:lnTo>
                  <a:lnTo>
                    <a:pt x="264" y="34"/>
                  </a:lnTo>
                  <a:lnTo>
                    <a:pt x="266" y="46"/>
                  </a:lnTo>
                  <a:lnTo>
                    <a:pt x="268" y="56"/>
                  </a:lnTo>
                  <a:lnTo>
                    <a:pt x="268" y="56"/>
                  </a:lnTo>
                  <a:lnTo>
                    <a:pt x="266" y="68"/>
                  </a:lnTo>
                  <a:lnTo>
                    <a:pt x="264" y="76"/>
                  </a:lnTo>
                  <a:lnTo>
                    <a:pt x="260" y="84"/>
                  </a:lnTo>
                  <a:lnTo>
                    <a:pt x="256" y="90"/>
                  </a:lnTo>
                  <a:lnTo>
                    <a:pt x="248" y="100"/>
                  </a:lnTo>
                  <a:lnTo>
                    <a:pt x="246" y="106"/>
                  </a:lnTo>
                  <a:lnTo>
                    <a:pt x="246" y="114"/>
                  </a:lnTo>
                  <a:lnTo>
                    <a:pt x="246" y="114"/>
                  </a:lnTo>
                  <a:lnTo>
                    <a:pt x="246" y="124"/>
                  </a:lnTo>
                  <a:lnTo>
                    <a:pt x="25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4" y="178"/>
                  </a:lnTo>
                  <a:lnTo>
                    <a:pt x="420" y="224"/>
                  </a:lnTo>
                  <a:lnTo>
                    <a:pt x="430" y="270"/>
                  </a:lnTo>
                  <a:lnTo>
                    <a:pt x="442" y="312"/>
                  </a:lnTo>
                  <a:lnTo>
                    <a:pt x="460" y="354"/>
                  </a:lnTo>
                  <a:lnTo>
                    <a:pt x="480" y="394"/>
                  </a:lnTo>
                  <a:lnTo>
                    <a:pt x="504" y="432"/>
                  </a:lnTo>
                  <a:lnTo>
                    <a:pt x="530" y="466"/>
                  </a:lnTo>
                  <a:lnTo>
                    <a:pt x="530" y="466"/>
                  </a:lnTo>
                  <a:lnTo>
                    <a:pt x="536" y="464"/>
                  </a:lnTo>
                  <a:lnTo>
                    <a:pt x="542" y="460"/>
                  </a:lnTo>
                  <a:lnTo>
                    <a:pt x="542" y="460"/>
                  </a:lnTo>
                  <a:lnTo>
                    <a:pt x="546" y="454"/>
                  </a:lnTo>
                  <a:lnTo>
                    <a:pt x="550" y="446"/>
                  </a:lnTo>
                  <a:lnTo>
                    <a:pt x="552" y="434"/>
                  </a:lnTo>
                  <a:lnTo>
                    <a:pt x="554" y="426"/>
                  </a:lnTo>
                  <a:lnTo>
                    <a:pt x="556" y="418"/>
                  </a:lnTo>
                  <a:lnTo>
                    <a:pt x="560" y="410"/>
                  </a:lnTo>
                  <a:lnTo>
                    <a:pt x="568" y="402"/>
                  </a:lnTo>
                  <a:lnTo>
                    <a:pt x="568" y="402"/>
                  </a:lnTo>
                  <a:lnTo>
                    <a:pt x="576" y="396"/>
                  </a:lnTo>
                  <a:lnTo>
                    <a:pt x="586" y="390"/>
                  </a:lnTo>
                  <a:lnTo>
                    <a:pt x="596" y="388"/>
                  </a:lnTo>
                  <a:lnTo>
                    <a:pt x="606" y="386"/>
                  </a:lnTo>
                  <a:lnTo>
                    <a:pt x="618" y="388"/>
                  </a:lnTo>
                  <a:lnTo>
                    <a:pt x="628" y="390"/>
                  </a:lnTo>
                  <a:lnTo>
                    <a:pt x="638" y="396"/>
                  </a:lnTo>
                  <a:lnTo>
                    <a:pt x="646" y="402"/>
                  </a:lnTo>
                  <a:lnTo>
                    <a:pt x="646" y="402"/>
                  </a:lnTo>
                  <a:lnTo>
                    <a:pt x="652" y="412"/>
                  </a:lnTo>
                  <a:lnTo>
                    <a:pt x="658" y="420"/>
                  </a:lnTo>
                  <a:lnTo>
                    <a:pt x="662" y="432"/>
                  </a:lnTo>
                  <a:lnTo>
                    <a:pt x="662" y="442"/>
                  </a:lnTo>
                  <a:lnTo>
                    <a:pt x="662" y="452"/>
                  </a:lnTo>
                  <a:lnTo>
                    <a:pt x="658" y="462"/>
                  </a:lnTo>
                  <a:lnTo>
                    <a:pt x="652" y="472"/>
                  </a:lnTo>
                  <a:lnTo>
                    <a:pt x="646" y="480"/>
                  </a:lnTo>
                  <a:lnTo>
                    <a:pt x="646" y="480"/>
                  </a:lnTo>
                  <a:lnTo>
                    <a:pt x="638" y="488"/>
                  </a:lnTo>
                  <a:lnTo>
                    <a:pt x="630" y="492"/>
                  </a:lnTo>
                  <a:lnTo>
                    <a:pt x="614" y="496"/>
                  </a:lnTo>
                  <a:lnTo>
                    <a:pt x="600" y="500"/>
                  </a:lnTo>
                  <a:lnTo>
                    <a:pt x="594" y="502"/>
                  </a:lnTo>
                  <a:lnTo>
                    <a:pt x="588" y="506"/>
                  </a:lnTo>
                  <a:lnTo>
                    <a:pt x="588" y="506"/>
                  </a:lnTo>
                  <a:lnTo>
                    <a:pt x="584" y="512"/>
                  </a:lnTo>
                  <a:lnTo>
                    <a:pt x="580" y="520"/>
                  </a:lnTo>
                  <a:lnTo>
                    <a:pt x="580" y="520"/>
                  </a:lnTo>
                  <a:lnTo>
                    <a:pt x="618" y="552"/>
                  </a:lnTo>
                  <a:lnTo>
                    <a:pt x="658" y="580"/>
                  </a:lnTo>
                  <a:lnTo>
                    <a:pt x="700" y="604"/>
                  </a:lnTo>
                  <a:lnTo>
                    <a:pt x="744" y="624"/>
                  </a:lnTo>
                  <a:lnTo>
                    <a:pt x="790" y="640"/>
                  </a:lnTo>
                  <a:lnTo>
                    <a:pt x="840" y="652"/>
                  </a:lnTo>
                  <a:lnTo>
                    <a:pt x="864" y="656"/>
                  </a:lnTo>
                  <a:lnTo>
                    <a:pt x="890" y="660"/>
                  </a:lnTo>
                  <a:lnTo>
                    <a:pt x="916" y="662"/>
                  </a:lnTo>
                  <a:lnTo>
                    <a:pt x="942" y="662"/>
                  </a:lnTo>
                  <a:lnTo>
                    <a:pt x="942" y="6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6242107" y="1412429"/>
              <a:ext cx="1979892" cy="2244718"/>
            </a:xfrm>
            <a:custGeom>
              <a:avLst/>
              <a:gdLst>
                <a:gd name="T0" fmla="*/ 8 w 942"/>
                <a:gd name="T1" fmla="*/ 238 h 1068"/>
                <a:gd name="T2" fmla="*/ 32 w 942"/>
                <a:gd name="T3" fmla="*/ 240 h 1068"/>
                <a:gd name="T4" fmla="*/ 78 w 942"/>
                <a:gd name="T5" fmla="*/ 258 h 1068"/>
                <a:gd name="T6" fmla="*/ 110 w 942"/>
                <a:gd name="T7" fmla="*/ 248 h 1068"/>
                <a:gd name="T8" fmla="*/ 132 w 942"/>
                <a:gd name="T9" fmla="*/ 214 h 1068"/>
                <a:gd name="T10" fmla="*/ 130 w 942"/>
                <a:gd name="T11" fmla="*/ 180 h 1068"/>
                <a:gd name="T12" fmla="*/ 100 w 942"/>
                <a:gd name="T13" fmla="*/ 152 h 1068"/>
                <a:gd name="T14" fmla="*/ 68 w 942"/>
                <a:gd name="T15" fmla="*/ 148 h 1068"/>
                <a:gd name="T16" fmla="*/ 34 w 942"/>
                <a:gd name="T17" fmla="*/ 166 h 1068"/>
                <a:gd name="T18" fmla="*/ 8 w 942"/>
                <a:gd name="T19" fmla="*/ 168 h 1068"/>
                <a:gd name="T20" fmla="*/ 46 w 942"/>
                <a:gd name="T21" fmla="*/ 0 h 1068"/>
                <a:gd name="T22" fmla="*/ 230 w 942"/>
                <a:gd name="T23" fmla="*/ 28 h 1068"/>
                <a:gd name="T24" fmla="*/ 400 w 942"/>
                <a:gd name="T25" fmla="*/ 88 h 1068"/>
                <a:gd name="T26" fmla="*/ 552 w 942"/>
                <a:gd name="T27" fmla="*/ 180 h 1068"/>
                <a:gd name="T28" fmla="*/ 654 w 942"/>
                <a:gd name="T29" fmla="*/ 264 h 1068"/>
                <a:gd name="T30" fmla="*/ 676 w 942"/>
                <a:gd name="T31" fmla="*/ 250 h 1068"/>
                <a:gd name="T32" fmla="*/ 686 w 942"/>
                <a:gd name="T33" fmla="*/ 214 h 1068"/>
                <a:gd name="T34" fmla="*/ 706 w 942"/>
                <a:gd name="T35" fmla="*/ 192 h 1068"/>
                <a:gd name="T36" fmla="*/ 748 w 942"/>
                <a:gd name="T37" fmla="*/ 184 h 1068"/>
                <a:gd name="T38" fmla="*/ 776 w 942"/>
                <a:gd name="T39" fmla="*/ 198 h 1068"/>
                <a:gd name="T40" fmla="*/ 792 w 942"/>
                <a:gd name="T41" fmla="*/ 238 h 1068"/>
                <a:gd name="T42" fmla="*/ 776 w 942"/>
                <a:gd name="T43" fmla="*/ 278 h 1068"/>
                <a:gd name="T44" fmla="*/ 744 w 942"/>
                <a:gd name="T45" fmla="*/ 292 h 1068"/>
                <a:gd name="T46" fmla="*/ 718 w 942"/>
                <a:gd name="T47" fmla="*/ 302 h 1068"/>
                <a:gd name="T48" fmla="*/ 736 w 942"/>
                <a:gd name="T49" fmla="*/ 356 h 1068"/>
                <a:gd name="T50" fmla="*/ 828 w 942"/>
                <a:gd name="T51" fmla="*/ 492 h 1068"/>
                <a:gd name="T52" fmla="*/ 894 w 942"/>
                <a:gd name="T53" fmla="*/ 646 h 1068"/>
                <a:gd name="T54" fmla="*/ 932 w 942"/>
                <a:gd name="T55" fmla="*/ 810 h 1068"/>
                <a:gd name="T56" fmla="*/ 760 w 942"/>
                <a:gd name="T57" fmla="*/ 942 h 1068"/>
                <a:gd name="T58" fmla="*/ 756 w 942"/>
                <a:gd name="T59" fmla="*/ 956 h 1068"/>
                <a:gd name="T60" fmla="*/ 772 w 942"/>
                <a:gd name="T61" fmla="*/ 986 h 1068"/>
                <a:gd name="T62" fmla="*/ 780 w 942"/>
                <a:gd name="T63" fmla="*/ 1014 h 1068"/>
                <a:gd name="T64" fmla="*/ 762 w 942"/>
                <a:gd name="T65" fmla="*/ 1052 h 1068"/>
                <a:gd name="T66" fmla="*/ 724 w 942"/>
                <a:gd name="T67" fmla="*/ 1068 h 1068"/>
                <a:gd name="T68" fmla="*/ 692 w 942"/>
                <a:gd name="T69" fmla="*/ 1060 h 1068"/>
                <a:gd name="T70" fmla="*/ 670 w 942"/>
                <a:gd name="T71" fmla="*/ 1024 h 1068"/>
                <a:gd name="T72" fmla="*/ 672 w 942"/>
                <a:gd name="T73" fmla="*/ 994 h 1068"/>
                <a:gd name="T74" fmla="*/ 690 w 942"/>
                <a:gd name="T75" fmla="*/ 956 h 1068"/>
                <a:gd name="T76" fmla="*/ 530 w 942"/>
                <a:gd name="T77" fmla="*/ 942 h 1068"/>
                <a:gd name="T78" fmla="*/ 510 w 942"/>
                <a:gd name="T79" fmla="*/ 802 h 1068"/>
                <a:gd name="T80" fmla="*/ 436 w 942"/>
                <a:gd name="T81" fmla="*/ 640 h 1068"/>
                <a:gd name="T82" fmla="*/ 398 w 942"/>
                <a:gd name="T83" fmla="*/ 612 h 1068"/>
                <a:gd name="T84" fmla="*/ 388 w 942"/>
                <a:gd name="T85" fmla="*/ 638 h 1068"/>
                <a:gd name="T86" fmla="*/ 372 w 942"/>
                <a:gd name="T87" fmla="*/ 668 h 1068"/>
                <a:gd name="T88" fmla="*/ 344 w 942"/>
                <a:gd name="T89" fmla="*/ 684 h 1068"/>
                <a:gd name="T90" fmla="*/ 304 w 942"/>
                <a:gd name="T91" fmla="*/ 676 h 1068"/>
                <a:gd name="T92" fmla="*/ 282 w 942"/>
                <a:gd name="T93" fmla="*/ 650 h 1068"/>
                <a:gd name="T94" fmla="*/ 282 w 942"/>
                <a:gd name="T95" fmla="*/ 608 h 1068"/>
                <a:gd name="T96" fmla="*/ 302 w 942"/>
                <a:gd name="T97" fmla="*/ 584 h 1068"/>
                <a:gd name="T98" fmla="*/ 346 w 942"/>
                <a:gd name="T99" fmla="*/ 568 h 1068"/>
                <a:gd name="T100" fmla="*/ 358 w 942"/>
                <a:gd name="T101" fmla="*/ 552 h 1068"/>
                <a:gd name="T102" fmla="*/ 240 w 942"/>
                <a:gd name="T103" fmla="*/ 470 h 1068"/>
                <a:gd name="T104" fmla="*/ 76 w 942"/>
                <a:gd name="T105" fmla="*/ 418 h 1068"/>
                <a:gd name="T106" fmla="*/ 0 w 942"/>
                <a:gd name="T107" fmla="*/ 412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2" h="1068">
                  <a:moveTo>
                    <a:pt x="0" y="412"/>
                  </a:moveTo>
                  <a:lnTo>
                    <a:pt x="0" y="244"/>
                  </a:lnTo>
                  <a:lnTo>
                    <a:pt x="0" y="244"/>
                  </a:lnTo>
                  <a:lnTo>
                    <a:pt x="8" y="238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6" y="236"/>
                  </a:lnTo>
                  <a:lnTo>
                    <a:pt x="32" y="240"/>
                  </a:lnTo>
                  <a:lnTo>
                    <a:pt x="44" y="246"/>
                  </a:lnTo>
                  <a:lnTo>
                    <a:pt x="60" y="254"/>
                  </a:lnTo>
                  <a:lnTo>
                    <a:pt x="68" y="256"/>
                  </a:lnTo>
                  <a:lnTo>
                    <a:pt x="78" y="258"/>
                  </a:lnTo>
                  <a:lnTo>
                    <a:pt x="78" y="258"/>
                  </a:lnTo>
                  <a:lnTo>
                    <a:pt x="90" y="256"/>
                  </a:lnTo>
                  <a:lnTo>
                    <a:pt x="100" y="254"/>
                  </a:lnTo>
                  <a:lnTo>
                    <a:pt x="110" y="248"/>
                  </a:lnTo>
                  <a:lnTo>
                    <a:pt x="118" y="242"/>
                  </a:lnTo>
                  <a:lnTo>
                    <a:pt x="124" y="234"/>
                  </a:lnTo>
                  <a:lnTo>
                    <a:pt x="130" y="224"/>
                  </a:lnTo>
                  <a:lnTo>
                    <a:pt x="132" y="214"/>
                  </a:lnTo>
                  <a:lnTo>
                    <a:pt x="134" y="202"/>
                  </a:lnTo>
                  <a:lnTo>
                    <a:pt x="134" y="202"/>
                  </a:lnTo>
                  <a:lnTo>
                    <a:pt x="132" y="192"/>
                  </a:lnTo>
                  <a:lnTo>
                    <a:pt x="130" y="180"/>
                  </a:lnTo>
                  <a:lnTo>
                    <a:pt x="124" y="172"/>
                  </a:lnTo>
                  <a:lnTo>
                    <a:pt x="118" y="164"/>
                  </a:lnTo>
                  <a:lnTo>
                    <a:pt x="110" y="156"/>
                  </a:lnTo>
                  <a:lnTo>
                    <a:pt x="100" y="152"/>
                  </a:lnTo>
                  <a:lnTo>
                    <a:pt x="90" y="148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68" y="148"/>
                  </a:lnTo>
                  <a:lnTo>
                    <a:pt x="58" y="150"/>
                  </a:lnTo>
                  <a:lnTo>
                    <a:pt x="52" y="154"/>
                  </a:lnTo>
                  <a:lnTo>
                    <a:pt x="46" y="158"/>
                  </a:lnTo>
                  <a:lnTo>
                    <a:pt x="34" y="166"/>
                  </a:lnTo>
                  <a:lnTo>
                    <a:pt x="28" y="168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8" y="168"/>
                  </a:lnTo>
                  <a:lnTo>
                    <a:pt x="0" y="16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94" y="4"/>
                  </a:lnTo>
                  <a:lnTo>
                    <a:pt x="140" y="10"/>
                  </a:lnTo>
                  <a:lnTo>
                    <a:pt x="184" y="18"/>
                  </a:lnTo>
                  <a:lnTo>
                    <a:pt x="230" y="28"/>
                  </a:lnTo>
                  <a:lnTo>
                    <a:pt x="274" y="40"/>
                  </a:lnTo>
                  <a:lnTo>
                    <a:pt x="316" y="54"/>
                  </a:lnTo>
                  <a:lnTo>
                    <a:pt x="358" y="70"/>
                  </a:lnTo>
                  <a:lnTo>
                    <a:pt x="400" y="88"/>
                  </a:lnTo>
                  <a:lnTo>
                    <a:pt x="440" y="108"/>
                  </a:lnTo>
                  <a:lnTo>
                    <a:pt x="478" y="130"/>
                  </a:lnTo>
                  <a:lnTo>
                    <a:pt x="516" y="154"/>
                  </a:lnTo>
                  <a:lnTo>
                    <a:pt x="552" y="180"/>
                  </a:lnTo>
                  <a:lnTo>
                    <a:pt x="588" y="206"/>
                  </a:lnTo>
                  <a:lnTo>
                    <a:pt x="622" y="234"/>
                  </a:lnTo>
                  <a:lnTo>
                    <a:pt x="654" y="264"/>
                  </a:lnTo>
                  <a:lnTo>
                    <a:pt x="654" y="264"/>
                  </a:lnTo>
                  <a:lnTo>
                    <a:pt x="664" y="262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76" y="250"/>
                  </a:lnTo>
                  <a:lnTo>
                    <a:pt x="680" y="244"/>
                  </a:lnTo>
                  <a:lnTo>
                    <a:pt x="682" y="230"/>
                  </a:lnTo>
                  <a:lnTo>
                    <a:pt x="684" y="222"/>
                  </a:lnTo>
                  <a:lnTo>
                    <a:pt x="686" y="214"/>
                  </a:lnTo>
                  <a:lnTo>
                    <a:pt x="690" y="206"/>
                  </a:lnTo>
                  <a:lnTo>
                    <a:pt x="698" y="198"/>
                  </a:lnTo>
                  <a:lnTo>
                    <a:pt x="698" y="198"/>
                  </a:lnTo>
                  <a:lnTo>
                    <a:pt x="706" y="192"/>
                  </a:lnTo>
                  <a:lnTo>
                    <a:pt x="716" y="186"/>
                  </a:lnTo>
                  <a:lnTo>
                    <a:pt x="726" y="184"/>
                  </a:lnTo>
                  <a:lnTo>
                    <a:pt x="736" y="182"/>
                  </a:lnTo>
                  <a:lnTo>
                    <a:pt x="748" y="184"/>
                  </a:lnTo>
                  <a:lnTo>
                    <a:pt x="758" y="186"/>
                  </a:lnTo>
                  <a:lnTo>
                    <a:pt x="768" y="192"/>
                  </a:lnTo>
                  <a:lnTo>
                    <a:pt x="776" y="198"/>
                  </a:lnTo>
                  <a:lnTo>
                    <a:pt x="776" y="198"/>
                  </a:lnTo>
                  <a:lnTo>
                    <a:pt x="782" y="208"/>
                  </a:lnTo>
                  <a:lnTo>
                    <a:pt x="788" y="216"/>
                  </a:lnTo>
                  <a:lnTo>
                    <a:pt x="792" y="228"/>
                  </a:lnTo>
                  <a:lnTo>
                    <a:pt x="792" y="238"/>
                  </a:lnTo>
                  <a:lnTo>
                    <a:pt x="792" y="248"/>
                  </a:lnTo>
                  <a:lnTo>
                    <a:pt x="788" y="258"/>
                  </a:lnTo>
                  <a:lnTo>
                    <a:pt x="782" y="268"/>
                  </a:lnTo>
                  <a:lnTo>
                    <a:pt x="776" y="278"/>
                  </a:lnTo>
                  <a:lnTo>
                    <a:pt x="776" y="278"/>
                  </a:lnTo>
                  <a:lnTo>
                    <a:pt x="768" y="284"/>
                  </a:lnTo>
                  <a:lnTo>
                    <a:pt x="760" y="288"/>
                  </a:lnTo>
                  <a:lnTo>
                    <a:pt x="744" y="292"/>
                  </a:lnTo>
                  <a:lnTo>
                    <a:pt x="730" y="296"/>
                  </a:lnTo>
                  <a:lnTo>
                    <a:pt x="724" y="298"/>
                  </a:lnTo>
                  <a:lnTo>
                    <a:pt x="718" y="302"/>
                  </a:lnTo>
                  <a:lnTo>
                    <a:pt x="718" y="302"/>
                  </a:lnTo>
                  <a:lnTo>
                    <a:pt x="712" y="312"/>
                  </a:lnTo>
                  <a:lnTo>
                    <a:pt x="710" y="324"/>
                  </a:lnTo>
                  <a:lnTo>
                    <a:pt x="710" y="324"/>
                  </a:lnTo>
                  <a:lnTo>
                    <a:pt x="736" y="356"/>
                  </a:lnTo>
                  <a:lnTo>
                    <a:pt x="762" y="388"/>
                  </a:lnTo>
                  <a:lnTo>
                    <a:pt x="784" y="422"/>
                  </a:lnTo>
                  <a:lnTo>
                    <a:pt x="806" y="456"/>
                  </a:lnTo>
                  <a:lnTo>
                    <a:pt x="828" y="492"/>
                  </a:lnTo>
                  <a:lnTo>
                    <a:pt x="846" y="530"/>
                  </a:lnTo>
                  <a:lnTo>
                    <a:pt x="864" y="568"/>
                  </a:lnTo>
                  <a:lnTo>
                    <a:pt x="880" y="606"/>
                  </a:lnTo>
                  <a:lnTo>
                    <a:pt x="894" y="646"/>
                  </a:lnTo>
                  <a:lnTo>
                    <a:pt x="906" y="686"/>
                  </a:lnTo>
                  <a:lnTo>
                    <a:pt x="916" y="726"/>
                  </a:lnTo>
                  <a:lnTo>
                    <a:pt x="926" y="768"/>
                  </a:lnTo>
                  <a:lnTo>
                    <a:pt x="932" y="810"/>
                  </a:lnTo>
                  <a:lnTo>
                    <a:pt x="938" y="854"/>
                  </a:lnTo>
                  <a:lnTo>
                    <a:pt x="940" y="898"/>
                  </a:lnTo>
                  <a:lnTo>
                    <a:pt x="942" y="942"/>
                  </a:lnTo>
                  <a:lnTo>
                    <a:pt x="760" y="942"/>
                  </a:lnTo>
                  <a:lnTo>
                    <a:pt x="760" y="942"/>
                  </a:lnTo>
                  <a:lnTo>
                    <a:pt x="758" y="948"/>
                  </a:lnTo>
                  <a:lnTo>
                    <a:pt x="756" y="956"/>
                  </a:lnTo>
                  <a:lnTo>
                    <a:pt x="756" y="956"/>
                  </a:lnTo>
                  <a:lnTo>
                    <a:pt x="758" y="962"/>
                  </a:lnTo>
                  <a:lnTo>
                    <a:pt x="760" y="970"/>
                  </a:lnTo>
                  <a:lnTo>
                    <a:pt x="768" y="980"/>
                  </a:lnTo>
                  <a:lnTo>
                    <a:pt x="772" y="986"/>
                  </a:lnTo>
                  <a:lnTo>
                    <a:pt x="776" y="994"/>
                  </a:lnTo>
                  <a:lnTo>
                    <a:pt x="778" y="1002"/>
                  </a:lnTo>
                  <a:lnTo>
                    <a:pt x="780" y="1014"/>
                  </a:lnTo>
                  <a:lnTo>
                    <a:pt x="780" y="1014"/>
                  </a:lnTo>
                  <a:lnTo>
                    <a:pt x="778" y="1024"/>
                  </a:lnTo>
                  <a:lnTo>
                    <a:pt x="774" y="1034"/>
                  </a:lnTo>
                  <a:lnTo>
                    <a:pt x="770" y="1044"/>
                  </a:lnTo>
                  <a:lnTo>
                    <a:pt x="762" y="1052"/>
                  </a:lnTo>
                  <a:lnTo>
                    <a:pt x="754" y="1060"/>
                  </a:lnTo>
                  <a:lnTo>
                    <a:pt x="746" y="1064"/>
                  </a:lnTo>
                  <a:lnTo>
                    <a:pt x="734" y="1068"/>
                  </a:lnTo>
                  <a:lnTo>
                    <a:pt x="724" y="1068"/>
                  </a:lnTo>
                  <a:lnTo>
                    <a:pt x="724" y="1068"/>
                  </a:lnTo>
                  <a:lnTo>
                    <a:pt x="712" y="1068"/>
                  </a:lnTo>
                  <a:lnTo>
                    <a:pt x="702" y="1064"/>
                  </a:lnTo>
                  <a:lnTo>
                    <a:pt x="692" y="1060"/>
                  </a:lnTo>
                  <a:lnTo>
                    <a:pt x="684" y="1052"/>
                  </a:lnTo>
                  <a:lnTo>
                    <a:pt x="678" y="1044"/>
                  </a:lnTo>
                  <a:lnTo>
                    <a:pt x="672" y="1034"/>
                  </a:lnTo>
                  <a:lnTo>
                    <a:pt x="670" y="1024"/>
                  </a:lnTo>
                  <a:lnTo>
                    <a:pt x="668" y="1014"/>
                  </a:lnTo>
                  <a:lnTo>
                    <a:pt x="668" y="1014"/>
                  </a:lnTo>
                  <a:lnTo>
                    <a:pt x="668" y="1004"/>
                  </a:lnTo>
                  <a:lnTo>
                    <a:pt x="672" y="994"/>
                  </a:lnTo>
                  <a:lnTo>
                    <a:pt x="680" y="980"/>
                  </a:lnTo>
                  <a:lnTo>
                    <a:pt x="686" y="968"/>
                  </a:lnTo>
                  <a:lnTo>
                    <a:pt x="690" y="962"/>
                  </a:lnTo>
                  <a:lnTo>
                    <a:pt x="690" y="956"/>
                  </a:lnTo>
                  <a:lnTo>
                    <a:pt x="690" y="956"/>
                  </a:lnTo>
                  <a:lnTo>
                    <a:pt x="690" y="948"/>
                  </a:lnTo>
                  <a:lnTo>
                    <a:pt x="688" y="942"/>
                  </a:lnTo>
                  <a:lnTo>
                    <a:pt x="530" y="942"/>
                  </a:lnTo>
                  <a:lnTo>
                    <a:pt x="530" y="942"/>
                  </a:lnTo>
                  <a:lnTo>
                    <a:pt x="528" y="894"/>
                  </a:lnTo>
                  <a:lnTo>
                    <a:pt x="522" y="848"/>
                  </a:lnTo>
                  <a:lnTo>
                    <a:pt x="510" y="802"/>
                  </a:lnTo>
                  <a:lnTo>
                    <a:pt x="498" y="760"/>
                  </a:lnTo>
                  <a:lnTo>
                    <a:pt x="480" y="718"/>
                  </a:lnTo>
                  <a:lnTo>
                    <a:pt x="460" y="678"/>
                  </a:lnTo>
                  <a:lnTo>
                    <a:pt x="436" y="640"/>
                  </a:lnTo>
                  <a:lnTo>
                    <a:pt x="408" y="604"/>
                  </a:lnTo>
                  <a:lnTo>
                    <a:pt x="408" y="604"/>
                  </a:lnTo>
                  <a:lnTo>
                    <a:pt x="402" y="608"/>
                  </a:lnTo>
                  <a:lnTo>
                    <a:pt x="398" y="612"/>
                  </a:lnTo>
                  <a:lnTo>
                    <a:pt x="398" y="612"/>
                  </a:lnTo>
                  <a:lnTo>
                    <a:pt x="394" y="618"/>
                  </a:lnTo>
                  <a:lnTo>
                    <a:pt x="390" y="624"/>
                  </a:lnTo>
                  <a:lnTo>
                    <a:pt x="388" y="638"/>
                  </a:lnTo>
                  <a:lnTo>
                    <a:pt x="386" y="644"/>
                  </a:lnTo>
                  <a:lnTo>
                    <a:pt x="384" y="652"/>
                  </a:lnTo>
                  <a:lnTo>
                    <a:pt x="380" y="660"/>
                  </a:lnTo>
                  <a:lnTo>
                    <a:pt x="372" y="668"/>
                  </a:lnTo>
                  <a:lnTo>
                    <a:pt x="372" y="668"/>
                  </a:lnTo>
                  <a:lnTo>
                    <a:pt x="364" y="676"/>
                  </a:lnTo>
                  <a:lnTo>
                    <a:pt x="354" y="680"/>
                  </a:lnTo>
                  <a:lnTo>
                    <a:pt x="344" y="684"/>
                  </a:lnTo>
                  <a:lnTo>
                    <a:pt x="334" y="684"/>
                  </a:lnTo>
                  <a:lnTo>
                    <a:pt x="324" y="684"/>
                  </a:lnTo>
                  <a:lnTo>
                    <a:pt x="312" y="680"/>
                  </a:lnTo>
                  <a:lnTo>
                    <a:pt x="304" y="676"/>
                  </a:lnTo>
                  <a:lnTo>
                    <a:pt x="294" y="668"/>
                  </a:lnTo>
                  <a:lnTo>
                    <a:pt x="294" y="668"/>
                  </a:lnTo>
                  <a:lnTo>
                    <a:pt x="288" y="660"/>
                  </a:lnTo>
                  <a:lnTo>
                    <a:pt x="282" y="650"/>
                  </a:lnTo>
                  <a:lnTo>
                    <a:pt x="280" y="640"/>
                  </a:lnTo>
                  <a:lnTo>
                    <a:pt x="278" y="630"/>
                  </a:lnTo>
                  <a:lnTo>
                    <a:pt x="280" y="618"/>
                  </a:lnTo>
                  <a:lnTo>
                    <a:pt x="282" y="608"/>
                  </a:lnTo>
                  <a:lnTo>
                    <a:pt x="288" y="598"/>
                  </a:lnTo>
                  <a:lnTo>
                    <a:pt x="294" y="590"/>
                  </a:lnTo>
                  <a:lnTo>
                    <a:pt x="294" y="590"/>
                  </a:lnTo>
                  <a:lnTo>
                    <a:pt x="302" y="584"/>
                  </a:lnTo>
                  <a:lnTo>
                    <a:pt x="310" y="578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46" y="568"/>
                  </a:lnTo>
                  <a:lnTo>
                    <a:pt x="352" y="564"/>
                  </a:lnTo>
                  <a:lnTo>
                    <a:pt x="352" y="564"/>
                  </a:lnTo>
                  <a:lnTo>
                    <a:pt x="356" y="558"/>
                  </a:lnTo>
                  <a:lnTo>
                    <a:pt x="358" y="552"/>
                  </a:lnTo>
                  <a:lnTo>
                    <a:pt x="358" y="552"/>
                  </a:lnTo>
                  <a:lnTo>
                    <a:pt x="322" y="522"/>
                  </a:lnTo>
                  <a:lnTo>
                    <a:pt x="282" y="494"/>
                  </a:lnTo>
                  <a:lnTo>
                    <a:pt x="240" y="470"/>
                  </a:lnTo>
                  <a:lnTo>
                    <a:pt x="196" y="450"/>
                  </a:lnTo>
                  <a:lnTo>
                    <a:pt x="150" y="434"/>
                  </a:lnTo>
                  <a:lnTo>
                    <a:pt x="100" y="422"/>
                  </a:lnTo>
                  <a:lnTo>
                    <a:pt x="76" y="418"/>
                  </a:lnTo>
                  <a:lnTo>
                    <a:pt x="50" y="414"/>
                  </a:lnTo>
                  <a:lnTo>
                    <a:pt x="26" y="412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2"/>
            <p:cNvSpPr>
              <a:spLocks/>
            </p:cNvSpPr>
            <p:nvPr/>
          </p:nvSpPr>
          <p:spPr bwMode="auto">
            <a:xfrm>
              <a:off x="4262215" y="1412429"/>
              <a:ext cx="2261532" cy="1979892"/>
            </a:xfrm>
            <a:custGeom>
              <a:avLst/>
              <a:gdLst>
                <a:gd name="T0" fmla="*/ 226 w 1076"/>
                <a:gd name="T1" fmla="*/ 302 h 942"/>
                <a:gd name="T2" fmla="*/ 200 w 1076"/>
                <a:gd name="T3" fmla="*/ 292 h 942"/>
                <a:gd name="T4" fmla="*/ 170 w 1076"/>
                <a:gd name="T5" fmla="*/ 278 h 942"/>
                <a:gd name="T6" fmla="*/ 154 w 1076"/>
                <a:gd name="T7" fmla="*/ 238 h 942"/>
                <a:gd name="T8" fmla="*/ 170 w 1076"/>
                <a:gd name="T9" fmla="*/ 198 h 942"/>
                <a:gd name="T10" fmla="*/ 198 w 1076"/>
                <a:gd name="T11" fmla="*/ 184 h 942"/>
                <a:gd name="T12" fmla="*/ 240 w 1076"/>
                <a:gd name="T13" fmla="*/ 192 h 942"/>
                <a:gd name="T14" fmla="*/ 260 w 1076"/>
                <a:gd name="T15" fmla="*/ 214 h 942"/>
                <a:gd name="T16" fmla="*/ 268 w 1076"/>
                <a:gd name="T17" fmla="*/ 250 h 942"/>
                <a:gd name="T18" fmla="*/ 288 w 1076"/>
                <a:gd name="T19" fmla="*/ 264 h 942"/>
                <a:gd name="T20" fmla="*/ 388 w 1076"/>
                <a:gd name="T21" fmla="*/ 178 h 942"/>
                <a:gd name="T22" fmla="*/ 542 w 1076"/>
                <a:gd name="T23" fmla="*/ 88 h 942"/>
                <a:gd name="T24" fmla="*/ 712 w 1076"/>
                <a:gd name="T25" fmla="*/ 28 h 942"/>
                <a:gd name="T26" fmla="*/ 894 w 1076"/>
                <a:gd name="T27" fmla="*/ 0 h 942"/>
                <a:gd name="T28" fmla="*/ 950 w 1076"/>
                <a:gd name="T29" fmla="*/ 168 h 942"/>
                <a:gd name="T30" fmla="*/ 976 w 1076"/>
                <a:gd name="T31" fmla="*/ 166 h 942"/>
                <a:gd name="T32" fmla="*/ 1010 w 1076"/>
                <a:gd name="T33" fmla="*/ 148 h 942"/>
                <a:gd name="T34" fmla="*/ 1042 w 1076"/>
                <a:gd name="T35" fmla="*/ 152 h 942"/>
                <a:gd name="T36" fmla="*/ 1072 w 1076"/>
                <a:gd name="T37" fmla="*/ 180 h 942"/>
                <a:gd name="T38" fmla="*/ 1074 w 1076"/>
                <a:gd name="T39" fmla="*/ 214 h 942"/>
                <a:gd name="T40" fmla="*/ 1052 w 1076"/>
                <a:gd name="T41" fmla="*/ 248 h 942"/>
                <a:gd name="T42" fmla="*/ 1020 w 1076"/>
                <a:gd name="T43" fmla="*/ 258 h 942"/>
                <a:gd name="T44" fmla="*/ 974 w 1076"/>
                <a:gd name="T45" fmla="*/ 240 h 942"/>
                <a:gd name="T46" fmla="*/ 950 w 1076"/>
                <a:gd name="T47" fmla="*/ 238 h 942"/>
                <a:gd name="T48" fmla="*/ 916 w 1076"/>
                <a:gd name="T49" fmla="*/ 412 h 942"/>
                <a:gd name="T50" fmla="*/ 792 w 1076"/>
                <a:gd name="T51" fmla="*/ 434 h 942"/>
                <a:gd name="T52" fmla="*/ 618 w 1076"/>
                <a:gd name="T53" fmla="*/ 522 h 942"/>
                <a:gd name="T54" fmla="*/ 590 w 1076"/>
                <a:gd name="T55" fmla="*/ 564 h 942"/>
                <a:gd name="T56" fmla="*/ 614 w 1076"/>
                <a:gd name="T57" fmla="*/ 574 h 942"/>
                <a:gd name="T58" fmla="*/ 646 w 1076"/>
                <a:gd name="T59" fmla="*/ 590 h 942"/>
                <a:gd name="T60" fmla="*/ 662 w 1076"/>
                <a:gd name="T61" fmla="*/ 630 h 942"/>
                <a:gd name="T62" fmla="*/ 646 w 1076"/>
                <a:gd name="T63" fmla="*/ 668 h 942"/>
                <a:gd name="T64" fmla="*/ 618 w 1076"/>
                <a:gd name="T65" fmla="*/ 684 h 942"/>
                <a:gd name="T66" fmla="*/ 576 w 1076"/>
                <a:gd name="T67" fmla="*/ 676 h 942"/>
                <a:gd name="T68" fmla="*/ 556 w 1076"/>
                <a:gd name="T69" fmla="*/ 652 h 942"/>
                <a:gd name="T70" fmla="*/ 548 w 1076"/>
                <a:gd name="T71" fmla="*/ 618 h 942"/>
                <a:gd name="T72" fmla="*/ 532 w 1076"/>
                <a:gd name="T73" fmla="*/ 604 h 942"/>
                <a:gd name="T74" fmla="*/ 460 w 1076"/>
                <a:gd name="T75" fmla="*/ 718 h 942"/>
                <a:gd name="T76" fmla="*/ 414 w 1076"/>
                <a:gd name="T77" fmla="*/ 894 h 942"/>
                <a:gd name="T78" fmla="*/ 246 w 1076"/>
                <a:gd name="T79" fmla="*/ 934 h 942"/>
                <a:gd name="T80" fmla="*/ 248 w 1076"/>
                <a:gd name="T81" fmla="*/ 910 h 942"/>
                <a:gd name="T82" fmla="*/ 266 w 1076"/>
                <a:gd name="T83" fmla="*/ 878 h 942"/>
                <a:gd name="T84" fmla="*/ 264 w 1076"/>
                <a:gd name="T85" fmla="*/ 844 h 942"/>
                <a:gd name="T86" fmla="*/ 234 w 1076"/>
                <a:gd name="T87" fmla="*/ 816 h 942"/>
                <a:gd name="T88" fmla="*/ 200 w 1076"/>
                <a:gd name="T89" fmla="*/ 812 h 942"/>
                <a:gd name="T90" fmla="*/ 166 w 1076"/>
                <a:gd name="T91" fmla="*/ 836 h 942"/>
                <a:gd name="T92" fmla="*/ 156 w 1076"/>
                <a:gd name="T93" fmla="*/ 866 h 942"/>
                <a:gd name="T94" fmla="*/ 176 w 1076"/>
                <a:gd name="T95" fmla="*/ 912 h 942"/>
                <a:gd name="T96" fmla="*/ 178 w 1076"/>
                <a:gd name="T97" fmla="*/ 934 h 942"/>
                <a:gd name="T98" fmla="*/ 0 w 1076"/>
                <a:gd name="T99" fmla="*/ 898 h 942"/>
                <a:gd name="T100" fmla="*/ 24 w 1076"/>
                <a:gd name="T101" fmla="*/ 724 h 942"/>
                <a:gd name="T102" fmla="*/ 78 w 1076"/>
                <a:gd name="T103" fmla="*/ 564 h 942"/>
                <a:gd name="T104" fmla="*/ 158 w 1076"/>
                <a:gd name="T105" fmla="*/ 418 h 942"/>
                <a:gd name="T106" fmla="*/ 236 w 1076"/>
                <a:gd name="T107" fmla="*/ 31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6" h="942">
                  <a:moveTo>
                    <a:pt x="236" y="318"/>
                  </a:moveTo>
                  <a:lnTo>
                    <a:pt x="236" y="318"/>
                  </a:lnTo>
                  <a:lnTo>
                    <a:pt x="232" y="310"/>
                  </a:lnTo>
                  <a:lnTo>
                    <a:pt x="226" y="302"/>
                  </a:lnTo>
                  <a:lnTo>
                    <a:pt x="226" y="302"/>
                  </a:lnTo>
                  <a:lnTo>
                    <a:pt x="222" y="298"/>
                  </a:lnTo>
                  <a:lnTo>
                    <a:pt x="216" y="296"/>
                  </a:lnTo>
                  <a:lnTo>
                    <a:pt x="200" y="292"/>
                  </a:lnTo>
                  <a:lnTo>
                    <a:pt x="186" y="288"/>
                  </a:lnTo>
                  <a:lnTo>
                    <a:pt x="178" y="284"/>
                  </a:lnTo>
                  <a:lnTo>
                    <a:pt x="170" y="278"/>
                  </a:lnTo>
                  <a:lnTo>
                    <a:pt x="170" y="278"/>
                  </a:lnTo>
                  <a:lnTo>
                    <a:pt x="162" y="268"/>
                  </a:lnTo>
                  <a:lnTo>
                    <a:pt x="158" y="258"/>
                  </a:lnTo>
                  <a:lnTo>
                    <a:pt x="154" y="248"/>
                  </a:lnTo>
                  <a:lnTo>
                    <a:pt x="154" y="238"/>
                  </a:lnTo>
                  <a:lnTo>
                    <a:pt x="154" y="228"/>
                  </a:lnTo>
                  <a:lnTo>
                    <a:pt x="158" y="216"/>
                  </a:lnTo>
                  <a:lnTo>
                    <a:pt x="162" y="20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78" y="192"/>
                  </a:lnTo>
                  <a:lnTo>
                    <a:pt x="188" y="186"/>
                  </a:lnTo>
                  <a:lnTo>
                    <a:pt x="198" y="184"/>
                  </a:lnTo>
                  <a:lnTo>
                    <a:pt x="208" y="182"/>
                  </a:lnTo>
                  <a:lnTo>
                    <a:pt x="220" y="184"/>
                  </a:lnTo>
                  <a:lnTo>
                    <a:pt x="230" y="186"/>
                  </a:lnTo>
                  <a:lnTo>
                    <a:pt x="240" y="192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56" y="206"/>
                  </a:lnTo>
                  <a:lnTo>
                    <a:pt x="260" y="214"/>
                  </a:lnTo>
                  <a:lnTo>
                    <a:pt x="262" y="222"/>
                  </a:lnTo>
                  <a:lnTo>
                    <a:pt x="264" y="230"/>
                  </a:lnTo>
                  <a:lnTo>
                    <a:pt x="266" y="244"/>
                  </a:lnTo>
                  <a:lnTo>
                    <a:pt x="268" y="250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280" y="260"/>
                  </a:lnTo>
                  <a:lnTo>
                    <a:pt x="288" y="264"/>
                  </a:lnTo>
                  <a:lnTo>
                    <a:pt x="288" y="264"/>
                  </a:lnTo>
                  <a:lnTo>
                    <a:pt x="320" y="234"/>
                  </a:lnTo>
                  <a:lnTo>
                    <a:pt x="354" y="206"/>
                  </a:lnTo>
                  <a:lnTo>
                    <a:pt x="388" y="178"/>
                  </a:lnTo>
                  <a:lnTo>
                    <a:pt x="426" y="154"/>
                  </a:lnTo>
                  <a:lnTo>
                    <a:pt x="464" y="130"/>
                  </a:lnTo>
                  <a:lnTo>
                    <a:pt x="502" y="108"/>
                  </a:lnTo>
                  <a:lnTo>
                    <a:pt x="542" y="88"/>
                  </a:lnTo>
                  <a:lnTo>
                    <a:pt x="582" y="70"/>
                  </a:lnTo>
                  <a:lnTo>
                    <a:pt x="624" y="54"/>
                  </a:lnTo>
                  <a:lnTo>
                    <a:pt x="668" y="40"/>
                  </a:lnTo>
                  <a:lnTo>
                    <a:pt x="712" y="28"/>
                  </a:lnTo>
                  <a:lnTo>
                    <a:pt x="756" y="18"/>
                  </a:lnTo>
                  <a:lnTo>
                    <a:pt x="802" y="10"/>
                  </a:lnTo>
                  <a:lnTo>
                    <a:pt x="848" y="4"/>
                  </a:lnTo>
                  <a:lnTo>
                    <a:pt x="894" y="0"/>
                  </a:lnTo>
                  <a:lnTo>
                    <a:pt x="942" y="0"/>
                  </a:lnTo>
                  <a:lnTo>
                    <a:pt x="942" y="162"/>
                  </a:lnTo>
                  <a:lnTo>
                    <a:pt x="942" y="162"/>
                  </a:lnTo>
                  <a:lnTo>
                    <a:pt x="950" y="168"/>
                  </a:lnTo>
                  <a:lnTo>
                    <a:pt x="962" y="170"/>
                  </a:lnTo>
                  <a:lnTo>
                    <a:pt x="962" y="170"/>
                  </a:lnTo>
                  <a:lnTo>
                    <a:pt x="970" y="168"/>
                  </a:lnTo>
                  <a:lnTo>
                    <a:pt x="976" y="166"/>
                  </a:lnTo>
                  <a:lnTo>
                    <a:pt x="988" y="158"/>
                  </a:lnTo>
                  <a:lnTo>
                    <a:pt x="994" y="154"/>
                  </a:lnTo>
                  <a:lnTo>
                    <a:pt x="1000" y="150"/>
                  </a:lnTo>
                  <a:lnTo>
                    <a:pt x="1010" y="148"/>
                  </a:lnTo>
                  <a:lnTo>
                    <a:pt x="1020" y="146"/>
                  </a:lnTo>
                  <a:lnTo>
                    <a:pt x="1020" y="146"/>
                  </a:lnTo>
                  <a:lnTo>
                    <a:pt x="1032" y="148"/>
                  </a:lnTo>
                  <a:lnTo>
                    <a:pt x="1042" y="152"/>
                  </a:lnTo>
                  <a:lnTo>
                    <a:pt x="1052" y="156"/>
                  </a:lnTo>
                  <a:lnTo>
                    <a:pt x="1060" y="164"/>
                  </a:lnTo>
                  <a:lnTo>
                    <a:pt x="1066" y="172"/>
                  </a:lnTo>
                  <a:lnTo>
                    <a:pt x="1072" y="180"/>
                  </a:lnTo>
                  <a:lnTo>
                    <a:pt x="1074" y="192"/>
                  </a:lnTo>
                  <a:lnTo>
                    <a:pt x="1076" y="202"/>
                  </a:lnTo>
                  <a:lnTo>
                    <a:pt x="1076" y="202"/>
                  </a:lnTo>
                  <a:lnTo>
                    <a:pt x="1074" y="214"/>
                  </a:lnTo>
                  <a:lnTo>
                    <a:pt x="1072" y="224"/>
                  </a:lnTo>
                  <a:lnTo>
                    <a:pt x="1066" y="234"/>
                  </a:lnTo>
                  <a:lnTo>
                    <a:pt x="1060" y="242"/>
                  </a:lnTo>
                  <a:lnTo>
                    <a:pt x="1052" y="248"/>
                  </a:lnTo>
                  <a:lnTo>
                    <a:pt x="1042" y="254"/>
                  </a:lnTo>
                  <a:lnTo>
                    <a:pt x="1032" y="256"/>
                  </a:lnTo>
                  <a:lnTo>
                    <a:pt x="1020" y="258"/>
                  </a:lnTo>
                  <a:lnTo>
                    <a:pt x="1020" y="258"/>
                  </a:lnTo>
                  <a:lnTo>
                    <a:pt x="1010" y="256"/>
                  </a:lnTo>
                  <a:lnTo>
                    <a:pt x="1002" y="254"/>
                  </a:lnTo>
                  <a:lnTo>
                    <a:pt x="986" y="246"/>
                  </a:lnTo>
                  <a:lnTo>
                    <a:pt x="974" y="240"/>
                  </a:lnTo>
                  <a:lnTo>
                    <a:pt x="968" y="236"/>
                  </a:lnTo>
                  <a:lnTo>
                    <a:pt x="962" y="236"/>
                  </a:lnTo>
                  <a:lnTo>
                    <a:pt x="962" y="236"/>
                  </a:lnTo>
                  <a:lnTo>
                    <a:pt x="950" y="238"/>
                  </a:lnTo>
                  <a:lnTo>
                    <a:pt x="942" y="244"/>
                  </a:lnTo>
                  <a:lnTo>
                    <a:pt x="942" y="412"/>
                  </a:lnTo>
                  <a:lnTo>
                    <a:pt x="942" y="412"/>
                  </a:lnTo>
                  <a:lnTo>
                    <a:pt x="916" y="412"/>
                  </a:lnTo>
                  <a:lnTo>
                    <a:pt x="890" y="414"/>
                  </a:lnTo>
                  <a:lnTo>
                    <a:pt x="864" y="418"/>
                  </a:lnTo>
                  <a:lnTo>
                    <a:pt x="840" y="422"/>
                  </a:lnTo>
                  <a:lnTo>
                    <a:pt x="792" y="434"/>
                  </a:lnTo>
                  <a:lnTo>
                    <a:pt x="744" y="450"/>
                  </a:lnTo>
                  <a:lnTo>
                    <a:pt x="700" y="470"/>
                  </a:lnTo>
                  <a:lnTo>
                    <a:pt x="658" y="494"/>
                  </a:lnTo>
                  <a:lnTo>
                    <a:pt x="618" y="522"/>
                  </a:lnTo>
                  <a:lnTo>
                    <a:pt x="582" y="552"/>
                  </a:lnTo>
                  <a:lnTo>
                    <a:pt x="582" y="552"/>
                  </a:lnTo>
                  <a:lnTo>
                    <a:pt x="584" y="558"/>
                  </a:lnTo>
                  <a:lnTo>
                    <a:pt x="590" y="564"/>
                  </a:lnTo>
                  <a:lnTo>
                    <a:pt x="590" y="564"/>
                  </a:lnTo>
                  <a:lnTo>
                    <a:pt x="594" y="568"/>
                  </a:lnTo>
                  <a:lnTo>
                    <a:pt x="600" y="572"/>
                  </a:lnTo>
                  <a:lnTo>
                    <a:pt x="614" y="574"/>
                  </a:lnTo>
                  <a:lnTo>
                    <a:pt x="630" y="578"/>
                  </a:lnTo>
                  <a:lnTo>
                    <a:pt x="638" y="584"/>
                  </a:lnTo>
                  <a:lnTo>
                    <a:pt x="646" y="590"/>
                  </a:lnTo>
                  <a:lnTo>
                    <a:pt x="646" y="590"/>
                  </a:lnTo>
                  <a:lnTo>
                    <a:pt x="654" y="598"/>
                  </a:lnTo>
                  <a:lnTo>
                    <a:pt x="658" y="608"/>
                  </a:lnTo>
                  <a:lnTo>
                    <a:pt x="662" y="618"/>
                  </a:lnTo>
                  <a:lnTo>
                    <a:pt x="662" y="630"/>
                  </a:lnTo>
                  <a:lnTo>
                    <a:pt x="662" y="640"/>
                  </a:lnTo>
                  <a:lnTo>
                    <a:pt x="658" y="650"/>
                  </a:lnTo>
                  <a:lnTo>
                    <a:pt x="654" y="660"/>
                  </a:lnTo>
                  <a:lnTo>
                    <a:pt x="646" y="668"/>
                  </a:lnTo>
                  <a:lnTo>
                    <a:pt x="646" y="668"/>
                  </a:lnTo>
                  <a:lnTo>
                    <a:pt x="638" y="676"/>
                  </a:lnTo>
                  <a:lnTo>
                    <a:pt x="628" y="680"/>
                  </a:lnTo>
                  <a:lnTo>
                    <a:pt x="618" y="684"/>
                  </a:lnTo>
                  <a:lnTo>
                    <a:pt x="606" y="684"/>
                  </a:lnTo>
                  <a:lnTo>
                    <a:pt x="596" y="684"/>
                  </a:lnTo>
                  <a:lnTo>
                    <a:pt x="586" y="680"/>
                  </a:lnTo>
                  <a:lnTo>
                    <a:pt x="576" y="676"/>
                  </a:lnTo>
                  <a:lnTo>
                    <a:pt x="568" y="668"/>
                  </a:lnTo>
                  <a:lnTo>
                    <a:pt x="568" y="668"/>
                  </a:lnTo>
                  <a:lnTo>
                    <a:pt x="560" y="660"/>
                  </a:lnTo>
                  <a:lnTo>
                    <a:pt x="556" y="652"/>
                  </a:lnTo>
                  <a:lnTo>
                    <a:pt x="554" y="644"/>
                  </a:lnTo>
                  <a:lnTo>
                    <a:pt x="552" y="638"/>
                  </a:lnTo>
                  <a:lnTo>
                    <a:pt x="550" y="624"/>
                  </a:lnTo>
                  <a:lnTo>
                    <a:pt x="548" y="618"/>
                  </a:lnTo>
                  <a:lnTo>
                    <a:pt x="542" y="612"/>
                  </a:lnTo>
                  <a:lnTo>
                    <a:pt x="542" y="612"/>
                  </a:lnTo>
                  <a:lnTo>
                    <a:pt x="538" y="608"/>
                  </a:lnTo>
                  <a:lnTo>
                    <a:pt x="532" y="604"/>
                  </a:lnTo>
                  <a:lnTo>
                    <a:pt x="532" y="604"/>
                  </a:lnTo>
                  <a:lnTo>
                    <a:pt x="506" y="640"/>
                  </a:lnTo>
                  <a:lnTo>
                    <a:pt x="482" y="678"/>
                  </a:lnTo>
                  <a:lnTo>
                    <a:pt x="460" y="718"/>
                  </a:lnTo>
                  <a:lnTo>
                    <a:pt x="444" y="760"/>
                  </a:lnTo>
                  <a:lnTo>
                    <a:pt x="430" y="802"/>
                  </a:lnTo>
                  <a:lnTo>
                    <a:pt x="420" y="848"/>
                  </a:lnTo>
                  <a:lnTo>
                    <a:pt x="414" y="894"/>
                  </a:lnTo>
                  <a:lnTo>
                    <a:pt x="412" y="942"/>
                  </a:lnTo>
                  <a:lnTo>
                    <a:pt x="250" y="942"/>
                  </a:lnTo>
                  <a:lnTo>
                    <a:pt x="250" y="942"/>
                  </a:lnTo>
                  <a:lnTo>
                    <a:pt x="246" y="934"/>
                  </a:lnTo>
                  <a:lnTo>
                    <a:pt x="246" y="924"/>
                  </a:lnTo>
                  <a:lnTo>
                    <a:pt x="246" y="924"/>
                  </a:lnTo>
                  <a:lnTo>
                    <a:pt x="246" y="916"/>
                  </a:lnTo>
                  <a:lnTo>
                    <a:pt x="248" y="910"/>
                  </a:lnTo>
                  <a:lnTo>
                    <a:pt x="256" y="900"/>
                  </a:lnTo>
                  <a:lnTo>
                    <a:pt x="260" y="894"/>
                  </a:lnTo>
                  <a:lnTo>
                    <a:pt x="264" y="886"/>
                  </a:lnTo>
                  <a:lnTo>
                    <a:pt x="266" y="878"/>
                  </a:lnTo>
                  <a:lnTo>
                    <a:pt x="268" y="866"/>
                  </a:lnTo>
                  <a:lnTo>
                    <a:pt x="268" y="866"/>
                  </a:lnTo>
                  <a:lnTo>
                    <a:pt x="266" y="856"/>
                  </a:lnTo>
                  <a:lnTo>
                    <a:pt x="264" y="844"/>
                  </a:lnTo>
                  <a:lnTo>
                    <a:pt x="258" y="836"/>
                  </a:lnTo>
                  <a:lnTo>
                    <a:pt x="252" y="828"/>
                  </a:lnTo>
                  <a:lnTo>
                    <a:pt x="244" y="820"/>
                  </a:lnTo>
                  <a:lnTo>
                    <a:pt x="234" y="816"/>
                  </a:lnTo>
                  <a:lnTo>
                    <a:pt x="224" y="812"/>
                  </a:lnTo>
                  <a:lnTo>
                    <a:pt x="212" y="810"/>
                  </a:lnTo>
                  <a:lnTo>
                    <a:pt x="212" y="810"/>
                  </a:lnTo>
                  <a:lnTo>
                    <a:pt x="200" y="812"/>
                  </a:lnTo>
                  <a:lnTo>
                    <a:pt x="190" y="816"/>
                  </a:lnTo>
                  <a:lnTo>
                    <a:pt x="182" y="820"/>
                  </a:lnTo>
                  <a:lnTo>
                    <a:pt x="172" y="828"/>
                  </a:lnTo>
                  <a:lnTo>
                    <a:pt x="166" y="836"/>
                  </a:lnTo>
                  <a:lnTo>
                    <a:pt x="160" y="844"/>
                  </a:lnTo>
                  <a:lnTo>
                    <a:pt x="158" y="856"/>
                  </a:lnTo>
                  <a:lnTo>
                    <a:pt x="156" y="866"/>
                  </a:lnTo>
                  <a:lnTo>
                    <a:pt x="156" y="866"/>
                  </a:lnTo>
                  <a:lnTo>
                    <a:pt x="158" y="876"/>
                  </a:lnTo>
                  <a:lnTo>
                    <a:pt x="160" y="886"/>
                  </a:lnTo>
                  <a:lnTo>
                    <a:pt x="168" y="900"/>
                  </a:lnTo>
                  <a:lnTo>
                    <a:pt x="176" y="912"/>
                  </a:lnTo>
                  <a:lnTo>
                    <a:pt x="178" y="918"/>
                  </a:lnTo>
                  <a:lnTo>
                    <a:pt x="180" y="924"/>
                  </a:lnTo>
                  <a:lnTo>
                    <a:pt x="180" y="924"/>
                  </a:lnTo>
                  <a:lnTo>
                    <a:pt x="178" y="934"/>
                  </a:lnTo>
                  <a:lnTo>
                    <a:pt x="174" y="942"/>
                  </a:lnTo>
                  <a:lnTo>
                    <a:pt x="0" y="942"/>
                  </a:lnTo>
                  <a:lnTo>
                    <a:pt x="0" y="942"/>
                  </a:lnTo>
                  <a:lnTo>
                    <a:pt x="0" y="898"/>
                  </a:lnTo>
                  <a:lnTo>
                    <a:pt x="4" y="854"/>
                  </a:lnTo>
                  <a:lnTo>
                    <a:pt x="8" y="810"/>
                  </a:lnTo>
                  <a:lnTo>
                    <a:pt x="16" y="766"/>
                  </a:lnTo>
                  <a:lnTo>
                    <a:pt x="24" y="724"/>
                  </a:lnTo>
                  <a:lnTo>
                    <a:pt x="36" y="684"/>
                  </a:lnTo>
                  <a:lnTo>
                    <a:pt x="48" y="642"/>
                  </a:lnTo>
                  <a:lnTo>
                    <a:pt x="62" y="602"/>
                  </a:lnTo>
                  <a:lnTo>
                    <a:pt x="78" y="564"/>
                  </a:lnTo>
                  <a:lnTo>
                    <a:pt x="96" y="526"/>
                  </a:lnTo>
                  <a:lnTo>
                    <a:pt x="116" y="488"/>
                  </a:lnTo>
                  <a:lnTo>
                    <a:pt x="136" y="452"/>
                  </a:lnTo>
                  <a:lnTo>
                    <a:pt x="158" y="418"/>
                  </a:lnTo>
                  <a:lnTo>
                    <a:pt x="182" y="384"/>
                  </a:lnTo>
                  <a:lnTo>
                    <a:pt x="208" y="350"/>
                  </a:lnTo>
                  <a:lnTo>
                    <a:pt x="236" y="318"/>
                  </a:lnTo>
                  <a:lnTo>
                    <a:pt x="236" y="318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3"/>
            <p:cNvSpPr>
              <a:spLocks/>
            </p:cNvSpPr>
            <p:nvPr/>
          </p:nvSpPr>
          <p:spPr bwMode="auto">
            <a:xfrm>
              <a:off x="8058058" y="1025699"/>
              <a:ext cx="622132" cy="622132"/>
            </a:xfrm>
            <a:custGeom>
              <a:avLst/>
              <a:gdLst>
                <a:gd name="T0" fmla="*/ 148 w 296"/>
                <a:gd name="T1" fmla="*/ 0 h 296"/>
                <a:gd name="T2" fmla="*/ 178 w 296"/>
                <a:gd name="T3" fmla="*/ 4 h 296"/>
                <a:gd name="T4" fmla="*/ 204 w 296"/>
                <a:gd name="T5" fmla="*/ 12 h 296"/>
                <a:gd name="T6" fmla="*/ 230 w 296"/>
                <a:gd name="T7" fmla="*/ 26 h 296"/>
                <a:gd name="T8" fmla="*/ 252 w 296"/>
                <a:gd name="T9" fmla="*/ 44 h 296"/>
                <a:gd name="T10" fmla="*/ 270 w 296"/>
                <a:gd name="T11" fmla="*/ 66 h 296"/>
                <a:gd name="T12" fmla="*/ 284 w 296"/>
                <a:gd name="T13" fmla="*/ 90 h 296"/>
                <a:gd name="T14" fmla="*/ 292 w 296"/>
                <a:gd name="T15" fmla="*/ 118 h 296"/>
                <a:gd name="T16" fmla="*/ 296 w 296"/>
                <a:gd name="T17" fmla="*/ 148 h 296"/>
                <a:gd name="T18" fmla="*/ 294 w 296"/>
                <a:gd name="T19" fmla="*/ 164 h 296"/>
                <a:gd name="T20" fmla="*/ 288 w 296"/>
                <a:gd name="T21" fmla="*/ 192 h 296"/>
                <a:gd name="T22" fmla="*/ 278 w 296"/>
                <a:gd name="T23" fmla="*/ 218 h 296"/>
                <a:gd name="T24" fmla="*/ 262 w 296"/>
                <a:gd name="T25" fmla="*/ 242 h 296"/>
                <a:gd name="T26" fmla="*/ 242 w 296"/>
                <a:gd name="T27" fmla="*/ 262 h 296"/>
                <a:gd name="T28" fmla="*/ 218 w 296"/>
                <a:gd name="T29" fmla="*/ 278 h 296"/>
                <a:gd name="T30" fmla="*/ 192 w 296"/>
                <a:gd name="T31" fmla="*/ 290 h 296"/>
                <a:gd name="T32" fmla="*/ 162 w 296"/>
                <a:gd name="T33" fmla="*/ 296 h 296"/>
                <a:gd name="T34" fmla="*/ 148 w 296"/>
                <a:gd name="T35" fmla="*/ 296 h 296"/>
                <a:gd name="T36" fmla="*/ 118 w 296"/>
                <a:gd name="T37" fmla="*/ 294 h 296"/>
                <a:gd name="T38" fmla="*/ 90 w 296"/>
                <a:gd name="T39" fmla="*/ 284 h 296"/>
                <a:gd name="T40" fmla="*/ 64 w 296"/>
                <a:gd name="T41" fmla="*/ 272 h 296"/>
                <a:gd name="T42" fmla="*/ 42 w 296"/>
                <a:gd name="T43" fmla="*/ 252 h 296"/>
                <a:gd name="T44" fmla="*/ 24 w 296"/>
                <a:gd name="T45" fmla="*/ 232 h 296"/>
                <a:gd name="T46" fmla="*/ 10 w 296"/>
                <a:gd name="T47" fmla="*/ 206 h 296"/>
                <a:gd name="T48" fmla="*/ 2 w 296"/>
                <a:gd name="T49" fmla="*/ 178 h 296"/>
                <a:gd name="T50" fmla="*/ 0 w 296"/>
                <a:gd name="T51" fmla="*/ 148 h 296"/>
                <a:gd name="T52" fmla="*/ 0 w 296"/>
                <a:gd name="T53" fmla="*/ 134 h 296"/>
                <a:gd name="T54" fmla="*/ 6 w 296"/>
                <a:gd name="T55" fmla="*/ 104 h 296"/>
                <a:gd name="T56" fmla="*/ 18 w 296"/>
                <a:gd name="T57" fmla="*/ 78 h 296"/>
                <a:gd name="T58" fmla="*/ 34 w 296"/>
                <a:gd name="T59" fmla="*/ 54 h 296"/>
                <a:gd name="T60" fmla="*/ 54 w 296"/>
                <a:gd name="T61" fmla="*/ 34 h 296"/>
                <a:gd name="T62" fmla="*/ 76 w 296"/>
                <a:gd name="T63" fmla="*/ 18 h 296"/>
                <a:gd name="T64" fmla="*/ 104 w 296"/>
                <a:gd name="T65" fmla="*/ 6 h 296"/>
                <a:gd name="T66" fmla="*/ 132 w 296"/>
                <a:gd name="T67" fmla="*/ 2 h 296"/>
                <a:gd name="T68" fmla="*/ 148 w 296"/>
                <a:gd name="T6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6" h="296">
                  <a:moveTo>
                    <a:pt x="148" y="0"/>
                  </a:moveTo>
                  <a:lnTo>
                    <a:pt x="148" y="0"/>
                  </a:lnTo>
                  <a:lnTo>
                    <a:pt x="162" y="2"/>
                  </a:lnTo>
                  <a:lnTo>
                    <a:pt x="178" y="4"/>
                  </a:lnTo>
                  <a:lnTo>
                    <a:pt x="192" y="6"/>
                  </a:lnTo>
                  <a:lnTo>
                    <a:pt x="204" y="12"/>
                  </a:lnTo>
                  <a:lnTo>
                    <a:pt x="218" y="18"/>
                  </a:lnTo>
                  <a:lnTo>
                    <a:pt x="230" y="26"/>
                  </a:lnTo>
                  <a:lnTo>
                    <a:pt x="242" y="34"/>
                  </a:lnTo>
                  <a:lnTo>
                    <a:pt x="252" y="44"/>
                  </a:lnTo>
                  <a:lnTo>
                    <a:pt x="262" y="54"/>
                  </a:lnTo>
                  <a:lnTo>
                    <a:pt x="270" y="66"/>
                  </a:lnTo>
                  <a:lnTo>
                    <a:pt x="278" y="78"/>
                  </a:lnTo>
                  <a:lnTo>
                    <a:pt x="284" y="90"/>
                  </a:lnTo>
                  <a:lnTo>
                    <a:pt x="288" y="104"/>
                  </a:lnTo>
                  <a:lnTo>
                    <a:pt x="292" y="118"/>
                  </a:lnTo>
                  <a:lnTo>
                    <a:pt x="294" y="134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94" y="164"/>
                  </a:lnTo>
                  <a:lnTo>
                    <a:pt x="292" y="178"/>
                  </a:lnTo>
                  <a:lnTo>
                    <a:pt x="288" y="192"/>
                  </a:lnTo>
                  <a:lnTo>
                    <a:pt x="284" y="206"/>
                  </a:lnTo>
                  <a:lnTo>
                    <a:pt x="278" y="218"/>
                  </a:lnTo>
                  <a:lnTo>
                    <a:pt x="270" y="232"/>
                  </a:lnTo>
                  <a:lnTo>
                    <a:pt x="262" y="242"/>
                  </a:lnTo>
                  <a:lnTo>
                    <a:pt x="252" y="252"/>
                  </a:lnTo>
                  <a:lnTo>
                    <a:pt x="242" y="262"/>
                  </a:lnTo>
                  <a:lnTo>
                    <a:pt x="230" y="272"/>
                  </a:lnTo>
                  <a:lnTo>
                    <a:pt x="218" y="278"/>
                  </a:lnTo>
                  <a:lnTo>
                    <a:pt x="204" y="284"/>
                  </a:lnTo>
                  <a:lnTo>
                    <a:pt x="192" y="290"/>
                  </a:lnTo>
                  <a:lnTo>
                    <a:pt x="178" y="294"/>
                  </a:lnTo>
                  <a:lnTo>
                    <a:pt x="162" y="296"/>
                  </a:lnTo>
                  <a:lnTo>
                    <a:pt x="148" y="296"/>
                  </a:lnTo>
                  <a:lnTo>
                    <a:pt x="148" y="296"/>
                  </a:lnTo>
                  <a:lnTo>
                    <a:pt x="132" y="296"/>
                  </a:lnTo>
                  <a:lnTo>
                    <a:pt x="118" y="294"/>
                  </a:lnTo>
                  <a:lnTo>
                    <a:pt x="104" y="290"/>
                  </a:lnTo>
                  <a:lnTo>
                    <a:pt x="90" y="284"/>
                  </a:lnTo>
                  <a:lnTo>
                    <a:pt x="76" y="278"/>
                  </a:lnTo>
                  <a:lnTo>
                    <a:pt x="64" y="272"/>
                  </a:lnTo>
                  <a:lnTo>
                    <a:pt x="54" y="262"/>
                  </a:lnTo>
                  <a:lnTo>
                    <a:pt x="42" y="252"/>
                  </a:lnTo>
                  <a:lnTo>
                    <a:pt x="34" y="242"/>
                  </a:lnTo>
                  <a:lnTo>
                    <a:pt x="24" y="232"/>
                  </a:lnTo>
                  <a:lnTo>
                    <a:pt x="18" y="218"/>
                  </a:lnTo>
                  <a:lnTo>
                    <a:pt x="10" y="206"/>
                  </a:lnTo>
                  <a:lnTo>
                    <a:pt x="6" y="192"/>
                  </a:lnTo>
                  <a:lnTo>
                    <a:pt x="2" y="178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34"/>
                  </a:lnTo>
                  <a:lnTo>
                    <a:pt x="2" y="118"/>
                  </a:lnTo>
                  <a:lnTo>
                    <a:pt x="6" y="104"/>
                  </a:lnTo>
                  <a:lnTo>
                    <a:pt x="10" y="90"/>
                  </a:lnTo>
                  <a:lnTo>
                    <a:pt x="18" y="78"/>
                  </a:lnTo>
                  <a:lnTo>
                    <a:pt x="24" y="66"/>
                  </a:lnTo>
                  <a:lnTo>
                    <a:pt x="34" y="54"/>
                  </a:lnTo>
                  <a:lnTo>
                    <a:pt x="42" y="44"/>
                  </a:lnTo>
                  <a:lnTo>
                    <a:pt x="54" y="34"/>
                  </a:lnTo>
                  <a:lnTo>
                    <a:pt x="64" y="26"/>
                  </a:lnTo>
                  <a:lnTo>
                    <a:pt x="76" y="18"/>
                  </a:lnTo>
                  <a:lnTo>
                    <a:pt x="90" y="12"/>
                  </a:lnTo>
                  <a:lnTo>
                    <a:pt x="104" y="6"/>
                  </a:lnTo>
                  <a:lnTo>
                    <a:pt x="118" y="4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3812430" y="1025699"/>
              <a:ext cx="622132" cy="622132"/>
            </a:xfrm>
            <a:custGeom>
              <a:avLst/>
              <a:gdLst>
                <a:gd name="T0" fmla="*/ 148 w 296"/>
                <a:gd name="T1" fmla="*/ 0 h 296"/>
                <a:gd name="T2" fmla="*/ 118 w 296"/>
                <a:gd name="T3" fmla="*/ 4 h 296"/>
                <a:gd name="T4" fmla="*/ 90 w 296"/>
                <a:gd name="T5" fmla="*/ 12 h 296"/>
                <a:gd name="T6" fmla="*/ 64 w 296"/>
                <a:gd name="T7" fmla="*/ 26 h 296"/>
                <a:gd name="T8" fmla="*/ 42 w 296"/>
                <a:gd name="T9" fmla="*/ 44 h 296"/>
                <a:gd name="T10" fmla="*/ 24 w 296"/>
                <a:gd name="T11" fmla="*/ 66 h 296"/>
                <a:gd name="T12" fmla="*/ 10 w 296"/>
                <a:gd name="T13" fmla="*/ 90 h 296"/>
                <a:gd name="T14" fmla="*/ 2 w 296"/>
                <a:gd name="T15" fmla="*/ 118 h 296"/>
                <a:gd name="T16" fmla="*/ 0 w 296"/>
                <a:gd name="T17" fmla="*/ 148 h 296"/>
                <a:gd name="T18" fmla="*/ 0 w 296"/>
                <a:gd name="T19" fmla="*/ 164 h 296"/>
                <a:gd name="T20" fmla="*/ 6 w 296"/>
                <a:gd name="T21" fmla="*/ 192 h 296"/>
                <a:gd name="T22" fmla="*/ 16 w 296"/>
                <a:gd name="T23" fmla="*/ 218 h 296"/>
                <a:gd name="T24" fmla="*/ 32 w 296"/>
                <a:gd name="T25" fmla="*/ 242 h 296"/>
                <a:gd name="T26" fmla="*/ 52 w 296"/>
                <a:gd name="T27" fmla="*/ 262 h 296"/>
                <a:gd name="T28" fmla="*/ 76 w 296"/>
                <a:gd name="T29" fmla="*/ 278 h 296"/>
                <a:gd name="T30" fmla="*/ 104 w 296"/>
                <a:gd name="T31" fmla="*/ 290 h 296"/>
                <a:gd name="T32" fmla="*/ 132 w 296"/>
                <a:gd name="T33" fmla="*/ 296 h 296"/>
                <a:gd name="T34" fmla="*/ 148 w 296"/>
                <a:gd name="T35" fmla="*/ 296 h 296"/>
                <a:gd name="T36" fmla="*/ 176 w 296"/>
                <a:gd name="T37" fmla="*/ 294 h 296"/>
                <a:gd name="T38" fmla="*/ 204 w 296"/>
                <a:gd name="T39" fmla="*/ 284 h 296"/>
                <a:gd name="T40" fmla="*/ 230 w 296"/>
                <a:gd name="T41" fmla="*/ 272 h 296"/>
                <a:gd name="T42" fmla="*/ 252 w 296"/>
                <a:gd name="T43" fmla="*/ 252 h 296"/>
                <a:gd name="T44" fmla="*/ 270 w 296"/>
                <a:gd name="T45" fmla="*/ 232 h 296"/>
                <a:gd name="T46" fmla="*/ 284 w 296"/>
                <a:gd name="T47" fmla="*/ 206 h 296"/>
                <a:gd name="T48" fmla="*/ 292 w 296"/>
                <a:gd name="T49" fmla="*/ 178 h 296"/>
                <a:gd name="T50" fmla="*/ 296 w 296"/>
                <a:gd name="T51" fmla="*/ 148 h 296"/>
                <a:gd name="T52" fmla="*/ 294 w 296"/>
                <a:gd name="T53" fmla="*/ 134 h 296"/>
                <a:gd name="T54" fmla="*/ 288 w 296"/>
                <a:gd name="T55" fmla="*/ 104 h 296"/>
                <a:gd name="T56" fmla="*/ 278 w 296"/>
                <a:gd name="T57" fmla="*/ 78 h 296"/>
                <a:gd name="T58" fmla="*/ 262 w 296"/>
                <a:gd name="T59" fmla="*/ 54 h 296"/>
                <a:gd name="T60" fmla="*/ 242 w 296"/>
                <a:gd name="T61" fmla="*/ 34 h 296"/>
                <a:gd name="T62" fmla="*/ 218 w 296"/>
                <a:gd name="T63" fmla="*/ 18 h 296"/>
                <a:gd name="T64" fmla="*/ 192 w 296"/>
                <a:gd name="T65" fmla="*/ 6 h 296"/>
                <a:gd name="T66" fmla="*/ 162 w 296"/>
                <a:gd name="T67" fmla="*/ 2 h 296"/>
                <a:gd name="T68" fmla="*/ 148 w 296"/>
                <a:gd name="T6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6" h="296">
                  <a:moveTo>
                    <a:pt x="148" y="0"/>
                  </a:moveTo>
                  <a:lnTo>
                    <a:pt x="148" y="0"/>
                  </a:lnTo>
                  <a:lnTo>
                    <a:pt x="132" y="2"/>
                  </a:lnTo>
                  <a:lnTo>
                    <a:pt x="118" y="4"/>
                  </a:lnTo>
                  <a:lnTo>
                    <a:pt x="104" y="6"/>
                  </a:lnTo>
                  <a:lnTo>
                    <a:pt x="90" y="12"/>
                  </a:lnTo>
                  <a:lnTo>
                    <a:pt x="76" y="18"/>
                  </a:lnTo>
                  <a:lnTo>
                    <a:pt x="64" y="26"/>
                  </a:lnTo>
                  <a:lnTo>
                    <a:pt x="52" y="34"/>
                  </a:lnTo>
                  <a:lnTo>
                    <a:pt x="42" y="44"/>
                  </a:lnTo>
                  <a:lnTo>
                    <a:pt x="32" y="54"/>
                  </a:lnTo>
                  <a:lnTo>
                    <a:pt x="24" y="66"/>
                  </a:lnTo>
                  <a:lnTo>
                    <a:pt x="16" y="78"/>
                  </a:lnTo>
                  <a:lnTo>
                    <a:pt x="10" y="90"/>
                  </a:lnTo>
                  <a:lnTo>
                    <a:pt x="6" y="104"/>
                  </a:lnTo>
                  <a:lnTo>
                    <a:pt x="2" y="118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64"/>
                  </a:lnTo>
                  <a:lnTo>
                    <a:pt x="2" y="178"/>
                  </a:lnTo>
                  <a:lnTo>
                    <a:pt x="6" y="192"/>
                  </a:lnTo>
                  <a:lnTo>
                    <a:pt x="10" y="206"/>
                  </a:lnTo>
                  <a:lnTo>
                    <a:pt x="16" y="218"/>
                  </a:lnTo>
                  <a:lnTo>
                    <a:pt x="24" y="232"/>
                  </a:lnTo>
                  <a:lnTo>
                    <a:pt x="32" y="242"/>
                  </a:lnTo>
                  <a:lnTo>
                    <a:pt x="42" y="252"/>
                  </a:lnTo>
                  <a:lnTo>
                    <a:pt x="52" y="262"/>
                  </a:lnTo>
                  <a:lnTo>
                    <a:pt x="64" y="272"/>
                  </a:lnTo>
                  <a:lnTo>
                    <a:pt x="76" y="278"/>
                  </a:lnTo>
                  <a:lnTo>
                    <a:pt x="90" y="284"/>
                  </a:lnTo>
                  <a:lnTo>
                    <a:pt x="104" y="290"/>
                  </a:lnTo>
                  <a:lnTo>
                    <a:pt x="118" y="294"/>
                  </a:lnTo>
                  <a:lnTo>
                    <a:pt x="132" y="296"/>
                  </a:lnTo>
                  <a:lnTo>
                    <a:pt x="148" y="296"/>
                  </a:lnTo>
                  <a:lnTo>
                    <a:pt x="148" y="296"/>
                  </a:lnTo>
                  <a:lnTo>
                    <a:pt x="162" y="296"/>
                  </a:lnTo>
                  <a:lnTo>
                    <a:pt x="176" y="294"/>
                  </a:lnTo>
                  <a:lnTo>
                    <a:pt x="192" y="290"/>
                  </a:lnTo>
                  <a:lnTo>
                    <a:pt x="204" y="284"/>
                  </a:lnTo>
                  <a:lnTo>
                    <a:pt x="218" y="278"/>
                  </a:lnTo>
                  <a:lnTo>
                    <a:pt x="230" y="272"/>
                  </a:lnTo>
                  <a:lnTo>
                    <a:pt x="242" y="262"/>
                  </a:lnTo>
                  <a:lnTo>
                    <a:pt x="252" y="252"/>
                  </a:lnTo>
                  <a:lnTo>
                    <a:pt x="262" y="242"/>
                  </a:lnTo>
                  <a:lnTo>
                    <a:pt x="270" y="232"/>
                  </a:lnTo>
                  <a:lnTo>
                    <a:pt x="278" y="218"/>
                  </a:lnTo>
                  <a:lnTo>
                    <a:pt x="284" y="206"/>
                  </a:lnTo>
                  <a:lnTo>
                    <a:pt x="288" y="192"/>
                  </a:lnTo>
                  <a:lnTo>
                    <a:pt x="292" y="178"/>
                  </a:lnTo>
                  <a:lnTo>
                    <a:pt x="294" y="164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94" y="134"/>
                  </a:lnTo>
                  <a:lnTo>
                    <a:pt x="292" y="118"/>
                  </a:lnTo>
                  <a:lnTo>
                    <a:pt x="288" y="104"/>
                  </a:lnTo>
                  <a:lnTo>
                    <a:pt x="284" y="90"/>
                  </a:lnTo>
                  <a:lnTo>
                    <a:pt x="278" y="78"/>
                  </a:lnTo>
                  <a:lnTo>
                    <a:pt x="270" y="66"/>
                  </a:lnTo>
                  <a:lnTo>
                    <a:pt x="262" y="54"/>
                  </a:lnTo>
                  <a:lnTo>
                    <a:pt x="252" y="44"/>
                  </a:lnTo>
                  <a:lnTo>
                    <a:pt x="242" y="34"/>
                  </a:lnTo>
                  <a:lnTo>
                    <a:pt x="230" y="26"/>
                  </a:lnTo>
                  <a:lnTo>
                    <a:pt x="218" y="18"/>
                  </a:lnTo>
                  <a:lnTo>
                    <a:pt x="204" y="12"/>
                  </a:lnTo>
                  <a:lnTo>
                    <a:pt x="192" y="6"/>
                  </a:lnTo>
                  <a:lnTo>
                    <a:pt x="176" y="4"/>
                  </a:lnTo>
                  <a:lnTo>
                    <a:pt x="162" y="2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8058058" y="5132608"/>
              <a:ext cx="622132" cy="622132"/>
            </a:xfrm>
            <a:custGeom>
              <a:avLst/>
              <a:gdLst>
                <a:gd name="T0" fmla="*/ 148 w 296"/>
                <a:gd name="T1" fmla="*/ 296 h 296"/>
                <a:gd name="T2" fmla="*/ 178 w 296"/>
                <a:gd name="T3" fmla="*/ 294 h 296"/>
                <a:gd name="T4" fmla="*/ 204 w 296"/>
                <a:gd name="T5" fmla="*/ 284 h 296"/>
                <a:gd name="T6" fmla="*/ 230 w 296"/>
                <a:gd name="T7" fmla="*/ 270 h 296"/>
                <a:gd name="T8" fmla="*/ 252 w 296"/>
                <a:gd name="T9" fmla="*/ 252 h 296"/>
                <a:gd name="T10" fmla="*/ 270 w 296"/>
                <a:gd name="T11" fmla="*/ 230 h 296"/>
                <a:gd name="T12" fmla="*/ 284 w 296"/>
                <a:gd name="T13" fmla="*/ 206 h 296"/>
                <a:gd name="T14" fmla="*/ 292 w 296"/>
                <a:gd name="T15" fmla="*/ 178 h 296"/>
                <a:gd name="T16" fmla="*/ 296 w 296"/>
                <a:gd name="T17" fmla="*/ 148 h 296"/>
                <a:gd name="T18" fmla="*/ 294 w 296"/>
                <a:gd name="T19" fmla="*/ 132 h 296"/>
                <a:gd name="T20" fmla="*/ 288 w 296"/>
                <a:gd name="T21" fmla="*/ 104 h 296"/>
                <a:gd name="T22" fmla="*/ 278 w 296"/>
                <a:gd name="T23" fmla="*/ 78 h 296"/>
                <a:gd name="T24" fmla="*/ 262 w 296"/>
                <a:gd name="T25" fmla="*/ 54 h 296"/>
                <a:gd name="T26" fmla="*/ 242 w 296"/>
                <a:gd name="T27" fmla="*/ 34 h 296"/>
                <a:gd name="T28" fmla="*/ 218 w 296"/>
                <a:gd name="T29" fmla="*/ 18 h 296"/>
                <a:gd name="T30" fmla="*/ 192 w 296"/>
                <a:gd name="T31" fmla="*/ 6 h 296"/>
                <a:gd name="T32" fmla="*/ 162 w 296"/>
                <a:gd name="T33" fmla="*/ 0 h 296"/>
                <a:gd name="T34" fmla="*/ 148 w 296"/>
                <a:gd name="T35" fmla="*/ 0 h 296"/>
                <a:gd name="T36" fmla="*/ 118 w 296"/>
                <a:gd name="T37" fmla="*/ 2 h 296"/>
                <a:gd name="T38" fmla="*/ 90 w 296"/>
                <a:gd name="T39" fmla="*/ 12 h 296"/>
                <a:gd name="T40" fmla="*/ 64 w 296"/>
                <a:gd name="T41" fmla="*/ 26 h 296"/>
                <a:gd name="T42" fmla="*/ 42 w 296"/>
                <a:gd name="T43" fmla="*/ 44 h 296"/>
                <a:gd name="T44" fmla="*/ 24 w 296"/>
                <a:gd name="T45" fmla="*/ 66 h 296"/>
                <a:gd name="T46" fmla="*/ 10 w 296"/>
                <a:gd name="T47" fmla="*/ 90 h 296"/>
                <a:gd name="T48" fmla="*/ 2 w 296"/>
                <a:gd name="T49" fmla="*/ 118 h 296"/>
                <a:gd name="T50" fmla="*/ 0 w 296"/>
                <a:gd name="T51" fmla="*/ 148 h 296"/>
                <a:gd name="T52" fmla="*/ 0 w 296"/>
                <a:gd name="T53" fmla="*/ 164 h 296"/>
                <a:gd name="T54" fmla="*/ 6 w 296"/>
                <a:gd name="T55" fmla="*/ 192 h 296"/>
                <a:gd name="T56" fmla="*/ 18 w 296"/>
                <a:gd name="T57" fmla="*/ 218 h 296"/>
                <a:gd name="T58" fmla="*/ 34 w 296"/>
                <a:gd name="T59" fmla="*/ 242 h 296"/>
                <a:gd name="T60" fmla="*/ 54 w 296"/>
                <a:gd name="T61" fmla="*/ 262 h 296"/>
                <a:gd name="T62" fmla="*/ 76 w 296"/>
                <a:gd name="T63" fmla="*/ 278 h 296"/>
                <a:gd name="T64" fmla="*/ 104 w 296"/>
                <a:gd name="T65" fmla="*/ 290 h 296"/>
                <a:gd name="T66" fmla="*/ 132 w 296"/>
                <a:gd name="T67" fmla="*/ 296 h 296"/>
                <a:gd name="T68" fmla="*/ 148 w 296"/>
                <a:gd name="T6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6" h="296">
                  <a:moveTo>
                    <a:pt x="148" y="296"/>
                  </a:moveTo>
                  <a:lnTo>
                    <a:pt x="148" y="296"/>
                  </a:lnTo>
                  <a:lnTo>
                    <a:pt x="162" y="296"/>
                  </a:lnTo>
                  <a:lnTo>
                    <a:pt x="178" y="294"/>
                  </a:lnTo>
                  <a:lnTo>
                    <a:pt x="192" y="290"/>
                  </a:lnTo>
                  <a:lnTo>
                    <a:pt x="204" y="284"/>
                  </a:lnTo>
                  <a:lnTo>
                    <a:pt x="218" y="278"/>
                  </a:lnTo>
                  <a:lnTo>
                    <a:pt x="230" y="270"/>
                  </a:lnTo>
                  <a:lnTo>
                    <a:pt x="242" y="262"/>
                  </a:lnTo>
                  <a:lnTo>
                    <a:pt x="252" y="252"/>
                  </a:lnTo>
                  <a:lnTo>
                    <a:pt x="262" y="242"/>
                  </a:lnTo>
                  <a:lnTo>
                    <a:pt x="270" y="230"/>
                  </a:lnTo>
                  <a:lnTo>
                    <a:pt x="278" y="218"/>
                  </a:lnTo>
                  <a:lnTo>
                    <a:pt x="284" y="206"/>
                  </a:lnTo>
                  <a:lnTo>
                    <a:pt x="288" y="192"/>
                  </a:lnTo>
                  <a:lnTo>
                    <a:pt x="292" y="178"/>
                  </a:lnTo>
                  <a:lnTo>
                    <a:pt x="294" y="164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94" y="132"/>
                  </a:lnTo>
                  <a:lnTo>
                    <a:pt x="292" y="118"/>
                  </a:lnTo>
                  <a:lnTo>
                    <a:pt x="288" y="104"/>
                  </a:lnTo>
                  <a:lnTo>
                    <a:pt x="284" y="90"/>
                  </a:lnTo>
                  <a:lnTo>
                    <a:pt x="278" y="78"/>
                  </a:lnTo>
                  <a:lnTo>
                    <a:pt x="270" y="66"/>
                  </a:lnTo>
                  <a:lnTo>
                    <a:pt x="262" y="54"/>
                  </a:lnTo>
                  <a:lnTo>
                    <a:pt x="252" y="44"/>
                  </a:lnTo>
                  <a:lnTo>
                    <a:pt x="242" y="34"/>
                  </a:lnTo>
                  <a:lnTo>
                    <a:pt x="230" y="26"/>
                  </a:lnTo>
                  <a:lnTo>
                    <a:pt x="218" y="18"/>
                  </a:lnTo>
                  <a:lnTo>
                    <a:pt x="204" y="12"/>
                  </a:lnTo>
                  <a:lnTo>
                    <a:pt x="192" y="6"/>
                  </a:lnTo>
                  <a:lnTo>
                    <a:pt x="178" y="2"/>
                  </a:lnTo>
                  <a:lnTo>
                    <a:pt x="162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2" y="0"/>
                  </a:lnTo>
                  <a:lnTo>
                    <a:pt x="118" y="2"/>
                  </a:lnTo>
                  <a:lnTo>
                    <a:pt x="104" y="6"/>
                  </a:lnTo>
                  <a:lnTo>
                    <a:pt x="90" y="12"/>
                  </a:lnTo>
                  <a:lnTo>
                    <a:pt x="76" y="18"/>
                  </a:lnTo>
                  <a:lnTo>
                    <a:pt x="64" y="26"/>
                  </a:lnTo>
                  <a:lnTo>
                    <a:pt x="54" y="34"/>
                  </a:lnTo>
                  <a:lnTo>
                    <a:pt x="42" y="44"/>
                  </a:lnTo>
                  <a:lnTo>
                    <a:pt x="34" y="54"/>
                  </a:lnTo>
                  <a:lnTo>
                    <a:pt x="24" y="66"/>
                  </a:lnTo>
                  <a:lnTo>
                    <a:pt x="18" y="78"/>
                  </a:lnTo>
                  <a:lnTo>
                    <a:pt x="10" y="90"/>
                  </a:lnTo>
                  <a:lnTo>
                    <a:pt x="6" y="104"/>
                  </a:lnTo>
                  <a:lnTo>
                    <a:pt x="2" y="118"/>
                  </a:lnTo>
                  <a:lnTo>
                    <a:pt x="0" y="132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64"/>
                  </a:lnTo>
                  <a:lnTo>
                    <a:pt x="2" y="178"/>
                  </a:lnTo>
                  <a:lnTo>
                    <a:pt x="6" y="192"/>
                  </a:lnTo>
                  <a:lnTo>
                    <a:pt x="10" y="206"/>
                  </a:lnTo>
                  <a:lnTo>
                    <a:pt x="18" y="218"/>
                  </a:lnTo>
                  <a:lnTo>
                    <a:pt x="24" y="230"/>
                  </a:lnTo>
                  <a:lnTo>
                    <a:pt x="34" y="242"/>
                  </a:lnTo>
                  <a:lnTo>
                    <a:pt x="42" y="252"/>
                  </a:lnTo>
                  <a:lnTo>
                    <a:pt x="54" y="262"/>
                  </a:lnTo>
                  <a:lnTo>
                    <a:pt x="64" y="270"/>
                  </a:lnTo>
                  <a:lnTo>
                    <a:pt x="76" y="278"/>
                  </a:lnTo>
                  <a:lnTo>
                    <a:pt x="90" y="284"/>
                  </a:lnTo>
                  <a:lnTo>
                    <a:pt x="104" y="290"/>
                  </a:lnTo>
                  <a:lnTo>
                    <a:pt x="118" y="294"/>
                  </a:lnTo>
                  <a:lnTo>
                    <a:pt x="132" y="296"/>
                  </a:lnTo>
                  <a:lnTo>
                    <a:pt x="148" y="296"/>
                  </a:lnTo>
                  <a:lnTo>
                    <a:pt x="148" y="296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"/>
            <p:cNvSpPr>
              <a:spLocks/>
            </p:cNvSpPr>
            <p:nvPr/>
          </p:nvSpPr>
          <p:spPr bwMode="auto">
            <a:xfrm>
              <a:off x="3812430" y="5132608"/>
              <a:ext cx="622132" cy="622132"/>
            </a:xfrm>
            <a:custGeom>
              <a:avLst/>
              <a:gdLst>
                <a:gd name="T0" fmla="*/ 148 w 296"/>
                <a:gd name="T1" fmla="*/ 296 h 296"/>
                <a:gd name="T2" fmla="*/ 118 w 296"/>
                <a:gd name="T3" fmla="*/ 294 h 296"/>
                <a:gd name="T4" fmla="*/ 90 w 296"/>
                <a:gd name="T5" fmla="*/ 284 h 296"/>
                <a:gd name="T6" fmla="*/ 64 w 296"/>
                <a:gd name="T7" fmla="*/ 270 h 296"/>
                <a:gd name="T8" fmla="*/ 42 w 296"/>
                <a:gd name="T9" fmla="*/ 252 h 296"/>
                <a:gd name="T10" fmla="*/ 24 w 296"/>
                <a:gd name="T11" fmla="*/ 230 h 296"/>
                <a:gd name="T12" fmla="*/ 10 w 296"/>
                <a:gd name="T13" fmla="*/ 206 h 296"/>
                <a:gd name="T14" fmla="*/ 2 w 296"/>
                <a:gd name="T15" fmla="*/ 178 h 296"/>
                <a:gd name="T16" fmla="*/ 0 w 296"/>
                <a:gd name="T17" fmla="*/ 148 h 296"/>
                <a:gd name="T18" fmla="*/ 0 w 296"/>
                <a:gd name="T19" fmla="*/ 132 h 296"/>
                <a:gd name="T20" fmla="*/ 6 w 296"/>
                <a:gd name="T21" fmla="*/ 104 h 296"/>
                <a:gd name="T22" fmla="*/ 16 w 296"/>
                <a:gd name="T23" fmla="*/ 78 h 296"/>
                <a:gd name="T24" fmla="*/ 32 w 296"/>
                <a:gd name="T25" fmla="*/ 54 h 296"/>
                <a:gd name="T26" fmla="*/ 52 w 296"/>
                <a:gd name="T27" fmla="*/ 34 h 296"/>
                <a:gd name="T28" fmla="*/ 76 w 296"/>
                <a:gd name="T29" fmla="*/ 18 h 296"/>
                <a:gd name="T30" fmla="*/ 104 w 296"/>
                <a:gd name="T31" fmla="*/ 6 h 296"/>
                <a:gd name="T32" fmla="*/ 132 w 296"/>
                <a:gd name="T33" fmla="*/ 0 h 296"/>
                <a:gd name="T34" fmla="*/ 148 w 296"/>
                <a:gd name="T35" fmla="*/ 0 h 296"/>
                <a:gd name="T36" fmla="*/ 176 w 296"/>
                <a:gd name="T37" fmla="*/ 2 h 296"/>
                <a:gd name="T38" fmla="*/ 204 w 296"/>
                <a:gd name="T39" fmla="*/ 12 h 296"/>
                <a:gd name="T40" fmla="*/ 230 w 296"/>
                <a:gd name="T41" fmla="*/ 26 h 296"/>
                <a:gd name="T42" fmla="*/ 252 w 296"/>
                <a:gd name="T43" fmla="*/ 44 h 296"/>
                <a:gd name="T44" fmla="*/ 270 w 296"/>
                <a:gd name="T45" fmla="*/ 66 h 296"/>
                <a:gd name="T46" fmla="*/ 284 w 296"/>
                <a:gd name="T47" fmla="*/ 90 h 296"/>
                <a:gd name="T48" fmla="*/ 292 w 296"/>
                <a:gd name="T49" fmla="*/ 118 h 296"/>
                <a:gd name="T50" fmla="*/ 296 w 296"/>
                <a:gd name="T51" fmla="*/ 148 h 296"/>
                <a:gd name="T52" fmla="*/ 294 w 296"/>
                <a:gd name="T53" fmla="*/ 164 h 296"/>
                <a:gd name="T54" fmla="*/ 288 w 296"/>
                <a:gd name="T55" fmla="*/ 192 h 296"/>
                <a:gd name="T56" fmla="*/ 278 w 296"/>
                <a:gd name="T57" fmla="*/ 218 h 296"/>
                <a:gd name="T58" fmla="*/ 262 w 296"/>
                <a:gd name="T59" fmla="*/ 242 h 296"/>
                <a:gd name="T60" fmla="*/ 242 w 296"/>
                <a:gd name="T61" fmla="*/ 262 h 296"/>
                <a:gd name="T62" fmla="*/ 218 w 296"/>
                <a:gd name="T63" fmla="*/ 278 h 296"/>
                <a:gd name="T64" fmla="*/ 192 w 296"/>
                <a:gd name="T65" fmla="*/ 290 h 296"/>
                <a:gd name="T66" fmla="*/ 162 w 296"/>
                <a:gd name="T67" fmla="*/ 296 h 296"/>
                <a:gd name="T68" fmla="*/ 148 w 296"/>
                <a:gd name="T6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6" h="296">
                  <a:moveTo>
                    <a:pt x="148" y="296"/>
                  </a:moveTo>
                  <a:lnTo>
                    <a:pt x="148" y="296"/>
                  </a:lnTo>
                  <a:lnTo>
                    <a:pt x="132" y="296"/>
                  </a:lnTo>
                  <a:lnTo>
                    <a:pt x="118" y="294"/>
                  </a:lnTo>
                  <a:lnTo>
                    <a:pt x="104" y="290"/>
                  </a:lnTo>
                  <a:lnTo>
                    <a:pt x="90" y="284"/>
                  </a:lnTo>
                  <a:lnTo>
                    <a:pt x="76" y="278"/>
                  </a:lnTo>
                  <a:lnTo>
                    <a:pt x="64" y="270"/>
                  </a:lnTo>
                  <a:lnTo>
                    <a:pt x="52" y="262"/>
                  </a:lnTo>
                  <a:lnTo>
                    <a:pt x="42" y="252"/>
                  </a:lnTo>
                  <a:lnTo>
                    <a:pt x="32" y="242"/>
                  </a:lnTo>
                  <a:lnTo>
                    <a:pt x="24" y="230"/>
                  </a:lnTo>
                  <a:lnTo>
                    <a:pt x="16" y="218"/>
                  </a:lnTo>
                  <a:lnTo>
                    <a:pt x="10" y="206"/>
                  </a:lnTo>
                  <a:lnTo>
                    <a:pt x="6" y="192"/>
                  </a:lnTo>
                  <a:lnTo>
                    <a:pt x="2" y="178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32"/>
                  </a:lnTo>
                  <a:lnTo>
                    <a:pt x="2" y="118"/>
                  </a:lnTo>
                  <a:lnTo>
                    <a:pt x="6" y="104"/>
                  </a:lnTo>
                  <a:lnTo>
                    <a:pt x="10" y="90"/>
                  </a:lnTo>
                  <a:lnTo>
                    <a:pt x="16" y="78"/>
                  </a:lnTo>
                  <a:lnTo>
                    <a:pt x="24" y="66"/>
                  </a:lnTo>
                  <a:lnTo>
                    <a:pt x="32" y="54"/>
                  </a:lnTo>
                  <a:lnTo>
                    <a:pt x="42" y="44"/>
                  </a:lnTo>
                  <a:lnTo>
                    <a:pt x="52" y="34"/>
                  </a:lnTo>
                  <a:lnTo>
                    <a:pt x="64" y="26"/>
                  </a:lnTo>
                  <a:lnTo>
                    <a:pt x="76" y="18"/>
                  </a:lnTo>
                  <a:lnTo>
                    <a:pt x="90" y="12"/>
                  </a:lnTo>
                  <a:lnTo>
                    <a:pt x="104" y="6"/>
                  </a:lnTo>
                  <a:lnTo>
                    <a:pt x="118" y="2"/>
                  </a:lnTo>
                  <a:lnTo>
                    <a:pt x="132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2" y="0"/>
                  </a:lnTo>
                  <a:lnTo>
                    <a:pt x="176" y="2"/>
                  </a:lnTo>
                  <a:lnTo>
                    <a:pt x="192" y="6"/>
                  </a:lnTo>
                  <a:lnTo>
                    <a:pt x="204" y="12"/>
                  </a:lnTo>
                  <a:lnTo>
                    <a:pt x="218" y="18"/>
                  </a:lnTo>
                  <a:lnTo>
                    <a:pt x="230" y="26"/>
                  </a:lnTo>
                  <a:lnTo>
                    <a:pt x="242" y="34"/>
                  </a:lnTo>
                  <a:lnTo>
                    <a:pt x="252" y="44"/>
                  </a:lnTo>
                  <a:lnTo>
                    <a:pt x="262" y="54"/>
                  </a:lnTo>
                  <a:lnTo>
                    <a:pt x="270" y="66"/>
                  </a:lnTo>
                  <a:lnTo>
                    <a:pt x="278" y="78"/>
                  </a:lnTo>
                  <a:lnTo>
                    <a:pt x="284" y="90"/>
                  </a:lnTo>
                  <a:lnTo>
                    <a:pt x="288" y="104"/>
                  </a:lnTo>
                  <a:lnTo>
                    <a:pt x="292" y="118"/>
                  </a:lnTo>
                  <a:lnTo>
                    <a:pt x="294" y="132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94" y="164"/>
                  </a:lnTo>
                  <a:lnTo>
                    <a:pt x="292" y="178"/>
                  </a:lnTo>
                  <a:lnTo>
                    <a:pt x="288" y="192"/>
                  </a:lnTo>
                  <a:lnTo>
                    <a:pt x="284" y="206"/>
                  </a:lnTo>
                  <a:lnTo>
                    <a:pt x="278" y="218"/>
                  </a:lnTo>
                  <a:lnTo>
                    <a:pt x="270" y="230"/>
                  </a:lnTo>
                  <a:lnTo>
                    <a:pt x="262" y="242"/>
                  </a:lnTo>
                  <a:lnTo>
                    <a:pt x="252" y="252"/>
                  </a:lnTo>
                  <a:lnTo>
                    <a:pt x="242" y="262"/>
                  </a:lnTo>
                  <a:lnTo>
                    <a:pt x="230" y="270"/>
                  </a:lnTo>
                  <a:lnTo>
                    <a:pt x="218" y="278"/>
                  </a:lnTo>
                  <a:lnTo>
                    <a:pt x="204" y="284"/>
                  </a:lnTo>
                  <a:lnTo>
                    <a:pt x="192" y="290"/>
                  </a:lnTo>
                  <a:lnTo>
                    <a:pt x="176" y="294"/>
                  </a:lnTo>
                  <a:lnTo>
                    <a:pt x="162" y="296"/>
                  </a:lnTo>
                  <a:lnTo>
                    <a:pt x="148" y="296"/>
                  </a:lnTo>
                  <a:lnTo>
                    <a:pt x="148" y="29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7"/>
            <p:cNvSpPr>
              <a:spLocks noEditPoints="1"/>
            </p:cNvSpPr>
            <p:nvPr/>
          </p:nvSpPr>
          <p:spPr bwMode="auto">
            <a:xfrm>
              <a:off x="3694730" y="912202"/>
              <a:ext cx="5098957" cy="4956035"/>
            </a:xfrm>
            <a:custGeom>
              <a:avLst/>
              <a:gdLst>
                <a:gd name="T0" fmla="*/ 10 w 2426"/>
                <a:gd name="T1" fmla="*/ 2216 h 2358"/>
                <a:gd name="T2" fmla="*/ 106 w 2426"/>
                <a:gd name="T3" fmla="*/ 1978 h 2358"/>
                <a:gd name="T4" fmla="*/ 454 w 2426"/>
                <a:gd name="T5" fmla="*/ 1896 h 2358"/>
                <a:gd name="T6" fmla="*/ 240 w 2426"/>
                <a:gd name="T7" fmla="*/ 1512 h 2358"/>
                <a:gd name="T8" fmla="*/ 240 w 2426"/>
                <a:gd name="T9" fmla="*/ 848 h 2358"/>
                <a:gd name="T10" fmla="*/ 342 w 2426"/>
                <a:gd name="T11" fmla="*/ 350 h 2358"/>
                <a:gd name="T12" fmla="*/ 106 w 2426"/>
                <a:gd name="T13" fmla="*/ 380 h 2358"/>
                <a:gd name="T14" fmla="*/ 10 w 2426"/>
                <a:gd name="T15" fmla="*/ 142 h 2358"/>
                <a:gd name="T16" fmla="*/ 224 w 2426"/>
                <a:gd name="T17" fmla="*/ 2 h 2358"/>
                <a:gd name="T18" fmla="*/ 406 w 2426"/>
                <a:gd name="T19" fmla="*/ 202 h 2358"/>
                <a:gd name="T20" fmla="*/ 490 w 2426"/>
                <a:gd name="T21" fmla="*/ 450 h 2358"/>
                <a:gd name="T22" fmla="*/ 1108 w 2426"/>
                <a:gd name="T23" fmla="*/ 160 h 2358"/>
                <a:gd name="T24" fmla="*/ 1782 w 2426"/>
                <a:gd name="T25" fmla="*/ 328 h 2358"/>
                <a:gd name="T26" fmla="*/ 2036 w 2426"/>
                <a:gd name="T27" fmla="*/ 278 h 2358"/>
                <a:gd name="T28" fmla="*/ 2110 w 2426"/>
                <a:gd name="T29" fmla="*/ 34 h 2358"/>
                <a:gd name="T30" fmla="*/ 2366 w 2426"/>
                <a:gd name="T31" fmla="*/ 60 h 2358"/>
                <a:gd name="T32" fmla="*/ 2392 w 2426"/>
                <a:gd name="T33" fmla="*/ 316 h 2358"/>
                <a:gd name="T34" fmla="*/ 2148 w 2426"/>
                <a:gd name="T35" fmla="*/ 390 h 2358"/>
                <a:gd name="T36" fmla="*/ 2082 w 2426"/>
                <a:gd name="T37" fmla="*/ 640 h 2358"/>
                <a:gd name="T38" fmla="*/ 2232 w 2426"/>
                <a:gd name="T39" fmla="*/ 1278 h 2358"/>
                <a:gd name="T40" fmla="*/ 1972 w 2426"/>
                <a:gd name="T41" fmla="*/ 1866 h 2358"/>
                <a:gd name="T42" fmla="*/ 2224 w 2426"/>
                <a:gd name="T43" fmla="*/ 1954 h 2358"/>
                <a:gd name="T44" fmla="*/ 2424 w 2426"/>
                <a:gd name="T45" fmla="*/ 2136 h 2358"/>
                <a:gd name="T46" fmla="*/ 2284 w 2426"/>
                <a:gd name="T47" fmla="*/ 2350 h 2358"/>
                <a:gd name="T48" fmla="*/ 2046 w 2426"/>
                <a:gd name="T49" fmla="*/ 2252 h 2358"/>
                <a:gd name="T50" fmla="*/ 1962 w 2426"/>
                <a:gd name="T51" fmla="*/ 1906 h 2358"/>
                <a:gd name="T52" fmla="*/ 1562 w 2426"/>
                <a:gd name="T53" fmla="*/ 2144 h 2358"/>
                <a:gd name="T54" fmla="*/ 860 w 2426"/>
                <a:gd name="T55" fmla="*/ 2144 h 2358"/>
                <a:gd name="T56" fmla="*/ 352 w 2426"/>
                <a:gd name="T57" fmla="*/ 2018 h 2358"/>
                <a:gd name="T58" fmla="*/ 382 w 2426"/>
                <a:gd name="T59" fmla="*/ 2252 h 2358"/>
                <a:gd name="T60" fmla="*/ 490 w 2426"/>
                <a:gd name="T61" fmla="*/ 1854 h 2358"/>
                <a:gd name="T62" fmla="*/ 820 w 2426"/>
                <a:gd name="T63" fmla="*/ 2114 h 2358"/>
                <a:gd name="T64" fmla="*/ 1510 w 2426"/>
                <a:gd name="T65" fmla="*/ 2146 h 2358"/>
                <a:gd name="T66" fmla="*/ 1926 w 2426"/>
                <a:gd name="T67" fmla="*/ 1860 h 2358"/>
                <a:gd name="T68" fmla="*/ 2184 w 2426"/>
                <a:gd name="T69" fmla="*/ 1460 h 2358"/>
                <a:gd name="T70" fmla="*/ 2154 w 2426"/>
                <a:gd name="T71" fmla="*/ 810 h 2358"/>
                <a:gd name="T72" fmla="*/ 1918 w 2426"/>
                <a:gd name="T73" fmla="*/ 480 h 2358"/>
                <a:gd name="T74" fmla="*/ 1414 w 2426"/>
                <a:gd name="T75" fmla="*/ 188 h 2358"/>
                <a:gd name="T76" fmla="*/ 734 w 2426"/>
                <a:gd name="T77" fmla="*/ 288 h 2358"/>
                <a:gd name="T78" fmla="*/ 472 w 2426"/>
                <a:gd name="T79" fmla="*/ 506 h 2358"/>
                <a:gd name="T80" fmla="*/ 218 w 2426"/>
                <a:gd name="T81" fmla="*/ 988 h 2358"/>
                <a:gd name="T82" fmla="*/ 306 w 2426"/>
                <a:gd name="T83" fmla="*/ 1634 h 2358"/>
                <a:gd name="T84" fmla="*/ 2268 w 2426"/>
                <a:gd name="T85" fmla="*/ 60 h 2358"/>
                <a:gd name="T86" fmla="*/ 2370 w 2426"/>
                <a:gd name="T87" fmla="*/ 218 h 2358"/>
                <a:gd name="T88" fmla="*/ 2224 w 2426"/>
                <a:gd name="T89" fmla="*/ 350 h 2358"/>
                <a:gd name="T90" fmla="*/ 2078 w 2426"/>
                <a:gd name="T91" fmla="*/ 232 h 2358"/>
                <a:gd name="T92" fmla="*/ 2166 w 2426"/>
                <a:gd name="T93" fmla="*/ 66 h 2358"/>
                <a:gd name="T94" fmla="*/ 98 w 2426"/>
                <a:gd name="T95" fmla="*/ 98 h 2358"/>
                <a:gd name="T96" fmla="*/ 80 w 2426"/>
                <a:gd name="T97" fmla="*/ 286 h 2358"/>
                <a:gd name="T98" fmla="*/ 260 w 2426"/>
                <a:gd name="T99" fmla="*/ 338 h 2358"/>
                <a:gd name="T100" fmla="*/ 348 w 2426"/>
                <a:gd name="T101" fmla="*/ 172 h 2358"/>
                <a:gd name="T102" fmla="*/ 204 w 2426"/>
                <a:gd name="T103" fmla="*/ 54 h 2358"/>
                <a:gd name="T104" fmla="*/ 2364 w 2426"/>
                <a:gd name="T105" fmla="*/ 2200 h 2358"/>
                <a:gd name="T106" fmla="*/ 2294 w 2426"/>
                <a:gd name="T107" fmla="*/ 2026 h 2358"/>
                <a:gd name="T108" fmla="*/ 2110 w 2426"/>
                <a:gd name="T109" fmla="*/ 2062 h 2358"/>
                <a:gd name="T110" fmla="*/ 2110 w 2426"/>
                <a:gd name="T111" fmla="*/ 2250 h 2358"/>
                <a:gd name="T112" fmla="*/ 160 w 2426"/>
                <a:gd name="T113" fmla="*/ 2298 h 2358"/>
                <a:gd name="T114" fmla="*/ 56 w 2426"/>
                <a:gd name="T115" fmla="*/ 2140 h 2358"/>
                <a:gd name="T116" fmla="*/ 204 w 2426"/>
                <a:gd name="T117" fmla="*/ 2008 h 2358"/>
                <a:gd name="T118" fmla="*/ 348 w 2426"/>
                <a:gd name="T119" fmla="*/ 2126 h 2358"/>
                <a:gd name="T120" fmla="*/ 260 w 2426"/>
                <a:gd name="T121" fmla="*/ 2292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26" h="2358">
                  <a:moveTo>
                    <a:pt x="204" y="2358"/>
                  </a:moveTo>
                  <a:lnTo>
                    <a:pt x="204" y="2358"/>
                  </a:lnTo>
                  <a:lnTo>
                    <a:pt x="182" y="2358"/>
                  </a:lnTo>
                  <a:lnTo>
                    <a:pt x="162" y="2354"/>
                  </a:lnTo>
                  <a:lnTo>
                    <a:pt x="142" y="2350"/>
                  </a:lnTo>
                  <a:lnTo>
                    <a:pt x="124" y="2342"/>
                  </a:lnTo>
                  <a:lnTo>
                    <a:pt x="106" y="2334"/>
                  </a:lnTo>
                  <a:lnTo>
                    <a:pt x="90" y="2324"/>
                  </a:lnTo>
                  <a:lnTo>
                    <a:pt x="74" y="2312"/>
                  </a:lnTo>
                  <a:lnTo>
                    <a:pt x="60" y="2300"/>
                  </a:lnTo>
                  <a:lnTo>
                    <a:pt x="46" y="2284"/>
                  </a:lnTo>
                  <a:lnTo>
                    <a:pt x="36" y="2270"/>
                  </a:lnTo>
                  <a:lnTo>
                    <a:pt x="26" y="2252"/>
                  </a:lnTo>
                  <a:lnTo>
                    <a:pt x="16" y="2234"/>
                  </a:lnTo>
                  <a:lnTo>
                    <a:pt x="10" y="2216"/>
                  </a:lnTo>
                  <a:lnTo>
                    <a:pt x="4" y="2196"/>
                  </a:lnTo>
                  <a:lnTo>
                    <a:pt x="2" y="2176"/>
                  </a:lnTo>
                  <a:lnTo>
                    <a:pt x="0" y="2156"/>
                  </a:lnTo>
                  <a:lnTo>
                    <a:pt x="0" y="2156"/>
                  </a:lnTo>
                  <a:lnTo>
                    <a:pt x="2" y="2136"/>
                  </a:lnTo>
                  <a:lnTo>
                    <a:pt x="4" y="2116"/>
                  </a:lnTo>
                  <a:lnTo>
                    <a:pt x="10" y="2096"/>
                  </a:lnTo>
                  <a:lnTo>
                    <a:pt x="16" y="2078"/>
                  </a:lnTo>
                  <a:lnTo>
                    <a:pt x="26" y="2060"/>
                  </a:lnTo>
                  <a:lnTo>
                    <a:pt x="36" y="2042"/>
                  </a:lnTo>
                  <a:lnTo>
                    <a:pt x="46" y="2028"/>
                  </a:lnTo>
                  <a:lnTo>
                    <a:pt x="60" y="2012"/>
                  </a:lnTo>
                  <a:lnTo>
                    <a:pt x="74" y="2000"/>
                  </a:lnTo>
                  <a:lnTo>
                    <a:pt x="90" y="1988"/>
                  </a:lnTo>
                  <a:lnTo>
                    <a:pt x="106" y="1978"/>
                  </a:lnTo>
                  <a:lnTo>
                    <a:pt x="124" y="1970"/>
                  </a:lnTo>
                  <a:lnTo>
                    <a:pt x="142" y="1962"/>
                  </a:lnTo>
                  <a:lnTo>
                    <a:pt x="162" y="1958"/>
                  </a:lnTo>
                  <a:lnTo>
                    <a:pt x="182" y="1954"/>
                  </a:lnTo>
                  <a:lnTo>
                    <a:pt x="204" y="1954"/>
                  </a:lnTo>
                  <a:lnTo>
                    <a:pt x="204" y="1954"/>
                  </a:lnTo>
                  <a:lnTo>
                    <a:pt x="224" y="1954"/>
                  </a:lnTo>
                  <a:lnTo>
                    <a:pt x="242" y="1958"/>
                  </a:lnTo>
                  <a:lnTo>
                    <a:pt x="262" y="1962"/>
                  </a:lnTo>
                  <a:lnTo>
                    <a:pt x="280" y="1968"/>
                  </a:lnTo>
                  <a:lnTo>
                    <a:pt x="296" y="1976"/>
                  </a:lnTo>
                  <a:lnTo>
                    <a:pt x="312" y="1986"/>
                  </a:lnTo>
                  <a:lnTo>
                    <a:pt x="328" y="1996"/>
                  </a:lnTo>
                  <a:lnTo>
                    <a:pt x="342" y="2008"/>
                  </a:lnTo>
                  <a:lnTo>
                    <a:pt x="454" y="1896"/>
                  </a:lnTo>
                  <a:lnTo>
                    <a:pt x="454" y="1896"/>
                  </a:lnTo>
                  <a:lnTo>
                    <a:pt x="452" y="1890"/>
                  </a:lnTo>
                  <a:lnTo>
                    <a:pt x="450" y="1882"/>
                  </a:lnTo>
                  <a:lnTo>
                    <a:pt x="450" y="1876"/>
                  </a:lnTo>
                  <a:lnTo>
                    <a:pt x="452" y="1870"/>
                  </a:lnTo>
                  <a:lnTo>
                    <a:pt x="452" y="1870"/>
                  </a:lnTo>
                  <a:lnTo>
                    <a:pt x="422" y="1834"/>
                  </a:lnTo>
                  <a:lnTo>
                    <a:pt x="394" y="1798"/>
                  </a:lnTo>
                  <a:lnTo>
                    <a:pt x="366" y="1760"/>
                  </a:lnTo>
                  <a:lnTo>
                    <a:pt x="340" y="1722"/>
                  </a:lnTo>
                  <a:lnTo>
                    <a:pt x="318" y="1682"/>
                  </a:lnTo>
                  <a:lnTo>
                    <a:pt x="296" y="1642"/>
                  </a:lnTo>
                  <a:lnTo>
                    <a:pt x="276" y="1600"/>
                  </a:lnTo>
                  <a:lnTo>
                    <a:pt x="258" y="1556"/>
                  </a:lnTo>
                  <a:lnTo>
                    <a:pt x="240" y="1512"/>
                  </a:lnTo>
                  <a:lnTo>
                    <a:pt x="226" y="1466"/>
                  </a:lnTo>
                  <a:lnTo>
                    <a:pt x="214" y="1420"/>
                  </a:lnTo>
                  <a:lnTo>
                    <a:pt x="204" y="1374"/>
                  </a:lnTo>
                  <a:lnTo>
                    <a:pt x="196" y="1326"/>
                  </a:lnTo>
                  <a:lnTo>
                    <a:pt x="190" y="1278"/>
                  </a:lnTo>
                  <a:lnTo>
                    <a:pt x="188" y="1230"/>
                  </a:lnTo>
                  <a:lnTo>
                    <a:pt x="186" y="1180"/>
                  </a:lnTo>
                  <a:lnTo>
                    <a:pt x="186" y="1180"/>
                  </a:lnTo>
                  <a:lnTo>
                    <a:pt x="188" y="1130"/>
                  </a:lnTo>
                  <a:lnTo>
                    <a:pt x="190" y="1082"/>
                  </a:lnTo>
                  <a:lnTo>
                    <a:pt x="196" y="1032"/>
                  </a:lnTo>
                  <a:lnTo>
                    <a:pt x="204" y="986"/>
                  </a:lnTo>
                  <a:lnTo>
                    <a:pt x="214" y="938"/>
                  </a:lnTo>
                  <a:lnTo>
                    <a:pt x="226" y="892"/>
                  </a:lnTo>
                  <a:lnTo>
                    <a:pt x="240" y="848"/>
                  </a:lnTo>
                  <a:lnTo>
                    <a:pt x="258" y="804"/>
                  </a:lnTo>
                  <a:lnTo>
                    <a:pt x="276" y="760"/>
                  </a:lnTo>
                  <a:lnTo>
                    <a:pt x="296" y="718"/>
                  </a:lnTo>
                  <a:lnTo>
                    <a:pt x="318" y="676"/>
                  </a:lnTo>
                  <a:lnTo>
                    <a:pt x="342" y="636"/>
                  </a:lnTo>
                  <a:lnTo>
                    <a:pt x="366" y="598"/>
                  </a:lnTo>
                  <a:lnTo>
                    <a:pt x="394" y="560"/>
                  </a:lnTo>
                  <a:lnTo>
                    <a:pt x="422" y="524"/>
                  </a:lnTo>
                  <a:lnTo>
                    <a:pt x="454" y="490"/>
                  </a:lnTo>
                  <a:lnTo>
                    <a:pt x="454" y="490"/>
                  </a:lnTo>
                  <a:lnTo>
                    <a:pt x="450" y="482"/>
                  </a:lnTo>
                  <a:lnTo>
                    <a:pt x="450" y="476"/>
                  </a:lnTo>
                  <a:lnTo>
                    <a:pt x="452" y="468"/>
                  </a:lnTo>
                  <a:lnTo>
                    <a:pt x="454" y="462"/>
                  </a:lnTo>
                  <a:lnTo>
                    <a:pt x="342" y="350"/>
                  </a:lnTo>
                  <a:lnTo>
                    <a:pt x="342" y="350"/>
                  </a:lnTo>
                  <a:lnTo>
                    <a:pt x="328" y="362"/>
                  </a:lnTo>
                  <a:lnTo>
                    <a:pt x="312" y="372"/>
                  </a:lnTo>
                  <a:lnTo>
                    <a:pt x="296" y="382"/>
                  </a:lnTo>
                  <a:lnTo>
                    <a:pt x="280" y="390"/>
                  </a:lnTo>
                  <a:lnTo>
                    <a:pt x="262" y="396"/>
                  </a:lnTo>
                  <a:lnTo>
                    <a:pt x="242" y="400"/>
                  </a:lnTo>
                  <a:lnTo>
                    <a:pt x="224" y="404"/>
                  </a:lnTo>
                  <a:lnTo>
                    <a:pt x="204" y="404"/>
                  </a:lnTo>
                  <a:lnTo>
                    <a:pt x="204" y="404"/>
                  </a:lnTo>
                  <a:lnTo>
                    <a:pt x="182" y="404"/>
                  </a:lnTo>
                  <a:lnTo>
                    <a:pt x="162" y="400"/>
                  </a:lnTo>
                  <a:lnTo>
                    <a:pt x="142" y="396"/>
                  </a:lnTo>
                  <a:lnTo>
                    <a:pt x="124" y="388"/>
                  </a:lnTo>
                  <a:lnTo>
                    <a:pt x="106" y="380"/>
                  </a:lnTo>
                  <a:lnTo>
                    <a:pt x="90" y="370"/>
                  </a:lnTo>
                  <a:lnTo>
                    <a:pt x="74" y="358"/>
                  </a:lnTo>
                  <a:lnTo>
                    <a:pt x="60" y="346"/>
                  </a:lnTo>
                  <a:lnTo>
                    <a:pt x="46" y="332"/>
                  </a:lnTo>
                  <a:lnTo>
                    <a:pt x="36" y="316"/>
                  </a:lnTo>
                  <a:lnTo>
                    <a:pt x="26" y="298"/>
                  </a:lnTo>
                  <a:lnTo>
                    <a:pt x="16" y="282"/>
                  </a:lnTo>
                  <a:lnTo>
                    <a:pt x="10" y="262"/>
                  </a:lnTo>
                  <a:lnTo>
                    <a:pt x="4" y="244"/>
                  </a:lnTo>
                  <a:lnTo>
                    <a:pt x="2" y="224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2" y="182"/>
                  </a:lnTo>
                  <a:lnTo>
                    <a:pt x="4" y="162"/>
                  </a:lnTo>
                  <a:lnTo>
                    <a:pt x="10" y="142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6" y="74"/>
                  </a:lnTo>
                  <a:lnTo>
                    <a:pt x="60" y="60"/>
                  </a:lnTo>
                  <a:lnTo>
                    <a:pt x="74" y="46"/>
                  </a:lnTo>
                  <a:lnTo>
                    <a:pt x="90" y="34"/>
                  </a:lnTo>
                  <a:lnTo>
                    <a:pt x="106" y="24"/>
                  </a:lnTo>
                  <a:lnTo>
                    <a:pt x="124" y="16"/>
                  </a:lnTo>
                  <a:lnTo>
                    <a:pt x="142" y="10"/>
                  </a:lnTo>
                  <a:lnTo>
                    <a:pt x="162" y="4"/>
                  </a:lnTo>
                  <a:lnTo>
                    <a:pt x="182" y="2"/>
                  </a:lnTo>
                  <a:lnTo>
                    <a:pt x="204" y="0"/>
                  </a:lnTo>
                  <a:lnTo>
                    <a:pt x="204" y="0"/>
                  </a:lnTo>
                  <a:lnTo>
                    <a:pt x="224" y="2"/>
                  </a:lnTo>
                  <a:lnTo>
                    <a:pt x="244" y="4"/>
                  </a:lnTo>
                  <a:lnTo>
                    <a:pt x="264" y="10"/>
                  </a:lnTo>
                  <a:lnTo>
                    <a:pt x="282" y="16"/>
                  </a:lnTo>
                  <a:lnTo>
                    <a:pt x="300" y="24"/>
                  </a:lnTo>
                  <a:lnTo>
                    <a:pt x="316" y="34"/>
                  </a:lnTo>
                  <a:lnTo>
                    <a:pt x="332" y="46"/>
                  </a:lnTo>
                  <a:lnTo>
                    <a:pt x="346" y="60"/>
                  </a:lnTo>
                  <a:lnTo>
                    <a:pt x="360" y="74"/>
                  </a:lnTo>
                  <a:lnTo>
                    <a:pt x="370" y="90"/>
                  </a:lnTo>
                  <a:lnTo>
                    <a:pt x="382" y="106"/>
                  </a:lnTo>
                  <a:lnTo>
                    <a:pt x="390" y="124"/>
                  </a:lnTo>
                  <a:lnTo>
                    <a:pt x="396" y="142"/>
                  </a:lnTo>
                  <a:lnTo>
                    <a:pt x="402" y="162"/>
                  </a:lnTo>
                  <a:lnTo>
                    <a:pt x="404" y="182"/>
                  </a:lnTo>
                  <a:lnTo>
                    <a:pt x="406" y="202"/>
                  </a:lnTo>
                  <a:lnTo>
                    <a:pt x="406" y="202"/>
                  </a:lnTo>
                  <a:lnTo>
                    <a:pt x="404" y="222"/>
                  </a:lnTo>
                  <a:lnTo>
                    <a:pt x="402" y="242"/>
                  </a:lnTo>
                  <a:lnTo>
                    <a:pt x="398" y="260"/>
                  </a:lnTo>
                  <a:lnTo>
                    <a:pt x="392" y="278"/>
                  </a:lnTo>
                  <a:lnTo>
                    <a:pt x="384" y="294"/>
                  </a:lnTo>
                  <a:lnTo>
                    <a:pt x="374" y="310"/>
                  </a:lnTo>
                  <a:lnTo>
                    <a:pt x="364" y="326"/>
                  </a:lnTo>
                  <a:lnTo>
                    <a:pt x="352" y="340"/>
                  </a:lnTo>
                  <a:lnTo>
                    <a:pt x="464" y="452"/>
                  </a:lnTo>
                  <a:lnTo>
                    <a:pt x="464" y="452"/>
                  </a:lnTo>
                  <a:lnTo>
                    <a:pt x="470" y="450"/>
                  </a:lnTo>
                  <a:lnTo>
                    <a:pt x="478" y="448"/>
                  </a:lnTo>
                  <a:lnTo>
                    <a:pt x="484" y="448"/>
                  </a:lnTo>
                  <a:lnTo>
                    <a:pt x="490" y="450"/>
                  </a:lnTo>
                  <a:lnTo>
                    <a:pt x="490" y="450"/>
                  </a:lnTo>
                  <a:lnTo>
                    <a:pt x="526" y="416"/>
                  </a:lnTo>
                  <a:lnTo>
                    <a:pt x="564" y="386"/>
                  </a:lnTo>
                  <a:lnTo>
                    <a:pt x="602" y="356"/>
                  </a:lnTo>
                  <a:lnTo>
                    <a:pt x="642" y="326"/>
                  </a:lnTo>
                  <a:lnTo>
                    <a:pt x="684" y="300"/>
                  </a:lnTo>
                  <a:lnTo>
                    <a:pt x="726" y="276"/>
                  </a:lnTo>
                  <a:lnTo>
                    <a:pt x="770" y="254"/>
                  </a:lnTo>
                  <a:lnTo>
                    <a:pt x="816" y="234"/>
                  </a:lnTo>
                  <a:lnTo>
                    <a:pt x="862" y="216"/>
                  </a:lnTo>
                  <a:lnTo>
                    <a:pt x="908" y="200"/>
                  </a:lnTo>
                  <a:lnTo>
                    <a:pt x="956" y="186"/>
                  </a:lnTo>
                  <a:lnTo>
                    <a:pt x="1006" y="174"/>
                  </a:lnTo>
                  <a:lnTo>
                    <a:pt x="1056" y="166"/>
                  </a:lnTo>
                  <a:lnTo>
                    <a:pt x="1108" y="160"/>
                  </a:lnTo>
                  <a:lnTo>
                    <a:pt x="1158" y="156"/>
                  </a:lnTo>
                  <a:lnTo>
                    <a:pt x="1212" y="154"/>
                  </a:lnTo>
                  <a:lnTo>
                    <a:pt x="1212" y="154"/>
                  </a:lnTo>
                  <a:lnTo>
                    <a:pt x="1264" y="156"/>
                  </a:lnTo>
                  <a:lnTo>
                    <a:pt x="1316" y="160"/>
                  </a:lnTo>
                  <a:lnTo>
                    <a:pt x="1366" y="166"/>
                  </a:lnTo>
                  <a:lnTo>
                    <a:pt x="1416" y="174"/>
                  </a:lnTo>
                  <a:lnTo>
                    <a:pt x="1466" y="186"/>
                  </a:lnTo>
                  <a:lnTo>
                    <a:pt x="1514" y="200"/>
                  </a:lnTo>
                  <a:lnTo>
                    <a:pt x="1562" y="216"/>
                  </a:lnTo>
                  <a:lnTo>
                    <a:pt x="1608" y="234"/>
                  </a:lnTo>
                  <a:lnTo>
                    <a:pt x="1654" y="254"/>
                  </a:lnTo>
                  <a:lnTo>
                    <a:pt x="1698" y="276"/>
                  </a:lnTo>
                  <a:lnTo>
                    <a:pt x="1740" y="302"/>
                  </a:lnTo>
                  <a:lnTo>
                    <a:pt x="1782" y="328"/>
                  </a:lnTo>
                  <a:lnTo>
                    <a:pt x="1822" y="356"/>
                  </a:lnTo>
                  <a:lnTo>
                    <a:pt x="1860" y="386"/>
                  </a:lnTo>
                  <a:lnTo>
                    <a:pt x="1898" y="418"/>
                  </a:lnTo>
                  <a:lnTo>
                    <a:pt x="1934" y="452"/>
                  </a:lnTo>
                  <a:lnTo>
                    <a:pt x="1934" y="452"/>
                  </a:lnTo>
                  <a:lnTo>
                    <a:pt x="1940" y="448"/>
                  </a:lnTo>
                  <a:lnTo>
                    <a:pt x="1948" y="448"/>
                  </a:lnTo>
                  <a:lnTo>
                    <a:pt x="1956" y="450"/>
                  </a:lnTo>
                  <a:lnTo>
                    <a:pt x="1962" y="452"/>
                  </a:lnTo>
                  <a:lnTo>
                    <a:pt x="2074" y="340"/>
                  </a:lnTo>
                  <a:lnTo>
                    <a:pt x="2074" y="340"/>
                  </a:lnTo>
                  <a:lnTo>
                    <a:pt x="2062" y="326"/>
                  </a:lnTo>
                  <a:lnTo>
                    <a:pt x="2052" y="310"/>
                  </a:lnTo>
                  <a:lnTo>
                    <a:pt x="2044" y="294"/>
                  </a:lnTo>
                  <a:lnTo>
                    <a:pt x="2036" y="278"/>
                  </a:lnTo>
                  <a:lnTo>
                    <a:pt x="2030" y="260"/>
                  </a:lnTo>
                  <a:lnTo>
                    <a:pt x="2024" y="242"/>
                  </a:lnTo>
                  <a:lnTo>
                    <a:pt x="2022" y="222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2022" y="182"/>
                  </a:lnTo>
                  <a:lnTo>
                    <a:pt x="2026" y="162"/>
                  </a:lnTo>
                  <a:lnTo>
                    <a:pt x="2030" y="142"/>
                  </a:lnTo>
                  <a:lnTo>
                    <a:pt x="2036" y="124"/>
                  </a:lnTo>
                  <a:lnTo>
                    <a:pt x="2046" y="106"/>
                  </a:lnTo>
                  <a:lnTo>
                    <a:pt x="2056" y="90"/>
                  </a:lnTo>
                  <a:lnTo>
                    <a:pt x="2068" y="74"/>
                  </a:lnTo>
                  <a:lnTo>
                    <a:pt x="2080" y="60"/>
                  </a:lnTo>
                  <a:lnTo>
                    <a:pt x="2094" y="46"/>
                  </a:lnTo>
                  <a:lnTo>
                    <a:pt x="2110" y="34"/>
                  </a:lnTo>
                  <a:lnTo>
                    <a:pt x="2126" y="24"/>
                  </a:lnTo>
                  <a:lnTo>
                    <a:pt x="2144" y="16"/>
                  </a:lnTo>
                  <a:lnTo>
                    <a:pt x="2164" y="10"/>
                  </a:lnTo>
                  <a:lnTo>
                    <a:pt x="2182" y="4"/>
                  </a:lnTo>
                  <a:lnTo>
                    <a:pt x="2202" y="2"/>
                  </a:lnTo>
                  <a:lnTo>
                    <a:pt x="2224" y="0"/>
                  </a:lnTo>
                  <a:lnTo>
                    <a:pt x="2224" y="0"/>
                  </a:lnTo>
                  <a:lnTo>
                    <a:pt x="2244" y="2"/>
                  </a:lnTo>
                  <a:lnTo>
                    <a:pt x="2264" y="4"/>
                  </a:lnTo>
                  <a:lnTo>
                    <a:pt x="2284" y="10"/>
                  </a:lnTo>
                  <a:lnTo>
                    <a:pt x="2302" y="16"/>
                  </a:lnTo>
                  <a:lnTo>
                    <a:pt x="2320" y="24"/>
                  </a:lnTo>
                  <a:lnTo>
                    <a:pt x="2336" y="34"/>
                  </a:lnTo>
                  <a:lnTo>
                    <a:pt x="2352" y="46"/>
                  </a:lnTo>
                  <a:lnTo>
                    <a:pt x="2366" y="60"/>
                  </a:lnTo>
                  <a:lnTo>
                    <a:pt x="2380" y="74"/>
                  </a:lnTo>
                  <a:lnTo>
                    <a:pt x="2392" y="90"/>
                  </a:lnTo>
                  <a:lnTo>
                    <a:pt x="2402" y="106"/>
                  </a:lnTo>
                  <a:lnTo>
                    <a:pt x="2410" y="124"/>
                  </a:lnTo>
                  <a:lnTo>
                    <a:pt x="2416" y="142"/>
                  </a:lnTo>
                  <a:lnTo>
                    <a:pt x="2422" y="162"/>
                  </a:lnTo>
                  <a:lnTo>
                    <a:pt x="2424" y="182"/>
                  </a:lnTo>
                  <a:lnTo>
                    <a:pt x="2426" y="202"/>
                  </a:lnTo>
                  <a:lnTo>
                    <a:pt x="2426" y="202"/>
                  </a:lnTo>
                  <a:lnTo>
                    <a:pt x="2424" y="224"/>
                  </a:lnTo>
                  <a:lnTo>
                    <a:pt x="2422" y="244"/>
                  </a:lnTo>
                  <a:lnTo>
                    <a:pt x="2416" y="262"/>
                  </a:lnTo>
                  <a:lnTo>
                    <a:pt x="2410" y="282"/>
                  </a:lnTo>
                  <a:lnTo>
                    <a:pt x="2402" y="298"/>
                  </a:lnTo>
                  <a:lnTo>
                    <a:pt x="2392" y="316"/>
                  </a:lnTo>
                  <a:lnTo>
                    <a:pt x="2380" y="332"/>
                  </a:lnTo>
                  <a:lnTo>
                    <a:pt x="2366" y="346"/>
                  </a:lnTo>
                  <a:lnTo>
                    <a:pt x="2352" y="358"/>
                  </a:lnTo>
                  <a:lnTo>
                    <a:pt x="2336" y="370"/>
                  </a:lnTo>
                  <a:lnTo>
                    <a:pt x="2320" y="380"/>
                  </a:lnTo>
                  <a:lnTo>
                    <a:pt x="2302" y="388"/>
                  </a:lnTo>
                  <a:lnTo>
                    <a:pt x="2284" y="396"/>
                  </a:lnTo>
                  <a:lnTo>
                    <a:pt x="2264" y="400"/>
                  </a:lnTo>
                  <a:lnTo>
                    <a:pt x="2244" y="404"/>
                  </a:lnTo>
                  <a:lnTo>
                    <a:pt x="2224" y="404"/>
                  </a:lnTo>
                  <a:lnTo>
                    <a:pt x="2224" y="404"/>
                  </a:lnTo>
                  <a:lnTo>
                    <a:pt x="2204" y="404"/>
                  </a:lnTo>
                  <a:lnTo>
                    <a:pt x="2184" y="400"/>
                  </a:lnTo>
                  <a:lnTo>
                    <a:pt x="2166" y="396"/>
                  </a:lnTo>
                  <a:lnTo>
                    <a:pt x="2148" y="390"/>
                  </a:lnTo>
                  <a:lnTo>
                    <a:pt x="2130" y="382"/>
                  </a:lnTo>
                  <a:lnTo>
                    <a:pt x="2114" y="372"/>
                  </a:lnTo>
                  <a:lnTo>
                    <a:pt x="2098" y="362"/>
                  </a:lnTo>
                  <a:lnTo>
                    <a:pt x="2084" y="350"/>
                  </a:lnTo>
                  <a:lnTo>
                    <a:pt x="1972" y="462"/>
                  </a:lnTo>
                  <a:lnTo>
                    <a:pt x="1972" y="462"/>
                  </a:lnTo>
                  <a:lnTo>
                    <a:pt x="1976" y="470"/>
                  </a:lnTo>
                  <a:lnTo>
                    <a:pt x="1976" y="478"/>
                  </a:lnTo>
                  <a:lnTo>
                    <a:pt x="1976" y="486"/>
                  </a:lnTo>
                  <a:lnTo>
                    <a:pt x="1972" y="492"/>
                  </a:lnTo>
                  <a:lnTo>
                    <a:pt x="1972" y="492"/>
                  </a:lnTo>
                  <a:lnTo>
                    <a:pt x="2002" y="528"/>
                  </a:lnTo>
                  <a:lnTo>
                    <a:pt x="2030" y="564"/>
                  </a:lnTo>
                  <a:lnTo>
                    <a:pt x="2058" y="600"/>
                  </a:lnTo>
                  <a:lnTo>
                    <a:pt x="2082" y="640"/>
                  </a:lnTo>
                  <a:lnTo>
                    <a:pt x="2106" y="680"/>
                  </a:lnTo>
                  <a:lnTo>
                    <a:pt x="2128" y="720"/>
                  </a:lnTo>
                  <a:lnTo>
                    <a:pt x="2148" y="762"/>
                  </a:lnTo>
                  <a:lnTo>
                    <a:pt x="2166" y="806"/>
                  </a:lnTo>
                  <a:lnTo>
                    <a:pt x="2182" y="850"/>
                  </a:lnTo>
                  <a:lnTo>
                    <a:pt x="2196" y="894"/>
                  </a:lnTo>
                  <a:lnTo>
                    <a:pt x="2208" y="940"/>
                  </a:lnTo>
                  <a:lnTo>
                    <a:pt x="2218" y="986"/>
                  </a:lnTo>
                  <a:lnTo>
                    <a:pt x="2226" y="1034"/>
                  </a:lnTo>
                  <a:lnTo>
                    <a:pt x="2232" y="1082"/>
                  </a:lnTo>
                  <a:lnTo>
                    <a:pt x="2236" y="1130"/>
                  </a:lnTo>
                  <a:lnTo>
                    <a:pt x="2236" y="1180"/>
                  </a:lnTo>
                  <a:lnTo>
                    <a:pt x="2236" y="1180"/>
                  </a:lnTo>
                  <a:lnTo>
                    <a:pt x="2236" y="1228"/>
                  </a:lnTo>
                  <a:lnTo>
                    <a:pt x="2232" y="1278"/>
                  </a:lnTo>
                  <a:lnTo>
                    <a:pt x="2226" y="1326"/>
                  </a:lnTo>
                  <a:lnTo>
                    <a:pt x="2218" y="1372"/>
                  </a:lnTo>
                  <a:lnTo>
                    <a:pt x="2208" y="1420"/>
                  </a:lnTo>
                  <a:lnTo>
                    <a:pt x="2196" y="1466"/>
                  </a:lnTo>
                  <a:lnTo>
                    <a:pt x="2182" y="1510"/>
                  </a:lnTo>
                  <a:lnTo>
                    <a:pt x="2166" y="1554"/>
                  </a:lnTo>
                  <a:lnTo>
                    <a:pt x="2148" y="1596"/>
                  </a:lnTo>
                  <a:lnTo>
                    <a:pt x="2128" y="1638"/>
                  </a:lnTo>
                  <a:lnTo>
                    <a:pt x="2106" y="1680"/>
                  </a:lnTo>
                  <a:lnTo>
                    <a:pt x="2084" y="1720"/>
                  </a:lnTo>
                  <a:lnTo>
                    <a:pt x="2058" y="1758"/>
                  </a:lnTo>
                  <a:lnTo>
                    <a:pt x="2032" y="1796"/>
                  </a:lnTo>
                  <a:lnTo>
                    <a:pt x="2002" y="1832"/>
                  </a:lnTo>
                  <a:lnTo>
                    <a:pt x="1972" y="1866"/>
                  </a:lnTo>
                  <a:lnTo>
                    <a:pt x="1972" y="1866"/>
                  </a:lnTo>
                  <a:lnTo>
                    <a:pt x="1976" y="1874"/>
                  </a:lnTo>
                  <a:lnTo>
                    <a:pt x="1976" y="1882"/>
                  </a:lnTo>
                  <a:lnTo>
                    <a:pt x="1976" y="1888"/>
                  </a:lnTo>
                  <a:lnTo>
                    <a:pt x="1972" y="1896"/>
                  </a:lnTo>
                  <a:lnTo>
                    <a:pt x="2084" y="2008"/>
                  </a:lnTo>
                  <a:lnTo>
                    <a:pt x="2084" y="2008"/>
                  </a:lnTo>
                  <a:lnTo>
                    <a:pt x="2098" y="1996"/>
                  </a:lnTo>
                  <a:lnTo>
                    <a:pt x="2114" y="1986"/>
                  </a:lnTo>
                  <a:lnTo>
                    <a:pt x="2130" y="1976"/>
                  </a:lnTo>
                  <a:lnTo>
                    <a:pt x="2148" y="1968"/>
                  </a:lnTo>
                  <a:lnTo>
                    <a:pt x="2166" y="1962"/>
                  </a:lnTo>
                  <a:lnTo>
                    <a:pt x="2184" y="1958"/>
                  </a:lnTo>
                  <a:lnTo>
                    <a:pt x="2204" y="1954"/>
                  </a:lnTo>
                  <a:lnTo>
                    <a:pt x="2224" y="1954"/>
                  </a:lnTo>
                  <a:lnTo>
                    <a:pt x="2224" y="1954"/>
                  </a:lnTo>
                  <a:lnTo>
                    <a:pt x="2244" y="1954"/>
                  </a:lnTo>
                  <a:lnTo>
                    <a:pt x="2264" y="1958"/>
                  </a:lnTo>
                  <a:lnTo>
                    <a:pt x="2284" y="1962"/>
                  </a:lnTo>
                  <a:lnTo>
                    <a:pt x="2302" y="1970"/>
                  </a:lnTo>
                  <a:lnTo>
                    <a:pt x="2320" y="1978"/>
                  </a:lnTo>
                  <a:lnTo>
                    <a:pt x="2336" y="1988"/>
                  </a:lnTo>
                  <a:lnTo>
                    <a:pt x="2352" y="2000"/>
                  </a:lnTo>
                  <a:lnTo>
                    <a:pt x="2366" y="2012"/>
                  </a:lnTo>
                  <a:lnTo>
                    <a:pt x="2380" y="2028"/>
                  </a:lnTo>
                  <a:lnTo>
                    <a:pt x="2392" y="2042"/>
                  </a:lnTo>
                  <a:lnTo>
                    <a:pt x="2402" y="2060"/>
                  </a:lnTo>
                  <a:lnTo>
                    <a:pt x="2410" y="2078"/>
                  </a:lnTo>
                  <a:lnTo>
                    <a:pt x="2416" y="2096"/>
                  </a:lnTo>
                  <a:lnTo>
                    <a:pt x="2422" y="2116"/>
                  </a:lnTo>
                  <a:lnTo>
                    <a:pt x="2424" y="2136"/>
                  </a:lnTo>
                  <a:lnTo>
                    <a:pt x="2426" y="2156"/>
                  </a:lnTo>
                  <a:lnTo>
                    <a:pt x="2426" y="2156"/>
                  </a:lnTo>
                  <a:lnTo>
                    <a:pt x="2424" y="2176"/>
                  </a:lnTo>
                  <a:lnTo>
                    <a:pt x="2422" y="2196"/>
                  </a:lnTo>
                  <a:lnTo>
                    <a:pt x="2416" y="2216"/>
                  </a:lnTo>
                  <a:lnTo>
                    <a:pt x="2410" y="2234"/>
                  </a:lnTo>
                  <a:lnTo>
                    <a:pt x="2402" y="2252"/>
                  </a:lnTo>
                  <a:lnTo>
                    <a:pt x="2392" y="2270"/>
                  </a:lnTo>
                  <a:lnTo>
                    <a:pt x="2380" y="2284"/>
                  </a:lnTo>
                  <a:lnTo>
                    <a:pt x="2366" y="2300"/>
                  </a:lnTo>
                  <a:lnTo>
                    <a:pt x="2352" y="2312"/>
                  </a:lnTo>
                  <a:lnTo>
                    <a:pt x="2336" y="2324"/>
                  </a:lnTo>
                  <a:lnTo>
                    <a:pt x="2320" y="2334"/>
                  </a:lnTo>
                  <a:lnTo>
                    <a:pt x="2302" y="2342"/>
                  </a:lnTo>
                  <a:lnTo>
                    <a:pt x="2284" y="2350"/>
                  </a:lnTo>
                  <a:lnTo>
                    <a:pt x="2264" y="2354"/>
                  </a:lnTo>
                  <a:lnTo>
                    <a:pt x="2244" y="2358"/>
                  </a:lnTo>
                  <a:lnTo>
                    <a:pt x="2224" y="2358"/>
                  </a:lnTo>
                  <a:lnTo>
                    <a:pt x="2224" y="2358"/>
                  </a:lnTo>
                  <a:lnTo>
                    <a:pt x="2202" y="2358"/>
                  </a:lnTo>
                  <a:lnTo>
                    <a:pt x="2182" y="2354"/>
                  </a:lnTo>
                  <a:lnTo>
                    <a:pt x="2164" y="2350"/>
                  </a:lnTo>
                  <a:lnTo>
                    <a:pt x="2144" y="2342"/>
                  </a:lnTo>
                  <a:lnTo>
                    <a:pt x="2126" y="2334"/>
                  </a:lnTo>
                  <a:lnTo>
                    <a:pt x="2110" y="2324"/>
                  </a:lnTo>
                  <a:lnTo>
                    <a:pt x="2094" y="2312"/>
                  </a:lnTo>
                  <a:lnTo>
                    <a:pt x="2080" y="2300"/>
                  </a:lnTo>
                  <a:lnTo>
                    <a:pt x="2068" y="2284"/>
                  </a:lnTo>
                  <a:lnTo>
                    <a:pt x="2056" y="2270"/>
                  </a:lnTo>
                  <a:lnTo>
                    <a:pt x="2046" y="2252"/>
                  </a:lnTo>
                  <a:lnTo>
                    <a:pt x="2036" y="2234"/>
                  </a:lnTo>
                  <a:lnTo>
                    <a:pt x="2030" y="2216"/>
                  </a:lnTo>
                  <a:lnTo>
                    <a:pt x="2026" y="2196"/>
                  </a:lnTo>
                  <a:lnTo>
                    <a:pt x="2022" y="2176"/>
                  </a:lnTo>
                  <a:lnTo>
                    <a:pt x="2020" y="2156"/>
                  </a:lnTo>
                  <a:lnTo>
                    <a:pt x="2020" y="2156"/>
                  </a:lnTo>
                  <a:lnTo>
                    <a:pt x="2022" y="2136"/>
                  </a:lnTo>
                  <a:lnTo>
                    <a:pt x="2024" y="2118"/>
                  </a:lnTo>
                  <a:lnTo>
                    <a:pt x="2030" y="2098"/>
                  </a:lnTo>
                  <a:lnTo>
                    <a:pt x="2036" y="2080"/>
                  </a:lnTo>
                  <a:lnTo>
                    <a:pt x="2044" y="2064"/>
                  </a:lnTo>
                  <a:lnTo>
                    <a:pt x="2052" y="2048"/>
                  </a:lnTo>
                  <a:lnTo>
                    <a:pt x="2062" y="2032"/>
                  </a:lnTo>
                  <a:lnTo>
                    <a:pt x="2074" y="2018"/>
                  </a:lnTo>
                  <a:lnTo>
                    <a:pt x="1962" y="1906"/>
                  </a:lnTo>
                  <a:lnTo>
                    <a:pt x="1962" y="1906"/>
                  </a:lnTo>
                  <a:lnTo>
                    <a:pt x="1956" y="1908"/>
                  </a:lnTo>
                  <a:lnTo>
                    <a:pt x="1948" y="1910"/>
                  </a:lnTo>
                  <a:lnTo>
                    <a:pt x="1942" y="1910"/>
                  </a:lnTo>
                  <a:lnTo>
                    <a:pt x="1934" y="1906"/>
                  </a:lnTo>
                  <a:lnTo>
                    <a:pt x="1934" y="1906"/>
                  </a:lnTo>
                  <a:lnTo>
                    <a:pt x="1898" y="1940"/>
                  </a:lnTo>
                  <a:lnTo>
                    <a:pt x="1862" y="1972"/>
                  </a:lnTo>
                  <a:lnTo>
                    <a:pt x="1822" y="2002"/>
                  </a:lnTo>
                  <a:lnTo>
                    <a:pt x="1782" y="2032"/>
                  </a:lnTo>
                  <a:lnTo>
                    <a:pt x="1742" y="2058"/>
                  </a:lnTo>
                  <a:lnTo>
                    <a:pt x="1698" y="2082"/>
                  </a:lnTo>
                  <a:lnTo>
                    <a:pt x="1654" y="2104"/>
                  </a:lnTo>
                  <a:lnTo>
                    <a:pt x="1608" y="2126"/>
                  </a:lnTo>
                  <a:lnTo>
                    <a:pt x="1562" y="2144"/>
                  </a:lnTo>
                  <a:lnTo>
                    <a:pt x="1516" y="2160"/>
                  </a:lnTo>
                  <a:lnTo>
                    <a:pt x="1466" y="2174"/>
                  </a:lnTo>
                  <a:lnTo>
                    <a:pt x="1418" y="2184"/>
                  </a:lnTo>
                  <a:lnTo>
                    <a:pt x="1366" y="2194"/>
                  </a:lnTo>
                  <a:lnTo>
                    <a:pt x="1316" y="2200"/>
                  </a:lnTo>
                  <a:lnTo>
                    <a:pt x="1264" y="2204"/>
                  </a:lnTo>
                  <a:lnTo>
                    <a:pt x="1212" y="2206"/>
                  </a:lnTo>
                  <a:lnTo>
                    <a:pt x="1212" y="2206"/>
                  </a:lnTo>
                  <a:lnTo>
                    <a:pt x="1158" y="2204"/>
                  </a:lnTo>
                  <a:lnTo>
                    <a:pt x="1108" y="2200"/>
                  </a:lnTo>
                  <a:lnTo>
                    <a:pt x="1056" y="2194"/>
                  </a:lnTo>
                  <a:lnTo>
                    <a:pt x="1006" y="2184"/>
                  </a:lnTo>
                  <a:lnTo>
                    <a:pt x="956" y="2174"/>
                  </a:lnTo>
                  <a:lnTo>
                    <a:pt x="908" y="2160"/>
                  </a:lnTo>
                  <a:lnTo>
                    <a:pt x="860" y="2144"/>
                  </a:lnTo>
                  <a:lnTo>
                    <a:pt x="814" y="2126"/>
                  </a:lnTo>
                  <a:lnTo>
                    <a:pt x="770" y="2106"/>
                  </a:lnTo>
                  <a:lnTo>
                    <a:pt x="726" y="2082"/>
                  </a:lnTo>
                  <a:lnTo>
                    <a:pt x="682" y="2058"/>
                  </a:lnTo>
                  <a:lnTo>
                    <a:pt x="640" y="2032"/>
                  </a:lnTo>
                  <a:lnTo>
                    <a:pt x="600" y="2004"/>
                  </a:lnTo>
                  <a:lnTo>
                    <a:pt x="562" y="1974"/>
                  </a:lnTo>
                  <a:lnTo>
                    <a:pt x="526" y="1942"/>
                  </a:lnTo>
                  <a:lnTo>
                    <a:pt x="490" y="1908"/>
                  </a:lnTo>
                  <a:lnTo>
                    <a:pt x="490" y="1908"/>
                  </a:lnTo>
                  <a:lnTo>
                    <a:pt x="484" y="1910"/>
                  </a:lnTo>
                  <a:lnTo>
                    <a:pt x="476" y="1910"/>
                  </a:lnTo>
                  <a:lnTo>
                    <a:pt x="470" y="1908"/>
                  </a:lnTo>
                  <a:lnTo>
                    <a:pt x="464" y="1906"/>
                  </a:lnTo>
                  <a:lnTo>
                    <a:pt x="352" y="2018"/>
                  </a:lnTo>
                  <a:lnTo>
                    <a:pt x="352" y="2018"/>
                  </a:lnTo>
                  <a:lnTo>
                    <a:pt x="364" y="2032"/>
                  </a:lnTo>
                  <a:lnTo>
                    <a:pt x="374" y="2048"/>
                  </a:lnTo>
                  <a:lnTo>
                    <a:pt x="384" y="2064"/>
                  </a:lnTo>
                  <a:lnTo>
                    <a:pt x="392" y="2080"/>
                  </a:lnTo>
                  <a:lnTo>
                    <a:pt x="398" y="2098"/>
                  </a:lnTo>
                  <a:lnTo>
                    <a:pt x="402" y="2118"/>
                  </a:lnTo>
                  <a:lnTo>
                    <a:pt x="404" y="2136"/>
                  </a:lnTo>
                  <a:lnTo>
                    <a:pt x="406" y="2156"/>
                  </a:lnTo>
                  <a:lnTo>
                    <a:pt x="406" y="2156"/>
                  </a:lnTo>
                  <a:lnTo>
                    <a:pt x="404" y="2176"/>
                  </a:lnTo>
                  <a:lnTo>
                    <a:pt x="402" y="2196"/>
                  </a:lnTo>
                  <a:lnTo>
                    <a:pt x="396" y="2216"/>
                  </a:lnTo>
                  <a:lnTo>
                    <a:pt x="390" y="2234"/>
                  </a:lnTo>
                  <a:lnTo>
                    <a:pt x="382" y="2252"/>
                  </a:lnTo>
                  <a:lnTo>
                    <a:pt x="370" y="2270"/>
                  </a:lnTo>
                  <a:lnTo>
                    <a:pt x="360" y="2284"/>
                  </a:lnTo>
                  <a:lnTo>
                    <a:pt x="346" y="2300"/>
                  </a:lnTo>
                  <a:lnTo>
                    <a:pt x="332" y="2312"/>
                  </a:lnTo>
                  <a:lnTo>
                    <a:pt x="316" y="2324"/>
                  </a:lnTo>
                  <a:lnTo>
                    <a:pt x="300" y="2334"/>
                  </a:lnTo>
                  <a:lnTo>
                    <a:pt x="282" y="2342"/>
                  </a:lnTo>
                  <a:lnTo>
                    <a:pt x="264" y="2350"/>
                  </a:lnTo>
                  <a:lnTo>
                    <a:pt x="244" y="2354"/>
                  </a:lnTo>
                  <a:lnTo>
                    <a:pt x="224" y="2358"/>
                  </a:lnTo>
                  <a:lnTo>
                    <a:pt x="204" y="2358"/>
                  </a:lnTo>
                  <a:lnTo>
                    <a:pt x="204" y="2358"/>
                  </a:lnTo>
                  <a:close/>
                  <a:moveTo>
                    <a:pt x="480" y="1852"/>
                  </a:moveTo>
                  <a:lnTo>
                    <a:pt x="480" y="1852"/>
                  </a:lnTo>
                  <a:lnTo>
                    <a:pt x="490" y="1854"/>
                  </a:lnTo>
                  <a:lnTo>
                    <a:pt x="500" y="1860"/>
                  </a:lnTo>
                  <a:lnTo>
                    <a:pt x="506" y="1870"/>
                  </a:lnTo>
                  <a:lnTo>
                    <a:pt x="508" y="1880"/>
                  </a:lnTo>
                  <a:lnTo>
                    <a:pt x="508" y="1880"/>
                  </a:lnTo>
                  <a:lnTo>
                    <a:pt x="506" y="1892"/>
                  </a:lnTo>
                  <a:lnTo>
                    <a:pt x="502" y="1900"/>
                  </a:lnTo>
                  <a:lnTo>
                    <a:pt x="502" y="1900"/>
                  </a:lnTo>
                  <a:lnTo>
                    <a:pt x="536" y="1934"/>
                  </a:lnTo>
                  <a:lnTo>
                    <a:pt x="572" y="1964"/>
                  </a:lnTo>
                  <a:lnTo>
                    <a:pt x="610" y="1994"/>
                  </a:lnTo>
                  <a:lnTo>
                    <a:pt x="650" y="2022"/>
                  </a:lnTo>
                  <a:lnTo>
                    <a:pt x="692" y="2048"/>
                  </a:lnTo>
                  <a:lnTo>
                    <a:pt x="734" y="2072"/>
                  </a:lnTo>
                  <a:lnTo>
                    <a:pt x="776" y="2094"/>
                  </a:lnTo>
                  <a:lnTo>
                    <a:pt x="820" y="2114"/>
                  </a:lnTo>
                  <a:lnTo>
                    <a:pt x="866" y="2132"/>
                  </a:lnTo>
                  <a:lnTo>
                    <a:pt x="914" y="2146"/>
                  </a:lnTo>
                  <a:lnTo>
                    <a:pt x="960" y="2160"/>
                  </a:lnTo>
                  <a:lnTo>
                    <a:pt x="1010" y="2172"/>
                  </a:lnTo>
                  <a:lnTo>
                    <a:pt x="1058" y="2180"/>
                  </a:lnTo>
                  <a:lnTo>
                    <a:pt x="1108" y="2186"/>
                  </a:lnTo>
                  <a:lnTo>
                    <a:pt x="1160" y="2190"/>
                  </a:lnTo>
                  <a:lnTo>
                    <a:pt x="1212" y="2192"/>
                  </a:lnTo>
                  <a:lnTo>
                    <a:pt x="1212" y="2192"/>
                  </a:lnTo>
                  <a:lnTo>
                    <a:pt x="1264" y="2190"/>
                  </a:lnTo>
                  <a:lnTo>
                    <a:pt x="1314" y="2186"/>
                  </a:lnTo>
                  <a:lnTo>
                    <a:pt x="1364" y="2180"/>
                  </a:lnTo>
                  <a:lnTo>
                    <a:pt x="1414" y="2172"/>
                  </a:lnTo>
                  <a:lnTo>
                    <a:pt x="1462" y="2160"/>
                  </a:lnTo>
                  <a:lnTo>
                    <a:pt x="1510" y="2146"/>
                  </a:lnTo>
                  <a:lnTo>
                    <a:pt x="1558" y="2130"/>
                  </a:lnTo>
                  <a:lnTo>
                    <a:pt x="1604" y="2112"/>
                  </a:lnTo>
                  <a:lnTo>
                    <a:pt x="1648" y="2092"/>
                  </a:lnTo>
                  <a:lnTo>
                    <a:pt x="1692" y="2070"/>
                  </a:lnTo>
                  <a:lnTo>
                    <a:pt x="1734" y="2046"/>
                  </a:lnTo>
                  <a:lnTo>
                    <a:pt x="1774" y="2020"/>
                  </a:lnTo>
                  <a:lnTo>
                    <a:pt x="1814" y="1992"/>
                  </a:lnTo>
                  <a:lnTo>
                    <a:pt x="1852" y="1962"/>
                  </a:lnTo>
                  <a:lnTo>
                    <a:pt x="1888" y="1932"/>
                  </a:lnTo>
                  <a:lnTo>
                    <a:pt x="1924" y="1898"/>
                  </a:lnTo>
                  <a:lnTo>
                    <a:pt x="1924" y="1898"/>
                  </a:lnTo>
                  <a:lnTo>
                    <a:pt x="1918" y="1888"/>
                  </a:lnTo>
                  <a:lnTo>
                    <a:pt x="1918" y="1878"/>
                  </a:lnTo>
                  <a:lnTo>
                    <a:pt x="1920" y="1868"/>
                  </a:lnTo>
                  <a:lnTo>
                    <a:pt x="1926" y="1860"/>
                  </a:lnTo>
                  <a:lnTo>
                    <a:pt x="1934" y="1854"/>
                  </a:lnTo>
                  <a:lnTo>
                    <a:pt x="1944" y="1852"/>
                  </a:lnTo>
                  <a:lnTo>
                    <a:pt x="1954" y="1852"/>
                  </a:lnTo>
                  <a:lnTo>
                    <a:pt x="1964" y="1856"/>
                  </a:lnTo>
                  <a:lnTo>
                    <a:pt x="1964" y="1856"/>
                  </a:lnTo>
                  <a:lnTo>
                    <a:pt x="1992" y="1822"/>
                  </a:lnTo>
                  <a:lnTo>
                    <a:pt x="2020" y="1786"/>
                  </a:lnTo>
                  <a:lnTo>
                    <a:pt x="2048" y="1750"/>
                  </a:lnTo>
                  <a:lnTo>
                    <a:pt x="2072" y="1712"/>
                  </a:lnTo>
                  <a:lnTo>
                    <a:pt x="2096" y="1672"/>
                  </a:lnTo>
                  <a:lnTo>
                    <a:pt x="2116" y="1632"/>
                  </a:lnTo>
                  <a:lnTo>
                    <a:pt x="2136" y="1590"/>
                  </a:lnTo>
                  <a:lnTo>
                    <a:pt x="2154" y="1548"/>
                  </a:lnTo>
                  <a:lnTo>
                    <a:pt x="2170" y="1506"/>
                  </a:lnTo>
                  <a:lnTo>
                    <a:pt x="2184" y="1460"/>
                  </a:lnTo>
                  <a:lnTo>
                    <a:pt x="2196" y="1416"/>
                  </a:lnTo>
                  <a:lnTo>
                    <a:pt x="2206" y="1370"/>
                  </a:lnTo>
                  <a:lnTo>
                    <a:pt x="2212" y="1324"/>
                  </a:lnTo>
                  <a:lnTo>
                    <a:pt x="2218" y="1276"/>
                  </a:lnTo>
                  <a:lnTo>
                    <a:pt x="2222" y="1228"/>
                  </a:lnTo>
                  <a:lnTo>
                    <a:pt x="2224" y="1180"/>
                  </a:lnTo>
                  <a:lnTo>
                    <a:pt x="2224" y="1180"/>
                  </a:lnTo>
                  <a:lnTo>
                    <a:pt x="2222" y="1132"/>
                  </a:lnTo>
                  <a:lnTo>
                    <a:pt x="2218" y="1084"/>
                  </a:lnTo>
                  <a:lnTo>
                    <a:pt x="2212" y="1036"/>
                  </a:lnTo>
                  <a:lnTo>
                    <a:pt x="2206" y="990"/>
                  </a:lnTo>
                  <a:lnTo>
                    <a:pt x="2196" y="944"/>
                  </a:lnTo>
                  <a:lnTo>
                    <a:pt x="2184" y="898"/>
                  </a:lnTo>
                  <a:lnTo>
                    <a:pt x="2170" y="854"/>
                  </a:lnTo>
                  <a:lnTo>
                    <a:pt x="2154" y="810"/>
                  </a:lnTo>
                  <a:lnTo>
                    <a:pt x="2136" y="768"/>
                  </a:lnTo>
                  <a:lnTo>
                    <a:pt x="2116" y="726"/>
                  </a:lnTo>
                  <a:lnTo>
                    <a:pt x="2094" y="686"/>
                  </a:lnTo>
                  <a:lnTo>
                    <a:pt x="2072" y="648"/>
                  </a:lnTo>
                  <a:lnTo>
                    <a:pt x="2046" y="610"/>
                  </a:lnTo>
                  <a:lnTo>
                    <a:pt x="2020" y="572"/>
                  </a:lnTo>
                  <a:lnTo>
                    <a:pt x="1992" y="536"/>
                  </a:lnTo>
                  <a:lnTo>
                    <a:pt x="1962" y="502"/>
                  </a:lnTo>
                  <a:lnTo>
                    <a:pt x="1962" y="502"/>
                  </a:lnTo>
                  <a:lnTo>
                    <a:pt x="1952" y="506"/>
                  </a:lnTo>
                  <a:lnTo>
                    <a:pt x="1942" y="506"/>
                  </a:lnTo>
                  <a:lnTo>
                    <a:pt x="1934" y="504"/>
                  </a:lnTo>
                  <a:lnTo>
                    <a:pt x="1926" y="498"/>
                  </a:lnTo>
                  <a:lnTo>
                    <a:pt x="1920" y="490"/>
                  </a:lnTo>
                  <a:lnTo>
                    <a:pt x="1918" y="480"/>
                  </a:lnTo>
                  <a:lnTo>
                    <a:pt x="1918" y="470"/>
                  </a:lnTo>
                  <a:lnTo>
                    <a:pt x="1924" y="460"/>
                  </a:lnTo>
                  <a:lnTo>
                    <a:pt x="1924" y="460"/>
                  </a:lnTo>
                  <a:lnTo>
                    <a:pt x="1888" y="428"/>
                  </a:lnTo>
                  <a:lnTo>
                    <a:pt x="1852" y="396"/>
                  </a:lnTo>
                  <a:lnTo>
                    <a:pt x="1814" y="366"/>
                  </a:lnTo>
                  <a:lnTo>
                    <a:pt x="1774" y="338"/>
                  </a:lnTo>
                  <a:lnTo>
                    <a:pt x="1732" y="312"/>
                  </a:lnTo>
                  <a:lnTo>
                    <a:pt x="1690" y="288"/>
                  </a:lnTo>
                  <a:lnTo>
                    <a:pt x="1648" y="266"/>
                  </a:lnTo>
                  <a:lnTo>
                    <a:pt x="1602" y="246"/>
                  </a:lnTo>
                  <a:lnTo>
                    <a:pt x="1556" y="228"/>
                  </a:lnTo>
                  <a:lnTo>
                    <a:pt x="1510" y="212"/>
                  </a:lnTo>
                  <a:lnTo>
                    <a:pt x="1462" y="200"/>
                  </a:lnTo>
                  <a:lnTo>
                    <a:pt x="1414" y="188"/>
                  </a:lnTo>
                  <a:lnTo>
                    <a:pt x="1364" y="180"/>
                  </a:lnTo>
                  <a:lnTo>
                    <a:pt x="1314" y="174"/>
                  </a:lnTo>
                  <a:lnTo>
                    <a:pt x="1262" y="170"/>
                  </a:lnTo>
                  <a:lnTo>
                    <a:pt x="1212" y="168"/>
                  </a:lnTo>
                  <a:lnTo>
                    <a:pt x="1212" y="168"/>
                  </a:lnTo>
                  <a:lnTo>
                    <a:pt x="1160" y="170"/>
                  </a:lnTo>
                  <a:lnTo>
                    <a:pt x="1108" y="174"/>
                  </a:lnTo>
                  <a:lnTo>
                    <a:pt x="1058" y="180"/>
                  </a:lnTo>
                  <a:lnTo>
                    <a:pt x="1010" y="188"/>
                  </a:lnTo>
                  <a:lnTo>
                    <a:pt x="962" y="200"/>
                  </a:lnTo>
                  <a:lnTo>
                    <a:pt x="914" y="212"/>
                  </a:lnTo>
                  <a:lnTo>
                    <a:pt x="866" y="228"/>
                  </a:lnTo>
                  <a:lnTo>
                    <a:pt x="822" y="246"/>
                  </a:lnTo>
                  <a:lnTo>
                    <a:pt x="776" y="266"/>
                  </a:lnTo>
                  <a:lnTo>
                    <a:pt x="734" y="288"/>
                  </a:lnTo>
                  <a:lnTo>
                    <a:pt x="692" y="312"/>
                  </a:lnTo>
                  <a:lnTo>
                    <a:pt x="650" y="338"/>
                  </a:lnTo>
                  <a:lnTo>
                    <a:pt x="612" y="364"/>
                  </a:lnTo>
                  <a:lnTo>
                    <a:pt x="574" y="394"/>
                  </a:lnTo>
                  <a:lnTo>
                    <a:pt x="536" y="426"/>
                  </a:lnTo>
                  <a:lnTo>
                    <a:pt x="502" y="458"/>
                  </a:lnTo>
                  <a:lnTo>
                    <a:pt x="502" y="458"/>
                  </a:lnTo>
                  <a:lnTo>
                    <a:pt x="506" y="464"/>
                  </a:lnTo>
                  <a:lnTo>
                    <a:pt x="508" y="468"/>
                  </a:lnTo>
                  <a:lnTo>
                    <a:pt x="510" y="480"/>
                  </a:lnTo>
                  <a:lnTo>
                    <a:pt x="506" y="490"/>
                  </a:lnTo>
                  <a:lnTo>
                    <a:pt x="500" y="498"/>
                  </a:lnTo>
                  <a:lnTo>
                    <a:pt x="492" y="504"/>
                  </a:lnTo>
                  <a:lnTo>
                    <a:pt x="482" y="506"/>
                  </a:lnTo>
                  <a:lnTo>
                    <a:pt x="472" y="506"/>
                  </a:lnTo>
                  <a:lnTo>
                    <a:pt x="466" y="504"/>
                  </a:lnTo>
                  <a:lnTo>
                    <a:pt x="462" y="500"/>
                  </a:lnTo>
                  <a:lnTo>
                    <a:pt x="462" y="500"/>
                  </a:lnTo>
                  <a:lnTo>
                    <a:pt x="432" y="534"/>
                  </a:lnTo>
                  <a:lnTo>
                    <a:pt x="404" y="570"/>
                  </a:lnTo>
                  <a:lnTo>
                    <a:pt x="376" y="608"/>
                  </a:lnTo>
                  <a:lnTo>
                    <a:pt x="352" y="646"/>
                  </a:lnTo>
                  <a:lnTo>
                    <a:pt x="328" y="684"/>
                  </a:lnTo>
                  <a:lnTo>
                    <a:pt x="308" y="726"/>
                  </a:lnTo>
                  <a:lnTo>
                    <a:pt x="288" y="766"/>
                  </a:lnTo>
                  <a:lnTo>
                    <a:pt x="270" y="810"/>
                  </a:lnTo>
                  <a:lnTo>
                    <a:pt x="254" y="852"/>
                  </a:lnTo>
                  <a:lnTo>
                    <a:pt x="240" y="898"/>
                  </a:lnTo>
                  <a:lnTo>
                    <a:pt x="228" y="942"/>
                  </a:lnTo>
                  <a:lnTo>
                    <a:pt x="218" y="988"/>
                  </a:lnTo>
                  <a:lnTo>
                    <a:pt x="210" y="1036"/>
                  </a:lnTo>
                  <a:lnTo>
                    <a:pt x="204" y="1082"/>
                  </a:lnTo>
                  <a:lnTo>
                    <a:pt x="200" y="1130"/>
                  </a:lnTo>
                  <a:lnTo>
                    <a:pt x="200" y="1180"/>
                  </a:lnTo>
                  <a:lnTo>
                    <a:pt x="200" y="1180"/>
                  </a:lnTo>
                  <a:lnTo>
                    <a:pt x="200" y="1228"/>
                  </a:lnTo>
                  <a:lnTo>
                    <a:pt x="204" y="1276"/>
                  </a:lnTo>
                  <a:lnTo>
                    <a:pt x="210" y="1324"/>
                  </a:lnTo>
                  <a:lnTo>
                    <a:pt x="218" y="1370"/>
                  </a:lnTo>
                  <a:lnTo>
                    <a:pt x="228" y="1416"/>
                  </a:lnTo>
                  <a:lnTo>
                    <a:pt x="240" y="1462"/>
                  </a:lnTo>
                  <a:lnTo>
                    <a:pt x="254" y="1506"/>
                  </a:lnTo>
                  <a:lnTo>
                    <a:pt x="270" y="1550"/>
                  </a:lnTo>
                  <a:lnTo>
                    <a:pt x="288" y="1592"/>
                  </a:lnTo>
                  <a:lnTo>
                    <a:pt x="306" y="1634"/>
                  </a:lnTo>
                  <a:lnTo>
                    <a:pt x="328" y="1674"/>
                  </a:lnTo>
                  <a:lnTo>
                    <a:pt x="352" y="1714"/>
                  </a:lnTo>
                  <a:lnTo>
                    <a:pt x="376" y="1752"/>
                  </a:lnTo>
                  <a:lnTo>
                    <a:pt x="402" y="1788"/>
                  </a:lnTo>
                  <a:lnTo>
                    <a:pt x="432" y="1824"/>
                  </a:lnTo>
                  <a:lnTo>
                    <a:pt x="460" y="1858"/>
                  </a:lnTo>
                  <a:lnTo>
                    <a:pt x="460" y="1858"/>
                  </a:lnTo>
                  <a:lnTo>
                    <a:pt x="470" y="1854"/>
                  </a:lnTo>
                  <a:lnTo>
                    <a:pt x="480" y="1852"/>
                  </a:lnTo>
                  <a:lnTo>
                    <a:pt x="480" y="1852"/>
                  </a:lnTo>
                  <a:close/>
                  <a:moveTo>
                    <a:pt x="2224" y="54"/>
                  </a:moveTo>
                  <a:lnTo>
                    <a:pt x="2224" y="54"/>
                  </a:lnTo>
                  <a:lnTo>
                    <a:pt x="2238" y="56"/>
                  </a:lnTo>
                  <a:lnTo>
                    <a:pt x="2254" y="58"/>
                  </a:lnTo>
                  <a:lnTo>
                    <a:pt x="2268" y="60"/>
                  </a:lnTo>
                  <a:lnTo>
                    <a:pt x="2280" y="66"/>
                  </a:lnTo>
                  <a:lnTo>
                    <a:pt x="2294" y="72"/>
                  </a:lnTo>
                  <a:lnTo>
                    <a:pt x="2306" y="80"/>
                  </a:lnTo>
                  <a:lnTo>
                    <a:pt x="2318" y="88"/>
                  </a:lnTo>
                  <a:lnTo>
                    <a:pt x="2328" y="98"/>
                  </a:lnTo>
                  <a:lnTo>
                    <a:pt x="2338" y="108"/>
                  </a:lnTo>
                  <a:lnTo>
                    <a:pt x="2346" y="120"/>
                  </a:lnTo>
                  <a:lnTo>
                    <a:pt x="2354" y="132"/>
                  </a:lnTo>
                  <a:lnTo>
                    <a:pt x="2360" y="144"/>
                  </a:lnTo>
                  <a:lnTo>
                    <a:pt x="2364" y="158"/>
                  </a:lnTo>
                  <a:lnTo>
                    <a:pt x="2368" y="172"/>
                  </a:lnTo>
                  <a:lnTo>
                    <a:pt x="2370" y="188"/>
                  </a:lnTo>
                  <a:lnTo>
                    <a:pt x="2372" y="202"/>
                  </a:lnTo>
                  <a:lnTo>
                    <a:pt x="2372" y="202"/>
                  </a:lnTo>
                  <a:lnTo>
                    <a:pt x="2370" y="218"/>
                  </a:lnTo>
                  <a:lnTo>
                    <a:pt x="2368" y="232"/>
                  </a:lnTo>
                  <a:lnTo>
                    <a:pt x="2364" y="246"/>
                  </a:lnTo>
                  <a:lnTo>
                    <a:pt x="2360" y="260"/>
                  </a:lnTo>
                  <a:lnTo>
                    <a:pt x="2354" y="272"/>
                  </a:lnTo>
                  <a:lnTo>
                    <a:pt x="2346" y="286"/>
                  </a:lnTo>
                  <a:lnTo>
                    <a:pt x="2338" y="296"/>
                  </a:lnTo>
                  <a:lnTo>
                    <a:pt x="2328" y="306"/>
                  </a:lnTo>
                  <a:lnTo>
                    <a:pt x="2318" y="316"/>
                  </a:lnTo>
                  <a:lnTo>
                    <a:pt x="2306" y="326"/>
                  </a:lnTo>
                  <a:lnTo>
                    <a:pt x="2294" y="332"/>
                  </a:lnTo>
                  <a:lnTo>
                    <a:pt x="2280" y="338"/>
                  </a:lnTo>
                  <a:lnTo>
                    <a:pt x="2268" y="344"/>
                  </a:lnTo>
                  <a:lnTo>
                    <a:pt x="2254" y="348"/>
                  </a:lnTo>
                  <a:lnTo>
                    <a:pt x="2238" y="350"/>
                  </a:lnTo>
                  <a:lnTo>
                    <a:pt x="2224" y="350"/>
                  </a:lnTo>
                  <a:lnTo>
                    <a:pt x="2224" y="350"/>
                  </a:lnTo>
                  <a:lnTo>
                    <a:pt x="2208" y="350"/>
                  </a:lnTo>
                  <a:lnTo>
                    <a:pt x="2194" y="348"/>
                  </a:lnTo>
                  <a:lnTo>
                    <a:pt x="2180" y="344"/>
                  </a:lnTo>
                  <a:lnTo>
                    <a:pt x="2166" y="338"/>
                  </a:lnTo>
                  <a:lnTo>
                    <a:pt x="2152" y="332"/>
                  </a:lnTo>
                  <a:lnTo>
                    <a:pt x="2140" y="326"/>
                  </a:lnTo>
                  <a:lnTo>
                    <a:pt x="2130" y="316"/>
                  </a:lnTo>
                  <a:lnTo>
                    <a:pt x="2118" y="306"/>
                  </a:lnTo>
                  <a:lnTo>
                    <a:pt x="2110" y="296"/>
                  </a:lnTo>
                  <a:lnTo>
                    <a:pt x="2100" y="286"/>
                  </a:lnTo>
                  <a:lnTo>
                    <a:pt x="2094" y="272"/>
                  </a:lnTo>
                  <a:lnTo>
                    <a:pt x="2086" y="260"/>
                  </a:lnTo>
                  <a:lnTo>
                    <a:pt x="2082" y="246"/>
                  </a:lnTo>
                  <a:lnTo>
                    <a:pt x="2078" y="232"/>
                  </a:lnTo>
                  <a:lnTo>
                    <a:pt x="2076" y="218"/>
                  </a:lnTo>
                  <a:lnTo>
                    <a:pt x="2076" y="202"/>
                  </a:lnTo>
                  <a:lnTo>
                    <a:pt x="2076" y="202"/>
                  </a:lnTo>
                  <a:lnTo>
                    <a:pt x="2076" y="188"/>
                  </a:lnTo>
                  <a:lnTo>
                    <a:pt x="2078" y="172"/>
                  </a:lnTo>
                  <a:lnTo>
                    <a:pt x="2082" y="158"/>
                  </a:lnTo>
                  <a:lnTo>
                    <a:pt x="2086" y="144"/>
                  </a:lnTo>
                  <a:lnTo>
                    <a:pt x="2094" y="132"/>
                  </a:lnTo>
                  <a:lnTo>
                    <a:pt x="2100" y="120"/>
                  </a:lnTo>
                  <a:lnTo>
                    <a:pt x="2110" y="108"/>
                  </a:lnTo>
                  <a:lnTo>
                    <a:pt x="2118" y="98"/>
                  </a:lnTo>
                  <a:lnTo>
                    <a:pt x="2130" y="88"/>
                  </a:lnTo>
                  <a:lnTo>
                    <a:pt x="2140" y="80"/>
                  </a:lnTo>
                  <a:lnTo>
                    <a:pt x="2152" y="72"/>
                  </a:lnTo>
                  <a:lnTo>
                    <a:pt x="2166" y="66"/>
                  </a:lnTo>
                  <a:lnTo>
                    <a:pt x="2180" y="60"/>
                  </a:lnTo>
                  <a:lnTo>
                    <a:pt x="2194" y="58"/>
                  </a:lnTo>
                  <a:lnTo>
                    <a:pt x="2208" y="56"/>
                  </a:lnTo>
                  <a:lnTo>
                    <a:pt x="2224" y="54"/>
                  </a:lnTo>
                  <a:lnTo>
                    <a:pt x="2224" y="54"/>
                  </a:lnTo>
                  <a:close/>
                  <a:moveTo>
                    <a:pt x="204" y="54"/>
                  </a:moveTo>
                  <a:lnTo>
                    <a:pt x="204" y="54"/>
                  </a:lnTo>
                  <a:lnTo>
                    <a:pt x="188" y="56"/>
                  </a:lnTo>
                  <a:lnTo>
                    <a:pt x="174" y="58"/>
                  </a:lnTo>
                  <a:lnTo>
                    <a:pt x="160" y="60"/>
                  </a:lnTo>
                  <a:lnTo>
                    <a:pt x="146" y="66"/>
                  </a:lnTo>
                  <a:lnTo>
                    <a:pt x="132" y="72"/>
                  </a:lnTo>
                  <a:lnTo>
                    <a:pt x="120" y="80"/>
                  </a:lnTo>
                  <a:lnTo>
                    <a:pt x="108" y="88"/>
                  </a:lnTo>
                  <a:lnTo>
                    <a:pt x="98" y="98"/>
                  </a:lnTo>
                  <a:lnTo>
                    <a:pt x="88" y="108"/>
                  </a:lnTo>
                  <a:lnTo>
                    <a:pt x="80" y="120"/>
                  </a:lnTo>
                  <a:lnTo>
                    <a:pt x="72" y="132"/>
                  </a:lnTo>
                  <a:lnTo>
                    <a:pt x="66" y="144"/>
                  </a:lnTo>
                  <a:lnTo>
                    <a:pt x="62" y="158"/>
                  </a:lnTo>
                  <a:lnTo>
                    <a:pt x="58" y="172"/>
                  </a:lnTo>
                  <a:lnTo>
                    <a:pt x="56" y="188"/>
                  </a:lnTo>
                  <a:lnTo>
                    <a:pt x="56" y="202"/>
                  </a:lnTo>
                  <a:lnTo>
                    <a:pt x="56" y="202"/>
                  </a:lnTo>
                  <a:lnTo>
                    <a:pt x="56" y="218"/>
                  </a:lnTo>
                  <a:lnTo>
                    <a:pt x="58" y="232"/>
                  </a:lnTo>
                  <a:lnTo>
                    <a:pt x="62" y="246"/>
                  </a:lnTo>
                  <a:lnTo>
                    <a:pt x="66" y="260"/>
                  </a:lnTo>
                  <a:lnTo>
                    <a:pt x="72" y="272"/>
                  </a:lnTo>
                  <a:lnTo>
                    <a:pt x="80" y="286"/>
                  </a:lnTo>
                  <a:lnTo>
                    <a:pt x="88" y="296"/>
                  </a:lnTo>
                  <a:lnTo>
                    <a:pt x="98" y="306"/>
                  </a:lnTo>
                  <a:lnTo>
                    <a:pt x="108" y="316"/>
                  </a:lnTo>
                  <a:lnTo>
                    <a:pt x="120" y="326"/>
                  </a:lnTo>
                  <a:lnTo>
                    <a:pt x="132" y="332"/>
                  </a:lnTo>
                  <a:lnTo>
                    <a:pt x="146" y="338"/>
                  </a:lnTo>
                  <a:lnTo>
                    <a:pt x="160" y="344"/>
                  </a:lnTo>
                  <a:lnTo>
                    <a:pt x="174" y="348"/>
                  </a:lnTo>
                  <a:lnTo>
                    <a:pt x="188" y="350"/>
                  </a:lnTo>
                  <a:lnTo>
                    <a:pt x="204" y="350"/>
                  </a:lnTo>
                  <a:lnTo>
                    <a:pt x="204" y="350"/>
                  </a:lnTo>
                  <a:lnTo>
                    <a:pt x="218" y="350"/>
                  </a:lnTo>
                  <a:lnTo>
                    <a:pt x="232" y="348"/>
                  </a:lnTo>
                  <a:lnTo>
                    <a:pt x="248" y="344"/>
                  </a:lnTo>
                  <a:lnTo>
                    <a:pt x="260" y="338"/>
                  </a:lnTo>
                  <a:lnTo>
                    <a:pt x="274" y="332"/>
                  </a:lnTo>
                  <a:lnTo>
                    <a:pt x="286" y="326"/>
                  </a:lnTo>
                  <a:lnTo>
                    <a:pt x="298" y="316"/>
                  </a:lnTo>
                  <a:lnTo>
                    <a:pt x="308" y="306"/>
                  </a:lnTo>
                  <a:lnTo>
                    <a:pt x="318" y="296"/>
                  </a:lnTo>
                  <a:lnTo>
                    <a:pt x="326" y="286"/>
                  </a:lnTo>
                  <a:lnTo>
                    <a:pt x="334" y="272"/>
                  </a:lnTo>
                  <a:lnTo>
                    <a:pt x="340" y="260"/>
                  </a:lnTo>
                  <a:lnTo>
                    <a:pt x="344" y="246"/>
                  </a:lnTo>
                  <a:lnTo>
                    <a:pt x="348" y="232"/>
                  </a:lnTo>
                  <a:lnTo>
                    <a:pt x="350" y="218"/>
                  </a:lnTo>
                  <a:lnTo>
                    <a:pt x="352" y="202"/>
                  </a:lnTo>
                  <a:lnTo>
                    <a:pt x="352" y="202"/>
                  </a:lnTo>
                  <a:lnTo>
                    <a:pt x="350" y="188"/>
                  </a:lnTo>
                  <a:lnTo>
                    <a:pt x="348" y="172"/>
                  </a:lnTo>
                  <a:lnTo>
                    <a:pt x="344" y="158"/>
                  </a:lnTo>
                  <a:lnTo>
                    <a:pt x="340" y="144"/>
                  </a:lnTo>
                  <a:lnTo>
                    <a:pt x="334" y="132"/>
                  </a:lnTo>
                  <a:lnTo>
                    <a:pt x="326" y="120"/>
                  </a:lnTo>
                  <a:lnTo>
                    <a:pt x="318" y="108"/>
                  </a:lnTo>
                  <a:lnTo>
                    <a:pt x="308" y="98"/>
                  </a:lnTo>
                  <a:lnTo>
                    <a:pt x="298" y="88"/>
                  </a:lnTo>
                  <a:lnTo>
                    <a:pt x="286" y="80"/>
                  </a:lnTo>
                  <a:lnTo>
                    <a:pt x="274" y="72"/>
                  </a:lnTo>
                  <a:lnTo>
                    <a:pt x="260" y="66"/>
                  </a:lnTo>
                  <a:lnTo>
                    <a:pt x="248" y="60"/>
                  </a:lnTo>
                  <a:lnTo>
                    <a:pt x="232" y="58"/>
                  </a:lnTo>
                  <a:lnTo>
                    <a:pt x="218" y="56"/>
                  </a:lnTo>
                  <a:lnTo>
                    <a:pt x="204" y="54"/>
                  </a:lnTo>
                  <a:lnTo>
                    <a:pt x="204" y="54"/>
                  </a:lnTo>
                  <a:close/>
                  <a:moveTo>
                    <a:pt x="2224" y="2304"/>
                  </a:moveTo>
                  <a:lnTo>
                    <a:pt x="2224" y="2304"/>
                  </a:lnTo>
                  <a:lnTo>
                    <a:pt x="2238" y="2304"/>
                  </a:lnTo>
                  <a:lnTo>
                    <a:pt x="2254" y="2302"/>
                  </a:lnTo>
                  <a:lnTo>
                    <a:pt x="2268" y="2298"/>
                  </a:lnTo>
                  <a:lnTo>
                    <a:pt x="2280" y="2292"/>
                  </a:lnTo>
                  <a:lnTo>
                    <a:pt x="2294" y="2286"/>
                  </a:lnTo>
                  <a:lnTo>
                    <a:pt x="2306" y="2278"/>
                  </a:lnTo>
                  <a:lnTo>
                    <a:pt x="2318" y="2270"/>
                  </a:lnTo>
                  <a:lnTo>
                    <a:pt x="2328" y="2260"/>
                  </a:lnTo>
                  <a:lnTo>
                    <a:pt x="2338" y="2250"/>
                  </a:lnTo>
                  <a:lnTo>
                    <a:pt x="2346" y="2238"/>
                  </a:lnTo>
                  <a:lnTo>
                    <a:pt x="2354" y="2226"/>
                  </a:lnTo>
                  <a:lnTo>
                    <a:pt x="2360" y="2214"/>
                  </a:lnTo>
                  <a:lnTo>
                    <a:pt x="2364" y="2200"/>
                  </a:lnTo>
                  <a:lnTo>
                    <a:pt x="2368" y="2186"/>
                  </a:lnTo>
                  <a:lnTo>
                    <a:pt x="2370" y="2172"/>
                  </a:lnTo>
                  <a:lnTo>
                    <a:pt x="2372" y="2156"/>
                  </a:lnTo>
                  <a:lnTo>
                    <a:pt x="2372" y="2156"/>
                  </a:lnTo>
                  <a:lnTo>
                    <a:pt x="2370" y="2140"/>
                  </a:lnTo>
                  <a:lnTo>
                    <a:pt x="2368" y="2126"/>
                  </a:lnTo>
                  <a:lnTo>
                    <a:pt x="2364" y="2112"/>
                  </a:lnTo>
                  <a:lnTo>
                    <a:pt x="2360" y="2098"/>
                  </a:lnTo>
                  <a:lnTo>
                    <a:pt x="2354" y="2086"/>
                  </a:lnTo>
                  <a:lnTo>
                    <a:pt x="2346" y="2074"/>
                  </a:lnTo>
                  <a:lnTo>
                    <a:pt x="2338" y="2062"/>
                  </a:lnTo>
                  <a:lnTo>
                    <a:pt x="2328" y="2052"/>
                  </a:lnTo>
                  <a:lnTo>
                    <a:pt x="2318" y="2042"/>
                  </a:lnTo>
                  <a:lnTo>
                    <a:pt x="2306" y="2034"/>
                  </a:lnTo>
                  <a:lnTo>
                    <a:pt x="2294" y="2026"/>
                  </a:lnTo>
                  <a:lnTo>
                    <a:pt x="2280" y="2020"/>
                  </a:lnTo>
                  <a:lnTo>
                    <a:pt x="2268" y="2014"/>
                  </a:lnTo>
                  <a:lnTo>
                    <a:pt x="2254" y="2010"/>
                  </a:lnTo>
                  <a:lnTo>
                    <a:pt x="2238" y="2008"/>
                  </a:lnTo>
                  <a:lnTo>
                    <a:pt x="2224" y="2008"/>
                  </a:lnTo>
                  <a:lnTo>
                    <a:pt x="2224" y="2008"/>
                  </a:lnTo>
                  <a:lnTo>
                    <a:pt x="2208" y="2008"/>
                  </a:lnTo>
                  <a:lnTo>
                    <a:pt x="2194" y="2010"/>
                  </a:lnTo>
                  <a:lnTo>
                    <a:pt x="2180" y="2014"/>
                  </a:lnTo>
                  <a:lnTo>
                    <a:pt x="2166" y="2020"/>
                  </a:lnTo>
                  <a:lnTo>
                    <a:pt x="2152" y="2026"/>
                  </a:lnTo>
                  <a:lnTo>
                    <a:pt x="2140" y="2034"/>
                  </a:lnTo>
                  <a:lnTo>
                    <a:pt x="2130" y="2042"/>
                  </a:lnTo>
                  <a:lnTo>
                    <a:pt x="2118" y="2052"/>
                  </a:lnTo>
                  <a:lnTo>
                    <a:pt x="2110" y="2062"/>
                  </a:lnTo>
                  <a:lnTo>
                    <a:pt x="2100" y="2074"/>
                  </a:lnTo>
                  <a:lnTo>
                    <a:pt x="2094" y="2086"/>
                  </a:lnTo>
                  <a:lnTo>
                    <a:pt x="2086" y="2098"/>
                  </a:lnTo>
                  <a:lnTo>
                    <a:pt x="2082" y="2112"/>
                  </a:lnTo>
                  <a:lnTo>
                    <a:pt x="2078" y="2126"/>
                  </a:lnTo>
                  <a:lnTo>
                    <a:pt x="2076" y="2140"/>
                  </a:lnTo>
                  <a:lnTo>
                    <a:pt x="2076" y="2156"/>
                  </a:lnTo>
                  <a:lnTo>
                    <a:pt x="2076" y="2156"/>
                  </a:lnTo>
                  <a:lnTo>
                    <a:pt x="2076" y="2172"/>
                  </a:lnTo>
                  <a:lnTo>
                    <a:pt x="2078" y="2186"/>
                  </a:lnTo>
                  <a:lnTo>
                    <a:pt x="2082" y="2200"/>
                  </a:lnTo>
                  <a:lnTo>
                    <a:pt x="2086" y="2214"/>
                  </a:lnTo>
                  <a:lnTo>
                    <a:pt x="2094" y="2226"/>
                  </a:lnTo>
                  <a:lnTo>
                    <a:pt x="2100" y="2238"/>
                  </a:lnTo>
                  <a:lnTo>
                    <a:pt x="2110" y="2250"/>
                  </a:lnTo>
                  <a:lnTo>
                    <a:pt x="2118" y="2260"/>
                  </a:lnTo>
                  <a:lnTo>
                    <a:pt x="2130" y="2270"/>
                  </a:lnTo>
                  <a:lnTo>
                    <a:pt x="2140" y="2278"/>
                  </a:lnTo>
                  <a:lnTo>
                    <a:pt x="2152" y="2286"/>
                  </a:lnTo>
                  <a:lnTo>
                    <a:pt x="2166" y="2292"/>
                  </a:lnTo>
                  <a:lnTo>
                    <a:pt x="2180" y="2298"/>
                  </a:lnTo>
                  <a:lnTo>
                    <a:pt x="2194" y="2302"/>
                  </a:lnTo>
                  <a:lnTo>
                    <a:pt x="2208" y="2304"/>
                  </a:lnTo>
                  <a:lnTo>
                    <a:pt x="2224" y="2304"/>
                  </a:lnTo>
                  <a:lnTo>
                    <a:pt x="2224" y="2304"/>
                  </a:lnTo>
                  <a:close/>
                  <a:moveTo>
                    <a:pt x="204" y="2304"/>
                  </a:moveTo>
                  <a:lnTo>
                    <a:pt x="204" y="2304"/>
                  </a:lnTo>
                  <a:lnTo>
                    <a:pt x="188" y="2304"/>
                  </a:lnTo>
                  <a:lnTo>
                    <a:pt x="174" y="2302"/>
                  </a:lnTo>
                  <a:lnTo>
                    <a:pt x="160" y="2298"/>
                  </a:lnTo>
                  <a:lnTo>
                    <a:pt x="146" y="2292"/>
                  </a:lnTo>
                  <a:lnTo>
                    <a:pt x="132" y="2286"/>
                  </a:lnTo>
                  <a:lnTo>
                    <a:pt x="120" y="2278"/>
                  </a:lnTo>
                  <a:lnTo>
                    <a:pt x="108" y="2270"/>
                  </a:lnTo>
                  <a:lnTo>
                    <a:pt x="98" y="2260"/>
                  </a:lnTo>
                  <a:lnTo>
                    <a:pt x="88" y="2250"/>
                  </a:lnTo>
                  <a:lnTo>
                    <a:pt x="80" y="2238"/>
                  </a:lnTo>
                  <a:lnTo>
                    <a:pt x="72" y="2226"/>
                  </a:lnTo>
                  <a:lnTo>
                    <a:pt x="66" y="2214"/>
                  </a:lnTo>
                  <a:lnTo>
                    <a:pt x="62" y="2200"/>
                  </a:lnTo>
                  <a:lnTo>
                    <a:pt x="58" y="2186"/>
                  </a:lnTo>
                  <a:lnTo>
                    <a:pt x="56" y="2172"/>
                  </a:lnTo>
                  <a:lnTo>
                    <a:pt x="56" y="2156"/>
                  </a:lnTo>
                  <a:lnTo>
                    <a:pt x="56" y="2156"/>
                  </a:lnTo>
                  <a:lnTo>
                    <a:pt x="56" y="2140"/>
                  </a:lnTo>
                  <a:lnTo>
                    <a:pt x="58" y="2126"/>
                  </a:lnTo>
                  <a:lnTo>
                    <a:pt x="62" y="2112"/>
                  </a:lnTo>
                  <a:lnTo>
                    <a:pt x="66" y="2098"/>
                  </a:lnTo>
                  <a:lnTo>
                    <a:pt x="72" y="2086"/>
                  </a:lnTo>
                  <a:lnTo>
                    <a:pt x="80" y="2074"/>
                  </a:lnTo>
                  <a:lnTo>
                    <a:pt x="88" y="2062"/>
                  </a:lnTo>
                  <a:lnTo>
                    <a:pt x="98" y="2052"/>
                  </a:lnTo>
                  <a:lnTo>
                    <a:pt x="108" y="2042"/>
                  </a:lnTo>
                  <a:lnTo>
                    <a:pt x="120" y="2034"/>
                  </a:lnTo>
                  <a:lnTo>
                    <a:pt x="132" y="2026"/>
                  </a:lnTo>
                  <a:lnTo>
                    <a:pt x="146" y="2020"/>
                  </a:lnTo>
                  <a:lnTo>
                    <a:pt x="160" y="2014"/>
                  </a:lnTo>
                  <a:lnTo>
                    <a:pt x="174" y="2010"/>
                  </a:lnTo>
                  <a:lnTo>
                    <a:pt x="188" y="2008"/>
                  </a:lnTo>
                  <a:lnTo>
                    <a:pt x="204" y="2008"/>
                  </a:lnTo>
                  <a:lnTo>
                    <a:pt x="204" y="2008"/>
                  </a:lnTo>
                  <a:lnTo>
                    <a:pt x="218" y="2008"/>
                  </a:lnTo>
                  <a:lnTo>
                    <a:pt x="232" y="2010"/>
                  </a:lnTo>
                  <a:lnTo>
                    <a:pt x="248" y="2014"/>
                  </a:lnTo>
                  <a:lnTo>
                    <a:pt x="260" y="2020"/>
                  </a:lnTo>
                  <a:lnTo>
                    <a:pt x="274" y="2026"/>
                  </a:lnTo>
                  <a:lnTo>
                    <a:pt x="286" y="2034"/>
                  </a:lnTo>
                  <a:lnTo>
                    <a:pt x="298" y="2042"/>
                  </a:lnTo>
                  <a:lnTo>
                    <a:pt x="308" y="2052"/>
                  </a:lnTo>
                  <a:lnTo>
                    <a:pt x="318" y="2062"/>
                  </a:lnTo>
                  <a:lnTo>
                    <a:pt x="326" y="2074"/>
                  </a:lnTo>
                  <a:lnTo>
                    <a:pt x="334" y="2086"/>
                  </a:lnTo>
                  <a:lnTo>
                    <a:pt x="340" y="2098"/>
                  </a:lnTo>
                  <a:lnTo>
                    <a:pt x="344" y="2112"/>
                  </a:lnTo>
                  <a:lnTo>
                    <a:pt x="348" y="2126"/>
                  </a:lnTo>
                  <a:lnTo>
                    <a:pt x="350" y="2140"/>
                  </a:lnTo>
                  <a:lnTo>
                    <a:pt x="352" y="2156"/>
                  </a:lnTo>
                  <a:lnTo>
                    <a:pt x="352" y="2156"/>
                  </a:lnTo>
                  <a:lnTo>
                    <a:pt x="350" y="2172"/>
                  </a:lnTo>
                  <a:lnTo>
                    <a:pt x="348" y="2186"/>
                  </a:lnTo>
                  <a:lnTo>
                    <a:pt x="344" y="2200"/>
                  </a:lnTo>
                  <a:lnTo>
                    <a:pt x="340" y="2214"/>
                  </a:lnTo>
                  <a:lnTo>
                    <a:pt x="334" y="2226"/>
                  </a:lnTo>
                  <a:lnTo>
                    <a:pt x="326" y="2238"/>
                  </a:lnTo>
                  <a:lnTo>
                    <a:pt x="318" y="2250"/>
                  </a:lnTo>
                  <a:lnTo>
                    <a:pt x="308" y="2260"/>
                  </a:lnTo>
                  <a:lnTo>
                    <a:pt x="298" y="2270"/>
                  </a:lnTo>
                  <a:lnTo>
                    <a:pt x="286" y="2278"/>
                  </a:lnTo>
                  <a:lnTo>
                    <a:pt x="274" y="2286"/>
                  </a:lnTo>
                  <a:lnTo>
                    <a:pt x="260" y="2292"/>
                  </a:lnTo>
                  <a:lnTo>
                    <a:pt x="248" y="2298"/>
                  </a:lnTo>
                  <a:lnTo>
                    <a:pt x="232" y="2302"/>
                  </a:lnTo>
                  <a:lnTo>
                    <a:pt x="218" y="2304"/>
                  </a:lnTo>
                  <a:lnTo>
                    <a:pt x="204" y="2304"/>
                  </a:lnTo>
                  <a:lnTo>
                    <a:pt x="204" y="2304"/>
                  </a:lnTo>
                  <a:close/>
                </a:path>
              </a:pathLst>
            </a:custGeom>
            <a:solidFill>
              <a:srgbClr val="D4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8"/>
            <p:cNvSpPr>
              <a:spLocks noEditPoints="1"/>
            </p:cNvSpPr>
            <p:nvPr/>
          </p:nvSpPr>
          <p:spPr bwMode="auto">
            <a:xfrm>
              <a:off x="8264034" y="1147603"/>
              <a:ext cx="260623" cy="264826"/>
            </a:xfrm>
            <a:custGeom>
              <a:avLst/>
              <a:gdLst>
                <a:gd name="T0" fmla="*/ 62 w 124"/>
                <a:gd name="T1" fmla="*/ 18 h 126"/>
                <a:gd name="T2" fmla="*/ 44 w 124"/>
                <a:gd name="T3" fmla="*/ 22 h 126"/>
                <a:gd name="T4" fmla="*/ 28 w 124"/>
                <a:gd name="T5" fmla="*/ 34 h 126"/>
                <a:gd name="T6" fmla="*/ 22 w 124"/>
                <a:gd name="T7" fmla="*/ 42 h 126"/>
                <a:gd name="T8" fmla="*/ 18 w 124"/>
                <a:gd name="T9" fmla="*/ 58 h 126"/>
                <a:gd name="T10" fmla="*/ 18 w 124"/>
                <a:gd name="T11" fmla="*/ 76 h 126"/>
                <a:gd name="T12" fmla="*/ 26 w 124"/>
                <a:gd name="T13" fmla="*/ 92 h 126"/>
                <a:gd name="T14" fmla="*/ 32 w 124"/>
                <a:gd name="T15" fmla="*/ 98 h 126"/>
                <a:gd name="T16" fmla="*/ 46 w 124"/>
                <a:gd name="T17" fmla="*/ 106 h 126"/>
                <a:gd name="T18" fmla="*/ 62 w 124"/>
                <a:gd name="T19" fmla="*/ 108 h 126"/>
                <a:gd name="T20" fmla="*/ 72 w 124"/>
                <a:gd name="T21" fmla="*/ 108 h 126"/>
                <a:gd name="T22" fmla="*/ 90 w 124"/>
                <a:gd name="T23" fmla="*/ 100 h 126"/>
                <a:gd name="T24" fmla="*/ 96 w 124"/>
                <a:gd name="T25" fmla="*/ 92 h 126"/>
                <a:gd name="T26" fmla="*/ 106 w 124"/>
                <a:gd name="T27" fmla="*/ 78 h 126"/>
                <a:gd name="T28" fmla="*/ 108 w 124"/>
                <a:gd name="T29" fmla="*/ 60 h 126"/>
                <a:gd name="T30" fmla="*/ 106 w 124"/>
                <a:gd name="T31" fmla="*/ 50 h 126"/>
                <a:gd name="T32" fmla="*/ 98 w 124"/>
                <a:gd name="T33" fmla="*/ 34 h 126"/>
                <a:gd name="T34" fmla="*/ 92 w 124"/>
                <a:gd name="T35" fmla="*/ 28 h 126"/>
                <a:gd name="T36" fmla="*/ 78 w 124"/>
                <a:gd name="T37" fmla="*/ 20 h 126"/>
                <a:gd name="T38" fmla="*/ 62 w 124"/>
                <a:gd name="T39" fmla="*/ 18 h 126"/>
                <a:gd name="T40" fmla="*/ 62 w 124"/>
                <a:gd name="T41" fmla="*/ 126 h 126"/>
                <a:gd name="T42" fmla="*/ 52 w 124"/>
                <a:gd name="T43" fmla="*/ 124 h 126"/>
                <a:gd name="T44" fmla="*/ 30 w 124"/>
                <a:gd name="T45" fmla="*/ 118 h 126"/>
                <a:gd name="T46" fmla="*/ 22 w 124"/>
                <a:gd name="T47" fmla="*/ 110 h 126"/>
                <a:gd name="T48" fmla="*/ 6 w 124"/>
                <a:gd name="T49" fmla="*/ 92 h 126"/>
                <a:gd name="T50" fmla="*/ 0 w 124"/>
                <a:gd name="T51" fmla="*/ 68 h 126"/>
                <a:gd name="T52" fmla="*/ 2 w 124"/>
                <a:gd name="T53" fmla="*/ 44 h 126"/>
                <a:gd name="T54" fmla="*/ 14 w 124"/>
                <a:gd name="T55" fmla="*/ 22 h 126"/>
                <a:gd name="T56" fmla="*/ 24 w 124"/>
                <a:gd name="T57" fmla="*/ 14 h 126"/>
                <a:gd name="T58" fmla="*/ 48 w 124"/>
                <a:gd name="T59" fmla="*/ 2 h 126"/>
                <a:gd name="T60" fmla="*/ 62 w 124"/>
                <a:gd name="T61" fmla="*/ 0 h 126"/>
                <a:gd name="T62" fmla="*/ 84 w 124"/>
                <a:gd name="T63" fmla="*/ 4 h 126"/>
                <a:gd name="T64" fmla="*/ 102 w 124"/>
                <a:gd name="T65" fmla="*/ 16 h 126"/>
                <a:gd name="T66" fmla="*/ 112 w 124"/>
                <a:gd name="T67" fmla="*/ 24 h 126"/>
                <a:gd name="T68" fmla="*/ 122 w 124"/>
                <a:gd name="T69" fmla="*/ 46 h 126"/>
                <a:gd name="T70" fmla="*/ 124 w 124"/>
                <a:gd name="T71" fmla="*/ 58 h 126"/>
                <a:gd name="T72" fmla="*/ 122 w 124"/>
                <a:gd name="T73" fmla="*/ 82 h 126"/>
                <a:gd name="T74" fmla="*/ 110 w 124"/>
                <a:gd name="T75" fmla="*/ 104 h 126"/>
                <a:gd name="T76" fmla="*/ 100 w 124"/>
                <a:gd name="T77" fmla="*/ 114 h 126"/>
                <a:gd name="T78" fmla="*/ 76 w 124"/>
                <a:gd name="T79" fmla="*/ 124 h 126"/>
                <a:gd name="T80" fmla="*/ 62 w 124"/>
                <a:gd name="T8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6">
                  <a:moveTo>
                    <a:pt x="62" y="18"/>
                  </a:moveTo>
                  <a:lnTo>
                    <a:pt x="62" y="18"/>
                  </a:lnTo>
                  <a:lnTo>
                    <a:pt x="52" y="18"/>
                  </a:lnTo>
                  <a:lnTo>
                    <a:pt x="44" y="22"/>
                  </a:lnTo>
                  <a:lnTo>
                    <a:pt x="34" y="2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2" y="42"/>
                  </a:lnTo>
                  <a:lnTo>
                    <a:pt x="18" y="50"/>
                  </a:lnTo>
                  <a:lnTo>
                    <a:pt x="18" y="58"/>
                  </a:lnTo>
                  <a:lnTo>
                    <a:pt x="16" y="66"/>
                  </a:lnTo>
                  <a:lnTo>
                    <a:pt x="18" y="76"/>
                  </a:lnTo>
                  <a:lnTo>
                    <a:pt x="22" y="84"/>
                  </a:lnTo>
                  <a:lnTo>
                    <a:pt x="26" y="92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40" y="102"/>
                  </a:lnTo>
                  <a:lnTo>
                    <a:pt x="46" y="106"/>
                  </a:lnTo>
                  <a:lnTo>
                    <a:pt x="54" y="108"/>
                  </a:lnTo>
                  <a:lnTo>
                    <a:pt x="62" y="108"/>
                  </a:lnTo>
                  <a:lnTo>
                    <a:pt x="62" y="108"/>
                  </a:lnTo>
                  <a:lnTo>
                    <a:pt x="72" y="108"/>
                  </a:lnTo>
                  <a:lnTo>
                    <a:pt x="82" y="104"/>
                  </a:lnTo>
                  <a:lnTo>
                    <a:pt x="90" y="100"/>
                  </a:lnTo>
                  <a:lnTo>
                    <a:pt x="96" y="92"/>
                  </a:lnTo>
                  <a:lnTo>
                    <a:pt x="96" y="92"/>
                  </a:lnTo>
                  <a:lnTo>
                    <a:pt x="102" y="86"/>
                  </a:lnTo>
                  <a:lnTo>
                    <a:pt x="106" y="78"/>
                  </a:lnTo>
                  <a:lnTo>
                    <a:pt x="108" y="68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6" y="50"/>
                  </a:lnTo>
                  <a:lnTo>
                    <a:pt x="102" y="42"/>
                  </a:lnTo>
                  <a:lnTo>
                    <a:pt x="98" y="34"/>
                  </a:lnTo>
                  <a:lnTo>
                    <a:pt x="92" y="28"/>
                  </a:lnTo>
                  <a:lnTo>
                    <a:pt x="92" y="28"/>
                  </a:lnTo>
                  <a:lnTo>
                    <a:pt x="86" y="24"/>
                  </a:lnTo>
                  <a:lnTo>
                    <a:pt x="78" y="20"/>
                  </a:lnTo>
                  <a:lnTo>
                    <a:pt x="70" y="18"/>
                  </a:lnTo>
                  <a:lnTo>
                    <a:pt x="62" y="18"/>
                  </a:lnTo>
                  <a:lnTo>
                    <a:pt x="62" y="18"/>
                  </a:lnTo>
                  <a:close/>
                  <a:moveTo>
                    <a:pt x="62" y="126"/>
                  </a:moveTo>
                  <a:lnTo>
                    <a:pt x="62" y="126"/>
                  </a:lnTo>
                  <a:lnTo>
                    <a:pt x="52" y="124"/>
                  </a:lnTo>
                  <a:lnTo>
                    <a:pt x="40" y="122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22" y="110"/>
                  </a:lnTo>
                  <a:lnTo>
                    <a:pt x="12" y="102"/>
                  </a:lnTo>
                  <a:lnTo>
                    <a:pt x="6" y="92"/>
                  </a:lnTo>
                  <a:lnTo>
                    <a:pt x="2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2" y="44"/>
                  </a:lnTo>
                  <a:lnTo>
                    <a:pt x="8" y="3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24" y="14"/>
                  </a:lnTo>
                  <a:lnTo>
                    <a:pt x="36" y="6"/>
                  </a:lnTo>
                  <a:lnTo>
                    <a:pt x="4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4" y="2"/>
                  </a:lnTo>
                  <a:lnTo>
                    <a:pt x="84" y="4"/>
                  </a:lnTo>
                  <a:lnTo>
                    <a:pt x="94" y="8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12" y="24"/>
                  </a:lnTo>
                  <a:lnTo>
                    <a:pt x="118" y="34"/>
                  </a:lnTo>
                  <a:lnTo>
                    <a:pt x="122" y="46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70"/>
                  </a:lnTo>
                  <a:lnTo>
                    <a:pt x="122" y="82"/>
                  </a:lnTo>
                  <a:lnTo>
                    <a:pt x="118" y="94"/>
                  </a:lnTo>
                  <a:lnTo>
                    <a:pt x="110" y="104"/>
                  </a:lnTo>
                  <a:lnTo>
                    <a:pt x="110" y="104"/>
                  </a:lnTo>
                  <a:lnTo>
                    <a:pt x="100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2" y="126"/>
                  </a:lnTo>
                  <a:lnTo>
                    <a:pt x="62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8268238" y="1353579"/>
              <a:ext cx="67257" cy="71461"/>
            </a:xfrm>
            <a:custGeom>
              <a:avLst/>
              <a:gdLst>
                <a:gd name="T0" fmla="*/ 14 w 32"/>
                <a:gd name="T1" fmla="*/ 34 h 34"/>
                <a:gd name="T2" fmla="*/ 0 w 32"/>
                <a:gd name="T3" fmla="*/ 22 h 34"/>
                <a:gd name="T4" fmla="*/ 18 w 32"/>
                <a:gd name="T5" fmla="*/ 0 h 34"/>
                <a:gd name="T6" fmla="*/ 32 w 32"/>
                <a:gd name="T7" fmla="*/ 12 h 34"/>
                <a:gd name="T8" fmla="*/ 14 w 32"/>
                <a:gd name="T9" fmla="*/ 34 h 34"/>
                <a:gd name="T10" fmla="*/ 14 w 3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4">
                  <a:moveTo>
                    <a:pt x="14" y="34"/>
                  </a:moveTo>
                  <a:lnTo>
                    <a:pt x="0" y="22"/>
                  </a:lnTo>
                  <a:lnTo>
                    <a:pt x="18" y="0"/>
                  </a:lnTo>
                  <a:lnTo>
                    <a:pt x="32" y="1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0"/>
            <p:cNvSpPr>
              <a:spLocks/>
            </p:cNvSpPr>
            <p:nvPr/>
          </p:nvSpPr>
          <p:spPr bwMode="auto">
            <a:xfrm>
              <a:off x="8188370" y="1395615"/>
              <a:ext cx="113497" cy="121904"/>
            </a:xfrm>
            <a:custGeom>
              <a:avLst/>
              <a:gdLst>
                <a:gd name="T0" fmla="*/ 24 w 54"/>
                <a:gd name="T1" fmla="*/ 54 h 58"/>
                <a:gd name="T2" fmla="*/ 24 w 54"/>
                <a:gd name="T3" fmla="*/ 54 h 58"/>
                <a:gd name="T4" fmla="*/ 22 w 54"/>
                <a:gd name="T5" fmla="*/ 58 h 58"/>
                <a:gd name="T6" fmla="*/ 18 w 54"/>
                <a:gd name="T7" fmla="*/ 58 h 58"/>
                <a:gd name="T8" fmla="*/ 14 w 54"/>
                <a:gd name="T9" fmla="*/ 58 h 58"/>
                <a:gd name="T10" fmla="*/ 12 w 54"/>
                <a:gd name="T11" fmla="*/ 56 h 58"/>
                <a:gd name="T12" fmla="*/ 4 w 54"/>
                <a:gd name="T13" fmla="*/ 48 h 58"/>
                <a:gd name="T14" fmla="*/ 4 w 54"/>
                <a:gd name="T15" fmla="*/ 48 h 58"/>
                <a:gd name="T16" fmla="*/ 0 w 54"/>
                <a:gd name="T17" fmla="*/ 46 h 58"/>
                <a:gd name="T18" fmla="*/ 0 w 54"/>
                <a:gd name="T19" fmla="*/ 42 h 58"/>
                <a:gd name="T20" fmla="*/ 0 w 54"/>
                <a:gd name="T21" fmla="*/ 40 h 58"/>
                <a:gd name="T22" fmla="*/ 2 w 54"/>
                <a:gd name="T23" fmla="*/ 36 h 58"/>
                <a:gd name="T24" fmla="*/ 30 w 54"/>
                <a:gd name="T25" fmla="*/ 2 h 58"/>
                <a:gd name="T26" fmla="*/ 30 w 54"/>
                <a:gd name="T27" fmla="*/ 2 h 58"/>
                <a:gd name="T28" fmla="*/ 34 w 54"/>
                <a:gd name="T29" fmla="*/ 0 h 58"/>
                <a:gd name="T30" fmla="*/ 36 w 54"/>
                <a:gd name="T31" fmla="*/ 0 h 58"/>
                <a:gd name="T32" fmla="*/ 40 w 54"/>
                <a:gd name="T33" fmla="*/ 0 h 58"/>
                <a:gd name="T34" fmla="*/ 42 w 54"/>
                <a:gd name="T35" fmla="*/ 2 h 58"/>
                <a:gd name="T36" fmla="*/ 52 w 54"/>
                <a:gd name="T37" fmla="*/ 10 h 58"/>
                <a:gd name="T38" fmla="*/ 52 w 54"/>
                <a:gd name="T39" fmla="*/ 10 h 58"/>
                <a:gd name="T40" fmla="*/ 54 w 54"/>
                <a:gd name="T41" fmla="*/ 12 h 58"/>
                <a:gd name="T42" fmla="*/ 54 w 54"/>
                <a:gd name="T43" fmla="*/ 16 h 58"/>
                <a:gd name="T44" fmla="*/ 54 w 54"/>
                <a:gd name="T45" fmla="*/ 18 h 58"/>
                <a:gd name="T46" fmla="*/ 52 w 54"/>
                <a:gd name="T47" fmla="*/ 22 h 58"/>
                <a:gd name="T48" fmla="*/ 24 w 54"/>
                <a:gd name="T49" fmla="*/ 54 h 58"/>
                <a:gd name="T50" fmla="*/ 24 w 54"/>
                <a:gd name="T5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8">
                  <a:moveTo>
                    <a:pt x="24" y="54"/>
                  </a:moveTo>
                  <a:lnTo>
                    <a:pt x="24" y="54"/>
                  </a:lnTo>
                  <a:lnTo>
                    <a:pt x="22" y="58"/>
                  </a:lnTo>
                  <a:lnTo>
                    <a:pt x="18" y="58"/>
                  </a:lnTo>
                  <a:lnTo>
                    <a:pt x="14" y="5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4" y="16"/>
                  </a:lnTo>
                  <a:lnTo>
                    <a:pt x="54" y="18"/>
                  </a:lnTo>
                  <a:lnTo>
                    <a:pt x="52" y="22"/>
                  </a:lnTo>
                  <a:lnTo>
                    <a:pt x="24" y="54"/>
                  </a:lnTo>
                  <a:lnTo>
                    <a:pt x="2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"/>
            <p:cNvSpPr>
              <a:spLocks/>
            </p:cNvSpPr>
            <p:nvPr/>
          </p:nvSpPr>
          <p:spPr bwMode="auto">
            <a:xfrm>
              <a:off x="8335495" y="1198046"/>
              <a:ext cx="84072" cy="42036"/>
            </a:xfrm>
            <a:custGeom>
              <a:avLst/>
              <a:gdLst>
                <a:gd name="T0" fmla="*/ 40 w 40"/>
                <a:gd name="T1" fmla="*/ 8 h 20"/>
                <a:gd name="T2" fmla="*/ 40 w 40"/>
                <a:gd name="T3" fmla="*/ 8 h 20"/>
                <a:gd name="T4" fmla="*/ 40 w 40"/>
                <a:gd name="T5" fmla="*/ 10 h 20"/>
                <a:gd name="T6" fmla="*/ 40 w 40"/>
                <a:gd name="T7" fmla="*/ 10 h 20"/>
                <a:gd name="T8" fmla="*/ 36 w 40"/>
                <a:gd name="T9" fmla="*/ 10 h 20"/>
                <a:gd name="T10" fmla="*/ 28 w 40"/>
                <a:gd name="T11" fmla="*/ 10 h 20"/>
                <a:gd name="T12" fmla="*/ 20 w 40"/>
                <a:gd name="T13" fmla="*/ 10 h 20"/>
                <a:gd name="T14" fmla="*/ 20 w 40"/>
                <a:gd name="T15" fmla="*/ 10 h 20"/>
                <a:gd name="T16" fmla="*/ 14 w 40"/>
                <a:gd name="T17" fmla="*/ 14 h 20"/>
                <a:gd name="T18" fmla="*/ 8 w 40"/>
                <a:gd name="T19" fmla="*/ 18 h 20"/>
                <a:gd name="T20" fmla="*/ 4 w 40"/>
                <a:gd name="T21" fmla="*/ 20 h 20"/>
                <a:gd name="T22" fmla="*/ 2 w 40"/>
                <a:gd name="T23" fmla="*/ 20 h 20"/>
                <a:gd name="T24" fmla="*/ 0 w 40"/>
                <a:gd name="T25" fmla="*/ 18 h 20"/>
                <a:gd name="T26" fmla="*/ 0 w 40"/>
                <a:gd name="T27" fmla="*/ 18 h 20"/>
                <a:gd name="T28" fmla="*/ 2 w 40"/>
                <a:gd name="T29" fmla="*/ 12 h 20"/>
                <a:gd name="T30" fmla="*/ 6 w 40"/>
                <a:gd name="T31" fmla="*/ 8 h 20"/>
                <a:gd name="T32" fmla="*/ 12 w 40"/>
                <a:gd name="T33" fmla="*/ 4 h 20"/>
                <a:gd name="T34" fmla="*/ 18 w 40"/>
                <a:gd name="T35" fmla="*/ 2 h 20"/>
                <a:gd name="T36" fmla="*/ 18 w 40"/>
                <a:gd name="T37" fmla="*/ 2 h 20"/>
                <a:gd name="T38" fmla="*/ 24 w 40"/>
                <a:gd name="T39" fmla="*/ 0 h 20"/>
                <a:gd name="T40" fmla="*/ 32 w 40"/>
                <a:gd name="T41" fmla="*/ 2 h 20"/>
                <a:gd name="T42" fmla="*/ 38 w 40"/>
                <a:gd name="T43" fmla="*/ 4 h 20"/>
                <a:gd name="T44" fmla="*/ 40 w 40"/>
                <a:gd name="T45" fmla="*/ 8 h 20"/>
                <a:gd name="T46" fmla="*/ 40 w 40"/>
                <a:gd name="T47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20">
                  <a:moveTo>
                    <a:pt x="40" y="8"/>
                  </a:moveTo>
                  <a:lnTo>
                    <a:pt x="40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6" y="10"/>
                  </a:lnTo>
                  <a:lnTo>
                    <a:pt x="28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4"/>
                  </a:lnTo>
                  <a:lnTo>
                    <a:pt x="8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>
              <a:off x="8427974" y="1210657"/>
              <a:ext cx="21018" cy="16814"/>
            </a:xfrm>
            <a:custGeom>
              <a:avLst/>
              <a:gdLst>
                <a:gd name="T0" fmla="*/ 10 w 10"/>
                <a:gd name="T1" fmla="*/ 6 h 8"/>
                <a:gd name="T2" fmla="*/ 10 w 10"/>
                <a:gd name="T3" fmla="*/ 6 h 8"/>
                <a:gd name="T4" fmla="*/ 8 w 10"/>
                <a:gd name="T5" fmla="*/ 8 h 8"/>
                <a:gd name="T6" fmla="*/ 6 w 10"/>
                <a:gd name="T7" fmla="*/ 8 h 8"/>
                <a:gd name="T8" fmla="*/ 2 w 10"/>
                <a:gd name="T9" fmla="*/ 8 h 8"/>
                <a:gd name="T10" fmla="*/ 2 w 10"/>
                <a:gd name="T11" fmla="*/ 8 h 8"/>
                <a:gd name="T12" fmla="*/ 0 w 10"/>
                <a:gd name="T13" fmla="*/ 6 h 8"/>
                <a:gd name="T14" fmla="*/ 0 w 10"/>
                <a:gd name="T15" fmla="*/ 4 h 8"/>
                <a:gd name="T16" fmla="*/ 0 w 10"/>
                <a:gd name="T17" fmla="*/ 4 h 8"/>
                <a:gd name="T18" fmla="*/ 0 w 10"/>
                <a:gd name="T19" fmla="*/ 0 h 8"/>
                <a:gd name="T20" fmla="*/ 4 w 10"/>
                <a:gd name="T21" fmla="*/ 0 h 8"/>
                <a:gd name="T22" fmla="*/ 4 w 10"/>
                <a:gd name="T23" fmla="*/ 0 h 8"/>
                <a:gd name="T24" fmla="*/ 8 w 10"/>
                <a:gd name="T25" fmla="*/ 4 h 8"/>
                <a:gd name="T26" fmla="*/ 10 w 10"/>
                <a:gd name="T27" fmla="*/ 4 h 8"/>
                <a:gd name="T28" fmla="*/ 10 w 10"/>
                <a:gd name="T29" fmla="*/ 6 h 8"/>
                <a:gd name="T30" fmla="*/ 10 w 10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8">
                  <a:moveTo>
                    <a:pt x="10" y="6"/>
                  </a:moveTo>
                  <a:lnTo>
                    <a:pt x="10" y="6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4110885" y="1113974"/>
              <a:ext cx="12611" cy="46240"/>
            </a:xfrm>
            <a:custGeom>
              <a:avLst/>
              <a:gdLst>
                <a:gd name="T0" fmla="*/ 6 w 6"/>
                <a:gd name="T1" fmla="*/ 18 h 22"/>
                <a:gd name="T2" fmla="*/ 6 w 6"/>
                <a:gd name="T3" fmla="*/ 18 h 22"/>
                <a:gd name="T4" fmla="*/ 4 w 6"/>
                <a:gd name="T5" fmla="*/ 20 h 22"/>
                <a:gd name="T6" fmla="*/ 2 w 6"/>
                <a:gd name="T7" fmla="*/ 22 h 22"/>
                <a:gd name="T8" fmla="*/ 2 w 6"/>
                <a:gd name="T9" fmla="*/ 22 h 22"/>
                <a:gd name="T10" fmla="*/ 2 w 6"/>
                <a:gd name="T11" fmla="*/ 22 h 22"/>
                <a:gd name="T12" fmla="*/ 0 w 6"/>
                <a:gd name="T13" fmla="*/ 20 h 22"/>
                <a:gd name="T14" fmla="*/ 0 w 6"/>
                <a:gd name="T15" fmla="*/ 18 h 22"/>
                <a:gd name="T16" fmla="*/ 0 w 6"/>
                <a:gd name="T17" fmla="*/ 2 h 22"/>
                <a:gd name="T18" fmla="*/ 0 w 6"/>
                <a:gd name="T19" fmla="*/ 2 h 22"/>
                <a:gd name="T20" fmla="*/ 0 w 6"/>
                <a:gd name="T21" fmla="*/ 0 h 22"/>
                <a:gd name="T22" fmla="*/ 2 w 6"/>
                <a:gd name="T23" fmla="*/ 0 h 22"/>
                <a:gd name="T24" fmla="*/ 2 w 6"/>
                <a:gd name="T25" fmla="*/ 0 h 22"/>
                <a:gd name="T26" fmla="*/ 2 w 6"/>
                <a:gd name="T27" fmla="*/ 0 h 22"/>
                <a:gd name="T28" fmla="*/ 4 w 6"/>
                <a:gd name="T29" fmla="*/ 0 h 22"/>
                <a:gd name="T30" fmla="*/ 6 w 6"/>
                <a:gd name="T31" fmla="*/ 2 h 22"/>
                <a:gd name="T32" fmla="*/ 6 w 6"/>
                <a:gd name="T33" fmla="*/ 18 h 22"/>
                <a:gd name="T34" fmla="*/ 6 w 6"/>
                <a:gd name="T3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22">
                  <a:moveTo>
                    <a:pt x="6" y="18"/>
                  </a:move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3967963" y="1181232"/>
              <a:ext cx="33629" cy="33629"/>
            </a:xfrm>
            <a:custGeom>
              <a:avLst/>
              <a:gdLst>
                <a:gd name="T0" fmla="*/ 16 w 16"/>
                <a:gd name="T1" fmla="*/ 12 h 16"/>
                <a:gd name="T2" fmla="*/ 16 w 16"/>
                <a:gd name="T3" fmla="*/ 12 h 16"/>
                <a:gd name="T4" fmla="*/ 16 w 16"/>
                <a:gd name="T5" fmla="*/ 14 h 16"/>
                <a:gd name="T6" fmla="*/ 16 w 16"/>
                <a:gd name="T7" fmla="*/ 16 h 16"/>
                <a:gd name="T8" fmla="*/ 16 w 16"/>
                <a:gd name="T9" fmla="*/ 16 h 16"/>
                <a:gd name="T10" fmla="*/ 16 w 16"/>
                <a:gd name="T11" fmla="*/ 16 h 16"/>
                <a:gd name="T12" fmla="*/ 14 w 16"/>
                <a:gd name="T13" fmla="*/ 16 h 16"/>
                <a:gd name="T14" fmla="*/ 12 w 16"/>
                <a:gd name="T15" fmla="*/ 16 h 16"/>
                <a:gd name="T16" fmla="*/ 0 w 16"/>
                <a:gd name="T17" fmla="*/ 6 h 16"/>
                <a:gd name="T18" fmla="*/ 0 w 16"/>
                <a:gd name="T19" fmla="*/ 6 h 16"/>
                <a:gd name="T20" fmla="*/ 0 w 16"/>
                <a:gd name="T21" fmla="*/ 4 h 16"/>
                <a:gd name="T22" fmla="*/ 0 w 16"/>
                <a:gd name="T23" fmla="*/ 2 h 16"/>
                <a:gd name="T24" fmla="*/ 0 w 16"/>
                <a:gd name="T25" fmla="*/ 2 h 16"/>
                <a:gd name="T26" fmla="*/ 0 w 16"/>
                <a:gd name="T27" fmla="*/ 2 h 16"/>
                <a:gd name="T28" fmla="*/ 2 w 16"/>
                <a:gd name="T29" fmla="*/ 0 h 16"/>
                <a:gd name="T30" fmla="*/ 4 w 16"/>
                <a:gd name="T31" fmla="*/ 2 h 16"/>
                <a:gd name="T32" fmla="*/ 16 w 16"/>
                <a:gd name="T33" fmla="*/ 12 h 16"/>
                <a:gd name="T34" fmla="*/ 16 w 16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6" y="12"/>
                  </a:moveTo>
                  <a:lnTo>
                    <a:pt x="16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3921724" y="1332561"/>
              <a:ext cx="42036" cy="12611"/>
            </a:xfrm>
            <a:custGeom>
              <a:avLst/>
              <a:gdLst>
                <a:gd name="T0" fmla="*/ 18 w 20"/>
                <a:gd name="T1" fmla="*/ 0 h 6"/>
                <a:gd name="T2" fmla="*/ 18 w 20"/>
                <a:gd name="T3" fmla="*/ 0 h 6"/>
                <a:gd name="T4" fmla="*/ 20 w 20"/>
                <a:gd name="T5" fmla="*/ 0 h 6"/>
                <a:gd name="T6" fmla="*/ 20 w 20"/>
                <a:gd name="T7" fmla="*/ 2 h 6"/>
                <a:gd name="T8" fmla="*/ 20 w 20"/>
                <a:gd name="T9" fmla="*/ 2 h 6"/>
                <a:gd name="T10" fmla="*/ 20 w 20"/>
                <a:gd name="T11" fmla="*/ 2 h 6"/>
                <a:gd name="T12" fmla="*/ 20 w 20"/>
                <a:gd name="T13" fmla="*/ 4 h 6"/>
                <a:gd name="T14" fmla="*/ 18 w 20"/>
                <a:gd name="T15" fmla="*/ 6 h 6"/>
                <a:gd name="T16" fmla="*/ 2 w 20"/>
                <a:gd name="T17" fmla="*/ 6 h 6"/>
                <a:gd name="T18" fmla="*/ 2 w 20"/>
                <a:gd name="T19" fmla="*/ 6 h 6"/>
                <a:gd name="T20" fmla="*/ 0 w 20"/>
                <a:gd name="T21" fmla="*/ 6 h 6"/>
                <a:gd name="T22" fmla="*/ 0 w 20"/>
                <a:gd name="T23" fmla="*/ 4 h 6"/>
                <a:gd name="T24" fmla="*/ 0 w 20"/>
                <a:gd name="T25" fmla="*/ 4 h 6"/>
                <a:gd name="T26" fmla="*/ 0 w 20"/>
                <a:gd name="T27" fmla="*/ 4 h 6"/>
                <a:gd name="T28" fmla="*/ 0 w 20"/>
                <a:gd name="T29" fmla="*/ 2 h 6"/>
                <a:gd name="T30" fmla="*/ 2 w 20"/>
                <a:gd name="T31" fmla="*/ 2 h 6"/>
                <a:gd name="T32" fmla="*/ 18 w 20"/>
                <a:gd name="T33" fmla="*/ 0 h 6"/>
                <a:gd name="T34" fmla="*/ 18 w 20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4279029" y="1319950"/>
              <a:ext cx="42036" cy="16814"/>
            </a:xfrm>
            <a:custGeom>
              <a:avLst/>
              <a:gdLst>
                <a:gd name="T0" fmla="*/ 2 w 20"/>
                <a:gd name="T1" fmla="*/ 6 h 8"/>
                <a:gd name="T2" fmla="*/ 2 w 20"/>
                <a:gd name="T3" fmla="*/ 6 h 8"/>
                <a:gd name="T4" fmla="*/ 0 w 20"/>
                <a:gd name="T5" fmla="*/ 6 h 8"/>
                <a:gd name="T6" fmla="*/ 0 w 20"/>
                <a:gd name="T7" fmla="*/ 4 h 8"/>
                <a:gd name="T8" fmla="*/ 0 w 20"/>
                <a:gd name="T9" fmla="*/ 4 h 8"/>
                <a:gd name="T10" fmla="*/ 0 w 20"/>
                <a:gd name="T11" fmla="*/ 4 h 8"/>
                <a:gd name="T12" fmla="*/ 0 w 20"/>
                <a:gd name="T13" fmla="*/ 2 h 8"/>
                <a:gd name="T14" fmla="*/ 2 w 20"/>
                <a:gd name="T15" fmla="*/ 0 h 8"/>
                <a:gd name="T16" fmla="*/ 18 w 20"/>
                <a:gd name="T17" fmla="*/ 2 h 8"/>
                <a:gd name="T18" fmla="*/ 18 w 20"/>
                <a:gd name="T19" fmla="*/ 2 h 8"/>
                <a:gd name="T20" fmla="*/ 20 w 20"/>
                <a:gd name="T21" fmla="*/ 4 h 8"/>
                <a:gd name="T22" fmla="*/ 20 w 20"/>
                <a:gd name="T23" fmla="*/ 6 h 8"/>
                <a:gd name="T24" fmla="*/ 20 w 20"/>
                <a:gd name="T25" fmla="*/ 6 h 8"/>
                <a:gd name="T26" fmla="*/ 20 w 20"/>
                <a:gd name="T27" fmla="*/ 6 h 8"/>
                <a:gd name="T28" fmla="*/ 20 w 20"/>
                <a:gd name="T29" fmla="*/ 8 h 8"/>
                <a:gd name="T30" fmla="*/ 18 w 20"/>
                <a:gd name="T31" fmla="*/ 8 h 8"/>
                <a:gd name="T32" fmla="*/ 2 w 20"/>
                <a:gd name="T33" fmla="*/ 6 h 8"/>
                <a:gd name="T34" fmla="*/ 2 w 20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2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4232790" y="1177028"/>
              <a:ext cx="37832" cy="33629"/>
            </a:xfrm>
            <a:custGeom>
              <a:avLst/>
              <a:gdLst>
                <a:gd name="T0" fmla="*/ 4 w 18"/>
                <a:gd name="T1" fmla="*/ 14 h 16"/>
                <a:gd name="T2" fmla="*/ 4 w 18"/>
                <a:gd name="T3" fmla="*/ 14 h 16"/>
                <a:gd name="T4" fmla="*/ 2 w 18"/>
                <a:gd name="T5" fmla="*/ 16 h 16"/>
                <a:gd name="T6" fmla="*/ 0 w 18"/>
                <a:gd name="T7" fmla="*/ 14 h 16"/>
                <a:gd name="T8" fmla="*/ 0 w 18"/>
                <a:gd name="T9" fmla="*/ 14 h 16"/>
                <a:gd name="T10" fmla="*/ 0 w 18"/>
                <a:gd name="T11" fmla="*/ 14 h 16"/>
                <a:gd name="T12" fmla="*/ 0 w 18"/>
                <a:gd name="T13" fmla="*/ 12 h 16"/>
                <a:gd name="T14" fmla="*/ 0 w 18"/>
                <a:gd name="T15" fmla="*/ 10 h 16"/>
                <a:gd name="T16" fmla="*/ 12 w 18"/>
                <a:gd name="T17" fmla="*/ 0 h 16"/>
                <a:gd name="T18" fmla="*/ 12 w 18"/>
                <a:gd name="T19" fmla="*/ 0 h 16"/>
                <a:gd name="T20" fmla="*/ 14 w 18"/>
                <a:gd name="T21" fmla="*/ 0 h 16"/>
                <a:gd name="T22" fmla="*/ 16 w 18"/>
                <a:gd name="T23" fmla="*/ 0 h 16"/>
                <a:gd name="T24" fmla="*/ 16 w 18"/>
                <a:gd name="T25" fmla="*/ 0 h 16"/>
                <a:gd name="T26" fmla="*/ 16 w 18"/>
                <a:gd name="T27" fmla="*/ 0 h 16"/>
                <a:gd name="T28" fmla="*/ 18 w 18"/>
                <a:gd name="T29" fmla="*/ 2 h 16"/>
                <a:gd name="T30" fmla="*/ 16 w 18"/>
                <a:gd name="T31" fmla="*/ 4 h 16"/>
                <a:gd name="T32" fmla="*/ 4 w 18"/>
                <a:gd name="T33" fmla="*/ 14 h 16"/>
                <a:gd name="T34" fmla="*/ 4 w 18"/>
                <a:gd name="T3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4" y="14"/>
                  </a:moveTo>
                  <a:lnTo>
                    <a:pt x="4" y="14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8"/>
            <p:cNvSpPr>
              <a:spLocks noEditPoints="1"/>
            </p:cNvSpPr>
            <p:nvPr/>
          </p:nvSpPr>
          <p:spPr bwMode="auto">
            <a:xfrm>
              <a:off x="3993185" y="1177028"/>
              <a:ext cx="243808" cy="344695"/>
            </a:xfrm>
            <a:custGeom>
              <a:avLst/>
              <a:gdLst>
                <a:gd name="T0" fmla="*/ 76 w 116"/>
                <a:gd name="T1" fmla="*/ 140 h 164"/>
                <a:gd name="T2" fmla="*/ 74 w 116"/>
                <a:gd name="T3" fmla="*/ 144 h 164"/>
                <a:gd name="T4" fmla="*/ 44 w 116"/>
                <a:gd name="T5" fmla="*/ 144 h 164"/>
                <a:gd name="T6" fmla="*/ 42 w 116"/>
                <a:gd name="T7" fmla="*/ 144 h 164"/>
                <a:gd name="T8" fmla="*/ 40 w 116"/>
                <a:gd name="T9" fmla="*/ 140 h 164"/>
                <a:gd name="T10" fmla="*/ 76 w 116"/>
                <a:gd name="T11" fmla="*/ 124 h 164"/>
                <a:gd name="T12" fmla="*/ 76 w 116"/>
                <a:gd name="T13" fmla="*/ 140 h 164"/>
                <a:gd name="T14" fmla="*/ 36 w 116"/>
                <a:gd name="T15" fmla="*/ 30 h 164"/>
                <a:gd name="T16" fmla="*/ 26 w 116"/>
                <a:gd name="T17" fmla="*/ 42 h 164"/>
                <a:gd name="T18" fmla="*/ 22 w 116"/>
                <a:gd name="T19" fmla="*/ 58 h 164"/>
                <a:gd name="T20" fmla="*/ 22 w 116"/>
                <a:gd name="T21" fmla="*/ 66 h 164"/>
                <a:gd name="T22" fmla="*/ 30 w 116"/>
                <a:gd name="T23" fmla="*/ 80 h 164"/>
                <a:gd name="T24" fmla="*/ 34 w 116"/>
                <a:gd name="T25" fmla="*/ 86 h 164"/>
                <a:gd name="T26" fmla="*/ 36 w 116"/>
                <a:gd name="T27" fmla="*/ 90 h 164"/>
                <a:gd name="T28" fmla="*/ 36 w 116"/>
                <a:gd name="T29" fmla="*/ 90 h 164"/>
                <a:gd name="T30" fmla="*/ 32 w 116"/>
                <a:gd name="T31" fmla="*/ 90 h 164"/>
                <a:gd name="T32" fmla="*/ 24 w 116"/>
                <a:gd name="T33" fmla="*/ 84 h 164"/>
                <a:gd name="T34" fmla="*/ 18 w 116"/>
                <a:gd name="T35" fmla="*/ 68 h 164"/>
                <a:gd name="T36" fmla="*/ 16 w 116"/>
                <a:gd name="T37" fmla="*/ 58 h 164"/>
                <a:gd name="T38" fmla="*/ 20 w 116"/>
                <a:gd name="T39" fmla="*/ 40 h 164"/>
                <a:gd name="T40" fmla="*/ 34 w 116"/>
                <a:gd name="T41" fmla="*/ 24 h 164"/>
                <a:gd name="T42" fmla="*/ 36 w 116"/>
                <a:gd name="T43" fmla="*/ 24 h 164"/>
                <a:gd name="T44" fmla="*/ 38 w 116"/>
                <a:gd name="T45" fmla="*/ 26 h 164"/>
                <a:gd name="T46" fmla="*/ 38 w 116"/>
                <a:gd name="T47" fmla="*/ 28 h 164"/>
                <a:gd name="T48" fmla="*/ 36 w 116"/>
                <a:gd name="T49" fmla="*/ 30 h 164"/>
                <a:gd name="T50" fmla="*/ 116 w 116"/>
                <a:gd name="T51" fmla="*/ 58 h 164"/>
                <a:gd name="T52" fmla="*/ 112 w 116"/>
                <a:gd name="T53" fmla="*/ 36 h 164"/>
                <a:gd name="T54" fmla="*/ 100 w 116"/>
                <a:gd name="T55" fmla="*/ 16 h 164"/>
                <a:gd name="T56" fmla="*/ 82 w 116"/>
                <a:gd name="T57" fmla="*/ 4 h 164"/>
                <a:gd name="T58" fmla="*/ 58 w 116"/>
                <a:gd name="T59" fmla="*/ 0 h 164"/>
                <a:gd name="T60" fmla="*/ 46 w 116"/>
                <a:gd name="T61" fmla="*/ 2 h 164"/>
                <a:gd name="T62" fmla="*/ 26 w 116"/>
                <a:gd name="T63" fmla="*/ 10 h 164"/>
                <a:gd name="T64" fmla="*/ 10 w 116"/>
                <a:gd name="T65" fmla="*/ 26 h 164"/>
                <a:gd name="T66" fmla="*/ 0 w 116"/>
                <a:gd name="T67" fmla="*/ 46 h 164"/>
                <a:gd name="T68" fmla="*/ 0 w 116"/>
                <a:gd name="T69" fmla="*/ 58 h 164"/>
                <a:gd name="T70" fmla="*/ 2 w 116"/>
                <a:gd name="T71" fmla="*/ 76 h 164"/>
                <a:gd name="T72" fmla="*/ 10 w 116"/>
                <a:gd name="T73" fmla="*/ 90 h 164"/>
                <a:gd name="T74" fmla="*/ 34 w 116"/>
                <a:gd name="T75" fmla="*/ 112 h 164"/>
                <a:gd name="T76" fmla="*/ 34 w 116"/>
                <a:gd name="T77" fmla="*/ 140 h 164"/>
                <a:gd name="T78" fmla="*/ 34 w 116"/>
                <a:gd name="T79" fmla="*/ 144 h 164"/>
                <a:gd name="T80" fmla="*/ 40 w 116"/>
                <a:gd name="T81" fmla="*/ 148 h 164"/>
                <a:gd name="T82" fmla="*/ 42 w 116"/>
                <a:gd name="T83" fmla="*/ 150 h 164"/>
                <a:gd name="T84" fmla="*/ 44 w 116"/>
                <a:gd name="T85" fmla="*/ 154 h 164"/>
                <a:gd name="T86" fmla="*/ 54 w 116"/>
                <a:gd name="T87" fmla="*/ 164 h 164"/>
                <a:gd name="T88" fmla="*/ 62 w 116"/>
                <a:gd name="T89" fmla="*/ 164 h 164"/>
                <a:gd name="T90" fmla="*/ 72 w 116"/>
                <a:gd name="T91" fmla="*/ 154 h 164"/>
                <a:gd name="T92" fmla="*/ 74 w 116"/>
                <a:gd name="T93" fmla="*/ 150 h 164"/>
                <a:gd name="T94" fmla="*/ 78 w 116"/>
                <a:gd name="T95" fmla="*/ 148 h 164"/>
                <a:gd name="T96" fmla="*/ 82 w 116"/>
                <a:gd name="T97" fmla="*/ 144 h 164"/>
                <a:gd name="T98" fmla="*/ 82 w 116"/>
                <a:gd name="T99" fmla="*/ 118 h 164"/>
                <a:gd name="T100" fmla="*/ 82 w 116"/>
                <a:gd name="T101" fmla="*/ 112 h 164"/>
                <a:gd name="T102" fmla="*/ 108 w 116"/>
                <a:gd name="T103" fmla="*/ 90 h 164"/>
                <a:gd name="T104" fmla="*/ 114 w 116"/>
                <a:gd name="T105" fmla="*/ 76 h 164"/>
                <a:gd name="T106" fmla="*/ 116 w 116"/>
                <a:gd name="T107" fmla="*/ 5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64">
                  <a:moveTo>
                    <a:pt x="76" y="140"/>
                  </a:moveTo>
                  <a:lnTo>
                    <a:pt x="76" y="140"/>
                  </a:lnTo>
                  <a:lnTo>
                    <a:pt x="74" y="144"/>
                  </a:lnTo>
                  <a:lnTo>
                    <a:pt x="74" y="144"/>
                  </a:lnTo>
                  <a:lnTo>
                    <a:pt x="7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0" y="140"/>
                  </a:lnTo>
                  <a:lnTo>
                    <a:pt x="40" y="124"/>
                  </a:lnTo>
                  <a:lnTo>
                    <a:pt x="76" y="124"/>
                  </a:lnTo>
                  <a:lnTo>
                    <a:pt x="76" y="140"/>
                  </a:lnTo>
                  <a:lnTo>
                    <a:pt x="76" y="140"/>
                  </a:lnTo>
                  <a:close/>
                  <a:moveTo>
                    <a:pt x="36" y="30"/>
                  </a:moveTo>
                  <a:lnTo>
                    <a:pt x="36" y="30"/>
                  </a:lnTo>
                  <a:lnTo>
                    <a:pt x="30" y="34"/>
                  </a:lnTo>
                  <a:lnTo>
                    <a:pt x="26" y="42"/>
                  </a:lnTo>
                  <a:lnTo>
                    <a:pt x="22" y="5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2" y="66"/>
                  </a:lnTo>
                  <a:lnTo>
                    <a:pt x="26" y="74"/>
                  </a:lnTo>
                  <a:lnTo>
                    <a:pt x="30" y="80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6" y="88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24" y="84"/>
                  </a:lnTo>
                  <a:lnTo>
                    <a:pt x="20" y="76"/>
                  </a:lnTo>
                  <a:lnTo>
                    <a:pt x="18" y="6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48"/>
                  </a:lnTo>
                  <a:lnTo>
                    <a:pt x="20" y="40"/>
                  </a:lnTo>
                  <a:lnTo>
                    <a:pt x="26" y="3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6" y="30"/>
                  </a:lnTo>
                  <a:close/>
                  <a:moveTo>
                    <a:pt x="116" y="58"/>
                  </a:moveTo>
                  <a:lnTo>
                    <a:pt x="116" y="58"/>
                  </a:lnTo>
                  <a:lnTo>
                    <a:pt x="116" y="46"/>
                  </a:lnTo>
                  <a:lnTo>
                    <a:pt x="112" y="36"/>
                  </a:lnTo>
                  <a:lnTo>
                    <a:pt x="106" y="26"/>
                  </a:lnTo>
                  <a:lnTo>
                    <a:pt x="100" y="16"/>
                  </a:lnTo>
                  <a:lnTo>
                    <a:pt x="90" y="10"/>
                  </a:lnTo>
                  <a:lnTo>
                    <a:pt x="82" y="4"/>
                  </a:lnTo>
                  <a:lnTo>
                    <a:pt x="7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0" y="26"/>
                  </a:lnTo>
                  <a:lnTo>
                    <a:pt x="4" y="36"/>
                  </a:lnTo>
                  <a:lnTo>
                    <a:pt x="0" y="4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6" y="84"/>
                  </a:lnTo>
                  <a:lnTo>
                    <a:pt x="10" y="90"/>
                  </a:lnTo>
                  <a:lnTo>
                    <a:pt x="20" y="102"/>
                  </a:lnTo>
                  <a:lnTo>
                    <a:pt x="34" y="112"/>
                  </a:lnTo>
                  <a:lnTo>
                    <a:pt x="34" y="124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6" y="146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2" y="150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8" y="160"/>
                  </a:lnTo>
                  <a:lnTo>
                    <a:pt x="54" y="164"/>
                  </a:lnTo>
                  <a:lnTo>
                    <a:pt x="62" y="164"/>
                  </a:lnTo>
                  <a:lnTo>
                    <a:pt x="62" y="164"/>
                  </a:lnTo>
                  <a:lnTo>
                    <a:pt x="68" y="160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74" y="150"/>
                  </a:lnTo>
                  <a:lnTo>
                    <a:pt x="74" y="150"/>
                  </a:lnTo>
                  <a:lnTo>
                    <a:pt x="78" y="148"/>
                  </a:lnTo>
                  <a:lnTo>
                    <a:pt x="80" y="146"/>
                  </a:lnTo>
                  <a:lnTo>
                    <a:pt x="82" y="144"/>
                  </a:lnTo>
                  <a:lnTo>
                    <a:pt x="82" y="140"/>
                  </a:lnTo>
                  <a:lnTo>
                    <a:pt x="82" y="118"/>
                  </a:lnTo>
                  <a:lnTo>
                    <a:pt x="82" y="112"/>
                  </a:lnTo>
                  <a:lnTo>
                    <a:pt x="82" y="112"/>
                  </a:lnTo>
                  <a:lnTo>
                    <a:pt x="96" y="102"/>
                  </a:lnTo>
                  <a:lnTo>
                    <a:pt x="108" y="90"/>
                  </a:lnTo>
                  <a:lnTo>
                    <a:pt x="112" y="84"/>
                  </a:lnTo>
                  <a:lnTo>
                    <a:pt x="114" y="76"/>
                  </a:lnTo>
                  <a:lnTo>
                    <a:pt x="116" y="68"/>
                  </a:lnTo>
                  <a:lnTo>
                    <a:pt x="116" y="58"/>
                  </a:lnTo>
                  <a:lnTo>
                    <a:pt x="11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8314477" y="5233495"/>
              <a:ext cx="96683" cy="96683"/>
            </a:xfrm>
            <a:custGeom>
              <a:avLst/>
              <a:gdLst>
                <a:gd name="T0" fmla="*/ 22 w 46"/>
                <a:gd name="T1" fmla="*/ 34 h 46"/>
                <a:gd name="T2" fmla="*/ 22 w 46"/>
                <a:gd name="T3" fmla="*/ 34 h 46"/>
                <a:gd name="T4" fmla="*/ 18 w 46"/>
                <a:gd name="T5" fmla="*/ 34 h 46"/>
                <a:gd name="T6" fmla="*/ 14 w 46"/>
                <a:gd name="T7" fmla="*/ 30 h 46"/>
                <a:gd name="T8" fmla="*/ 12 w 46"/>
                <a:gd name="T9" fmla="*/ 26 h 46"/>
                <a:gd name="T10" fmla="*/ 12 w 46"/>
                <a:gd name="T11" fmla="*/ 22 h 46"/>
                <a:gd name="T12" fmla="*/ 12 w 46"/>
                <a:gd name="T13" fmla="*/ 22 h 46"/>
                <a:gd name="T14" fmla="*/ 12 w 46"/>
                <a:gd name="T15" fmla="*/ 18 h 46"/>
                <a:gd name="T16" fmla="*/ 14 w 46"/>
                <a:gd name="T17" fmla="*/ 14 h 46"/>
                <a:gd name="T18" fmla="*/ 18 w 46"/>
                <a:gd name="T19" fmla="*/ 12 h 46"/>
                <a:gd name="T20" fmla="*/ 22 w 46"/>
                <a:gd name="T21" fmla="*/ 10 h 46"/>
                <a:gd name="T22" fmla="*/ 22 w 46"/>
                <a:gd name="T23" fmla="*/ 10 h 46"/>
                <a:gd name="T24" fmla="*/ 28 w 46"/>
                <a:gd name="T25" fmla="*/ 12 h 46"/>
                <a:gd name="T26" fmla="*/ 32 w 46"/>
                <a:gd name="T27" fmla="*/ 14 h 46"/>
                <a:gd name="T28" fmla="*/ 34 w 46"/>
                <a:gd name="T29" fmla="*/ 18 h 46"/>
                <a:gd name="T30" fmla="*/ 34 w 46"/>
                <a:gd name="T31" fmla="*/ 22 h 46"/>
                <a:gd name="T32" fmla="*/ 34 w 46"/>
                <a:gd name="T33" fmla="*/ 22 h 46"/>
                <a:gd name="T34" fmla="*/ 34 w 46"/>
                <a:gd name="T35" fmla="*/ 26 h 46"/>
                <a:gd name="T36" fmla="*/ 32 w 46"/>
                <a:gd name="T37" fmla="*/ 30 h 46"/>
                <a:gd name="T38" fmla="*/ 28 w 46"/>
                <a:gd name="T39" fmla="*/ 34 h 46"/>
                <a:gd name="T40" fmla="*/ 22 w 46"/>
                <a:gd name="T41" fmla="*/ 34 h 46"/>
                <a:gd name="T42" fmla="*/ 22 w 46"/>
                <a:gd name="T43" fmla="*/ 34 h 46"/>
                <a:gd name="T44" fmla="*/ 46 w 46"/>
                <a:gd name="T45" fmla="*/ 22 h 46"/>
                <a:gd name="T46" fmla="*/ 46 w 46"/>
                <a:gd name="T47" fmla="*/ 22 h 46"/>
                <a:gd name="T48" fmla="*/ 44 w 46"/>
                <a:gd name="T49" fmla="*/ 14 h 46"/>
                <a:gd name="T50" fmla="*/ 40 w 46"/>
                <a:gd name="T51" fmla="*/ 6 h 46"/>
                <a:gd name="T52" fmla="*/ 32 w 46"/>
                <a:gd name="T53" fmla="*/ 0 h 46"/>
                <a:gd name="T54" fmla="*/ 22 w 46"/>
                <a:gd name="T55" fmla="*/ 0 h 46"/>
                <a:gd name="T56" fmla="*/ 22 w 46"/>
                <a:gd name="T57" fmla="*/ 0 h 46"/>
                <a:gd name="T58" fmla="*/ 14 w 46"/>
                <a:gd name="T59" fmla="*/ 0 h 46"/>
                <a:gd name="T60" fmla="*/ 6 w 46"/>
                <a:gd name="T61" fmla="*/ 6 h 46"/>
                <a:gd name="T62" fmla="*/ 2 w 46"/>
                <a:gd name="T63" fmla="*/ 14 h 46"/>
                <a:gd name="T64" fmla="*/ 0 w 46"/>
                <a:gd name="T65" fmla="*/ 22 h 46"/>
                <a:gd name="T66" fmla="*/ 0 w 46"/>
                <a:gd name="T67" fmla="*/ 22 h 46"/>
                <a:gd name="T68" fmla="*/ 0 w 46"/>
                <a:gd name="T69" fmla="*/ 30 h 46"/>
                <a:gd name="T70" fmla="*/ 4 w 46"/>
                <a:gd name="T71" fmla="*/ 36 h 46"/>
                <a:gd name="T72" fmla="*/ 8 w 46"/>
                <a:gd name="T73" fmla="*/ 40 h 46"/>
                <a:gd name="T74" fmla="*/ 16 w 46"/>
                <a:gd name="T75" fmla="*/ 44 h 46"/>
                <a:gd name="T76" fmla="*/ 16 w 46"/>
                <a:gd name="T77" fmla="*/ 44 h 46"/>
                <a:gd name="T78" fmla="*/ 22 w 46"/>
                <a:gd name="T79" fmla="*/ 46 h 46"/>
                <a:gd name="T80" fmla="*/ 22 w 46"/>
                <a:gd name="T81" fmla="*/ 46 h 46"/>
                <a:gd name="T82" fmla="*/ 30 w 46"/>
                <a:gd name="T83" fmla="*/ 44 h 46"/>
                <a:gd name="T84" fmla="*/ 30 w 46"/>
                <a:gd name="T85" fmla="*/ 44 h 46"/>
                <a:gd name="T86" fmla="*/ 36 w 46"/>
                <a:gd name="T87" fmla="*/ 40 h 46"/>
                <a:gd name="T88" fmla="*/ 42 w 46"/>
                <a:gd name="T89" fmla="*/ 36 h 46"/>
                <a:gd name="T90" fmla="*/ 44 w 46"/>
                <a:gd name="T91" fmla="*/ 30 h 46"/>
                <a:gd name="T92" fmla="*/ 46 w 46"/>
                <a:gd name="T93" fmla="*/ 22 h 46"/>
                <a:gd name="T94" fmla="*/ 46 w 46"/>
                <a:gd name="T95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46">
                  <a:moveTo>
                    <a:pt x="22" y="34"/>
                  </a:moveTo>
                  <a:lnTo>
                    <a:pt x="22" y="34"/>
                  </a:lnTo>
                  <a:lnTo>
                    <a:pt x="18" y="34"/>
                  </a:lnTo>
                  <a:lnTo>
                    <a:pt x="14" y="30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8" y="12"/>
                  </a:lnTo>
                  <a:lnTo>
                    <a:pt x="32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2" y="34"/>
                  </a:lnTo>
                  <a:lnTo>
                    <a:pt x="22" y="34"/>
                  </a:lnTo>
                  <a:close/>
                  <a:moveTo>
                    <a:pt x="46" y="22"/>
                  </a:moveTo>
                  <a:lnTo>
                    <a:pt x="46" y="22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6" y="40"/>
                  </a:lnTo>
                  <a:lnTo>
                    <a:pt x="42" y="36"/>
                  </a:lnTo>
                  <a:lnTo>
                    <a:pt x="44" y="30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0"/>
            <p:cNvSpPr>
              <a:spLocks/>
            </p:cNvSpPr>
            <p:nvPr/>
          </p:nvSpPr>
          <p:spPr bwMode="auto">
            <a:xfrm>
              <a:off x="8188370" y="5447878"/>
              <a:ext cx="63054" cy="58850"/>
            </a:xfrm>
            <a:custGeom>
              <a:avLst/>
              <a:gdLst>
                <a:gd name="T0" fmla="*/ 18 w 30"/>
                <a:gd name="T1" fmla="*/ 0 h 28"/>
                <a:gd name="T2" fmla="*/ 8 w 30"/>
                <a:gd name="T3" fmla="*/ 12 h 28"/>
                <a:gd name="T4" fmla="*/ 0 w 30"/>
                <a:gd name="T5" fmla="*/ 22 h 28"/>
                <a:gd name="T6" fmla="*/ 14 w 30"/>
                <a:gd name="T7" fmla="*/ 26 h 28"/>
                <a:gd name="T8" fmla="*/ 30 w 30"/>
                <a:gd name="T9" fmla="*/ 28 h 28"/>
                <a:gd name="T10" fmla="*/ 24 w 30"/>
                <a:gd name="T11" fmla="*/ 14 h 28"/>
                <a:gd name="T12" fmla="*/ 18 w 30"/>
                <a:gd name="T13" fmla="*/ 0 h 28"/>
                <a:gd name="T14" fmla="*/ 18 w 3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8">
                  <a:moveTo>
                    <a:pt x="18" y="0"/>
                  </a:moveTo>
                  <a:lnTo>
                    <a:pt x="8" y="12"/>
                  </a:lnTo>
                  <a:lnTo>
                    <a:pt x="0" y="22"/>
                  </a:lnTo>
                  <a:lnTo>
                    <a:pt x="14" y="26"/>
                  </a:lnTo>
                  <a:lnTo>
                    <a:pt x="30" y="28"/>
                  </a:lnTo>
                  <a:lnTo>
                    <a:pt x="24" y="1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>
              <a:off x="8474214" y="5447878"/>
              <a:ext cx="63054" cy="58850"/>
            </a:xfrm>
            <a:custGeom>
              <a:avLst/>
              <a:gdLst>
                <a:gd name="T0" fmla="*/ 30 w 30"/>
                <a:gd name="T1" fmla="*/ 22 h 28"/>
                <a:gd name="T2" fmla="*/ 20 w 30"/>
                <a:gd name="T3" fmla="*/ 12 h 28"/>
                <a:gd name="T4" fmla="*/ 12 w 30"/>
                <a:gd name="T5" fmla="*/ 0 h 28"/>
                <a:gd name="T6" fmla="*/ 6 w 30"/>
                <a:gd name="T7" fmla="*/ 14 h 28"/>
                <a:gd name="T8" fmla="*/ 0 w 30"/>
                <a:gd name="T9" fmla="*/ 28 h 28"/>
                <a:gd name="T10" fmla="*/ 16 w 30"/>
                <a:gd name="T11" fmla="*/ 26 h 28"/>
                <a:gd name="T12" fmla="*/ 30 w 30"/>
                <a:gd name="T13" fmla="*/ 22 h 28"/>
                <a:gd name="T14" fmla="*/ 30 w 30"/>
                <a:gd name="T15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8">
                  <a:moveTo>
                    <a:pt x="30" y="22"/>
                  </a:moveTo>
                  <a:lnTo>
                    <a:pt x="20" y="12"/>
                  </a:lnTo>
                  <a:lnTo>
                    <a:pt x="12" y="0"/>
                  </a:lnTo>
                  <a:lnTo>
                    <a:pt x="6" y="14"/>
                  </a:lnTo>
                  <a:lnTo>
                    <a:pt x="0" y="28"/>
                  </a:lnTo>
                  <a:lnTo>
                    <a:pt x="1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2"/>
            <p:cNvSpPr>
              <a:spLocks/>
            </p:cNvSpPr>
            <p:nvPr/>
          </p:nvSpPr>
          <p:spPr bwMode="auto">
            <a:xfrm>
              <a:off x="8200980" y="5338584"/>
              <a:ext cx="323677" cy="294251"/>
            </a:xfrm>
            <a:custGeom>
              <a:avLst/>
              <a:gdLst>
                <a:gd name="T0" fmla="*/ 154 w 154"/>
                <a:gd name="T1" fmla="*/ 88 h 140"/>
                <a:gd name="T2" fmla="*/ 146 w 154"/>
                <a:gd name="T3" fmla="*/ 82 h 140"/>
                <a:gd name="T4" fmla="*/ 140 w 154"/>
                <a:gd name="T5" fmla="*/ 82 h 140"/>
                <a:gd name="T6" fmla="*/ 132 w 154"/>
                <a:gd name="T7" fmla="*/ 92 h 140"/>
                <a:gd name="T8" fmla="*/ 122 w 154"/>
                <a:gd name="T9" fmla="*/ 96 h 140"/>
                <a:gd name="T10" fmla="*/ 96 w 154"/>
                <a:gd name="T11" fmla="*/ 98 h 140"/>
                <a:gd name="T12" fmla="*/ 90 w 154"/>
                <a:gd name="T13" fmla="*/ 92 h 140"/>
                <a:gd name="T14" fmla="*/ 88 w 154"/>
                <a:gd name="T15" fmla="*/ 64 h 140"/>
                <a:gd name="T16" fmla="*/ 104 w 154"/>
                <a:gd name="T17" fmla="*/ 20 h 140"/>
                <a:gd name="T18" fmla="*/ 108 w 154"/>
                <a:gd name="T19" fmla="*/ 18 h 140"/>
                <a:gd name="T20" fmla="*/ 110 w 154"/>
                <a:gd name="T21" fmla="*/ 14 h 140"/>
                <a:gd name="T22" fmla="*/ 108 w 154"/>
                <a:gd name="T23" fmla="*/ 10 h 140"/>
                <a:gd name="T24" fmla="*/ 86 w 154"/>
                <a:gd name="T25" fmla="*/ 8 h 140"/>
                <a:gd name="T26" fmla="*/ 84 w 154"/>
                <a:gd name="T27" fmla="*/ 0 h 140"/>
                <a:gd name="T28" fmla="*/ 76 w 154"/>
                <a:gd name="T29" fmla="*/ 0 h 140"/>
                <a:gd name="T30" fmla="*/ 68 w 154"/>
                <a:gd name="T31" fmla="*/ 0 h 140"/>
                <a:gd name="T32" fmla="*/ 68 w 154"/>
                <a:gd name="T33" fmla="*/ 8 h 140"/>
                <a:gd name="T34" fmla="*/ 50 w 154"/>
                <a:gd name="T35" fmla="*/ 8 h 140"/>
                <a:gd name="T36" fmla="*/ 44 w 154"/>
                <a:gd name="T37" fmla="*/ 14 h 140"/>
                <a:gd name="T38" fmla="*/ 44 w 154"/>
                <a:gd name="T39" fmla="*/ 14 h 140"/>
                <a:gd name="T40" fmla="*/ 50 w 154"/>
                <a:gd name="T41" fmla="*/ 20 h 140"/>
                <a:gd name="T42" fmla="*/ 68 w 154"/>
                <a:gd name="T43" fmla="*/ 20 h 140"/>
                <a:gd name="T44" fmla="*/ 64 w 154"/>
                <a:gd name="T45" fmla="*/ 92 h 140"/>
                <a:gd name="T46" fmla="*/ 62 w 154"/>
                <a:gd name="T47" fmla="*/ 96 h 140"/>
                <a:gd name="T48" fmla="*/ 44 w 154"/>
                <a:gd name="T49" fmla="*/ 98 h 140"/>
                <a:gd name="T50" fmla="*/ 22 w 154"/>
                <a:gd name="T51" fmla="*/ 92 h 140"/>
                <a:gd name="T52" fmla="*/ 18 w 154"/>
                <a:gd name="T53" fmla="*/ 88 h 140"/>
                <a:gd name="T54" fmla="*/ 8 w 154"/>
                <a:gd name="T55" fmla="*/ 82 h 140"/>
                <a:gd name="T56" fmla="*/ 2 w 154"/>
                <a:gd name="T57" fmla="*/ 80 h 140"/>
                <a:gd name="T58" fmla="*/ 0 w 154"/>
                <a:gd name="T59" fmla="*/ 88 h 140"/>
                <a:gd name="T60" fmla="*/ 0 w 154"/>
                <a:gd name="T61" fmla="*/ 98 h 140"/>
                <a:gd name="T62" fmla="*/ 14 w 154"/>
                <a:gd name="T63" fmla="*/ 112 h 140"/>
                <a:gd name="T64" fmla="*/ 22 w 154"/>
                <a:gd name="T65" fmla="*/ 116 h 140"/>
                <a:gd name="T66" fmla="*/ 32 w 154"/>
                <a:gd name="T67" fmla="*/ 118 h 140"/>
                <a:gd name="T68" fmla="*/ 64 w 154"/>
                <a:gd name="T69" fmla="*/ 130 h 140"/>
                <a:gd name="T70" fmla="*/ 72 w 154"/>
                <a:gd name="T71" fmla="*/ 138 h 140"/>
                <a:gd name="T72" fmla="*/ 80 w 154"/>
                <a:gd name="T73" fmla="*/ 138 h 140"/>
                <a:gd name="T74" fmla="*/ 88 w 154"/>
                <a:gd name="T75" fmla="*/ 130 h 140"/>
                <a:gd name="T76" fmla="*/ 122 w 154"/>
                <a:gd name="T77" fmla="*/ 118 h 140"/>
                <a:gd name="T78" fmla="*/ 132 w 154"/>
                <a:gd name="T79" fmla="*/ 116 h 140"/>
                <a:gd name="T80" fmla="*/ 140 w 154"/>
                <a:gd name="T81" fmla="*/ 112 h 140"/>
                <a:gd name="T82" fmla="*/ 152 w 154"/>
                <a:gd name="T83" fmla="*/ 98 h 140"/>
                <a:gd name="T84" fmla="*/ 154 w 154"/>
                <a:gd name="T85" fmla="*/ 8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40">
                  <a:moveTo>
                    <a:pt x="154" y="88"/>
                  </a:moveTo>
                  <a:lnTo>
                    <a:pt x="154" y="88"/>
                  </a:lnTo>
                  <a:lnTo>
                    <a:pt x="152" y="80"/>
                  </a:lnTo>
                  <a:lnTo>
                    <a:pt x="146" y="82"/>
                  </a:lnTo>
                  <a:lnTo>
                    <a:pt x="140" y="82"/>
                  </a:lnTo>
                  <a:lnTo>
                    <a:pt x="140" y="82"/>
                  </a:lnTo>
                  <a:lnTo>
                    <a:pt x="136" y="88"/>
                  </a:lnTo>
                  <a:lnTo>
                    <a:pt x="132" y="92"/>
                  </a:lnTo>
                  <a:lnTo>
                    <a:pt x="132" y="92"/>
                  </a:lnTo>
                  <a:lnTo>
                    <a:pt x="122" y="96"/>
                  </a:lnTo>
                  <a:lnTo>
                    <a:pt x="108" y="98"/>
                  </a:lnTo>
                  <a:lnTo>
                    <a:pt x="96" y="98"/>
                  </a:lnTo>
                  <a:lnTo>
                    <a:pt x="92" y="96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88" y="64"/>
                  </a:lnTo>
                  <a:lnTo>
                    <a:pt x="86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8" y="18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8" y="10"/>
                  </a:lnTo>
                  <a:lnTo>
                    <a:pt x="104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8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46" y="10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18"/>
                  </a:lnTo>
                  <a:lnTo>
                    <a:pt x="50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6" y="6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2" y="96"/>
                  </a:lnTo>
                  <a:lnTo>
                    <a:pt x="56" y="98"/>
                  </a:lnTo>
                  <a:lnTo>
                    <a:pt x="44" y="98"/>
                  </a:lnTo>
                  <a:lnTo>
                    <a:pt x="32" y="96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18" y="88"/>
                  </a:lnTo>
                  <a:lnTo>
                    <a:pt x="14" y="82"/>
                  </a:lnTo>
                  <a:lnTo>
                    <a:pt x="8" y="8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94"/>
                  </a:lnTo>
                  <a:lnTo>
                    <a:pt x="0" y="98"/>
                  </a:lnTo>
                  <a:lnTo>
                    <a:pt x="6" y="106"/>
                  </a:lnTo>
                  <a:lnTo>
                    <a:pt x="14" y="112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32" y="118"/>
                  </a:lnTo>
                  <a:lnTo>
                    <a:pt x="32" y="118"/>
                  </a:lnTo>
                  <a:lnTo>
                    <a:pt x="56" y="126"/>
                  </a:lnTo>
                  <a:lnTo>
                    <a:pt x="64" y="130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6" y="140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88" y="130"/>
                  </a:lnTo>
                  <a:lnTo>
                    <a:pt x="98" y="126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40" y="112"/>
                  </a:lnTo>
                  <a:lnTo>
                    <a:pt x="148" y="106"/>
                  </a:lnTo>
                  <a:lnTo>
                    <a:pt x="152" y="98"/>
                  </a:lnTo>
                  <a:lnTo>
                    <a:pt x="154" y="94"/>
                  </a:lnTo>
                  <a:lnTo>
                    <a:pt x="154" y="88"/>
                  </a:lnTo>
                  <a:lnTo>
                    <a:pt x="154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"/>
            <p:cNvSpPr>
              <a:spLocks noEditPoints="1"/>
            </p:cNvSpPr>
            <p:nvPr/>
          </p:nvSpPr>
          <p:spPr bwMode="auto">
            <a:xfrm>
              <a:off x="3955353" y="5288141"/>
              <a:ext cx="327880" cy="319473"/>
            </a:xfrm>
            <a:custGeom>
              <a:avLst/>
              <a:gdLst>
                <a:gd name="T0" fmla="*/ 148 w 156"/>
                <a:gd name="T1" fmla="*/ 52 h 152"/>
                <a:gd name="T2" fmla="*/ 78 w 156"/>
                <a:gd name="T3" fmla="*/ 62 h 152"/>
                <a:gd name="T4" fmla="*/ 4 w 156"/>
                <a:gd name="T5" fmla="*/ 48 h 152"/>
                <a:gd name="T6" fmla="*/ 8 w 156"/>
                <a:gd name="T7" fmla="*/ 40 h 152"/>
                <a:gd name="T8" fmla="*/ 58 w 156"/>
                <a:gd name="T9" fmla="*/ 50 h 152"/>
                <a:gd name="T10" fmla="*/ 118 w 156"/>
                <a:gd name="T11" fmla="*/ 48 h 152"/>
                <a:gd name="T12" fmla="*/ 152 w 156"/>
                <a:gd name="T13" fmla="*/ 42 h 152"/>
                <a:gd name="T14" fmla="*/ 154 w 156"/>
                <a:gd name="T15" fmla="*/ 70 h 152"/>
                <a:gd name="T16" fmla="*/ 108 w 156"/>
                <a:gd name="T17" fmla="*/ 86 h 152"/>
                <a:gd name="T18" fmla="*/ 24 w 156"/>
                <a:gd name="T19" fmla="*/ 82 h 152"/>
                <a:gd name="T20" fmla="*/ 2 w 156"/>
                <a:gd name="T21" fmla="*/ 70 h 152"/>
                <a:gd name="T22" fmla="*/ 20 w 156"/>
                <a:gd name="T23" fmla="*/ 70 h 152"/>
                <a:gd name="T24" fmla="*/ 78 w 156"/>
                <a:gd name="T25" fmla="*/ 76 h 152"/>
                <a:gd name="T26" fmla="*/ 148 w 156"/>
                <a:gd name="T27" fmla="*/ 64 h 152"/>
                <a:gd name="T28" fmla="*/ 154 w 156"/>
                <a:gd name="T29" fmla="*/ 70 h 152"/>
                <a:gd name="T30" fmla="*/ 148 w 156"/>
                <a:gd name="T31" fmla="*/ 102 h 152"/>
                <a:gd name="T32" fmla="*/ 78 w 156"/>
                <a:gd name="T33" fmla="*/ 114 h 152"/>
                <a:gd name="T34" fmla="*/ 4 w 156"/>
                <a:gd name="T35" fmla="*/ 100 h 152"/>
                <a:gd name="T36" fmla="*/ 8 w 156"/>
                <a:gd name="T37" fmla="*/ 90 h 152"/>
                <a:gd name="T38" fmla="*/ 58 w 156"/>
                <a:gd name="T39" fmla="*/ 100 h 152"/>
                <a:gd name="T40" fmla="*/ 118 w 156"/>
                <a:gd name="T41" fmla="*/ 98 h 152"/>
                <a:gd name="T42" fmla="*/ 152 w 156"/>
                <a:gd name="T43" fmla="*/ 94 h 152"/>
                <a:gd name="T44" fmla="*/ 154 w 156"/>
                <a:gd name="T45" fmla="*/ 122 h 152"/>
                <a:gd name="T46" fmla="*/ 108 w 156"/>
                <a:gd name="T47" fmla="*/ 138 h 152"/>
                <a:gd name="T48" fmla="*/ 24 w 156"/>
                <a:gd name="T49" fmla="*/ 134 h 152"/>
                <a:gd name="T50" fmla="*/ 2 w 156"/>
                <a:gd name="T51" fmla="*/ 122 h 152"/>
                <a:gd name="T52" fmla="*/ 20 w 156"/>
                <a:gd name="T53" fmla="*/ 120 h 152"/>
                <a:gd name="T54" fmla="*/ 78 w 156"/>
                <a:gd name="T55" fmla="*/ 126 h 152"/>
                <a:gd name="T56" fmla="*/ 148 w 156"/>
                <a:gd name="T57" fmla="*/ 116 h 152"/>
                <a:gd name="T58" fmla="*/ 154 w 156"/>
                <a:gd name="T59" fmla="*/ 122 h 152"/>
                <a:gd name="T60" fmla="*/ 132 w 156"/>
                <a:gd name="T61" fmla="*/ 8 h 152"/>
                <a:gd name="T62" fmla="*/ 154 w 156"/>
                <a:gd name="T63" fmla="*/ 20 h 152"/>
                <a:gd name="T64" fmla="*/ 108 w 156"/>
                <a:gd name="T65" fmla="*/ 36 h 152"/>
                <a:gd name="T66" fmla="*/ 24 w 156"/>
                <a:gd name="T67" fmla="*/ 32 h 152"/>
                <a:gd name="T68" fmla="*/ 2 w 156"/>
                <a:gd name="T69" fmla="*/ 20 h 152"/>
                <a:gd name="T70" fmla="*/ 48 w 156"/>
                <a:gd name="T71" fmla="*/ 4 h 152"/>
                <a:gd name="T72" fmla="*/ 156 w 156"/>
                <a:gd name="T73" fmla="*/ 20 h 152"/>
                <a:gd name="T74" fmla="*/ 142 w 156"/>
                <a:gd name="T75" fmla="*/ 8 h 152"/>
                <a:gd name="T76" fmla="*/ 78 w 156"/>
                <a:gd name="T77" fmla="*/ 0 h 152"/>
                <a:gd name="T78" fmla="*/ 6 w 156"/>
                <a:gd name="T79" fmla="*/ 10 h 152"/>
                <a:gd name="T80" fmla="*/ 0 w 156"/>
                <a:gd name="T81" fmla="*/ 30 h 152"/>
                <a:gd name="T82" fmla="*/ 2 w 156"/>
                <a:gd name="T83" fmla="*/ 42 h 152"/>
                <a:gd name="T84" fmla="*/ 2 w 156"/>
                <a:gd name="T85" fmla="*/ 60 h 152"/>
                <a:gd name="T86" fmla="*/ 0 w 156"/>
                <a:gd name="T87" fmla="*/ 70 h 152"/>
                <a:gd name="T88" fmla="*/ 6 w 156"/>
                <a:gd name="T89" fmla="*/ 88 h 152"/>
                <a:gd name="T90" fmla="*/ 0 w 156"/>
                <a:gd name="T91" fmla="*/ 106 h 152"/>
                <a:gd name="T92" fmla="*/ 6 w 156"/>
                <a:gd name="T93" fmla="*/ 114 h 152"/>
                <a:gd name="T94" fmla="*/ 0 w 156"/>
                <a:gd name="T95" fmla="*/ 132 h 152"/>
                <a:gd name="T96" fmla="*/ 24 w 156"/>
                <a:gd name="T97" fmla="*/ 146 h 152"/>
                <a:gd name="T98" fmla="*/ 106 w 156"/>
                <a:gd name="T99" fmla="*/ 150 h 152"/>
                <a:gd name="T100" fmla="*/ 154 w 156"/>
                <a:gd name="T101" fmla="*/ 136 h 152"/>
                <a:gd name="T102" fmla="*/ 156 w 156"/>
                <a:gd name="T103" fmla="*/ 118 h 152"/>
                <a:gd name="T104" fmla="*/ 156 w 156"/>
                <a:gd name="T105" fmla="*/ 106 h 152"/>
                <a:gd name="T106" fmla="*/ 152 w 156"/>
                <a:gd name="T107" fmla="*/ 88 h 152"/>
                <a:gd name="T108" fmla="*/ 156 w 156"/>
                <a:gd name="T109" fmla="*/ 70 h 152"/>
                <a:gd name="T110" fmla="*/ 152 w 156"/>
                <a:gd name="T111" fmla="*/ 62 h 152"/>
                <a:gd name="T112" fmla="*/ 156 w 156"/>
                <a:gd name="T113" fmla="*/ 46 h 152"/>
                <a:gd name="T114" fmla="*/ 156 w 156"/>
                <a:gd name="T115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152">
                  <a:moveTo>
                    <a:pt x="154" y="46"/>
                  </a:moveTo>
                  <a:lnTo>
                    <a:pt x="154" y="46"/>
                  </a:lnTo>
                  <a:lnTo>
                    <a:pt x="152" y="48"/>
                  </a:lnTo>
                  <a:lnTo>
                    <a:pt x="148" y="52"/>
                  </a:lnTo>
                  <a:lnTo>
                    <a:pt x="132" y="58"/>
                  </a:lnTo>
                  <a:lnTo>
                    <a:pt x="10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48" y="62"/>
                  </a:lnTo>
                  <a:lnTo>
                    <a:pt x="24" y="58"/>
                  </a:lnTo>
                  <a:lnTo>
                    <a:pt x="8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4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20" y="44"/>
                  </a:lnTo>
                  <a:lnTo>
                    <a:pt x="38" y="48"/>
                  </a:lnTo>
                  <a:lnTo>
                    <a:pt x="58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98" y="50"/>
                  </a:lnTo>
                  <a:lnTo>
                    <a:pt x="118" y="48"/>
                  </a:lnTo>
                  <a:lnTo>
                    <a:pt x="136" y="44"/>
                  </a:lnTo>
                  <a:lnTo>
                    <a:pt x="148" y="40"/>
                  </a:lnTo>
                  <a:lnTo>
                    <a:pt x="148" y="40"/>
                  </a:lnTo>
                  <a:lnTo>
                    <a:pt x="152" y="42"/>
                  </a:lnTo>
                  <a:lnTo>
                    <a:pt x="154" y="46"/>
                  </a:lnTo>
                  <a:lnTo>
                    <a:pt x="154" y="46"/>
                  </a:lnTo>
                  <a:close/>
                  <a:moveTo>
                    <a:pt x="154" y="70"/>
                  </a:moveTo>
                  <a:lnTo>
                    <a:pt x="154" y="70"/>
                  </a:lnTo>
                  <a:lnTo>
                    <a:pt x="152" y="74"/>
                  </a:lnTo>
                  <a:lnTo>
                    <a:pt x="148" y="76"/>
                  </a:lnTo>
                  <a:lnTo>
                    <a:pt x="132" y="82"/>
                  </a:lnTo>
                  <a:lnTo>
                    <a:pt x="108" y="86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48" y="86"/>
                  </a:lnTo>
                  <a:lnTo>
                    <a:pt x="24" y="82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0" y="70"/>
                  </a:lnTo>
                  <a:lnTo>
                    <a:pt x="38" y="72"/>
                  </a:lnTo>
                  <a:lnTo>
                    <a:pt x="58" y="74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98" y="74"/>
                  </a:lnTo>
                  <a:lnTo>
                    <a:pt x="118" y="72"/>
                  </a:lnTo>
                  <a:lnTo>
                    <a:pt x="136" y="70"/>
                  </a:lnTo>
                  <a:lnTo>
                    <a:pt x="148" y="64"/>
                  </a:lnTo>
                  <a:lnTo>
                    <a:pt x="148" y="64"/>
                  </a:lnTo>
                  <a:lnTo>
                    <a:pt x="152" y="68"/>
                  </a:lnTo>
                  <a:lnTo>
                    <a:pt x="154" y="70"/>
                  </a:lnTo>
                  <a:lnTo>
                    <a:pt x="154" y="70"/>
                  </a:lnTo>
                  <a:close/>
                  <a:moveTo>
                    <a:pt x="154" y="96"/>
                  </a:moveTo>
                  <a:lnTo>
                    <a:pt x="154" y="96"/>
                  </a:lnTo>
                  <a:lnTo>
                    <a:pt x="152" y="100"/>
                  </a:lnTo>
                  <a:lnTo>
                    <a:pt x="148" y="102"/>
                  </a:lnTo>
                  <a:lnTo>
                    <a:pt x="132" y="108"/>
                  </a:lnTo>
                  <a:lnTo>
                    <a:pt x="108" y="11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48" y="112"/>
                  </a:lnTo>
                  <a:lnTo>
                    <a:pt x="24" y="108"/>
                  </a:lnTo>
                  <a:lnTo>
                    <a:pt x="8" y="102"/>
                  </a:lnTo>
                  <a:lnTo>
                    <a:pt x="4" y="100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4" y="94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20" y="94"/>
                  </a:lnTo>
                  <a:lnTo>
                    <a:pt x="38" y="98"/>
                  </a:lnTo>
                  <a:lnTo>
                    <a:pt x="58" y="100"/>
                  </a:lnTo>
                  <a:lnTo>
                    <a:pt x="78" y="102"/>
                  </a:lnTo>
                  <a:lnTo>
                    <a:pt x="78" y="102"/>
                  </a:lnTo>
                  <a:lnTo>
                    <a:pt x="98" y="100"/>
                  </a:lnTo>
                  <a:lnTo>
                    <a:pt x="118" y="98"/>
                  </a:lnTo>
                  <a:lnTo>
                    <a:pt x="136" y="9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52" y="94"/>
                  </a:lnTo>
                  <a:lnTo>
                    <a:pt x="154" y="96"/>
                  </a:lnTo>
                  <a:lnTo>
                    <a:pt x="154" y="96"/>
                  </a:lnTo>
                  <a:close/>
                  <a:moveTo>
                    <a:pt x="154" y="122"/>
                  </a:moveTo>
                  <a:lnTo>
                    <a:pt x="154" y="122"/>
                  </a:lnTo>
                  <a:lnTo>
                    <a:pt x="152" y="124"/>
                  </a:lnTo>
                  <a:lnTo>
                    <a:pt x="148" y="128"/>
                  </a:lnTo>
                  <a:lnTo>
                    <a:pt x="132" y="134"/>
                  </a:lnTo>
                  <a:lnTo>
                    <a:pt x="108" y="138"/>
                  </a:lnTo>
                  <a:lnTo>
                    <a:pt x="78" y="140"/>
                  </a:lnTo>
                  <a:lnTo>
                    <a:pt x="78" y="140"/>
                  </a:lnTo>
                  <a:lnTo>
                    <a:pt x="48" y="138"/>
                  </a:lnTo>
                  <a:lnTo>
                    <a:pt x="24" y="134"/>
                  </a:lnTo>
                  <a:lnTo>
                    <a:pt x="8" y="128"/>
                  </a:lnTo>
                  <a:lnTo>
                    <a:pt x="4" y="124"/>
                  </a:lnTo>
                  <a:lnTo>
                    <a:pt x="2" y="122"/>
                  </a:lnTo>
                  <a:lnTo>
                    <a:pt x="2" y="122"/>
                  </a:lnTo>
                  <a:lnTo>
                    <a:pt x="4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20" y="120"/>
                  </a:lnTo>
                  <a:lnTo>
                    <a:pt x="38" y="124"/>
                  </a:lnTo>
                  <a:lnTo>
                    <a:pt x="58" y="126"/>
                  </a:lnTo>
                  <a:lnTo>
                    <a:pt x="78" y="126"/>
                  </a:lnTo>
                  <a:lnTo>
                    <a:pt x="78" y="126"/>
                  </a:lnTo>
                  <a:lnTo>
                    <a:pt x="98" y="126"/>
                  </a:lnTo>
                  <a:lnTo>
                    <a:pt x="118" y="124"/>
                  </a:lnTo>
                  <a:lnTo>
                    <a:pt x="136" y="120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52" y="118"/>
                  </a:lnTo>
                  <a:lnTo>
                    <a:pt x="154" y="122"/>
                  </a:lnTo>
                  <a:lnTo>
                    <a:pt x="154" y="122"/>
                  </a:lnTo>
                  <a:close/>
                  <a:moveTo>
                    <a:pt x="78" y="2"/>
                  </a:moveTo>
                  <a:lnTo>
                    <a:pt x="78" y="2"/>
                  </a:lnTo>
                  <a:lnTo>
                    <a:pt x="108" y="4"/>
                  </a:lnTo>
                  <a:lnTo>
                    <a:pt x="132" y="8"/>
                  </a:lnTo>
                  <a:lnTo>
                    <a:pt x="148" y="14"/>
                  </a:lnTo>
                  <a:lnTo>
                    <a:pt x="152" y="16"/>
                  </a:lnTo>
                  <a:lnTo>
                    <a:pt x="154" y="20"/>
                  </a:lnTo>
                  <a:lnTo>
                    <a:pt x="154" y="20"/>
                  </a:lnTo>
                  <a:lnTo>
                    <a:pt x="152" y="22"/>
                  </a:lnTo>
                  <a:lnTo>
                    <a:pt x="148" y="26"/>
                  </a:lnTo>
                  <a:lnTo>
                    <a:pt x="132" y="32"/>
                  </a:lnTo>
                  <a:lnTo>
                    <a:pt x="108" y="36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48" y="36"/>
                  </a:lnTo>
                  <a:lnTo>
                    <a:pt x="24" y="32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24" y="8"/>
                  </a:lnTo>
                  <a:lnTo>
                    <a:pt x="48" y="4"/>
                  </a:lnTo>
                  <a:lnTo>
                    <a:pt x="78" y="2"/>
                  </a:lnTo>
                  <a:lnTo>
                    <a:pt x="78" y="2"/>
                  </a:lnTo>
                  <a:close/>
                  <a:moveTo>
                    <a:pt x="156" y="30"/>
                  </a:moveTo>
                  <a:lnTo>
                    <a:pt x="156" y="20"/>
                  </a:lnTo>
                  <a:lnTo>
                    <a:pt x="156" y="20"/>
                  </a:lnTo>
                  <a:lnTo>
                    <a:pt x="154" y="14"/>
                  </a:lnTo>
                  <a:lnTo>
                    <a:pt x="150" y="10"/>
                  </a:lnTo>
                  <a:lnTo>
                    <a:pt x="142" y="8"/>
                  </a:lnTo>
                  <a:lnTo>
                    <a:pt x="132" y="4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50" y="0"/>
                  </a:lnTo>
                  <a:lnTo>
                    <a:pt x="24" y="4"/>
                  </a:lnTo>
                  <a:lnTo>
                    <a:pt x="14" y="8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42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92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2" y="118"/>
                  </a:lnTo>
                  <a:lnTo>
                    <a:pt x="0" y="12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6" y="140"/>
                  </a:lnTo>
                  <a:lnTo>
                    <a:pt x="14" y="144"/>
                  </a:lnTo>
                  <a:lnTo>
                    <a:pt x="24" y="146"/>
                  </a:lnTo>
                  <a:lnTo>
                    <a:pt x="50" y="150"/>
                  </a:lnTo>
                  <a:lnTo>
                    <a:pt x="78" y="152"/>
                  </a:lnTo>
                  <a:lnTo>
                    <a:pt x="78" y="152"/>
                  </a:lnTo>
                  <a:lnTo>
                    <a:pt x="106" y="150"/>
                  </a:lnTo>
                  <a:lnTo>
                    <a:pt x="132" y="146"/>
                  </a:lnTo>
                  <a:lnTo>
                    <a:pt x="142" y="144"/>
                  </a:lnTo>
                  <a:lnTo>
                    <a:pt x="150" y="140"/>
                  </a:lnTo>
                  <a:lnTo>
                    <a:pt x="154" y="136"/>
                  </a:lnTo>
                  <a:lnTo>
                    <a:pt x="156" y="13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56" y="118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6" y="110"/>
                  </a:lnTo>
                  <a:lnTo>
                    <a:pt x="156" y="106"/>
                  </a:lnTo>
                  <a:lnTo>
                    <a:pt x="156" y="96"/>
                  </a:lnTo>
                  <a:lnTo>
                    <a:pt x="156" y="96"/>
                  </a:lnTo>
                  <a:lnTo>
                    <a:pt x="156" y="9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6" y="80"/>
                  </a:lnTo>
                  <a:lnTo>
                    <a:pt x="156" y="70"/>
                  </a:lnTo>
                  <a:lnTo>
                    <a:pt x="156" y="70"/>
                  </a:lnTo>
                  <a:lnTo>
                    <a:pt x="156" y="66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6" y="60"/>
                  </a:lnTo>
                  <a:lnTo>
                    <a:pt x="156" y="56"/>
                  </a:lnTo>
                  <a:lnTo>
                    <a:pt x="156" y="46"/>
                  </a:lnTo>
                  <a:lnTo>
                    <a:pt x="156" y="46"/>
                  </a:lnTo>
                  <a:lnTo>
                    <a:pt x="156" y="42"/>
                  </a:lnTo>
                  <a:lnTo>
                    <a:pt x="152" y="38"/>
                  </a:lnTo>
                  <a:lnTo>
                    <a:pt x="152" y="38"/>
                  </a:lnTo>
                  <a:lnTo>
                    <a:pt x="156" y="34"/>
                  </a:lnTo>
                  <a:lnTo>
                    <a:pt x="156" y="30"/>
                  </a:lnTo>
                  <a:lnTo>
                    <a:pt x="15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4"/>
            <p:cNvSpPr>
              <a:spLocks noEditPoints="1"/>
            </p:cNvSpPr>
            <p:nvPr/>
          </p:nvSpPr>
          <p:spPr bwMode="auto">
            <a:xfrm>
              <a:off x="5582143" y="2732357"/>
              <a:ext cx="1315724" cy="1315724"/>
            </a:xfrm>
            <a:custGeom>
              <a:avLst/>
              <a:gdLst>
                <a:gd name="T0" fmla="*/ 284 w 626"/>
                <a:gd name="T1" fmla="*/ 28 h 626"/>
                <a:gd name="T2" fmla="*/ 202 w 626"/>
                <a:gd name="T3" fmla="*/ 48 h 626"/>
                <a:gd name="T4" fmla="*/ 130 w 626"/>
                <a:gd name="T5" fmla="*/ 92 h 626"/>
                <a:gd name="T6" fmla="*/ 74 w 626"/>
                <a:gd name="T7" fmla="*/ 152 h 626"/>
                <a:gd name="T8" fmla="*/ 38 w 626"/>
                <a:gd name="T9" fmla="*/ 228 h 626"/>
                <a:gd name="T10" fmla="*/ 26 w 626"/>
                <a:gd name="T11" fmla="*/ 314 h 626"/>
                <a:gd name="T12" fmla="*/ 32 w 626"/>
                <a:gd name="T13" fmla="*/ 372 h 626"/>
                <a:gd name="T14" fmla="*/ 60 w 626"/>
                <a:gd name="T15" fmla="*/ 450 h 626"/>
                <a:gd name="T16" fmla="*/ 110 w 626"/>
                <a:gd name="T17" fmla="*/ 518 h 626"/>
                <a:gd name="T18" fmla="*/ 176 w 626"/>
                <a:gd name="T19" fmla="*/ 566 h 626"/>
                <a:gd name="T20" fmla="*/ 256 w 626"/>
                <a:gd name="T21" fmla="*/ 596 h 626"/>
                <a:gd name="T22" fmla="*/ 314 w 626"/>
                <a:gd name="T23" fmla="*/ 602 h 626"/>
                <a:gd name="T24" fmla="*/ 398 w 626"/>
                <a:gd name="T25" fmla="*/ 588 h 626"/>
                <a:gd name="T26" fmla="*/ 474 w 626"/>
                <a:gd name="T27" fmla="*/ 552 h 626"/>
                <a:gd name="T28" fmla="*/ 536 w 626"/>
                <a:gd name="T29" fmla="*/ 496 h 626"/>
                <a:gd name="T30" fmla="*/ 578 w 626"/>
                <a:gd name="T31" fmla="*/ 426 h 626"/>
                <a:gd name="T32" fmla="*/ 600 w 626"/>
                <a:gd name="T33" fmla="*/ 344 h 626"/>
                <a:gd name="T34" fmla="*/ 600 w 626"/>
                <a:gd name="T35" fmla="*/ 284 h 626"/>
                <a:gd name="T36" fmla="*/ 578 w 626"/>
                <a:gd name="T37" fmla="*/ 202 h 626"/>
                <a:gd name="T38" fmla="*/ 536 w 626"/>
                <a:gd name="T39" fmla="*/ 130 h 626"/>
                <a:gd name="T40" fmla="*/ 474 w 626"/>
                <a:gd name="T41" fmla="*/ 74 h 626"/>
                <a:gd name="T42" fmla="*/ 398 w 626"/>
                <a:gd name="T43" fmla="*/ 38 h 626"/>
                <a:gd name="T44" fmla="*/ 314 w 626"/>
                <a:gd name="T45" fmla="*/ 26 h 626"/>
                <a:gd name="T46" fmla="*/ 314 w 626"/>
                <a:gd name="T47" fmla="*/ 626 h 626"/>
                <a:gd name="T48" fmla="*/ 220 w 626"/>
                <a:gd name="T49" fmla="*/ 612 h 626"/>
                <a:gd name="T50" fmla="*/ 138 w 626"/>
                <a:gd name="T51" fmla="*/ 574 h 626"/>
                <a:gd name="T52" fmla="*/ 72 w 626"/>
                <a:gd name="T53" fmla="*/ 512 h 626"/>
                <a:gd name="T54" fmla="*/ 24 w 626"/>
                <a:gd name="T55" fmla="*/ 436 h 626"/>
                <a:gd name="T56" fmla="*/ 2 w 626"/>
                <a:gd name="T57" fmla="*/ 346 h 626"/>
                <a:gd name="T58" fmla="*/ 2 w 626"/>
                <a:gd name="T59" fmla="*/ 282 h 626"/>
                <a:gd name="T60" fmla="*/ 24 w 626"/>
                <a:gd name="T61" fmla="*/ 192 h 626"/>
                <a:gd name="T62" fmla="*/ 72 w 626"/>
                <a:gd name="T63" fmla="*/ 114 h 626"/>
                <a:gd name="T64" fmla="*/ 138 w 626"/>
                <a:gd name="T65" fmla="*/ 54 h 626"/>
                <a:gd name="T66" fmla="*/ 220 w 626"/>
                <a:gd name="T67" fmla="*/ 14 h 626"/>
                <a:gd name="T68" fmla="*/ 314 w 626"/>
                <a:gd name="T69" fmla="*/ 0 h 626"/>
                <a:gd name="T70" fmla="*/ 376 w 626"/>
                <a:gd name="T71" fmla="*/ 8 h 626"/>
                <a:gd name="T72" fmla="*/ 462 w 626"/>
                <a:gd name="T73" fmla="*/ 38 h 626"/>
                <a:gd name="T74" fmla="*/ 534 w 626"/>
                <a:gd name="T75" fmla="*/ 92 h 626"/>
                <a:gd name="T76" fmla="*/ 588 w 626"/>
                <a:gd name="T77" fmla="*/ 164 h 626"/>
                <a:gd name="T78" fmla="*/ 620 w 626"/>
                <a:gd name="T79" fmla="*/ 250 h 626"/>
                <a:gd name="T80" fmla="*/ 626 w 626"/>
                <a:gd name="T81" fmla="*/ 314 h 626"/>
                <a:gd name="T82" fmla="*/ 612 w 626"/>
                <a:gd name="T83" fmla="*/ 406 h 626"/>
                <a:gd name="T84" fmla="*/ 572 w 626"/>
                <a:gd name="T85" fmla="*/ 488 h 626"/>
                <a:gd name="T86" fmla="*/ 512 w 626"/>
                <a:gd name="T87" fmla="*/ 556 h 626"/>
                <a:gd name="T88" fmla="*/ 434 w 626"/>
                <a:gd name="T89" fmla="*/ 602 h 626"/>
                <a:gd name="T90" fmla="*/ 346 w 626"/>
                <a:gd name="T91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6" h="626">
                  <a:moveTo>
                    <a:pt x="314" y="26"/>
                  </a:moveTo>
                  <a:lnTo>
                    <a:pt x="314" y="26"/>
                  </a:lnTo>
                  <a:lnTo>
                    <a:pt x="284" y="28"/>
                  </a:lnTo>
                  <a:lnTo>
                    <a:pt x="256" y="32"/>
                  </a:lnTo>
                  <a:lnTo>
                    <a:pt x="228" y="38"/>
                  </a:lnTo>
                  <a:lnTo>
                    <a:pt x="202" y="48"/>
                  </a:lnTo>
                  <a:lnTo>
                    <a:pt x="176" y="60"/>
                  </a:lnTo>
                  <a:lnTo>
                    <a:pt x="152" y="74"/>
                  </a:lnTo>
                  <a:lnTo>
                    <a:pt x="130" y="92"/>
                  </a:lnTo>
                  <a:lnTo>
                    <a:pt x="110" y="110"/>
                  </a:lnTo>
                  <a:lnTo>
                    <a:pt x="92" y="130"/>
                  </a:lnTo>
                  <a:lnTo>
                    <a:pt x="74" y="152"/>
                  </a:lnTo>
                  <a:lnTo>
                    <a:pt x="60" y="176"/>
                  </a:lnTo>
                  <a:lnTo>
                    <a:pt x="48" y="202"/>
                  </a:lnTo>
                  <a:lnTo>
                    <a:pt x="38" y="228"/>
                  </a:lnTo>
                  <a:lnTo>
                    <a:pt x="32" y="256"/>
                  </a:lnTo>
                  <a:lnTo>
                    <a:pt x="26" y="284"/>
                  </a:lnTo>
                  <a:lnTo>
                    <a:pt x="26" y="314"/>
                  </a:lnTo>
                  <a:lnTo>
                    <a:pt x="26" y="314"/>
                  </a:lnTo>
                  <a:lnTo>
                    <a:pt x="26" y="344"/>
                  </a:lnTo>
                  <a:lnTo>
                    <a:pt x="32" y="372"/>
                  </a:lnTo>
                  <a:lnTo>
                    <a:pt x="38" y="400"/>
                  </a:lnTo>
                  <a:lnTo>
                    <a:pt x="48" y="426"/>
                  </a:lnTo>
                  <a:lnTo>
                    <a:pt x="60" y="450"/>
                  </a:lnTo>
                  <a:lnTo>
                    <a:pt x="74" y="474"/>
                  </a:lnTo>
                  <a:lnTo>
                    <a:pt x="92" y="496"/>
                  </a:lnTo>
                  <a:lnTo>
                    <a:pt x="110" y="518"/>
                  </a:lnTo>
                  <a:lnTo>
                    <a:pt x="130" y="536"/>
                  </a:lnTo>
                  <a:lnTo>
                    <a:pt x="152" y="552"/>
                  </a:lnTo>
                  <a:lnTo>
                    <a:pt x="176" y="566"/>
                  </a:lnTo>
                  <a:lnTo>
                    <a:pt x="202" y="580"/>
                  </a:lnTo>
                  <a:lnTo>
                    <a:pt x="228" y="588"/>
                  </a:lnTo>
                  <a:lnTo>
                    <a:pt x="256" y="596"/>
                  </a:lnTo>
                  <a:lnTo>
                    <a:pt x="284" y="600"/>
                  </a:lnTo>
                  <a:lnTo>
                    <a:pt x="314" y="602"/>
                  </a:lnTo>
                  <a:lnTo>
                    <a:pt x="314" y="602"/>
                  </a:lnTo>
                  <a:lnTo>
                    <a:pt x="342" y="600"/>
                  </a:lnTo>
                  <a:lnTo>
                    <a:pt x="372" y="596"/>
                  </a:lnTo>
                  <a:lnTo>
                    <a:pt x="398" y="588"/>
                  </a:lnTo>
                  <a:lnTo>
                    <a:pt x="426" y="580"/>
                  </a:lnTo>
                  <a:lnTo>
                    <a:pt x="450" y="566"/>
                  </a:lnTo>
                  <a:lnTo>
                    <a:pt x="474" y="552"/>
                  </a:lnTo>
                  <a:lnTo>
                    <a:pt x="496" y="536"/>
                  </a:lnTo>
                  <a:lnTo>
                    <a:pt x="516" y="518"/>
                  </a:lnTo>
                  <a:lnTo>
                    <a:pt x="536" y="496"/>
                  </a:lnTo>
                  <a:lnTo>
                    <a:pt x="552" y="474"/>
                  </a:lnTo>
                  <a:lnTo>
                    <a:pt x="566" y="450"/>
                  </a:lnTo>
                  <a:lnTo>
                    <a:pt x="578" y="426"/>
                  </a:lnTo>
                  <a:lnTo>
                    <a:pt x="588" y="400"/>
                  </a:lnTo>
                  <a:lnTo>
                    <a:pt x="596" y="372"/>
                  </a:lnTo>
                  <a:lnTo>
                    <a:pt x="600" y="344"/>
                  </a:lnTo>
                  <a:lnTo>
                    <a:pt x="602" y="314"/>
                  </a:lnTo>
                  <a:lnTo>
                    <a:pt x="602" y="314"/>
                  </a:lnTo>
                  <a:lnTo>
                    <a:pt x="600" y="284"/>
                  </a:lnTo>
                  <a:lnTo>
                    <a:pt x="596" y="256"/>
                  </a:lnTo>
                  <a:lnTo>
                    <a:pt x="588" y="228"/>
                  </a:lnTo>
                  <a:lnTo>
                    <a:pt x="578" y="202"/>
                  </a:lnTo>
                  <a:lnTo>
                    <a:pt x="566" y="176"/>
                  </a:lnTo>
                  <a:lnTo>
                    <a:pt x="552" y="152"/>
                  </a:lnTo>
                  <a:lnTo>
                    <a:pt x="536" y="130"/>
                  </a:lnTo>
                  <a:lnTo>
                    <a:pt x="516" y="110"/>
                  </a:lnTo>
                  <a:lnTo>
                    <a:pt x="496" y="92"/>
                  </a:lnTo>
                  <a:lnTo>
                    <a:pt x="474" y="74"/>
                  </a:lnTo>
                  <a:lnTo>
                    <a:pt x="450" y="60"/>
                  </a:lnTo>
                  <a:lnTo>
                    <a:pt x="426" y="48"/>
                  </a:lnTo>
                  <a:lnTo>
                    <a:pt x="398" y="38"/>
                  </a:lnTo>
                  <a:lnTo>
                    <a:pt x="372" y="32"/>
                  </a:lnTo>
                  <a:lnTo>
                    <a:pt x="342" y="28"/>
                  </a:lnTo>
                  <a:lnTo>
                    <a:pt x="314" y="26"/>
                  </a:lnTo>
                  <a:lnTo>
                    <a:pt x="314" y="26"/>
                  </a:lnTo>
                  <a:close/>
                  <a:moveTo>
                    <a:pt x="314" y="626"/>
                  </a:moveTo>
                  <a:lnTo>
                    <a:pt x="314" y="626"/>
                  </a:lnTo>
                  <a:lnTo>
                    <a:pt x="282" y="626"/>
                  </a:lnTo>
                  <a:lnTo>
                    <a:pt x="250" y="620"/>
                  </a:lnTo>
                  <a:lnTo>
                    <a:pt x="220" y="612"/>
                  </a:lnTo>
                  <a:lnTo>
                    <a:pt x="192" y="602"/>
                  </a:lnTo>
                  <a:lnTo>
                    <a:pt x="164" y="588"/>
                  </a:lnTo>
                  <a:lnTo>
                    <a:pt x="138" y="574"/>
                  </a:lnTo>
                  <a:lnTo>
                    <a:pt x="114" y="556"/>
                  </a:lnTo>
                  <a:lnTo>
                    <a:pt x="92" y="536"/>
                  </a:lnTo>
                  <a:lnTo>
                    <a:pt x="72" y="512"/>
                  </a:lnTo>
                  <a:lnTo>
                    <a:pt x="54" y="488"/>
                  </a:lnTo>
                  <a:lnTo>
                    <a:pt x="38" y="462"/>
                  </a:lnTo>
                  <a:lnTo>
                    <a:pt x="24" y="436"/>
                  </a:lnTo>
                  <a:lnTo>
                    <a:pt x="14" y="406"/>
                  </a:lnTo>
                  <a:lnTo>
                    <a:pt x="6" y="376"/>
                  </a:lnTo>
                  <a:lnTo>
                    <a:pt x="2" y="346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2" y="282"/>
                  </a:lnTo>
                  <a:lnTo>
                    <a:pt x="6" y="250"/>
                  </a:lnTo>
                  <a:lnTo>
                    <a:pt x="14" y="220"/>
                  </a:lnTo>
                  <a:lnTo>
                    <a:pt x="24" y="192"/>
                  </a:lnTo>
                  <a:lnTo>
                    <a:pt x="38" y="164"/>
                  </a:lnTo>
                  <a:lnTo>
                    <a:pt x="54" y="138"/>
                  </a:lnTo>
                  <a:lnTo>
                    <a:pt x="72" y="114"/>
                  </a:lnTo>
                  <a:lnTo>
                    <a:pt x="92" y="92"/>
                  </a:lnTo>
                  <a:lnTo>
                    <a:pt x="114" y="72"/>
                  </a:lnTo>
                  <a:lnTo>
                    <a:pt x="138" y="54"/>
                  </a:lnTo>
                  <a:lnTo>
                    <a:pt x="164" y="38"/>
                  </a:lnTo>
                  <a:lnTo>
                    <a:pt x="192" y="26"/>
                  </a:lnTo>
                  <a:lnTo>
                    <a:pt x="220" y="14"/>
                  </a:lnTo>
                  <a:lnTo>
                    <a:pt x="250" y="8"/>
                  </a:lnTo>
                  <a:lnTo>
                    <a:pt x="282" y="2"/>
                  </a:lnTo>
                  <a:lnTo>
                    <a:pt x="314" y="0"/>
                  </a:lnTo>
                  <a:lnTo>
                    <a:pt x="314" y="0"/>
                  </a:lnTo>
                  <a:lnTo>
                    <a:pt x="346" y="2"/>
                  </a:lnTo>
                  <a:lnTo>
                    <a:pt x="376" y="8"/>
                  </a:lnTo>
                  <a:lnTo>
                    <a:pt x="406" y="14"/>
                  </a:lnTo>
                  <a:lnTo>
                    <a:pt x="434" y="26"/>
                  </a:lnTo>
                  <a:lnTo>
                    <a:pt x="462" y="38"/>
                  </a:lnTo>
                  <a:lnTo>
                    <a:pt x="488" y="54"/>
                  </a:lnTo>
                  <a:lnTo>
                    <a:pt x="512" y="72"/>
                  </a:lnTo>
                  <a:lnTo>
                    <a:pt x="534" y="92"/>
                  </a:lnTo>
                  <a:lnTo>
                    <a:pt x="554" y="114"/>
                  </a:lnTo>
                  <a:lnTo>
                    <a:pt x="572" y="138"/>
                  </a:lnTo>
                  <a:lnTo>
                    <a:pt x="588" y="164"/>
                  </a:lnTo>
                  <a:lnTo>
                    <a:pt x="602" y="192"/>
                  </a:lnTo>
                  <a:lnTo>
                    <a:pt x="612" y="220"/>
                  </a:lnTo>
                  <a:lnTo>
                    <a:pt x="620" y="250"/>
                  </a:lnTo>
                  <a:lnTo>
                    <a:pt x="624" y="282"/>
                  </a:lnTo>
                  <a:lnTo>
                    <a:pt x="626" y="314"/>
                  </a:lnTo>
                  <a:lnTo>
                    <a:pt x="626" y="314"/>
                  </a:lnTo>
                  <a:lnTo>
                    <a:pt x="624" y="346"/>
                  </a:lnTo>
                  <a:lnTo>
                    <a:pt x="620" y="376"/>
                  </a:lnTo>
                  <a:lnTo>
                    <a:pt x="612" y="406"/>
                  </a:lnTo>
                  <a:lnTo>
                    <a:pt x="602" y="436"/>
                  </a:lnTo>
                  <a:lnTo>
                    <a:pt x="588" y="462"/>
                  </a:lnTo>
                  <a:lnTo>
                    <a:pt x="572" y="488"/>
                  </a:lnTo>
                  <a:lnTo>
                    <a:pt x="554" y="512"/>
                  </a:lnTo>
                  <a:lnTo>
                    <a:pt x="534" y="536"/>
                  </a:lnTo>
                  <a:lnTo>
                    <a:pt x="512" y="556"/>
                  </a:lnTo>
                  <a:lnTo>
                    <a:pt x="488" y="574"/>
                  </a:lnTo>
                  <a:lnTo>
                    <a:pt x="462" y="588"/>
                  </a:lnTo>
                  <a:lnTo>
                    <a:pt x="434" y="602"/>
                  </a:lnTo>
                  <a:lnTo>
                    <a:pt x="406" y="612"/>
                  </a:lnTo>
                  <a:lnTo>
                    <a:pt x="376" y="620"/>
                  </a:lnTo>
                  <a:lnTo>
                    <a:pt x="346" y="626"/>
                  </a:lnTo>
                  <a:lnTo>
                    <a:pt x="314" y="626"/>
                  </a:lnTo>
                  <a:lnTo>
                    <a:pt x="314" y="626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5809137" y="3657148"/>
              <a:ext cx="786072" cy="79868"/>
            </a:xfrm>
            <a:custGeom>
              <a:avLst/>
              <a:gdLst>
                <a:gd name="T0" fmla="*/ 0 w 374"/>
                <a:gd name="T1" fmla="*/ 38 h 38"/>
                <a:gd name="T2" fmla="*/ 374 w 374"/>
                <a:gd name="T3" fmla="*/ 38 h 38"/>
                <a:gd name="T4" fmla="*/ 374 w 374"/>
                <a:gd name="T5" fmla="*/ 0 h 38"/>
                <a:gd name="T6" fmla="*/ 0 w 374"/>
                <a:gd name="T7" fmla="*/ 0 h 38"/>
                <a:gd name="T8" fmla="*/ 0 w 374"/>
                <a:gd name="T9" fmla="*/ 38 h 38"/>
                <a:gd name="T10" fmla="*/ 0 w 37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38">
                  <a:moveTo>
                    <a:pt x="0" y="38"/>
                  </a:moveTo>
                  <a:lnTo>
                    <a:pt x="374" y="38"/>
                  </a:lnTo>
                  <a:lnTo>
                    <a:pt x="37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6"/>
            <p:cNvSpPr>
              <a:spLocks noEditPoints="1"/>
            </p:cNvSpPr>
            <p:nvPr/>
          </p:nvSpPr>
          <p:spPr bwMode="auto">
            <a:xfrm>
              <a:off x="5809137" y="2950944"/>
              <a:ext cx="1000455" cy="672575"/>
            </a:xfrm>
            <a:custGeom>
              <a:avLst/>
              <a:gdLst>
                <a:gd name="T0" fmla="*/ 370 w 476"/>
                <a:gd name="T1" fmla="*/ 146 h 320"/>
                <a:gd name="T2" fmla="*/ 356 w 476"/>
                <a:gd name="T3" fmla="*/ 164 h 320"/>
                <a:gd name="T4" fmla="*/ 332 w 476"/>
                <a:gd name="T5" fmla="*/ 184 h 320"/>
                <a:gd name="T6" fmla="*/ 254 w 476"/>
                <a:gd name="T7" fmla="*/ 180 h 320"/>
                <a:gd name="T8" fmla="*/ 250 w 476"/>
                <a:gd name="T9" fmla="*/ 176 h 320"/>
                <a:gd name="T10" fmla="*/ 230 w 476"/>
                <a:gd name="T11" fmla="*/ 156 h 320"/>
                <a:gd name="T12" fmla="*/ 218 w 476"/>
                <a:gd name="T13" fmla="*/ 132 h 320"/>
                <a:gd name="T14" fmla="*/ 214 w 476"/>
                <a:gd name="T15" fmla="*/ 102 h 320"/>
                <a:gd name="T16" fmla="*/ 224 w 476"/>
                <a:gd name="T17" fmla="*/ 72 h 320"/>
                <a:gd name="T18" fmla="*/ 240 w 476"/>
                <a:gd name="T19" fmla="*/ 50 h 320"/>
                <a:gd name="T20" fmla="*/ 282 w 476"/>
                <a:gd name="T21" fmla="*/ 28 h 320"/>
                <a:gd name="T22" fmla="*/ 328 w 476"/>
                <a:gd name="T23" fmla="*/ 34 h 320"/>
                <a:gd name="T24" fmla="*/ 354 w 476"/>
                <a:gd name="T25" fmla="*/ 50 h 320"/>
                <a:gd name="T26" fmla="*/ 374 w 476"/>
                <a:gd name="T27" fmla="*/ 84 h 320"/>
                <a:gd name="T28" fmla="*/ 378 w 476"/>
                <a:gd name="T29" fmla="*/ 122 h 320"/>
                <a:gd name="T30" fmla="*/ 268 w 476"/>
                <a:gd name="T31" fmla="*/ 186 h 320"/>
                <a:gd name="T32" fmla="*/ 320 w 476"/>
                <a:gd name="T33" fmla="*/ 188 h 320"/>
                <a:gd name="T34" fmla="*/ 294 w 476"/>
                <a:gd name="T35" fmla="*/ 190 h 320"/>
                <a:gd name="T36" fmla="*/ 268 w 476"/>
                <a:gd name="T37" fmla="*/ 186 h 320"/>
                <a:gd name="T38" fmla="*/ 222 w 476"/>
                <a:gd name="T39" fmla="*/ 186 h 320"/>
                <a:gd name="T40" fmla="*/ 240 w 476"/>
                <a:gd name="T41" fmla="*/ 202 h 320"/>
                <a:gd name="T42" fmla="*/ 254 w 476"/>
                <a:gd name="T43" fmla="*/ 222 h 320"/>
                <a:gd name="T44" fmla="*/ 466 w 476"/>
                <a:gd name="T45" fmla="*/ 198 h 320"/>
                <a:gd name="T46" fmla="*/ 402 w 476"/>
                <a:gd name="T47" fmla="*/ 132 h 320"/>
                <a:gd name="T48" fmla="*/ 400 w 476"/>
                <a:gd name="T49" fmla="*/ 78 h 320"/>
                <a:gd name="T50" fmla="*/ 374 w 476"/>
                <a:gd name="T51" fmla="*/ 32 h 320"/>
                <a:gd name="T52" fmla="*/ 340 w 476"/>
                <a:gd name="T53" fmla="*/ 10 h 320"/>
                <a:gd name="T54" fmla="*/ 280 w 476"/>
                <a:gd name="T55" fmla="*/ 2 h 320"/>
                <a:gd name="T56" fmla="*/ 224 w 476"/>
                <a:gd name="T57" fmla="*/ 28 h 320"/>
                <a:gd name="T58" fmla="*/ 0 w 476"/>
                <a:gd name="T59" fmla="*/ 42 h 320"/>
                <a:gd name="T60" fmla="*/ 202 w 476"/>
                <a:gd name="T61" fmla="*/ 56 h 320"/>
                <a:gd name="T62" fmla="*/ 190 w 476"/>
                <a:gd name="T63" fmla="*/ 90 h 320"/>
                <a:gd name="T64" fmla="*/ 0 w 476"/>
                <a:gd name="T65" fmla="*/ 114 h 320"/>
                <a:gd name="T66" fmla="*/ 190 w 476"/>
                <a:gd name="T67" fmla="*/ 128 h 320"/>
                <a:gd name="T68" fmla="*/ 200 w 476"/>
                <a:gd name="T69" fmla="*/ 156 h 320"/>
                <a:gd name="T70" fmla="*/ 0 w 476"/>
                <a:gd name="T71" fmla="*/ 162 h 320"/>
                <a:gd name="T72" fmla="*/ 144 w 476"/>
                <a:gd name="T73" fmla="*/ 222 h 320"/>
                <a:gd name="T74" fmla="*/ 34 w 476"/>
                <a:gd name="T75" fmla="*/ 216 h 320"/>
                <a:gd name="T76" fmla="*/ 0 w 476"/>
                <a:gd name="T77" fmla="*/ 234 h 320"/>
                <a:gd name="T78" fmla="*/ 112 w 476"/>
                <a:gd name="T79" fmla="*/ 320 h 320"/>
                <a:gd name="T80" fmla="*/ 144 w 476"/>
                <a:gd name="T81" fmla="*/ 320 h 320"/>
                <a:gd name="T82" fmla="*/ 254 w 476"/>
                <a:gd name="T83" fmla="*/ 234 h 320"/>
                <a:gd name="T84" fmla="*/ 332 w 476"/>
                <a:gd name="T85" fmla="*/ 234 h 320"/>
                <a:gd name="T86" fmla="*/ 332 w 476"/>
                <a:gd name="T87" fmla="*/ 222 h 320"/>
                <a:gd name="T88" fmla="*/ 342 w 476"/>
                <a:gd name="T89" fmla="*/ 208 h 320"/>
                <a:gd name="T90" fmla="*/ 370 w 476"/>
                <a:gd name="T91" fmla="*/ 188 h 320"/>
                <a:gd name="T92" fmla="*/ 448 w 476"/>
                <a:gd name="T93" fmla="*/ 238 h 320"/>
                <a:gd name="T94" fmla="*/ 472 w 476"/>
                <a:gd name="T95" fmla="*/ 230 h 320"/>
                <a:gd name="T96" fmla="*/ 476 w 476"/>
                <a:gd name="T97" fmla="*/ 220 h 320"/>
                <a:gd name="T98" fmla="*/ 466 w 476"/>
                <a:gd name="T99" fmla="*/ 19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320">
                  <a:moveTo>
                    <a:pt x="374" y="134"/>
                  </a:moveTo>
                  <a:lnTo>
                    <a:pt x="374" y="134"/>
                  </a:lnTo>
                  <a:lnTo>
                    <a:pt x="370" y="146"/>
                  </a:lnTo>
                  <a:lnTo>
                    <a:pt x="364" y="156"/>
                  </a:lnTo>
                  <a:lnTo>
                    <a:pt x="364" y="156"/>
                  </a:lnTo>
                  <a:lnTo>
                    <a:pt x="356" y="164"/>
                  </a:lnTo>
                  <a:lnTo>
                    <a:pt x="348" y="172"/>
                  </a:lnTo>
                  <a:lnTo>
                    <a:pt x="348" y="172"/>
                  </a:lnTo>
                  <a:lnTo>
                    <a:pt x="332" y="184"/>
                  </a:lnTo>
                  <a:lnTo>
                    <a:pt x="332" y="98"/>
                  </a:lnTo>
                  <a:lnTo>
                    <a:pt x="254" y="98"/>
                  </a:lnTo>
                  <a:lnTo>
                    <a:pt x="254" y="180"/>
                  </a:lnTo>
                  <a:lnTo>
                    <a:pt x="254" y="180"/>
                  </a:lnTo>
                  <a:lnTo>
                    <a:pt x="250" y="176"/>
                  </a:lnTo>
                  <a:lnTo>
                    <a:pt x="250" y="176"/>
                  </a:lnTo>
                  <a:lnTo>
                    <a:pt x="240" y="168"/>
                  </a:lnTo>
                  <a:lnTo>
                    <a:pt x="240" y="168"/>
                  </a:lnTo>
                  <a:lnTo>
                    <a:pt x="230" y="156"/>
                  </a:lnTo>
                  <a:lnTo>
                    <a:pt x="222" y="142"/>
                  </a:lnTo>
                  <a:lnTo>
                    <a:pt x="222" y="142"/>
                  </a:lnTo>
                  <a:lnTo>
                    <a:pt x="218" y="132"/>
                  </a:lnTo>
                  <a:lnTo>
                    <a:pt x="216" y="122"/>
                  </a:lnTo>
                  <a:lnTo>
                    <a:pt x="214" y="112"/>
                  </a:lnTo>
                  <a:lnTo>
                    <a:pt x="214" y="102"/>
                  </a:lnTo>
                  <a:lnTo>
                    <a:pt x="216" y="92"/>
                  </a:lnTo>
                  <a:lnTo>
                    <a:pt x="220" y="82"/>
                  </a:lnTo>
                  <a:lnTo>
                    <a:pt x="224" y="72"/>
                  </a:lnTo>
                  <a:lnTo>
                    <a:pt x="230" y="62"/>
                  </a:lnTo>
                  <a:lnTo>
                    <a:pt x="230" y="62"/>
                  </a:lnTo>
                  <a:lnTo>
                    <a:pt x="240" y="50"/>
                  </a:lnTo>
                  <a:lnTo>
                    <a:pt x="252" y="40"/>
                  </a:lnTo>
                  <a:lnTo>
                    <a:pt x="266" y="32"/>
                  </a:lnTo>
                  <a:lnTo>
                    <a:pt x="282" y="28"/>
                  </a:lnTo>
                  <a:lnTo>
                    <a:pt x="298" y="26"/>
                  </a:lnTo>
                  <a:lnTo>
                    <a:pt x="314" y="28"/>
                  </a:lnTo>
                  <a:lnTo>
                    <a:pt x="328" y="34"/>
                  </a:lnTo>
                  <a:lnTo>
                    <a:pt x="344" y="42"/>
                  </a:lnTo>
                  <a:lnTo>
                    <a:pt x="344" y="42"/>
                  </a:lnTo>
                  <a:lnTo>
                    <a:pt x="354" y="50"/>
                  </a:lnTo>
                  <a:lnTo>
                    <a:pt x="362" y="60"/>
                  </a:lnTo>
                  <a:lnTo>
                    <a:pt x="370" y="72"/>
                  </a:lnTo>
                  <a:lnTo>
                    <a:pt x="374" y="84"/>
                  </a:lnTo>
                  <a:lnTo>
                    <a:pt x="378" y="96"/>
                  </a:lnTo>
                  <a:lnTo>
                    <a:pt x="378" y="108"/>
                  </a:lnTo>
                  <a:lnTo>
                    <a:pt x="378" y="122"/>
                  </a:lnTo>
                  <a:lnTo>
                    <a:pt x="374" y="134"/>
                  </a:lnTo>
                  <a:lnTo>
                    <a:pt x="374" y="134"/>
                  </a:lnTo>
                  <a:close/>
                  <a:moveTo>
                    <a:pt x="268" y="186"/>
                  </a:moveTo>
                  <a:lnTo>
                    <a:pt x="268" y="110"/>
                  </a:lnTo>
                  <a:lnTo>
                    <a:pt x="320" y="110"/>
                  </a:lnTo>
                  <a:lnTo>
                    <a:pt x="320" y="188"/>
                  </a:lnTo>
                  <a:lnTo>
                    <a:pt x="320" y="188"/>
                  </a:lnTo>
                  <a:lnTo>
                    <a:pt x="306" y="190"/>
                  </a:lnTo>
                  <a:lnTo>
                    <a:pt x="294" y="190"/>
                  </a:lnTo>
                  <a:lnTo>
                    <a:pt x="280" y="190"/>
                  </a:lnTo>
                  <a:lnTo>
                    <a:pt x="268" y="186"/>
                  </a:lnTo>
                  <a:lnTo>
                    <a:pt x="268" y="186"/>
                  </a:lnTo>
                  <a:close/>
                  <a:moveTo>
                    <a:pt x="222" y="222"/>
                  </a:moveTo>
                  <a:lnTo>
                    <a:pt x="222" y="186"/>
                  </a:lnTo>
                  <a:lnTo>
                    <a:pt x="222" y="186"/>
                  </a:lnTo>
                  <a:lnTo>
                    <a:pt x="236" y="198"/>
                  </a:lnTo>
                  <a:lnTo>
                    <a:pt x="236" y="198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54" y="208"/>
                  </a:lnTo>
                  <a:lnTo>
                    <a:pt x="254" y="222"/>
                  </a:lnTo>
                  <a:lnTo>
                    <a:pt x="222" y="222"/>
                  </a:lnTo>
                  <a:lnTo>
                    <a:pt x="222" y="222"/>
                  </a:lnTo>
                  <a:close/>
                  <a:moveTo>
                    <a:pt x="466" y="198"/>
                  </a:moveTo>
                  <a:lnTo>
                    <a:pt x="398" y="150"/>
                  </a:lnTo>
                  <a:lnTo>
                    <a:pt x="398" y="150"/>
                  </a:lnTo>
                  <a:lnTo>
                    <a:pt x="402" y="132"/>
                  </a:lnTo>
                  <a:lnTo>
                    <a:pt x="404" y="114"/>
                  </a:lnTo>
                  <a:lnTo>
                    <a:pt x="404" y="96"/>
                  </a:lnTo>
                  <a:lnTo>
                    <a:pt x="400" y="78"/>
                  </a:lnTo>
                  <a:lnTo>
                    <a:pt x="394" y="62"/>
                  </a:lnTo>
                  <a:lnTo>
                    <a:pt x="386" y="46"/>
                  </a:lnTo>
                  <a:lnTo>
                    <a:pt x="374" y="32"/>
                  </a:lnTo>
                  <a:lnTo>
                    <a:pt x="358" y="20"/>
                  </a:lnTo>
                  <a:lnTo>
                    <a:pt x="358" y="20"/>
                  </a:lnTo>
                  <a:lnTo>
                    <a:pt x="340" y="10"/>
                  </a:lnTo>
                  <a:lnTo>
                    <a:pt x="320" y="2"/>
                  </a:lnTo>
                  <a:lnTo>
                    <a:pt x="300" y="0"/>
                  </a:lnTo>
                  <a:lnTo>
                    <a:pt x="280" y="2"/>
                  </a:lnTo>
                  <a:lnTo>
                    <a:pt x="260" y="8"/>
                  </a:lnTo>
                  <a:lnTo>
                    <a:pt x="240" y="16"/>
                  </a:lnTo>
                  <a:lnTo>
                    <a:pt x="224" y="28"/>
                  </a:lnTo>
                  <a:lnTo>
                    <a:pt x="210" y="44"/>
                  </a:lnTo>
                  <a:lnTo>
                    <a:pt x="210" y="42"/>
                  </a:lnTo>
                  <a:lnTo>
                    <a:pt x="0" y="42"/>
                  </a:lnTo>
                  <a:lnTo>
                    <a:pt x="0" y="56"/>
                  </a:lnTo>
                  <a:lnTo>
                    <a:pt x="202" y="56"/>
                  </a:lnTo>
                  <a:lnTo>
                    <a:pt x="202" y="56"/>
                  </a:lnTo>
                  <a:lnTo>
                    <a:pt x="196" y="66"/>
                  </a:lnTo>
                  <a:lnTo>
                    <a:pt x="192" y="78"/>
                  </a:lnTo>
                  <a:lnTo>
                    <a:pt x="190" y="90"/>
                  </a:lnTo>
                  <a:lnTo>
                    <a:pt x="188" y="102"/>
                  </a:lnTo>
                  <a:lnTo>
                    <a:pt x="0" y="102"/>
                  </a:lnTo>
                  <a:lnTo>
                    <a:pt x="0" y="114"/>
                  </a:lnTo>
                  <a:lnTo>
                    <a:pt x="188" y="114"/>
                  </a:lnTo>
                  <a:lnTo>
                    <a:pt x="188" y="114"/>
                  </a:lnTo>
                  <a:lnTo>
                    <a:pt x="190" y="128"/>
                  </a:lnTo>
                  <a:lnTo>
                    <a:pt x="194" y="142"/>
                  </a:lnTo>
                  <a:lnTo>
                    <a:pt x="194" y="142"/>
                  </a:lnTo>
                  <a:lnTo>
                    <a:pt x="200" y="156"/>
                  </a:lnTo>
                  <a:lnTo>
                    <a:pt x="144" y="156"/>
                  </a:lnTo>
                  <a:lnTo>
                    <a:pt x="144" y="162"/>
                  </a:lnTo>
                  <a:lnTo>
                    <a:pt x="0" y="162"/>
                  </a:lnTo>
                  <a:lnTo>
                    <a:pt x="0" y="174"/>
                  </a:lnTo>
                  <a:lnTo>
                    <a:pt x="144" y="174"/>
                  </a:lnTo>
                  <a:lnTo>
                    <a:pt x="144" y="222"/>
                  </a:lnTo>
                  <a:lnTo>
                    <a:pt x="112" y="222"/>
                  </a:lnTo>
                  <a:lnTo>
                    <a:pt x="112" y="216"/>
                  </a:lnTo>
                  <a:lnTo>
                    <a:pt x="34" y="216"/>
                  </a:lnTo>
                  <a:lnTo>
                    <a:pt x="34" y="222"/>
                  </a:lnTo>
                  <a:lnTo>
                    <a:pt x="0" y="222"/>
                  </a:lnTo>
                  <a:lnTo>
                    <a:pt x="0" y="234"/>
                  </a:lnTo>
                  <a:lnTo>
                    <a:pt x="34" y="234"/>
                  </a:lnTo>
                  <a:lnTo>
                    <a:pt x="34" y="320"/>
                  </a:lnTo>
                  <a:lnTo>
                    <a:pt x="112" y="320"/>
                  </a:lnTo>
                  <a:lnTo>
                    <a:pt x="112" y="234"/>
                  </a:lnTo>
                  <a:lnTo>
                    <a:pt x="144" y="234"/>
                  </a:lnTo>
                  <a:lnTo>
                    <a:pt x="144" y="320"/>
                  </a:lnTo>
                  <a:lnTo>
                    <a:pt x="222" y="320"/>
                  </a:lnTo>
                  <a:lnTo>
                    <a:pt x="222" y="234"/>
                  </a:lnTo>
                  <a:lnTo>
                    <a:pt x="254" y="234"/>
                  </a:lnTo>
                  <a:lnTo>
                    <a:pt x="254" y="320"/>
                  </a:lnTo>
                  <a:lnTo>
                    <a:pt x="332" y="320"/>
                  </a:lnTo>
                  <a:lnTo>
                    <a:pt x="332" y="234"/>
                  </a:lnTo>
                  <a:lnTo>
                    <a:pt x="374" y="234"/>
                  </a:lnTo>
                  <a:lnTo>
                    <a:pt x="374" y="222"/>
                  </a:lnTo>
                  <a:lnTo>
                    <a:pt x="332" y="222"/>
                  </a:lnTo>
                  <a:lnTo>
                    <a:pt x="332" y="212"/>
                  </a:lnTo>
                  <a:lnTo>
                    <a:pt x="332" y="212"/>
                  </a:lnTo>
                  <a:lnTo>
                    <a:pt x="342" y="208"/>
                  </a:lnTo>
                  <a:lnTo>
                    <a:pt x="352" y="202"/>
                  </a:lnTo>
                  <a:lnTo>
                    <a:pt x="362" y="196"/>
                  </a:lnTo>
                  <a:lnTo>
                    <a:pt x="370" y="188"/>
                  </a:lnTo>
                  <a:lnTo>
                    <a:pt x="440" y="236"/>
                  </a:lnTo>
                  <a:lnTo>
                    <a:pt x="440" y="236"/>
                  </a:lnTo>
                  <a:lnTo>
                    <a:pt x="448" y="238"/>
                  </a:lnTo>
                  <a:lnTo>
                    <a:pt x="456" y="240"/>
                  </a:lnTo>
                  <a:lnTo>
                    <a:pt x="464" y="236"/>
                  </a:lnTo>
                  <a:lnTo>
                    <a:pt x="472" y="230"/>
                  </a:lnTo>
                  <a:lnTo>
                    <a:pt x="472" y="230"/>
                  </a:lnTo>
                  <a:lnTo>
                    <a:pt x="472" y="230"/>
                  </a:lnTo>
                  <a:lnTo>
                    <a:pt x="476" y="220"/>
                  </a:lnTo>
                  <a:lnTo>
                    <a:pt x="476" y="212"/>
                  </a:lnTo>
                  <a:lnTo>
                    <a:pt x="472" y="204"/>
                  </a:lnTo>
                  <a:lnTo>
                    <a:pt x="466" y="198"/>
                  </a:lnTo>
                  <a:lnTo>
                    <a:pt x="466" y="198"/>
                  </a:lnTo>
                  <a:close/>
                </a:path>
              </a:pathLst>
            </a:custGeom>
            <a:solidFill>
              <a:srgbClr val="40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7"/>
            <p:cNvSpPr>
              <a:spLocks noEditPoints="1"/>
            </p:cNvSpPr>
            <p:nvPr/>
          </p:nvSpPr>
          <p:spPr bwMode="auto">
            <a:xfrm>
              <a:off x="4871736" y="1992525"/>
              <a:ext cx="710407" cy="651557"/>
            </a:xfrm>
            <a:custGeom>
              <a:avLst/>
              <a:gdLst>
                <a:gd name="T0" fmla="*/ 38 w 338"/>
                <a:gd name="T1" fmla="*/ 310 h 310"/>
                <a:gd name="T2" fmla="*/ 10 w 338"/>
                <a:gd name="T3" fmla="*/ 302 h 310"/>
                <a:gd name="T4" fmla="*/ 0 w 338"/>
                <a:gd name="T5" fmla="*/ 274 h 310"/>
                <a:gd name="T6" fmla="*/ 14 w 338"/>
                <a:gd name="T7" fmla="*/ 254 h 310"/>
                <a:gd name="T8" fmla="*/ 48 w 338"/>
                <a:gd name="T9" fmla="*/ 252 h 310"/>
                <a:gd name="T10" fmla="*/ 62 w 338"/>
                <a:gd name="T11" fmla="*/ 272 h 310"/>
                <a:gd name="T12" fmla="*/ 22 w 338"/>
                <a:gd name="T13" fmla="*/ 294 h 310"/>
                <a:gd name="T14" fmla="*/ 42 w 338"/>
                <a:gd name="T15" fmla="*/ 294 h 310"/>
                <a:gd name="T16" fmla="*/ 50 w 338"/>
                <a:gd name="T17" fmla="*/ 276 h 310"/>
                <a:gd name="T18" fmla="*/ 34 w 338"/>
                <a:gd name="T19" fmla="*/ 262 h 310"/>
                <a:gd name="T20" fmla="*/ 16 w 338"/>
                <a:gd name="T21" fmla="*/ 270 h 310"/>
                <a:gd name="T22" fmla="*/ 18 w 338"/>
                <a:gd name="T23" fmla="*/ 290 h 310"/>
                <a:gd name="T24" fmla="*/ 94 w 338"/>
                <a:gd name="T25" fmla="*/ 244 h 310"/>
                <a:gd name="T26" fmla="*/ 94 w 338"/>
                <a:gd name="T27" fmla="*/ 274 h 310"/>
                <a:gd name="T28" fmla="*/ 56 w 338"/>
                <a:gd name="T29" fmla="*/ 218 h 310"/>
                <a:gd name="T30" fmla="*/ 74 w 338"/>
                <a:gd name="T31" fmla="*/ 202 h 310"/>
                <a:gd name="T32" fmla="*/ 98 w 338"/>
                <a:gd name="T33" fmla="*/ 216 h 310"/>
                <a:gd name="T34" fmla="*/ 98 w 338"/>
                <a:gd name="T35" fmla="*/ 240 h 310"/>
                <a:gd name="T36" fmla="*/ 88 w 338"/>
                <a:gd name="T37" fmla="*/ 228 h 310"/>
                <a:gd name="T38" fmla="*/ 78 w 338"/>
                <a:gd name="T39" fmla="*/ 218 h 310"/>
                <a:gd name="T40" fmla="*/ 66 w 338"/>
                <a:gd name="T41" fmla="*/ 222 h 310"/>
                <a:gd name="T42" fmla="*/ 72 w 338"/>
                <a:gd name="T43" fmla="*/ 240 h 310"/>
                <a:gd name="T44" fmla="*/ 132 w 338"/>
                <a:gd name="T45" fmla="*/ 194 h 310"/>
                <a:gd name="T46" fmla="*/ 122 w 338"/>
                <a:gd name="T47" fmla="*/ 210 h 310"/>
                <a:gd name="T48" fmla="*/ 108 w 338"/>
                <a:gd name="T49" fmla="*/ 210 h 310"/>
                <a:gd name="T50" fmla="*/ 78 w 338"/>
                <a:gd name="T51" fmla="*/ 166 h 310"/>
                <a:gd name="T52" fmla="*/ 114 w 338"/>
                <a:gd name="T53" fmla="*/ 196 h 310"/>
                <a:gd name="T54" fmla="*/ 122 w 338"/>
                <a:gd name="T55" fmla="*/ 192 h 310"/>
                <a:gd name="T56" fmla="*/ 114 w 338"/>
                <a:gd name="T57" fmla="*/ 150 h 310"/>
                <a:gd name="T58" fmla="*/ 100 w 338"/>
                <a:gd name="T59" fmla="*/ 136 h 310"/>
                <a:gd name="T60" fmla="*/ 162 w 338"/>
                <a:gd name="T61" fmla="*/ 166 h 310"/>
                <a:gd name="T62" fmla="*/ 136 w 338"/>
                <a:gd name="T63" fmla="*/ 158 h 310"/>
                <a:gd name="T64" fmla="*/ 132 w 338"/>
                <a:gd name="T65" fmla="*/ 132 h 310"/>
                <a:gd name="T66" fmla="*/ 156 w 338"/>
                <a:gd name="T67" fmla="*/ 116 h 310"/>
                <a:gd name="T68" fmla="*/ 178 w 338"/>
                <a:gd name="T69" fmla="*/ 132 h 310"/>
                <a:gd name="T70" fmla="*/ 172 w 338"/>
                <a:gd name="T71" fmla="*/ 160 h 310"/>
                <a:gd name="T72" fmla="*/ 156 w 338"/>
                <a:gd name="T73" fmla="*/ 154 h 310"/>
                <a:gd name="T74" fmla="*/ 166 w 338"/>
                <a:gd name="T75" fmla="*/ 144 h 310"/>
                <a:gd name="T76" fmla="*/ 158 w 338"/>
                <a:gd name="T77" fmla="*/ 132 h 310"/>
                <a:gd name="T78" fmla="*/ 144 w 338"/>
                <a:gd name="T79" fmla="*/ 136 h 310"/>
                <a:gd name="T80" fmla="*/ 148 w 338"/>
                <a:gd name="T81" fmla="*/ 148 h 310"/>
                <a:gd name="T82" fmla="*/ 196 w 338"/>
                <a:gd name="T83" fmla="*/ 92 h 310"/>
                <a:gd name="T84" fmla="*/ 188 w 338"/>
                <a:gd name="T85" fmla="*/ 98 h 310"/>
                <a:gd name="T86" fmla="*/ 194 w 338"/>
                <a:gd name="T87" fmla="*/ 136 h 310"/>
                <a:gd name="T88" fmla="*/ 182 w 338"/>
                <a:gd name="T89" fmla="*/ 88 h 310"/>
                <a:gd name="T90" fmla="*/ 196 w 338"/>
                <a:gd name="T91" fmla="*/ 76 h 310"/>
                <a:gd name="T92" fmla="*/ 230 w 338"/>
                <a:gd name="T93" fmla="*/ 108 h 310"/>
                <a:gd name="T94" fmla="*/ 284 w 338"/>
                <a:gd name="T95" fmla="*/ 64 h 310"/>
                <a:gd name="T96" fmla="*/ 264 w 338"/>
                <a:gd name="T97" fmla="*/ 82 h 310"/>
                <a:gd name="T98" fmla="*/ 240 w 338"/>
                <a:gd name="T99" fmla="*/ 70 h 310"/>
                <a:gd name="T100" fmla="*/ 238 w 338"/>
                <a:gd name="T101" fmla="*/ 40 h 310"/>
                <a:gd name="T102" fmla="*/ 262 w 338"/>
                <a:gd name="T103" fmla="*/ 32 h 310"/>
                <a:gd name="T104" fmla="*/ 266 w 338"/>
                <a:gd name="T105" fmla="*/ 52 h 310"/>
                <a:gd name="T106" fmla="*/ 252 w 338"/>
                <a:gd name="T107" fmla="*/ 44 h 310"/>
                <a:gd name="T108" fmla="*/ 252 w 338"/>
                <a:gd name="T109" fmla="*/ 62 h 310"/>
                <a:gd name="T110" fmla="*/ 266 w 338"/>
                <a:gd name="T111" fmla="*/ 68 h 310"/>
                <a:gd name="T112" fmla="*/ 266 w 338"/>
                <a:gd name="T113" fmla="*/ 52 h 310"/>
                <a:gd name="T114" fmla="*/ 298 w 338"/>
                <a:gd name="T115" fmla="*/ 4 h 310"/>
                <a:gd name="T116" fmla="*/ 338 w 338"/>
                <a:gd name="T117" fmla="*/ 54 h 310"/>
                <a:gd name="T118" fmla="*/ 304 w 338"/>
                <a:gd name="T119" fmla="*/ 4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" h="310">
                  <a:moveTo>
                    <a:pt x="60" y="296"/>
                  </a:moveTo>
                  <a:lnTo>
                    <a:pt x="60" y="296"/>
                  </a:lnTo>
                  <a:lnTo>
                    <a:pt x="54" y="302"/>
                  </a:lnTo>
                  <a:lnTo>
                    <a:pt x="50" y="306"/>
                  </a:lnTo>
                  <a:lnTo>
                    <a:pt x="50" y="306"/>
                  </a:lnTo>
                  <a:lnTo>
                    <a:pt x="38" y="310"/>
                  </a:lnTo>
                  <a:lnTo>
                    <a:pt x="38" y="310"/>
                  </a:lnTo>
                  <a:lnTo>
                    <a:pt x="26" y="310"/>
                  </a:lnTo>
                  <a:lnTo>
                    <a:pt x="26" y="310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0" y="302"/>
                  </a:lnTo>
                  <a:lnTo>
                    <a:pt x="6" y="298"/>
                  </a:lnTo>
                  <a:lnTo>
                    <a:pt x="6" y="298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2" y="268"/>
                  </a:lnTo>
                  <a:lnTo>
                    <a:pt x="4" y="262"/>
                  </a:lnTo>
                  <a:lnTo>
                    <a:pt x="4" y="262"/>
                  </a:lnTo>
                  <a:lnTo>
                    <a:pt x="8" y="258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20" y="250"/>
                  </a:lnTo>
                  <a:lnTo>
                    <a:pt x="24" y="248"/>
                  </a:lnTo>
                  <a:lnTo>
                    <a:pt x="24" y="248"/>
                  </a:lnTo>
                  <a:lnTo>
                    <a:pt x="38" y="248"/>
                  </a:lnTo>
                  <a:lnTo>
                    <a:pt x="38" y="248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54" y="256"/>
                  </a:lnTo>
                  <a:lnTo>
                    <a:pt x="58" y="262"/>
                  </a:lnTo>
                  <a:lnTo>
                    <a:pt x="58" y="262"/>
                  </a:lnTo>
                  <a:lnTo>
                    <a:pt x="62" y="272"/>
                  </a:lnTo>
                  <a:lnTo>
                    <a:pt x="62" y="272"/>
                  </a:lnTo>
                  <a:lnTo>
                    <a:pt x="64" y="284"/>
                  </a:lnTo>
                  <a:lnTo>
                    <a:pt x="64" y="284"/>
                  </a:lnTo>
                  <a:lnTo>
                    <a:pt x="62" y="290"/>
                  </a:lnTo>
                  <a:lnTo>
                    <a:pt x="60" y="296"/>
                  </a:lnTo>
                  <a:lnTo>
                    <a:pt x="60" y="296"/>
                  </a:lnTo>
                  <a:close/>
                  <a:moveTo>
                    <a:pt x="22" y="294"/>
                  </a:moveTo>
                  <a:lnTo>
                    <a:pt x="22" y="294"/>
                  </a:lnTo>
                  <a:lnTo>
                    <a:pt x="30" y="296"/>
                  </a:lnTo>
                  <a:lnTo>
                    <a:pt x="30" y="296"/>
                  </a:lnTo>
                  <a:lnTo>
                    <a:pt x="36" y="298"/>
                  </a:lnTo>
                  <a:lnTo>
                    <a:pt x="36" y="298"/>
                  </a:lnTo>
                  <a:lnTo>
                    <a:pt x="42" y="294"/>
                  </a:lnTo>
                  <a:lnTo>
                    <a:pt x="42" y="294"/>
                  </a:lnTo>
                  <a:lnTo>
                    <a:pt x="48" y="290"/>
                  </a:lnTo>
                  <a:lnTo>
                    <a:pt x="48" y="290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76"/>
                  </a:lnTo>
                  <a:lnTo>
                    <a:pt x="50" y="276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0" y="266"/>
                  </a:lnTo>
                  <a:lnTo>
                    <a:pt x="40" y="266"/>
                  </a:lnTo>
                  <a:lnTo>
                    <a:pt x="34" y="262"/>
                  </a:lnTo>
                  <a:lnTo>
                    <a:pt x="34" y="262"/>
                  </a:lnTo>
                  <a:lnTo>
                    <a:pt x="26" y="262"/>
                  </a:lnTo>
                  <a:lnTo>
                    <a:pt x="26" y="262"/>
                  </a:lnTo>
                  <a:lnTo>
                    <a:pt x="20" y="264"/>
                  </a:lnTo>
                  <a:lnTo>
                    <a:pt x="20" y="264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2" y="276"/>
                  </a:lnTo>
                  <a:lnTo>
                    <a:pt x="12" y="276"/>
                  </a:lnTo>
                  <a:lnTo>
                    <a:pt x="14" y="284"/>
                  </a:lnTo>
                  <a:lnTo>
                    <a:pt x="14" y="284"/>
                  </a:lnTo>
                  <a:lnTo>
                    <a:pt x="18" y="290"/>
                  </a:lnTo>
                  <a:lnTo>
                    <a:pt x="18" y="290"/>
                  </a:lnTo>
                  <a:lnTo>
                    <a:pt x="22" y="294"/>
                  </a:lnTo>
                  <a:lnTo>
                    <a:pt x="22" y="294"/>
                  </a:lnTo>
                  <a:close/>
                  <a:moveTo>
                    <a:pt x="98" y="240"/>
                  </a:moveTo>
                  <a:lnTo>
                    <a:pt x="98" y="240"/>
                  </a:lnTo>
                  <a:lnTo>
                    <a:pt x="94" y="244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86" y="246"/>
                  </a:lnTo>
                  <a:lnTo>
                    <a:pt x="82" y="246"/>
                  </a:lnTo>
                  <a:lnTo>
                    <a:pt x="102" y="264"/>
                  </a:lnTo>
                  <a:lnTo>
                    <a:pt x="94" y="274"/>
                  </a:lnTo>
                  <a:lnTo>
                    <a:pt x="42" y="232"/>
                  </a:lnTo>
                  <a:lnTo>
                    <a:pt x="50" y="224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6" y="218"/>
                  </a:lnTo>
                  <a:lnTo>
                    <a:pt x="56" y="218"/>
                  </a:lnTo>
                  <a:lnTo>
                    <a:pt x="56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6" y="204"/>
                  </a:lnTo>
                  <a:lnTo>
                    <a:pt x="66" y="204"/>
                  </a:lnTo>
                  <a:lnTo>
                    <a:pt x="74" y="202"/>
                  </a:lnTo>
                  <a:lnTo>
                    <a:pt x="74" y="202"/>
                  </a:lnTo>
                  <a:lnTo>
                    <a:pt x="84" y="204"/>
                  </a:lnTo>
                  <a:lnTo>
                    <a:pt x="84" y="204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8" y="216"/>
                  </a:lnTo>
                  <a:lnTo>
                    <a:pt x="98" y="216"/>
                  </a:lnTo>
                  <a:lnTo>
                    <a:pt x="102" y="224"/>
                  </a:lnTo>
                  <a:lnTo>
                    <a:pt x="102" y="224"/>
                  </a:lnTo>
                  <a:lnTo>
                    <a:pt x="102" y="232"/>
                  </a:lnTo>
                  <a:lnTo>
                    <a:pt x="102" y="232"/>
                  </a:lnTo>
                  <a:lnTo>
                    <a:pt x="98" y="240"/>
                  </a:lnTo>
                  <a:lnTo>
                    <a:pt x="98" y="240"/>
                  </a:lnTo>
                  <a:close/>
                  <a:moveTo>
                    <a:pt x="86" y="236"/>
                  </a:moveTo>
                  <a:lnTo>
                    <a:pt x="86" y="236"/>
                  </a:lnTo>
                  <a:lnTo>
                    <a:pt x="88" y="232"/>
                  </a:lnTo>
                  <a:lnTo>
                    <a:pt x="88" y="232"/>
                  </a:lnTo>
                  <a:lnTo>
                    <a:pt x="88" y="228"/>
                  </a:lnTo>
                  <a:lnTo>
                    <a:pt x="88" y="228"/>
                  </a:lnTo>
                  <a:lnTo>
                    <a:pt x="86" y="224"/>
                  </a:lnTo>
                  <a:lnTo>
                    <a:pt x="86" y="224"/>
                  </a:lnTo>
                  <a:lnTo>
                    <a:pt x="82" y="220"/>
                  </a:lnTo>
                  <a:lnTo>
                    <a:pt x="82" y="220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66" y="222"/>
                  </a:lnTo>
                  <a:lnTo>
                    <a:pt x="66" y="222"/>
                  </a:lnTo>
                  <a:lnTo>
                    <a:pt x="64" y="226"/>
                  </a:lnTo>
                  <a:lnTo>
                    <a:pt x="64" y="226"/>
                  </a:lnTo>
                  <a:lnTo>
                    <a:pt x="66" y="232"/>
                  </a:lnTo>
                  <a:lnTo>
                    <a:pt x="72" y="240"/>
                  </a:lnTo>
                  <a:lnTo>
                    <a:pt x="7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84" y="238"/>
                  </a:lnTo>
                  <a:lnTo>
                    <a:pt x="86" y="236"/>
                  </a:lnTo>
                  <a:lnTo>
                    <a:pt x="86" y="236"/>
                  </a:lnTo>
                  <a:close/>
                  <a:moveTo>
                    <a:pt x="132" y="194"/>
                  </a:moveTo>
                  <a:lnTo>
                    <a:pt x="132" y="194"/>
                  </a:lnTo>
                  <a:lnTo>
                    <a:pt x="130" y="200"/>
                  </a:lnTo>
                  <a:lnTo>
                    <a:pt x="130" y="200"/>
                  </a:lnTo>
                  <a:lnTo>
                    <a:pt x="126" y="208"/>
                  </a:lnTo>
                  <a:lnTo>
                    <a:pt x="126" y="208"/>
                  </a:lnTo>
                  <a:lnTo>
                    <a:pt x="122" y="210"/>
                  </a:lnTo>
                  <a:lnTo>
                    <a:pt x="122" y="210"/>
                  </a:lnTo>
                  <a:lnTo>
                    <a:pt x="118" y="212"/>
                  </a:lnTo>
                  <a:lnTo>
                    <a:pt x="118" y="21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08" y="210"/>
                  </a:lnTo>
                  <a:lnTo>
                    <a:pt x="90" y="194"/>
                  </a:lnTo>
                  <a:lnTo>
                    <a:pt x="86" y="198"/>
                  </a:lnTo>
                  <a:lnTo>
                    <a:pt x="78" y="190"/>
                  </a:lnTo>
                  <a:lnTo>
                    <a:pt x="80" y="186"/>
                  </a:lnTo>
                  <a:lnTo>
                    <a:pt x="70" y="176"/>
                  </a:lnTo>
                  <a:lnTo>
                    <a:pt x="78" y="166"/>
                  </a:lnTo>
                  <a:lnTo>
                    <a:pt x="90" y="176"/>
                  </a:lnTo>
                  <a:lnTo>
                    <a:pt x="96" y="168"/>
                  </a:lnTo>
                  <a:lnTo>
                    <a:pt x="104" y="176"/>
                  </a:lnTo>
                  <a:lnTo>
                    <a:pt x="98" y="182"/>
                  </a:lnTo>
                  <a:lnTo>
                    <a:pt x="114" y="196"/>
                  </a:lnTo>
                  <a:lnTo>
                    <a:pt x="114" y="196"/>
                  </a:lnTo>
                  <a:lnTo>
                    <a:pt x="116" y="196"/>
                  </a:lnTo>
                  <a:lnTo>
                    <a:pt x="116" y="196"/>
                  </a:lnTo>
                  <a:lnTo>
                    <a:pt x="120" y="194"/>
                  </a:lnTo>
                  <a:lnTo>
                    <a:pt x="120" y="194"/>
                  </a:lnTo>
                  <a:lnTo>
                    <a:pt x="122" y="192"/>
                  </a:lnTo>
                  <a:lnTo>
                    <a:pt x="122" y="192"/>
                  </a:lnTo>
                  <a:lnTo>
                    <a:pt x="122" y="188"/>
                  </a:lnTo>
                  <a:lnTo>
                    <a:pt x="132" y="194"/>
                  </a:lnTo>
                  <a:lnTo>
                    <a:pt x="132" y="194"/>
                  </a:lnTo>
                  <a:close/>
                  <a:moveTo>
                    <a:pt x="138" y="192"/>
                  </a:moveTo>
                  <a:lnTo>
                    <a:pt x="104" y="160"/>
                  </a:lnTo>
                  <a:lnTo>
                    <a:pt x="114" y="150"/>
                  </a:lnTo>
                  <a:lnTo>
                    <a:pt x="148" y="182"/>
                  </a:lnTo>
                  <a:lnTo>
                    <a:pt x="138" y="192"/>
                  </a:lnTo>
                  <a:lnTo>
                    <a:pt x="138" y="192"/>
                  </a:lnTo>
                  <a:close/>
                  <a:moveTo>
                    <a:pt x="100" y="156"/>
                  </a:moveTo>
                  <a:lnTo>
                    <a:pt x="90" y="148"/>
                  </a:lnTo>
                  <a:lnTo>
                    <a:pt x="100" y="136"/>
                  </a:lnTo>
                  <a:lnTo>
                    <a:pt x="110" y="146"/>
                  </a:lnTo>
                  <a:lnTo>
                    <a:pt x="100" y="156"/>
                  </a:lnTo>
                  <a:lnTo>
                    <a:pt x="100" y="156"/>
                  </a:lnTo>
                  <a:close/>
                  <a:moveTo>
                    <a:pt x="172" y="160"/>
                  </a:moveTo>
                  <a:lnTo>
                    <a:pt x="172" y="160"/>
                  </a:lnTo>
                  <a:lnTo>
                    <a:pt x="162" y="166"/>
                  </a:lnTo>
                  <a:lnTo>
                    <a:pt x="162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32" y="132"/>
                  </a:lnTo>
                  <a:lnTo>
                    <a:pt x="132" y="132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6" y="116"/>
                  </a:lnTo>
                  <a:lnTo>
                    <a:pt x="156" y="116"/>
                  </a:lnTo>
                  <a:lnTo>
                    <a:pt x="166" y="118"/>
                  </a:lnTo>
                  <a:lnTo>
                    <a:pt x="166" y="118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80" y="142"/>
                  </a:lnTo>
                  <a:lnTo>
                    <a:pt x="180" y="142"/>
                  </a:lnTo>
                  <a:lnTo>
                    <a:pt x="178" y="150"/>
                  </a:lnTo>
                  <a:lnTo>
                    <a:pt x="178" y="150"/>
                  </a:lnTo>
                  <a:lnTo>
                    <a:pt x="172" y="160"/>
                  </a:lnTo>
                  <a:lnTo>
                    <a:pt x="172" y="160"/>
                  </a:lnTo>
                  <a:close/>
                  <a:moveTo>
                    <a:pt x="148" y="148"/>
                  </a:moveTo>
                  <a:lnTo>
                    <a:pt x="148" y="148"/>
                  </a:lnTo>
                  <a:lnTo>
                    <a:pt x="152" y="152"/>
                  </a:lnTo>
                  <a:lnTo>
                    <a:pt x="156" y="154"/>
                  </a:lnTo>
                  <a:lnTo>
                    <a:pt x="156" y="154"/>
                  </a:lnTo>
                  <a:lnTo>
                    <a:pt x="160" y="152"/>
                  </a:lnTo>
                  <a:lnTo>
                    <a:pt x="164" y="150"/>
                  </a:lnTo>
                  <a:lnTo>
                    <a:pt x="164" y="150"/>
                  </a:lnTo>
                  <a:lnTo>
                    <a:pt x="166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62" y="134"/>
                  </a:lnTo>
                  <a:lnTo>
                    <a:pt x="162" y="134"/>
                  </a:lnTo>
                  <a:lnTo>
                    <a:pt x="158" y="132"/>
                  </a:lnTo>
                  <a:lnTo>
                    <a:pt x="154" y="130"/>
                  </a:lnTo>
                  <a:lnTo>
                    <a:pt x="154" y="130"/>
                  </a:lnTo>
                  <a:lnTo>
                    <a:pt x="150" y="130"/>
                  </a:lnTo>
                  <a:lnTo>
                    <a:pt x="146" y="132"/>
                  </a:lnTo>
                  <a:lnTo>
                    <a:pt x="146" y="132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44" y="140"/>
                  </a:lnTo>
                  <a:lnTo>
                    <a:pt x="144" y="140"/>
                  </a:lnTo>
                  <a:lnTo>
                    <a:pt x="144" y="144"/>
                  </a:lnTo>
                  <a:lnTo>
                    <a:pt x="144" y="144"/>
                  </a:lnTo>
                  <a:lnTo>
                    <a:pt x="148" y="148"/>
                  </a:lnTo>
                  <a:lnTo>
                    <a:pt x="148" y="148"/>
                  </a:lnTo>
                  <a:close/>
                  <a:moveTo>
                    <a:pt x="230" y="108"/>
                  </a:moveTo>
                  <a:lnTo>
                    <a:pt x="218" y="118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2" y="94"/>
                  </a:lnTo>
                  <a:lnTo>
                    <a:pt x="192" y="94"/>
                  </a:lnTo>
                  <a:lnTo>
                    <a:pt x="190" y="96"/>
                  </a:lnTo>
                  <a:lnTo>
                    <a:pt x="190" y="96"/>
                  </a:lnTo>
                  <a:lnTo>
                    <a:pt x="188" y="98"/>
                  </a:lnTo>
                  <a:lnTo>
                    <a:pt x="188" y="98"/>
                  </a:lnTo>
                  <a:lnTo>
                    <a:pt x="188" y="102"/>
                  </a:lnTo>
                  <a:lnTo>
                    <a:pt x="188" y="102"/>
                  </a:lnTo>
                  <a:lnTo>
                    <a:pt x="188" y="106"/>
                  </a:lnTo>
                  <a:lnTo>
                    <a:pt x="206" y="128"/>
                  </a:lnTo>
                  <a:lnTo>
                    <a:pt x="194" y="136"/>
                  </a:lnTo>
                  <a:lnTo>
                    <a:pt x="166" y="100"/>
                  </a:lnTo>
                  <a:lnTo>
                    <a:pt x="176" y="92"/>
                  </a:lnTo>
                  <a:lnTo>
                    <a:pt x="180" y="98"/>
                  </a:lnTo>
                  <a:lnTo>
                    <a:pt x="180" y="98"/>
                  </a:lnTo>
                  <a:lnTo>
                    <a:pt x="180" y="92"/>
                  </a:lnTo>
                  <a:lnTo>
                    <a:pt x="182" y="88"/>
                  </a:lnTo>
                  <a:lnTo>
                    <a:pt x="182" y="88"/>
                  </a:lnTo>
                  <a:lnTo>
                    <a:pt x="184" y="84"/>
                  </a:lnTo>
                  <a:lnTo>
                    <a:pt x="190" y="80"/>
                  </a:lnTo>
                  <a:lnTo>
                    <a:pt x="190" y="80"/>
                  </a:lnTo>
                  <a:lnTo>
                    <a:pt x="196" y="76"/>
                  </a:lnTo>
                  <a:lnTo>
                    <a:pt x="196" y="76"/>
                  </a:lnTo>
                  <a:lnTo>
                    <a:pt x="202" y="76"/>
                  </a:lnTo>
                  <a:lnTo>
                    <a:pt x="202" y="76"/>
                  </a:lnTo>
                  <a:lnTo>
                    <a:pt x="208" y="80"/>
                  </a:lnTo>
                  <a:lnTo>
                    <a:pt x="208" y="80"/>
                  </a:lnTo>
                  <a:lnTo>
                    <a:pt x="212" y="84"/>
                  </a:lnTo>
                  <a:lnTo>
                    <a:pt x="230" y="108"/>
                  </a:lnTo>
                  <a:lnTo>
                    <a:pt x="230" y="108"/>
                  </a:lnTo>
                  <a:close/>
                  <a:moveTo>
                    <a:pt x="278" y="44"/>
                  </a:moveTo>
                  <a:lnTo>
                    <a:pt x="278" y="44"/>
                  </a:lnTo>
                  <a:lnTo>
                    <a:pt x="282" y="54"/>
                  </a:lnTo>
                  <a:lnTo>
                    <a:pt x="282" y="54"/>
                  </a:lnTo>
                  <a:lnTo>
                    <a:pt x="284" y="64"/>
                  </a:lnTo>
                  <a:lnTo>
                    <a:pt x="284" y="64"/>
                  </a:lnTo>
                  <a:lnTo>
                    <a:pt x="280" y="72"/>
                  </a:lnTo>
                  <a:lnTo>
                    <a:pt x="280" y="72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56" y="82"/>
                  </a:lnTo>
                  <a:lnTo>
                    <a:pt x="256" y="82"/>
                  </a:lnTo>
                  <a:lnTo>
                    <a:pt x="246" y="78"/>
                  </a:lnTo>
                  <a:lnTo>
                    <a:pt x="246" y="78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4" y="50"/>
                  </a:lnTo>
                  <a:lnTo>
                    <a:pt x="234" y="5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44" y="34"/>
                  </a:lnTo>
                  <a:lnTo>
                    <a:pt x="244" y="34"/>
                  </a:lnTo>
                  <a:lnTo>
                    <a:pt x="252" y="30"/>
                  </a:lnTo>
                  <a:lnTo>
                    <a:pt x="252" y="30"/>
                  </a:lnTo>
                  <a:lnTo>
                    <a:pt x="262" y="32"/>
                  </a:lnTo>
                  <a:lnTo>
                    <a:pt x="262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8" y="44"/>
                  </a:lnTo>
                  <a:lnTo>
                    <a:pt x="278" y="44"/>
                  </a:lnTo>
                  <a:close/>
                  <a:moveTo>
                    <a:pt x="266" y="52"/>
                  </a:moveTo>
                  <a:lnTo>
                    <a:pt x="266" y="52"/>
                  </a:lnTo>
                  <a:lnTo>
                    <a:pt x="262" y="48"/>
                  </a:lnTo>
                  <a:lnTo>
                    <a:pt x="258" y="44"/>
                  </a:lnTo>
                  <a:lnTo>
                    <a:pt x="258" y="44"/>
                  </a:lnTo>
                  <a:lnTo>
                    <a:pt x="254" y="44"/>
                  </a:lnTo>
                  <a:lnTo>
                    <a:pt x="252" y="44"/>
                  </a:lnTo>
                  <a:lnTo>
                    <a:pt x="252" y="44"/>
                  </a:lnTo>
                  <a:lnTo>
                    <a:pt x="248" y="48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8" y="56"/>
                  </a:lnTo>
                  <a:lnTo>
                    <a:pt x="252" y="62"/>
                  </a:lnTo>
                  <a:lnTo>
                    <a:pt x="252" y="62"/>
                  </a:lnTo>
                  <a:lnTo>
                    <a:pt x="256" y="66"/>
                  </a:lnTo>
                  <a:lnTo>
                    <a:pt x="260" y="68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6" y="68"/>
                  </a:lnTo>
                  <a:lnTo>
                    <a:pt x="266" y="68"/>
                  </a:lnTo>
                  <a:lnTo>
                    <a:pt x="270" y="66"/>
                  </a:lnTo>
                  <a:lnTo>
                    <a:pt x="270" y="62"/>
                  </a:lnTo>
                  <a:lnTo>
                    <a:pt x="270" y="62"/>
                  </a:lnTo>
                  <a:lnTo>
                    <a:pt x="270" y="56"/>
                  </a:lnTo>
                  <a:lnTo>
                    <a:pt x="266" y="52"/>
                  </a:lnTo>
                  <a:lnTo>
                    <a:pt x="266" y="52"/>
                  </a:lnTo>
                  <a:close/>
                  <a:moveTo>
                    <a:pt x="326" y="62"/>
                  </a:moveTo>
                  <a:lnTo>
                    <a:pt x="320" y="50"/>
                  </a:lnTo>
                  <a:lnTo>
                    <a:pt x="298" y="62"/>
                  </a:lnTo>
                  <a:lnTo>
                    <a:pt x="292" y="52"/>
                  </a:lnTo>
                  <a:lnTo>
                    <a:pt x="298" y="4"/>
                  </a:lnTo>
                  <a:lnTo>
                    <a:pt x="308" y="0"/>
                  </a:lnTo>
                  <a:lnTo>
                    <a:pt x="326" y="32"/>
                  </a:lnTo>
                  <a:lnTo>
                    <a:pt x="332" y="28"/>
                  </a:lnTo>
                  <a:lnTo>
                    <a:pt x="338" y="40"/>
                  </a:lnTo>
                  <a:lnTo>
                    <a:pt x="332" y="44"/>
                  </a:lnTo>
                  <a:lnTo>
                    <a:pt x="338" y="54"/>
                  </a:lnTo>
                  <a:lnTo>
                    <a:pt x="326" y="62"/>
                  </a:lnTo>
                  <a:lnTo>
                    <a:pt x="326" y="62"/>
                  </a:lnTo>
                  <a:close/>
                  <a:moveTo>
                    <a:pt x="304" y="44"/>
                  </a:moveTo>
                  <a:lnTo>
                    <a:pt x="314" y="38"/>
                  </a:lnTo>
                  <a:lnTo>
                    <a:pt x="306" y="24"/>
                  </a:lnTo>
                  <a:lnTo>
                    <a:pt x="304" y="44"/>
                  </a:lnTo>
                  <a:lnTo>
                    <a:pt x="304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8"/>
            <p:cNvSpPr>
              <a:spLocks noEditPoints="1"/>
            </p:cNvSpPr>
            <p:nvPr/>
          </p:nvSpPr>
          <p:spPr bwMode="auto">
            <a:xfrm>
              <a:off x="7040789" y="2068190"/>
              <a:ext cx="626335" cy="723018"/>
            </a:xfrm>
            <a:custGeom>
              <a:avLst/>
              <a:gdLst>
                <a:gd name="T0" fmla="*/ 2 w 298"/>
                <a:gd name="T1" fmla="*/ 44 h 344"/>
                <a:gd name="T2" fmla="*/ 4 w 298"/>
                <a:gd name="T3" fmla="*/ 14 h 344"/>
                <a:gd name="T4" fmla="*/ 36 w 298"/>
                <a:gd name="T5" fmla="*/ 0 h 344"/>
                <a:gd name="T6" fmla="*/ 58 w 298"/>
                <a:gd name="T7" fmla="*/ 14 h 344"/>
                <a:gd name="T8" fmla="*/ 62 w 298"/>
                <a:gd name="T9" fmla="*/ 38 h 344"/>
                <a:gd name="T10" fmla="*/ 40 w 298"/>
                <a:gd name="T11" fmla="*/ 62 h 344"/>
                <a:gd name="T12" fmla="*/ 14 w 298"/>
                <a:gd name="T13" fmla="*/ 60 h 344"/>
                <a:gd name="T14" fmla="*/ 14 w 298"/>
                <a:gd name="T15" fmla="*/ 36 h 344"/>
                <a:gd name="T16" fmla="*/ 28 w 298"/>
                <a:gd name="T17" fmla="*/ 50 h 344"/>
                <a:gd name="T18" fmla="*/ 46 w 298"/>
                <a:gd name="T19" fmla="*/ 40 h 344"/>
                <a:gd name="T20" fmla="*/ 46 w 298"/>
                <a:gd name="T21" fmla="*/ 20 h 344"/>
                <a:gd name="T22" fmla="*/ 28 w 298"/>
                <a:gd name="T23" fmla="*/ 14 h 344"/>
                <a:gd name="T24" fmla="*/ 70 w 298"/>
                <a:gd name="T25" fmla="*/ 100 h 344"/>
                <a:gd name="T26" fmla="*/ 46 w 298"/>
                <a:gd name="T27" fmla="*/ 104 h 344"/>
                <a:gd name="T28" fmla="*/ 92 w 298"/>
                <a:gd name="T29" fmla="*/ 56 h 344"/>
                <a:gd name="T30" fmla="*/ 106 w 298"/>
                <a:gd name="T31" fmla="*/ 68 h 344"/>
                <a:gd name="T32" fmla="*/ 102 w 298"/>
                <a:gd name="T33" fmla="*/ 94 h 344"/>
                <a:gd name="T34" fmla="*/ 78 w 298"/>
                <a:gd name="T35" fmla="*/ 104 h 344"/>
                <a:gd name="T36" fmla="*/ 78 w 298"/>
                <a:gd name="T37" fmla="*/ 88 h 344"/>
                <a:gd name="T38" fmla="*/ 90 w 298"/>
                <a:gd name="T39" fmla="*/ 84 h 344"/>
                <a:gd name="T40" fmla="*/ 92 w 298"/>
                <a:gd name="T41" fmla="*/ 72 h 344"/>
                <a:gd name="T42" fmla="*/ 72 w 298"/>
                <a:gd name="T43" fmla="*/ 74 h 344"/>
                <a:gd name="T44" fmla="*/ 74 w 298"/>
                <a:gd name="T45" fmla="*/ 86 h 344"/>
                <a:gd name="T46" fmla="*/ 104 w 298"/>
                <a:gd name="T47" fmla="*/ 126 h 344"/>
                <a:gd name="T48" fmla="*/ 98 w 298"/>
                <a:gd name="T49" fmla="*/ 114 h 344"/>
                <a:gd name="T50" fmla="*/ 134 w 298"/>
                <a:gd name="T51" fmla="*/ 70 h 344"/>
                <a:gd name="T52" fmla="*/ 116 w 298"/>
                <a:gd name="T53" fmla="*/ 114 h 344"/>
                <a:gd name="T54" fmla="*/ 120 w 298"/>
                <a:gd name="T55" fmla="*/ 122 h 344"/>
                <a:gd name="T56" fmla="*/ 152 w 298"/>
                <a:gd name="T57" fmla="*/ 106 h 344"/>
                <a:gd name="T58" fmla="*/ 164 w 298"/>
                <a:gd name="T59" fmla="*/ 92 h 344"/>
                <a:gd name="T60" fmla="*/ 150 w 298"/>
                <a:gd name="T61" fmla="*/ 174 h 344"/>
                <a:gd name="T62" fmla="*/ 146 w 298"/>
                <a:gd name="T63" fmla="*/ 146 h 344"/>
                <a:gd name="T64" fmla="*/ 168 w 298"/>
                <a:gd name="T65" fmla="*/ 132 h 344"/>
                <a:gd name="T66" fmla="*/ 192 w 298"/>
                <a:gd name="T67" fmla="*/ 152 h 344"/>
                <a:gd name="T68" fmla="*/ 184 w 298"/>
                <a:gd name="T69" fmla="*/ 176 h 344"/>
                <a:gd name="T70" fmla="*/ 158 w 298"/>
                <a:gd name="T71" fmla="*/ 182 h 344"/>
                <a:gd name="T72" fmla="*/ 156 w 298"/>
                <a:gd name="T73" fmla="*/ 158 h 344"/>
                <a:gd name="T74" fmla="*/ 162 w 298"/>
                <a:gd name="T75" fmla="*/ 168 h 344"/>
                <a:gd name="T76" fmla="*/ 174 w 298"/>
                <a:gd name="T77" fmla="*/ 166 h 344"/>
                <a:gd name="T78" fmla="*/ 178 w 298"/>
                <a:gd name="T79" fmla="*/ 150 h 344"/>
                <a:gd name="T80" fmla="*/ 166 w 298"/>
                <a:gd name="T81" fmla="*/ 148 h 344"/>
                <a:gd name="T82" fmla="*/ 212 w 298"/>
                <a:gd name="T83" fmla="*/ 208 h 344"/>
                <a:gd name="T84" fmla="*/ 212 w 298"/>
                <a:gd name="T85" fmla="*/ 196 h 344"/>
                <a:gd name="T86" fmla="*/ 202 w 298"/>
                <a:gd name="T87" fmla="*/ 194 h 344"/>
                <a:gd name="T88" fmla="*/ 212 w 298"/>
                <a:gd name="T89" fmla="*/ 186 h 344"/>
                <a:gd name="T90" fmla="*/ 228 w 298"/>
                <a:gd name="T91" fmla="*/ 196 h 344"/>
                <a:gd name="T92" fmla="*/ 226 w 298"/>
                <a:gd name="T93" fmla="*/ 214 h 344"/>
                <a:gd name="T94" fmla="*/ 248 w 298"/>
                <a:gd name="T95" fmla="*/ 292 h 344"/>
                <a:gd name="T96" fmla="*/ 224 w 298"/>
                <a:gd name="T97" fmla="*/ 280 h 344"/>
                <a:gd name="T98" fmla="*/ 228 w 298"/>
                <a:gd name="T99" fmla="*/ 254 h 344"/>
                <a:gd name="T100" fmla="*/ 256 w 298"/>
                <a:gd name="T101" fmla="*/ 244 h 344"/>
                <a:gd name="T102" fmla="*/ 274 w 298"/>
                <a:gd name="T103" fmla="*/ 264 h 344"/>
                <a:gd name="T104" fmla="*/ 258 w 298"/>
                <a:gd name="T105" fmla="*/ 288 h 344"/>
                <a:gd name="T106" fmla="*/ 260 w 298"/>
                <a:gd name="T107" fmla="*/ 268 h 344"/>
                <a:gd name="T108" fmla="*/ 254 w 298"/>
                <a:gd name="T109" fmla="*/ 258 h 344"/>
                <a:gd name="T110" fmla="*/ 236 w 298"/>
                <a:gd name="T111" fmla="*/ 268 h 344"/>
                <a:gd name="T112" fmla="*/ 242 w 298"/>
                <a:gd name="T113" fmla="*/ 278 h 344"/>
                <a:gd name="T114" fmla="*/ 240 w 298"/>
                <a:gd name="T115" fmla="*/ 308 h 344"/>
                <a:gd name="T116" fmla="*/ 276 w 298"/>
                <a:gd name="T117" fmla="*/ 304 h 344"/>
                <a:gd name="T118" fmla="*/ 280 w 298"/>
                <a:gd name="T119" fmla="*/ 290 h 344"/>
                <a:gd name="T120" fmla="*/ 290 w 298"/>
                <a:gd name="T121" fmla="*/ 298 h 344"/>
                <a:gd name="T122" fmla="*/ 268 w 298"/>
                <a:gd name="T123" fmla="*/ 33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" h="344">
                  <a:moveTo>
                    <a:pt x="14" y="60"/>
                  </a:moveTo>
                  <a:lnTo>
                    <a:pt x="14" y="60"/>
                  </a:lnTo>
                  <a:lnTo>
                    <a:pt x="10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4" y="8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2" y="18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4" y="54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14" y="60"/>
                  </a:lnTo>
                  <a:close/>
                  <a:moveTo>
                    <a:pt x="18" y="22"/>
                  </a:moveTo>
                  <a:lnTo>
                    <a:pt x="18" y="2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18" y="22"/>
                  </a:lnTo>
                  <a:close/>
                  <a:moveTo>
                    <a:pt x="70" y="100"/>
                  </a:moveTo>
                  <a:lnTo>
                    <a:pt x="70" y="100"/>
                  </a:lnTo>
                  <a:lnTo>
                    <a:pt x="66" y="96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88"/>
                  </a:lnTo>
                  <a:lnTo>
                    <a:pt x="64" y="82"/>
                  </a:lnTo>
                  <a:lnTo>
                    <a:pt x="46" y="104"/>
                  </a:lnTo>
                  <a:lnTo>
                    <a:pt x="36" y="94"/>
                  </a:lnTo>
                  <a:lnTo>
                    <a:pt x="78" y="44"/>
                  </a:lnTo>
                  <a:lnTo>
                    <a:pt x="88" y="52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6" y="58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2" y="94"/>
                  </a:lnTo>
                  <a:lnTo>
                    <a:pt x="102" y="94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86" y="104"/>
                  </a:lnTo>
                  <a:lnTo>
                    <a:pt x="86" y="104"/>
                  </a:lnTo>
                  <a:lnTo>
                    <a:pt x="78" y="104"/>
                  </a:lnTo>
                  <a:lnTo>
                    <a:pt x="78" y="104"/>
                  </a:lnTo>
                  <a:lnTo>
                    <a:pt x="70" y="100"/>
                  </a:lnTo>
                  <a:lnTo>
                    <a:pt x="70" y="100"/>
                  </a:lnTo>
                  <a:close/>
                  <a:moveTo>
                    <a:pt x="74" y="86"/>
                  </a:moveTo>
                  <a:lnTo>
                    <a:pt x="74" y="86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78" y="66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72" y="84"/>
                  </a:lnTo>
                  <a:lnTo>
                    <a:pt x="74" y="86"/>
                  </a:lnTo>
                  <a:lnTo>
                    <a:pt x="74" y="86"/>
                  </a:lnTo>
                  <a:close/>
                  <a:moveTo>
                    <a:pt x="116" y="134"/>
                  </a:moveTo>
                  <a:lnTo>
                    <a:pt x="116" y="134"/>
                  </a:lnTo>
                  <a:lnTo>
                    <a:pt x="110" y="130"/>
                  </a:lnTo>
                  <a:lnTo>
                    <a:pt x="110" y="130"/>
                  </a:lnTo>
                  <a:lnTo>
                    <a:pt x="104" y="126"/>
                  </a:lnTo>
                  <a:lnTo>
                    <a:pt x="104" y="126"/>
                  </a:lnTo>
                  <a:lnTo>
                    <a:pt x="100" y="122"/>
                  </a:lnTo>
                  <a:lnTo>
                    <a:pt x="100" y="122"/>
                  </a:lnTo>
                  <a:lnTo>
                    <a:pt x="98" y="118"/>
                  </a:lnTo>
                  <a:lnTo>
                    <a:pt x="98" y="118"/>
                  </a:lnTo>
                  <a:lnTo>
                    <a:pt x="98" y="114"/>
                  </a:lnTo>
                  <a:lnTo>
                    <a:pt x="98" y="114"/>
                  </a:lnTo>
                  <a:lnTo>
                    <a:pt x="102" y="108"/>
                  </a:lnTo>
                  <a:lnTo>
                    <a:pt x="118" y="90"/>
                  </a:lnTo>
                  <a:lnTo>
                    <a:pt x="114" y="86"/>
                  </a:lnTo>
                  <a:lnTo>
                    <a:pt x="120" y="78"/>
                  </a:lnTo>
                  <a:lnTo>
                    <a:pt x="124" y="82"/>
                  </a:lnTo>
                  <a:lnTo>
                    <a:pt x="134" y="70"/>
                  </a:lnTo>
                  <a:lnTo>
                    <a:pt x="146" y="80"/>
                  </a:lnTo>
                  <a:lnTo>
                    <a:pt x="136" y="92"/>
                  </a:lnTo>
                  <a:lnTo>
                    <a:pt x="142" y="98"/>
                  </a:lnTo>
                  <a:lnTo>
                    <a:pt x="136" y="106"/>
                  </a:lnTo>
                  <a:lnTo>
                    <a:pt x="128" y="100"/>
                  </a:lnTo>
                  <a:lnTo>
                    <a:pt x="116" y="114"/>
                  </a:lnTo>
                  <a:lnTo>
                    <a:pt x="116" y="114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2" y="124"/>
                  </a:lnTo>
                  <a:lnTo>
                    <a:pt x="116" y="134"/>
                  </a:lnTo>
                  <a:lnTo>
                    <a:pt x="116" y="134"/>
                  </a:lnTo>
                  <a:close/>
                  <a:moveTo>
                    <a:pt x="118" y="140"/>
                  </a:moveTo>
                  <a:lnTo>
                    <a:pt x="152" y="106"/>
                  </a:lnTo>
                  <a:lnTo>
                    <a:pt x="162" y="116"/>
                  </a:lnTo>
                  <a:lnTo>
                    <a:pt x="130" y="150"/>
                  </a:lnTo>
                  <a:lnTo>
                    <a:pt x="118" y="140"/>
                  </a:lnTo>
                  <a:lnTo>
                    <a:pt x="118" y="140"/>
                  </a:lnTo>
                  <a:close/>
                  <a:moveTo>
                    <a:pt x="154" y="102"/>
                  </a:moveTo>
                  <a:lnTo>
                    <a:pt x="164" y="92"/>
                  </a:lnTo>
                  <a:lnTo>
                    <a:pt x="174" y="102"/>
                  </a:lnTo>
                  <a:lnTo>
                    <a:pt x="166" y="112"/>
                  </a:lnTo>
                  <a:lnTo>
                    <a:pt x="154" y="102"/>
                  </a:lnTo>
                  <a:lnTo>
                    <a:pt x="154" y="102"/>
                  </a:lnTo>
                  <a:close/>
                  <a:moveTo>
                    <a:pt x="150" y="174"/>
                  </a:moveTo>
                  <a:lnTo>
                    <a:pt x="150" y="174"/>
                  </a:lnTo>
                  <a:lnTo>
                    <a:pt x="144" y="166"/>
                  </a:lnTo>
                  <a:lnTo>
                    <a:pt x="144" y="166"/>
                  </a:lnTo>
                  <a:lnTo>
                    <a:pt x="142" y="156"/>
                  </a:lnTo>
                  <a:lnTo>
                    <a:pt x="142" y="156"/>
                  </a:lnTo>
                  <a:lnTo>
                    <a:pt x="146" y="146"/>
                  </a:lnTo>
                  <a:lnTo>
                    <a:pt x="146" y="146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60" y="134"/>
                  </a:lnTo>
                  <a:lnTo>
                    <a:pt x="160" y="134"/>
                  </a:lnTo>
                  <a:lnTo>
                    <a:pt x="168" y="132"/>
                  </a:lnTo>
                  <a:lnTo>
                    <a:pt x="168" y="132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4" y="160"/>
                  </a:lnTo>
                  <a:lnTo>
                    <a:pt x="194" y="160"/>
                  </a:lnTo>
                  <a:lnTo>
                    <a:pt x="190" y="170"/>
                  </a:lnTo>
                  <a:lnTo>
                    <a:pt x="190" y="170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76" y="182"/>
                  </a:lnTo>
                  <a:lnTo>
                    <a:pt x="176" y="182"/>
                  </a:lnTo>
                  <a:lnTo>
                    <a:pt x="168" y="184"/>
                  </a:lnTo>
                  <a:lnTo>
                    <a:pt x="168" y="184"/>
                  </a:lnTo>
                  <a:lnTo>
                    <a:pt x="158" y="182"/>
                  </a:lnTo>
                  <a:lnTo>
                    <a:pt x="158" y="182"/>
                  </a:lnTo>
                  <a:lnTo>
                    <a:pt x="150" y="174"/>
                  </a:lnTo>
                  <a:lnTo>
                    <a:pt x="150" y="174"/>
                  </a:lnTo>
                  <a:close/>
                  <a:moveTo>
                    <a:pt x="162" y="150"/>
                  </a:moveTo>
                  <a:lnTo>
                    <a:pt x="162" y="150"/>
                  </a:lnTo>
                  <a:lnTo>
                    <a:pt x="158" y="154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6"/>
                  </a:lnTo>
                  <a:lnTo>
                    <a:pt x="162" y="168"/>
                  </a:lnTo>
                  <a:lnTo>
                    <a:pt x="162" y="168"/>
                  </a:lnTo>
                  <a:lnTo>
                    <a:pt x="166" y="170"/>
                  </a:lnTo>
                  <a:lnTo>
                    <a:pt x="166" y="170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74" y="166"/>
                  </a:lnTo>
                  <a:lnTo>
                    <a:pt x="174" y="166"/>
                  </a:lnTo>
                  <a:lnTo>
                    <a:pt x="178" y="162"/>
                  </a:lnTo>
                  <a:lnTo>
                    <a:pt x="180" y="158"/>
                  </a:lnTo>
                  <a:lnTo>
                    <a:pt x="180" y="158"/>
                  </a:lnTo>
                  <a:lnTo>
                    <a:pt x="180" y="154"/>
                  </a:lnTo>
                  <a:lnTo>
                    <a:pt x="178" y="150"/>
                  </a:lnTo>
                  <a:lnTo>
                    <a:pt x="178" y="150"/>
                  </a:lnTo>
                  <a:lnTo>
                    <a:pt x="174" y="148"/>
                  </a:lnTo>
                  <a:lnTo>
                    <a:pt x="174" y="148"/>
                  </a:lnTo>
                  <a:lnTo>
                    <a:pt x="170" y="146"/>
                  </a:lnTo>
                  <a:lnTo>
                    <a:pt x="170" y="146"/>
                  </a:lnTo>
                  <a:lnTo>
                    <a:pt x="166" y="148"/>
                  </a:lnTo>
                  <a:lnTo>
                    <a:pt x="166" y="148"/>
                  </a:lnTo>
                  <a:lnTo>
                    <a:pt x="162" y="150"/>
                  </a:lnTo>
                  <a:lnTo>
                    <a:pt x="162" y="150"/>
                  </a:lnTo>
                  <a:close/>
                  <a:moveTo>
                    <a:pt x="198" y="236"/>
                  </a:moveTo>
                  <a:lnTo>
                    <a:pt x="190" y="224"/>
                  </a:lnTo>
                  <a:lnTo>
                    <a:pt x="212" y="208"/>
                  </a:lnTo>
                  <a:lnTo>
                    <a:pt x="212" y="208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0"/>
                  </a:lnTo>
                  <a:lnTo>
                    <a:pt x="214" y="198"/>
                  </a:lnTo>
                  <a:lnTo>
                    <a:pt x="214" y="198"/>
                  </a:lnTo>
                  <a:lnTo>
                    <a:pt x="212" y="196"/>
                  </a:lnTo>
                  <a:lnTo>
                    <a:pt x="212" y="196"/>
                  </a:lnTo>
                  <a:lnTo>
                    <a:pt x="210" y="194"/>
                  </a:lnTo>
                  <a:lnTo>
                    <a:pt x="210" y="194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2" y="194"/>
                  </a:lnTo>
                  <a:lnTo>
                    <a:pt x="180" y="210"/>
                  </a:lnTo>
                  <a:lnTo>
                    <a:pt x="172" y="198"/>
                  </a:lnTo>
                  <a:lnTo>
                    <a:pt x="210" y="172"/>
                  </a:lnTo>
                  <a:lnTo>
                    <a:pt x="218" y="182"/>
                  </a:lnTo>
                  <a:lnTo>
                    <a:pt x="212" y="186"/>
                  </a:lnTo>
                  <a:lnTo>
                    <a:pt x="212" y="186"/>
                  </a:lnTo>
                  <a:lnTo>
                    <a:pt x="216" y="186"/>
                  </a:lnTo>
                  <a:lnTo>
                    <a:pt x="220" y="188"/>
                  </a:lnTo>
                  <a:lnTo>
                    <a:pt x="220" y="188"/>
                  </a:lnTo>
                  <a:lnTo>
                    <a:pt x="226" y="192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0"/>
                  </a:lnTo>
                  <a:lnTo>
                    <a:pt x="230" y="210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2" y="218"/>
                  </a:lnTo>
                  <a:lnTo>
                    <a:pt x="198" y="236"/>
                  </a:lnTo>
                  <a:lnTo>
                    <a:pt x="198" y="236"/>
                  </a:lnTo>
                  <a:close/>
                  <a:moveTo>
                    <a:pt x="258" y="288"/>
                  </a:moveTo>
                  <a:lnTo>
                    <a:pt x="258" y="288"/>
                  </a:lnTo>
                  <a:lnTo>
                    <a:pt x="248" y="292"/>
                  </a:lnTo>
                  <a:lnTo>
                    <a:pt x="248" y="292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0" y="288"/>
                  </a:lnTo>
                  <a:lnTo>
                    <a:pt x="230" y="288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2" y="272"/>
                  </a:lnTo>
                  <a:lnTo>
                    <a:pt x="222" y="272"/>
                  </a:lnTo>
                  <a:lnTo>
                    <a:pt x="222" y="262"/>
                  </a:lnTo>
                  <a:lnTo>
                    <a:pt x="222" y="262"/>
                  </a:lnTo>
                  <a:lnTo>
                    <a:pt x="228" y="254"/>
                  </a:lnTo>
                  <a:lnTo>
                    <a:pt x="228" y="254"/>
                  </a:lnTo>
                  <a:lnTo>
                    <a:pt x="236" y="248"/>
                  </a:lnTo>
                  <a:lnTo>
                    <a:pt x="236" y="248"/>
                  </a:lnTo>
                  <a:lnTo>
                    <a:pt x="246" y="244"/>
                  </a:lnTo>
                  <a:lnTo>
                    <a:pt x="246" y="244"/>
                  </a:lnTo>
                  <a:lnTo>
                    <a:pt x="256" y="244"/>
                  </a:lnTo>
                  <a:lnTo>
                    <a:pt x="256" y="244"/>
                  </a:lnTo>
                  <a:lnTo>
                    <a:pt x="266" y="248"/>
                  </a:lnTo>
                  <a:lnTo>
                    <a:pt x="266" y="248"/>
                  </a:lnTo>
                  <a:lnTo>
                    <a:pt x="272" y="254"/>
                  </a:lnTo>
                  <a:lnTo>
                    <a:pt x="272" y="254"/>
                  </a:lnTo>
                  <a:lnTo>
                    <a:pt x="274" y="264"/>
                  </a:lnTo>
                  <a:lnTo>
                    <a:pt x="274" y="264"/>
                  </a:lnTo>
                  <a:lnTo>
                    <a:pt x="272" y="274"/>
                  </a:lnTo>
                  <a:lnTo>
                    <a:pt x="272" y="274"/>
                  </a:lnTo>
                  <a:lnTo>
                    <a:pt x="268" y="282"/>
                  </a:lnTo>
                  <a:lnTo>
                    <a:pt x="268" y="282"/>
                  </a:lnTo>
                  <a:lnTo>
                    <a:pt x="258" y="288"/>
                  </a:lnTo>
                  <a:lnTo>
                    <a:pt x="258" y="288"/>
                  </a:lnTo>
                  <a:close/>
                  <a:moveTo>
                    <a:pt x="252" y="276"/>
                  </a:moveTo>
                  <a:lnTo>
                    <a:pt x="252" y="276"/>
                  </a:lnTo>
                  <a:lnTo>
                    <a:pt x="256" y="272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4"/>
                  </a:lnTo>
                  <a:lnTo>
                    <a:pt x="260" y="262"/>
                  </a:lnTo>
                  <a:lnTo>
                    <a:pt x="260" y="262"/>
                  </a:lnTo>
                  <a:lnTo>
                    <a:pt x="258" y="258"/>
                  </a:lnTo>
                  <a:lnTo>
                    <a:pt x="254" y="258"/>
                  </a:lnTo>
                  <a:lnTo>
                    <a:pt x="254" y="258"/>
                  </a:lnTo>
                  <a:lnTo>
                    <a:pt x="248" y="258"/>
                  </a:lnTo>
                  <a:lnTo>
                    <a:pt x="244" y="260"/>
                  </a:lnTo>
                  <a:lnTo>
                    <a:pt x="244" y="260"/>
                  </a:lnTo>
                  <a:lnTo>
                    <a:pt x="238" y="264"/>
                  </a:lnTo>
                  <a:lnTo>
                    <a:pt x="236" y="268"/>
                  </a:lnTo>
                  <a:lnTo>
                    <a:pt x="236" y="268"/>
                  </a:lnTo>
                  <a:lnTo>
                    <a:pt x="234" y="270"/>
                  </a:lnTo>
                  <a:lnTo>
                    <a:pt x="236" y="274"/>
                  </a:lnTo>
                  <a:lnTo>
                    <a:pt x="236" y="274"/>
                  </a:lnTo>
                  <a:lnTo>
                    <a:pt x="238" y="278"/>
                  </a:lnTo>
                  <a:lnTo>
                    <a:pt x="242" y="278"/>
                  </a:lnTo>
                  <a:lnTo>
                    <a:pt x="242" y="278"/>
                  </a:lnTo>
                  <a:lnTo>
                    <a:pt x="246" y="278"/>
                  </a:lnTo>
                  <a:lnTo>
                    <a:pt x="252" y="276"/>
                  </a:lnTo>
                  <a:lnTo>
                    <a:pt x="252" y="276"/>
                  </a:lnTo>
                  <a:close/>
                  <a:moveTo>
                    <a:pt x="268" y="338"/>
                  </a:moveTo>
                  <a:lnTo>
                    <a:pt x="256" y="344"/>
                  </a:lnTo>
                  <a:lnTo>
                    <a:pt x="240" y="308"/>
                  </a:lnTo>
                  <a:lnTo>
                    <a:pt x="252" y="304"/>
                  </a:lnTo>
                  <a:lnTo>
                    <a:pt x="258" y="316"/>
                  </a:lnTo>
                  <a:lnTo>
                    <a:pt x="278" y="306"/>
                  </a:lnTo>
                  <a:lnTo>
                    <a:pt x="278" y="306"/>
                  </a:lnTo>
                  <a:lnTo>
                    <a:pt x="276" y="304"/>
                  </a:lnTo>
                  <a:lnTo>
                    <a:pt x="276" y="304"/>
                  </a:lnTo>
                  <a:lnTo>
                    <a:pt x="272" y="302"/>
                  </a:lnTo>
                  <a:lnTo>
                    <a:pt x="272" y="302"/>
                  </a:lnTo>
                  <a:lnTo>
                    <a:pt x="270" y="298"/>
                  </a:lnTo>
                  <a:lnTo>
                    <a:pt x="270" y="298"/>
                  </a:lnTo>
                  <a:lnTo>
                    <a:pt x="268" y="296"/>
                  </a:lnTo>
                  <a:lnTo>
                    <a:pt x="280" y="290"/>
                  </a:lnTo>
                  <a:lnTo>
                    <a:pt x="280" y="290"/>
                  </a:lnTo>
                  <a:lnTo>
                    <a:pt x="282" y="292"/>
                  </a:lnTo>
                  <a:lnTo>
                    <a:pt x="282" y="292"/>
                  </a:lnTo>
                  <a:lnTo>
                    <a:pt x="286" y="296"/>
                  </a:lnTo>
                  <a:lnTo>
                    <a:pt x="286" y="296"/>
                  </a:lnTo>
                  <a:lnTo>
                    <a:pt x="290" y="298"/>
                  </a:lnTo>
                  <a:lnTo>
                    <a:pt x="290" y="298"/>
                  </a:lnTo>
                  <a:lnTo>
                    <a:pt x="292" y="300"/>
                  </a:lnTo>
                  <a:lnTo>
                    <a:pt x="298" y="312"/>
                  </a:lnTo>
                  <a:lnTo>
                    <a:pt x="264" y="328"/>
                  </a:lnTo>
                  <a:lnTo>
                    <a:pt x="268" y="338"/>
                  </a:lnTo>
                  <a:lnTo>
                    <a:pt x="268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9"/>
            <p:cNvSpPr>
              <a:spLocks noEditPoints="1"/>
            </p:cNvSpPr>
            <p:nvPr/>
          </p:nvSpPr>
          <p:spPr bwMode="auto">
            <a:xfrm>
              <a:off x="4783460" y="4018657"/>
              <a:ext cx="626335" cy="731425"/>
            </a:xfrm>
            <a:custGeom>
              <a:avLst/>
              <a:gdLst>
                <a:gd name="T0" fmla="*/ 298 w 298"/>
                <a:gd name="T1" fmla="*/ 308 h 348"/>
                <a:gd name="T2" fmla="*/ 284 w 298"/>
                <a:gd name="T3" fmla="*/ 342 h 348"/>
                <a:gd name="T4" fmla="*/ 250 w 298"/>
                <a:gd name="T5" fmla="*/ 342 h 348"/>
                <a:gd name="T6" fmla="*/ 234 w 298"/>
                <a:gd name="T7" fmla="*/ 322 h 348"/>
                <a:gd name="T8" fmla="*/ 248 w 298"/>
                <a:gd name="T9" fmla="*/ 290 h 348"/>
                <a:gd name="T10" fmla="*/ 284 w 298"/>
                <a:gd name="T11" fmla="*/ 288 h 348"/>
                <a:gd name="T12" fmla="*/ 282 w 298"/>
                <a:gd name="T13" fmla="*/ 304 h 348"/>
                <a:gd name="T14" fmla="*/ 262 w 298"/>
                <a:gd name="T15" fmla="*/ 298 h 348"/>
                <a:gd name="T16" fmla="*/ 248 w 298"/>
                <a:gd name="T17" fmla="*/ 320 h 348"/>
                <a:gd name="T18" fmla="*/ 264 w 298"/>
                <a:gd name="T19" fmla="*/ 334 h 348"/>
                <a:gd name="T20" fmla="*/ 226 w 298"/>
                <a:gd name="T21" fmla="*/ 248 h 348"/>
                <a:gd name="T22" fmla="*/ 250 w 298"/>
                <a:gd name="T23" fmla="*/ 244 h 348"/>
                <a:gd name="T24" fmla="*/ 206 w 298"/>
                <a:gd name="T25" fmla="*/ 292 h 348"/>
                <a:gd name="T26" fmla="*/ 190 w 298"/>
                <a:gd name="T27" fmla="*/ 272 h 348"/>
                <a:gd name="T28" fmla="*/ 210 w 298"/>
                <a:gd name="T29" fmla="*/ 246 h 348"/>
                <a:gd name="T30" fmla="*/ 224 w 298"/>
                <a:gd name="T31" fmla="*/ 262 h 348"/>
                <a:gd name="T32" fmla="*/ 208 w 298"/>
                <a:gd name="T33" fmla="*/ 264 h 348"/>
                <a:gd name="T34" fmla="*/ 206 w 298"/>
                <a:gd name="T35" fmla="*/ 278 h 348"/>
                <a:gd name="T36" fmla="*/ 226 w 298"/>
                <a:gd name="T37" fmla="*/ 274 h 348"/>
                <a:gd name="T38" fmla="*/ 188 w 298"/>
                <a:gd name="T39" fmla="*/ 216 h 348"/>
                <a:gd name="T40" fmla="*/ 200 w 298"/>
                <a:gd name="T41" fmla="*/ 230 h 348"/>
                <a:gd name="T42" fmla="*/ 172 w 298"/>
                <a:gd name="T43" fmla="*/ 266 h 348"/>
                <a:gd name="T44" fmla="*/ 182 w 298"/>
                <a:gd name="T45" fmla="*/ 234 h 348"/>
                <a:gd name="T46" fmla="*/ 178 w 298"/>
                <a:gd name="T47" fmla="*/ 226 h 348"/>
                <a:gd name="T48" fmla="*/ 170 w 298"/>
                <a:gd name="T49" fmla="*/ 198 h 348"/>
                <a:gd name="T50" fmla="*/ 144 w 298"/>
                <a:gd name="T51" fmla="*/ 246 h 348"/>
                <a:gd name="T52" fmla="*/ 154 w 298"/>
                <a:gd name="T53" fmla="*/ 192 h 348"/>
                <a:gd name="T54" fmla="*/ 130 w 298"/>
                <a:gd name="T55" fmla="*/ 216 h 348"/>
                <a:gd name="T56" fmla="*/ 106 w 298"/>
                <a:gd name="T57" fmla="*/ 198 h 348"/>
                <a:gd name="T58" fmla="*/ 120 w 298"/>
                <a:gd name="T59" fmla="*/ 166 h 348"/>
                <a:gd name="T60" fmla="*/ 148 w 298"/>
                <a:gd name="T61" fmla="*/ 174 h 348"/>
                <a:gd name="T62" fmla="*/ 138 w 298"/>
                <a:gd name="T63" fmla="*/ 182 h 348"/>
                <a:gd name="T64" fmla="*/ 128 w 298"/>
                <a:gd name="T65" fmla="*/ 180 h 348"/>
                <a:gd name="T66" fmla="*/ 120 w 298"/>
                <a:gd name="T67" fmla="*/ 198 h 348"/>
                <a:gd name="T68" fmla="*/ 132 w 298"/>
                <a:gd name="T69" fmla="*/ 200 h 348"/>
                <a:gd name="T70" fmla="*/ 82 w 298"/>
                <a:gd name="T71" fmla="*/ 144 h 348"/>
                <a:gd name="T72" fmla="*/ 88 w 298"/>
                <a:gd name="T73" fmla="*/ 154 h 348"/>
                <a:gd name="T74" fmla="*/ 80 w 298"/>
                <a:gd name="T75" fmla="*/ 166 h 348"/>
                <a:gd name="T76" fmla="*/ 68 w 298"/>
                <a:gd name="T77" fmla="*/ 152 h 348"/>
                <a:gd name="T78" fmla="*/ 70 w 298"/>
                <a:gd name="T79" fmla="*/ 134 h 348"/>
                <a:gd name="T80" fmla="*/ 50 w 298"/>
                <a:gd name="T81" fmla="*/ 56 h 348"/>
                <a:gd name="T82" fmla="*/ 76 w 298"/>
                <a:gd name="T83" fmla="*/ 76 h 348"/>
                <a:gd name="T84" fmla="*/ 62 w 298"/>
                <a:gd name="T85" fmla="*/ 100 h 348"/>
                <a:gd name="T86" fmla="*/ 26 w 298"/>
                <a:gd name="T87" fmla="*/ 94 h 348"/>
                <a:gd name="T88" fmla="*/ 30 w 298"/>
                <a:gd name="T89" fmla="*/ 66 h 348"/>
                <a:gd name="T90" fmla="*/ 38 w 298"/>
                <a:gd name="T91" fmla="*/ 80 h 348"/>
                <a:gd name="T92" fmla="*/ 50 w 298"/>
                <a:gd name="T93" fmla="*/ 90 h 348"/>
                <a:gd name="T94" fmla="*/ 62 w 298"/>
                <a:gd name="T95" fmla="*/ 74 h 348"/>
                <a:gd name="T96" fmla="*/ 46 w 298"/>
                <a:gd name="T97" fmla="*/ 72 h 348"/>
                <a:gd name="T98" fmla="*/ 30 w 298"/>
                <a:gd name="T99" fmla="*/ 6 h 348"/>
                <a:gd name="T100" fmla="*/ 50 w 298"/>
                <a:gd name="T101" fmla="*/ 2 h 348"/>
                <a:gd name="T102" fmla="*/ 64 w 298"/>
                <a:gd name="T103" fmla="*/ 40 h 348"/>
                <a:gd name="T104" fmla="*/ 48 w 298"/>
                <a:gd name="T105" fmla="*/ 18 h 348"/>
                <a:gd name="T106" fmla="*/ 36 w 298"/>
                <a:gd name="T107" fmla="*/ 22 h 348"/>
                <a:gd name="T108" fmla="*/ 26 w 298"/>
                <a:gd name="T109" fmla="*/ 32 h 348"/>
                <a:gd name="T110" fmla="*/ 14 w 298"/>
                <a:gd name="T111" fmla="*/ 32 h 348"/>
                <a:gd name="T112" fmla="*/ 20 w 298"/>
                <a:gd name="T113" fmla="*/ 58 h 348"/>
                <a:gd name="T114" fmla="*/ 6 w 298"/>
                <a:gd name="T115" fmla="*/ 48 h 348"/>
                <a:gd name="T116" fmla="*/ 2 w 298"/>
                <a:gd name="T117" fmla="*/ 20 h 348"/>
                <a:gd name="T118" fmla="*/ 18 w 298"/>
                <a:gd name="T119" fmla="*/ 1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48">
                  <a:moveTo>
                    <a:pt x="284" y="288"/>
                  </a:moveTo>
                  <a:lnTo>
                    <a:pt x="284" y="288"/>
                  </a:lnTo>
                  <a:lnTo>
                    <a:pt x="288" y="292"/>
                  </a:lnTo>
                  <a:lnTo>
                    <a:pt x="292" y="298"/>
                  </a:lnTo>
                  <a:lnTo>
                    <a:pt x="292" y="298"/>
                  </a:lnTo>
                  <a:lnTo>
                    <a:pt x="296" y="302"/>
                  </a:lnTo>
                  <a:lnTo>
                    <a:pt x="298" y="308"/>
                  </a:lnTo>
                  <a:lnTo>
                    <a:pt x="298" y="308"/>
                  </a:lnTo>
                  <a:lnTo>
                    <a:pt x="298" y="320"/>
                  </a:lnTo>
                  <a:lnTo>
                    <a:pt x="298" y="320"/>
                  </a:lnTo>
                  <a:lnTo>
                    <a:pt x="292" y="332"/>
                  </a:lnTo>
                  <a:lnTo>
                    <a:pt x="292" y="332"/>
                  </a:lnTo>
                  <a:lnTo>
                    <a:pt x="290" y="338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74" y="346"/>
                  </a:lnTo>
                  <a:lnTo>
                    <a:pt x="274" y="346"/>
                  </a:lnTo>
                  <a:lnTo>
                    <a:pt x="262" y="348"/>
                  </a:lnTo>
                  <a:lnTo>
                    <a:pt x="262" y="348"/>
                  </a:lnTo>
                  <a:lnTo>
                    <a:pt x="256" y="346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44" y="338"/>
                  </a:lnTo>
                  <a:lnTo>
                    <a:pt x="240" y="334"/>
                  </a:lnTo>
                  <a:lnTo>
                    <a:pt x="240" y="334"/>
                  </a:lnTo>
                  <a:lnTo>
                    <a:pt x="236" y="328"/>
                  </a:lnTo>
                  <a:lnTo>
                    <a:pt x="234" y="322"/>
                  </a:lnTo>
                  <a:lnTo>
                    <a:pt x="234" y="322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40" y="298"/>
                  </a:lnTo>
                  <a:lnTo>
                    <a:pt x="240" y="298"/>
                  </a:lnTo>
                  <a:lnTo>
                    <a:pt x="244" y="294"/>
                  </a:lnTo>
                  <a:lnTo>
                    <a:pt x="248" y="290"/>
                  </a:lnTo>
                  <a:lnTo>
                    <a:pt x="248" y="290"/>
                  </a:lnTo>
                  <a:lnTo>
                    <a:pt x="258" y="284"/>
                  </a:lnTo>
                  <a:lnTo>
                    <a:pt x="258" y="284"/>
                  </a:lnTo>
                  <a:lnTo>
                    <a:pt x="270" y="284"/>
                  </a:lnTo>
                  <a:lnTo>
                    <a:pt x="270" y="284"/>
                  </a:lnTo>
                  <a:lnTo>
                    <a:pt x="278" y="286"/>
                  </a:lnTo>
                  <a:lnTo>
                    <a:pt x="284" y="288"/>
                  </a:lnTo>
                  <a:lnTo>
                    <a:pt x="284" y="288"/>
                  </a:lnTo>
                  <a:close/>
                  <a:moveTo>
                    <a:pt x="280" y="324"/>
                  </a:moveTo>
                  <a:lnTo>
                    <a:pt x="280" y="324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0"/>
                  </a:lnTo>
                  <a:lnTo>
                    <a:pt x="284" y="310"/>
                  </a:lnTo>
                  <a:lnTo>
                    <a:pt x="282" y="304"/>
                  </a:lnTo>
                  <a:lnTo>
                    <a:pt x="282" y="304"/>
                  </a:lnTo>
                  <a:lnTo>
                    <a:pt x="276" y="300"/>
                  </a:lnTo>
                  <a:lnTo>
                    <a:pt x="276" y="300"/>
                  </a:lnTo>
                  <a:lnTo>
                    <a:pt x="270" y="296"/>
                  </a:lnTo>
                  <a:lnTo>
                    <a:pt x="270" y="296"/>
                  </a:lnTo>
                  <a:lnTo>
                    <a:pt x="262" y="298"/>
                  </a:lnTo>
                  <a:lnTo>
                    <a:pt x="262" y="298"/>
                  </a:lnTo>
                  <a:lnTo>
                    <a:pt x="256" y="302"/>
                  </a:lnTo>
                  <a:lnTo>
                    <a:pt x="256" y="302"/>
                  </a:lnTo>
                  <a:lnTo>
                    <a:pt x="252" y="308"/>
                  </a:lnTo>
                  <a:lnTo>
                    <a:pt x="252" y="308"/>
                  </a:lnTo>
                  <a:lnTo>
                    <a:pt x="250" y="314"/>
                  </a:lnTo>
                  <a:lnTo>
                    <a:pt x="250" y="314"/>
                  </a:lnTo>
                  <a:lnTo>
                    <a:pt x="248" y="320"/>
                  </a:lnTo>
                  <a:lnTo>
                    <a:pt x="248" y="320"/>
                  </a:lnTo>
                  <a:lnTo>
                    <a:pt x="250" y="326"/>
                  </a:lnTo>
                  <a:lnTo>
                    <a:pt x="250" y="326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70" y="334"/>
                  </a:lnTo>
                  <a:lnTo>
                    <a:pt x="270" y="334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0" y="324"/>
                  </a:lnTo>
                  <a:lnTo>
                    <a:pt x="280" y="324"/>
                  </a:lnTo>
                  <a:close/>
                  <a:moveTo>
                    <a:pt x="226" y="248"/>
                  </a:moveTo>
                  <a:lnTo>
                    <a:pt x="226" y="248"/>
                  </a:lnTo>
                  <a:lnTo>
                    <a:pt x="230" y="252"/>
                  </a:lnTo>
                  <a:lnTo>
                    <a:pt x="232" y="256"/>
                  </a:lnTo>
                  <a:lnTo>
                    <a:pt x="232" y="256"/>
                  </a:lnTo>
                  <a:lnTo>
                    <a:pt x="234" y="260"/>
                  </a:lnTo>
                  <a:lnTo>
                    <a:pt x="234" y="264"/>
                  </a:lnTo>
                  <a:lnTo>
                    <a:pt x="250" y="244"/>
                  </a:lnTo>
                  <a:lnTo>
                    <a:pt x="262" y="252"/>
                  </a:lnTo>
                  <a:lnTo>
                    <a:pt x="220" y="304"/>
                  </a:lnTo>
                  <a:lnTo>
                    <a:pt x="210" y="298"/>
                  </a:lnTo>
                  <a:lnTo>
                    <a:pt x="216" y="292"/>
                  </a:lnTo>
                  <a:lnTo>
                    <a:pt x="216" y="292"/>
                  </a:lnTo>
                  <a:lnTo>
                    <a:pt x="206" y="292"/>
                  </a:lnTo>
                  <a:lnTo>
                    <a:pt x="206" y="292"/>
                  </a:lnTo>
                  <a:lnTo>
                    <a:pt x="202" y="290"/>
                  </a:lnTo>
                  <a:lnTo>
                    <a:pt x="198" y="288"/>
                  </a:lnTo>
                  <a:lnTo>
                    <a:pt x="198" y="288"/>
                  </a:lnTo>
                  <a:lnTo>
                    <a:pt x="192" y="282"/>
                  </a:lnTo>
                  <a:lnTo>
                    <a:pt x="192" y="282"/>
                  </a:lnTo>
                  <a:lnTo>
                    <a:pt x="190" y="272"/>
                  </a:lnTo>
                  <a:lnTo>
                    <a:pt x="190" y="272"/>
                  </a:lnTo>
                  <a:lnTo>
                    <a:pt x="192" y="264"/>
                  </a:lnTo>
                  <a:lnTo>
                    <a:pt x="192" y="264"/>
                  </a:lnTo>
                  <a:lnTo>
                    <a:pt x="196" y="256"/>
                  </a:lnTo>
                  <a:lnTo>
                    <a:pt x="196" y="256"/>
                  </a:lnTo>
                  <a:lnTo>
                    <a:pt x="202" y="248"/>
                  </a:lnTo>
                  <a:lnTo>
                    <a:pt x="202" y="248"/>
                  </a:lnTo>
                  <a:lnTo>
                    <a:pt x="210" y="246"/>
                  </a:lnTo>
                  <a:lnTo>
                    <a:pt x="210" y="246"/>
                  </a:lnTo>
                  <a:lnTo>
                    <a:pt x="220" y="246"/>
                  </a:lnTo>
                  <a:lnTo>
                    <a:pt x="220" y="246"/>
                  </a:lnTo>
                  <a:lnTo>
                    <a:pt x="226" y="248"/>
                  </a:lnTo>
                  <a:lnTo>
                    <a:pt x="226" y="248"/>
                  </a:lnTo>
                  <a:close/>
                  <a:moveTo>
                    <a:pt x="224" y="262"/>
                  </a:moveTo>
                  <a:lnTo>
                    <a:pt x="224" y="262"/>
                  </a:lnTo>
                  <a:lnTo>
                    <a:pt x="220" y="260"/>
                  </a:lnTo>
                  <a:lnTo>
                    <a:pt x="220" y="260"/>
                  </a:lnTo>
                  <a:lnTo>
                    <a:pt x="214" y="260"/>
                  </a:lnTo>
                  <a:lnTo>
                    <a:pt x="214" y="260"/>
                  </a:lnTo>
                  <a:lnTo>
                    <a:pt x="210" y="262"/>
                  </a:lnTo>
                  <a:lnTo>
                    <a:pt x="210" y="262"/>
                  </a:lnTo>
                  <a:lnTo>
                    <a:pt x="208" y="264"/>
                  </a:lnTo>
                  <a:lnTo>
                    <a:pt x="208" y="264"/>
                  </a:lnTo>
                  <a:lnTo>
                    <a:pt x="204" y="268"/>
                  </a:lnTo>
                  <a:lnTo>
                    <a:pt x="204" y="268"/>
                  </a:lnTo>
                  <a:lnTo>
                    <a:pt x="204" y="274"/>
                  </a:lnTo>
                  <a:lnTo>
                    <a:pt x="204" y="274"/>
                  </a:lnTo>
                  <a:lnTo>
                    <a:pt x="206" y="278"/>
                  </a:lnTo>
                  <a:lnTo>
                    <a:pt x="206" y="278"/>
                  </a:lnTo>
                  <a:lnTo>
                    <a:pt x="208" y="280"/>
                  </a:lnTo>
                  <a:lnTo>
                    <a:pt x="208" y="280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20" y="282"/>
                  </a:lnTo>
                  <a:lnTo>
                    <a:pt x="226" y="274"/>
                  </a:lnTo>
                  <a:lnTo>
                    <a:pt x="226" y="274"/>
                  </a:lnTo>
                  <a:lnTo>
                    <a:pt x="226" y="266"/>
                  </a:lnTo>
                  <a:lnTo>
                    <a:pt x="226" y="266"/>
                  </a:lnTo>
                  <a:lnTo>
                    <a:pt x="224" y="262"/>
                  </a:lnTo>
                  <a:lnTo>
                    <a:pt x="224" y="262"/>
                  </a:lnTo>
                  <a:close/>
                  <a:moveTo>
                    <a:pt x="182" y="214"/>
                  </a:moveTo>
                  <a:lnTo>
                    <a:pt x="182" y="214"/>
                  </a:lnTo>
                  <a:lnTo>
                    <a:pt x="188" y="216"/>
                  </a:lnTo>
                  <a:lnTo>
                    <a:pt x="188" y="216"/>
                  </a:lnTo>
                  <a:lnTo>
                    <a:pt x="194" y="222"/>
                  </a:lnTo>
                  <a:lnTo>
                    <a:pt x="194" y="222"/>
                  </a:lnTo>
                  <a:lnTo>
                    <a:pt x="198" y="224"/>
                  </a:lnTo>
                  <a:lnTo>
                    <a:pt x="198" y="224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198" y="234"/>
                  </a:lnTo>
                  <a:lnTo>
                    <a:pt x="198" y="234"/>
                  </a:lnTo>
                  <a:lnTo>
                    <a:pt x="196" y="240"/>
                  </a:lnTo>
                  <a:lnTo>
                    <a:pt x="178" y="258"/>
                  </a:lnTo>
                  <a:lnTo>
                    <a:pt x="184" y="262"/>
                  </a:lnTo>
                  <a:lnTo>
                    <a:pt x="176" y="270"/>
                  </a:lnTo>
                  <a:lnTo>
                    <a:pt x="172" y="266"/>
                  </a:lnTo>
                  <a:lnTo>
                    <a:pt x="162" y="276"/>
                  </a:lnTo>
                  <a:lnTo>
                    <a:pt x="152" y="266"/>
                  </a:lnTo>
                  <a:lnTo>
                    <a:pt x="162" y="256"/>
                  </a:lnTo>
                  <a:lnTo>
                    <a:pt x="154" y="250"/>
                  </a:lnTo>
                  <a:lnTo>
                    <a:pt x="162" y="242"/>
                  </a:lnTo>
                  <a:lnTo>
                    <a:pt x="168" y="248"/>
                  </a:lnTo>
                  <a:lnTo>
                    <a:pt x="182" y="234"/>
                  </a:lnTo>
                  <a:lnTo>
                    <a:pt x="182" y="234"/>
                  </a:lnTo>
                  <a:lnTo>
                    <a:pt x="182" y="230"/>
                  </a:lnTo>
                  <a:lnTo>
                    <a:pt x="182" y="230"/>
                  </a:lnTo>
                  <a:lnTo>
                    <a:pt x="182" y="228"/>
                  </a:lnTo>
                  <a:lnTo>
                    <a:pt x="182" y="228"/>
                  </a:lnTo>
                  <a:lnTo>
                    <a:pt x="178" y="226"/>
                  </a:lnTo>
                  <a:lnTo>
                    <a:pt x="178" y="226"/>
                  </a:lnTo>
                  <a:lnTo>
                    <a:pt x="176" y="224"/>
                  </a:lnTo>
                  <a:lnTo>
                    <a:pt x="182" y="214"/>
                  </a:lnTo>
                  <a:lnTo>
                    <a:pt x="182" y="214"/>
                  </a:lnTo>
                  <a:close/>
                  <a:moveTo>
                    <a:pt x="180" y="208"/>
                  </a:moveTo>
                  <a:lnTo>
                    <a:pt x="148" y="242"/>
                  </a:lnTo>
                  <a:lnTo>
                    <a:pt x="138" y="232"/>
                  </a:lnTo>
                  <a:lnTo>
                    <a:pt x="170" y="198"/>
                  </a:lnTo>
                  <a:lnTo>
                    <a:pt x="180" y="208"/>
                  </a:lnTo>
                  <a:lnTo>
                    <a:pt x="180" y="208"/>
                  </a:lnTo>
                  <a:close/>
                  <a:moveTo>
                    <a:pt x="144" y="246"/>
                  </a:moveTo>
                  <a:lnTo>
                    <a:pt x="136" y="256"/>
                  </a:lnTo>
                  <a:lnTo>
                    <a:pt x="124" y="246"/>
                  </a:lnTo>
                  <a:lnTo>
                    <a:pt x="134" y="236"/>
                  </a:lnTo>
                  <a:lnTo>
                    <a:pt x="144" y="246"/>
                  </a:lnTo>
                  <a:lnTo>
                    <a:pt x="144" y="246"/>
                  </a:lnTo>
                  <a:close/>
                  <a:moveTo>
                    <a:pt x="148" y="174"/>
                  </a:moveTo>
                  <a:lnTo>
                    <a:pt x="148" y="174"/>
                  </a:lnTo>
                  <a:lnTo>
                    <a:pt x="154" y="184"/>
                  </a:lnTo>
                  <a:lnTo>
                    <a:pt x="154" y="184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2" y="202"/>
                  </a:lnTo>
                  <a:lnTo>
                    <a:pt x="152" y="202"/>
                  </a:lnTo>
                  <a:lnTo>
                    <a:pt x="146" y="208"/>
                  </a:lnTo>
                  <a:lnTo>
                    <a:pt x="146" y="208"/>
                  </a:lnTo>
                  <a:lnTo>
                    <a:pt x="138" y="214"/>
                  </a:lnTo>
                  <a:lnTo>
                    <a:pt x="138" y="214"/>
                  </a:lnTo>
                  <a:lnTo>
                    <a:pt x="130" y="216"/>
                  </a:lnTo>
                  <a:lnTo>
                    <a:pt x="130" y="216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12" y="172"/>
                  </a:lnTo>
                  <a:lnTo>
                    <a:pt x="112" y="172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30" y="164"/>
                  </a:lnTo>
                  <a:lnTo>
                    <a:pt x="130" y="164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48" y="174"/>
                  </a:lnTo>
                  <a:lnTo>
                    <a:pt x="148" y="174"/>
                  </a:lnTo>
                  <a:close/>
                  <a:moveTo>
                    <a:pt x="136" y="198"/>
                  </a:moveTo>
                  <a:lnTo>
                    <a:pt x="136" y="198"/>
                  </a:lnTo>
                  <a:lnTo>
                    <a:pt x="140" y="194"/>
                  </a:lnTo>
                  <a:lnTo>
                    <a:pt x="142" y="190"/>
                  </a:lnTo>
                  <a:lnTo>
                    <a:pt x="142" y="190"/>
                  </a:lnTo>
                  <a:lnTo>
                    <a:pt x="140" y="186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0"/>
                  </a:lnTo>
                  <a:lnTo>
                    <a:pt x="136" y="180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28" y="180"/>
                  </a:lnTo>
                  <a:lnTo>
                    <a:pt x="128" y="180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0" y="186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4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4" y="200"/>
                  </a:lnTo>
                  <a:lnTo>
                    <a:pt x="124" y="200"/>
                  </a:lnTo>
                  <a:lnTo>
                    <a:pt x="128" y="202"/>
                  </a:lnTo>
                  <a:lnTo>
                    <a:pt x="128" y="202"/>
                  </a:lnTo>
                  <a:lnTo>
                    <a:pt x="132" y="200"/>
                  </a:lnTo>
                  <a:lnTo>
                    <a:pt x="132" y="200"/>
                  </a:lnTo>
                  <a:lnTo>
                    <a:pt x="136" y="198"/>
                  </a:lnTo>
                  <a:lnTo>
                    <a:pt x="136" y="198"/>
                  </a:lnTo>
                  <a:close/>
                  <a:moveTo>
                    <a:pt x="100" y="112"/>
                  </a:moveTo>
                  <a:lnTo>
                    <a:pt x="108" y="124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2" y="150"/>
                  </a:lnTo>
                  <a:lnTo>
                    <a:pt x="82" y="150"/>
                  </a:lnTo>
                  <a:lnTo>
                    <a:pt x="86" y="152"/>
                  </a:lnTo>
                  <a:lnTo>
                    <a:pt x="86" y="152"/>
                  </a:lnTo>
                  <a:lnTo>
                    <a:pt x="88" y="154"/>
                  </a:lnTo>
                  <a:lnTo>
                    <a:pt x="88" y="154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6" y="154"/>
                  </a:lnTo>
                  <a:lnTo>
                    <a:pt x="118" y="138"/>
                  </a:lnTo>
                  <a:lnTo>
                    <a:pt x="126" y="150"/>
                  </a:lnTo>
                  <a:lnTo>
                    <a:pt x="88" y="176"/>
                  </a:lnTo>
                  <a:lnTo>
                    <a:pt x="80" y="166"/>
                  </a:lnTo>
                  <a:lnTo>
                    <a:pt x="86" y="162"/>
                  </a:lnTo>
                  <a:lnTo>
                    <a:pt x="86" y="162"/>
                  </a:lnTo>
                  <a:lnTo>
                    <a:pt x="82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2" y="156"/>
                  </a:lnTo>
                  <a:lnTo>
                    <a:pt x="68" y="152"/>
                  </a:lnTo>
                  <a:lnTo>
                    <a:pt x="68" y="152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38"/>
                  </a:lnTo>
                  <a:lnTo>
                    <a:pt x="68" y="138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76" y="130"/>
                  </a:lnTo>
                  <a:lnTo>
                    <a:pt x="100" y="112"/>
                  </a:lnTo>
                  <a:lnTo>
                    <a:pt x="100" y="112"/>
                  </a:lnTo>
                  <a:close/>
                  <a:moveTo>
                    <a:pt x="38" y="60"/>
                  </a:moveTo>
                  <a:lnTo>
                    <a:pt x="38" y="60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2" y="100"/>
                  </a:lnTo>
                  <a:lnTo>
                    <a:pt x="32" y="100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8" y="60"/>
                  </a:lnTo>
                  <a:lnTo>
                    <a:pt x="38" y="60"/>
                  </a:lnTo>
                  <a:close/>
                  <a:moveTo>
                    <a:pt x="46" y="72"/>
                  </a:moveTo>
                  <a:lnTo>
                    <a:pt x="46" y="72"/>
                  </a:lnTo>
                  <a:lnTo>
                    <a:pt x="42" y="76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6" y="84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40" y="90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50" y="90"/>
                  </a:lnTo>
                  <a:lnTo>
                    <a:pt x="54" y="88"/>
                  </a:lnTo>
                  <a:lnTo>
                    <a:pt x="54" y="88"/>
                  </a:lnTo>
                  <a:lnTo>
                    <a:pt x="60" y="84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64" y="78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46" y="72"/>
                  </a:lnTo>
                  <a:lnTo>
                    <a:pt x="46" y="72"/>
                  </a:lnTo>
                  <a:close/>
                  <a:moveTo>
                    <a:pt x="26" y="20"/>
                  </a:moveTo>
                  <a:lnTo>
                    <a:pt x="26" y="2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6" y="28"/>
                  </a:lnTo>
                  <a:lnTo>
                    <a:pt x="66" y="34"/>
                  </a:lnTo>
                  <a:lnTo>
                    <a:pt x="64" y="40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48" y="18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6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2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6" y="46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20"/>
                  </a:lnTo>
                  <a:lnTo>
                    <a:pt x="2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0"/>
            <p:cNvSpPr>
              <a:spLocks noEditPoints="1"/>
            </p:cNvSpPr>
            <p:nvPr/>
          </p:nvSpPr>
          <p:spPr bwMode="auto">
            <a:xfrm>
              <a:off x="6935699" y="4098525"/>
              <a:ext cx="697796" cy="668371"/>
            </a:xfrm>
            <a:custGeom>
              <a:avLst/>
              <a:gdLst>
                <a:gd name="T0" fmla="*/ 292 w 332"/>
                <a:gd name="T1" fmla="*/ 0 h 318"/>
                <a:gd name="T2" fmla="*/ 324 w 332"/>
                <a:gd name="T3" fmla="*/ 12 h 318"/>
                <a:gd name="T4" fmla="*/ 328 w 332"/>
                <a:gd name="T5" fmla="*/ 46 h 318"/>
                <a:gd name="T6" fmla="*/ 296 w 332"/>
                <a:gd name="T7" fmla="*/ 62 h 318"/>
                <a:gd name="T8" fmla="*/ 270 w 332"/>
                <a:gd name="T9" fmla="*/ 40 h 318"/>
                <a:gd name="T10" fmla="*/ 308 w 332"/>
                <a:gd name="T11" fmla="*/ 16 h 318"/>
                <a:gd name="T12" fmla="*/ 288 w 332"/>
                <a:gd name="T13" fmla="*/ 16 h 318"/>
                <a:gd name="T14" fmla="*/ 286 w 332"/>
                <a:gd name="T15" fmla="*/ 40 h 318"/>
                <a:gd name="T16" fmla="*/ 306 w 332"/>
                <a:gd name="T17" fmla="*/ 48 h 318"/>
                <a:gd name="T18" fmla="*/ 318 w 332"/>
                <a:gd name="T19" fmla="*/ 26 h 318"/>
                <a:gd name="T20" fmla="*/ 234 w 332"/>
                <a:gd name="T21" fmla="*/ 72 h 318"/>
                <a:gd name="T22" fmla="*/ 236 w 332"/>
                <a:gd name="T23" fmla="*/ 38 h 318"/>
                <a:gd name="T24" fmla="*/ 278 w 332"/>
                <a:gd name="T25" fmla="*/ 94 h 318"/>
                <a:gd name="T26" fmla="*/ 252 w 332"/>
                <a:gd name="T27" fmla="*/ 108 h 318"/>
                <a:gd name="T28" fmla="*/ 232 w 332"/>
                <a:gd name="T29" fmla="*/ 88 h 318"/>
                <a:gd name="T30" fmla="*/ 246 w 332"/>
                <a:gd name="T31" fmla="*/ 80 h 318"/>
                <a:gd name="T32" fmla="*/ 252 w 332"/>
                <a:gd name="T33" fmla="*/ 92 h 318"/>
                <a:gd name="T34" fmla="*/ 268 w 332"/>
                <a:gd name="T35" fmla="*/ 88 h 318"/>
                <a:gd name="T36" fmla="*/ 252 w 332"/>
                <a:gd name="T37" fmla="*/ 72 h 318"/>
                <a:gd name="T38" fmla="*/ 204 w 332"/>
                <a:gd name="T39" fmla="*/ 112 h 318"/>
                <a:gd name="T40" fmla="*/ 216 w 332"/>
                <a:gd name="T41" fmla="*/ 100 h 318"/>
                <a:gd name="T42" fmla="*/ 254 w 332"/>
                <a:gd name="T43" fmla="*/ 126 h 318"/>
                <a:gd name="T44" fmla="*/ 220 w 332"/>
                <a:gd name="T45" fmla="*/ 118 h 318"/>
                <a:gd name="T46" fmla="*/ 212 w 332"/>
                <a:gd name="T47" fmla="*/ 122 h 318"/>
                <a:gd name="T48" fmla="*/ 186 w 332"/>
                <a:gd name="T49" fmla="*/ 132 h 318"/>
                <a:gd name="T50" fmla="*/ 236 w 332"/>
                <a:gd name="T51" fmla="*/ 156 h 318"/>
                <a:gd name="T52" fmla="*/ 182 w 332"/>
                <a:gd name="T53" fmla="*/ 146 h 318"/>
                <a:gd name="T54" fmla="*/ 206 w 332"/>
                <a:gd name="T55" fmla="*/ 170 h 318"/>
                <a:gd name="T56" fmla="*/ 190 w 332"/>
                <a:gd name="T57" fmla="*/ 196 h 318"/>
                <a:gd name="T58" fmla="*/ 158 w 332"/>
                <a:gd name="T59" fmla="*/ 182 h 318"/>
                <a:gd name="T60" fmla="*/ 164 w 332"/>
                <a:gd name="T61" fmla="*/ 156 h 318"/>
                <a:gd name="T62" fmla="*/ 172 w 332"/>
                <a:gd name="T63" fmla="*/ 164 h 318"/>
                <a:gd name="T64" fmla="*/ 172 w 332"/>
                <a:gd name="T65" fmla="*/ 176 h 318"/>
                <a:gd name="T66" fmla="*/ 190 w 332"/>
                <a:gd name="T67" fmla="*/ 180 h 318"/>
                <a:gd name="T68" fmla="*/ 192 w 332"/>
                <a:gd name="T69" fmla="*/ 168 h 318"/>
                <a:gd name="T70" fmla="*/ 142 w 332"/>
                <a:gd name="T71" fmla="*/ 222 h 318"/>
                <a:gd name="T72" fmla="*/ 150 w 332"/>
                <a:gd name="T73" fmla="*/ 216 h 318"/>
                <a:gd name="T74" fmla="*/ 162 w 332"/>
                <a:gd name="T75" fmla="*/ 222 h 318"/>
                <a:gd name="T76" fmla="*/ 150 w 332"/>
                <a:gd name="T77" fmla="*/ 234 h 318"/>
                <a:gd name="T78" fmla="*/ 132 w 332"/>
                <a:gd name="T79" fmla="*/ 236 h 318"/>
                <a:gd name="T80" fmla="*/ 56 w 332"/>
                <a:gd name="T81" fmla="*/ 264 h 318"/>
                <a:gd name="T82" fmla="*/ 72 w 332"/>
                <a:gd name="T83" fmla="*/ 234 h 318"/>
                <a:gd name="T84" fmla="*/ 98 w 332"/>
                <a:gd name="T85" fmla="*/ 248 h 318"/>
                <a:gd name="T86" fmla="*/ 94 w 332"/>
                <a:gd name="T87" fmla="*/ 284 h 318"/>
                <a:gd name="T88" fmla="*/ 68 w 332"/>
                <a:gd name="T89" fmla="*/ 282 h 318"/>
                <a:gd name="T90" fmla="*/ 80 w 332"/>
                <a:gd name="T91" fmla="*/ 272 h 318"/>
                <a:gd name="T92" fmla="*/ 90 w 332"/>
                <a:gd name="T93" fmla="*/ 260 h 318"/>
                <a:gd name="T94" fmla="*/ 72 w 332"/>
                <a:gd name="T95" fmla="*/ 250 h 318"/>
                <a:gd name="T96" fmla="*/ 72 w 332"/>
                <a:gd name="T97" fmla="*/ 266 h 318"/>
                <a:gd name="T98" fmla="*/ 42 w 332"/>
                <a:gd name="T99" fmla="*/ 276 h 318"/>
                <a:gd name="T100" fmla="*/ 32 w 332"/>
                <a:gd name="T101" fmla="*/ 294 h 318"/>
                <a:gd name="T102" fmla="*/ 40 w 332"/>
                <a:gd name="T103" fmla="*/ 302 h 318"/>
                <a:gd name="T104" fmla="*/ 58 w 332"/>
                <a:gd name="T105" fmla="*/ 300 h 318"/>
                <a:gd name="T106" fmla="*/ 44 w 332"/>
                <a:gd name="T107" fmla="*/ 314 h 318"/>
                <a:gd name="T108" fmla="*/ 16 w 332"/>
                <a:gd name="T109" fmla="*/ 304 h 318"/>
                <a:gd name="T110" fmla="*/ 20 w 332"/>
                <a:gd name="T111" fmla="*/ 292 h 318"/>
                <a:gd name="T112" fmla="*/ 28 w 332"/>
                <a:gd name="T113" fmla="*/ 27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318">
                  <a:moveTo>
                    <a:pt x="272" y="14"/>
                  </a:moveTo>
                  <a:lnTo>
                    <a:pt x="272" y="14"/>
                  </a:lnTo>
                  <a:lnTo>
                    <a:pt x="276" y="10"/>
                  </a:lnTo>
                  <a:lnTo>
                    <a:pt x="280" y="4"/>
                  </a:lnTo>
                  <a:lnTo>
                    <a:pt x="280" y="4"/>
                  </a:lnTo>
                  <a:lnTo>
                    <a:pt x="286" y="2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0" y="40"/>
                  </a:lnTo>
                  <a:lnTo>
                    <a:pt x="328" y="46"/>
                  </a:lnTo>
                  <a:lnTo>
                    <a:pt x="328" y="46"/>
                  </a:lnTo>
                  <a:lnTo>
                    <a:pt x="324" y="52"/>
                  </a:lnTo>
                  <a:lnTo>
                    <a:pt x="318" y="56"/>
                  </a:lnTo>
                  <a:lnTo>
                    <a:pt x="318" y="56"/>
                  </a:lnTo>
                  <a:lnTo>
                    <a:pt x="314" y="60"/>
                  </a:lnTo>
                  <a:lnTo>
                    <a:pt x="308" y="62"/>
                  </a:lnTo>
                  <a:lnTo>
                    <a:pt x="308" y="62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84" y="58"/>
                  </a:lnTo>
                  <a:lnTo>
                    <a:pt x="284" y="58"/>
                  </a:lnTo>
                  <a:lnTo>
                    <a:pt x="280" y="54"/>
                  </a:lnTo>
                  <a:lnTo>
                    <a:pt x="274" y="50"/>
                  </a:lnTo>
                  <a:lnTo>
                    <a:pt x="274" y="50"/>
                  </a:lnTo>
                  <a:lnTo>
                    <a:pt x="270" y="40"/>
                  </a:lnTo>
                  <a:lnTo>
                    <a:pt x="270" y="40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70" y="20"/>
                  </a:lnTo>
                  <a:lnTo>
                    <a:pt x="272" y="14"/>
                  </a:lnTo>
                  <a:lnTo>
                    <a:pt x="272" y="14"/>
                  </a:lnTo>
                  <a:close/>
                  <a:moveTo>
                    <a:pt x="308" y="16"/>
                  </a:moveTo>
                  <a:lnTo>
                    <a:pt x="308" y="16"/>
                  </a:lnTo>
                  <a:lnTo>
                    <a:pt x="302" y="14"/>
                  </a:lnTo>
                  <a:lnTo>
                    <a:pt x="302" y="14"/>
                  </a:lnTo>
                  <a:lnTo>
                    <a:pt x="294" y="14"/>
                  </a:lnTo>
                  <a:lnTo>
                    <a:pt x="294" y="14"/>
                  </a:lnTo>
                  <a:lnTo>
                    <a:pt x="288" y="16"/>
                  </a:lnTo>
                  <a:lnTo>
                    <a:pt x="288" y="16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0" y="28"/>
                  </a:lnTo>
                  <a:lnTo>
                    <a:pt x="280" y="28"/>
                  </a:lnTo>
                  <a:lnTo>
                    <a:pt x="282" y="36"/>
                  </a:lnTo>
                  <a:lnTo>
                    <a:pt x="282" y="36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292" y="46"/>
                  </a:lnTo>
                  <a:lnTo>
                    <a:pt x="292" y="46"/>
                  </a:lnTo>
                  <a:lnTo>
                    <a:pt x="298" y="48"/>
                  </a:lnTo>
                  <a:lnTo>
                    <a:pt x="298" y="48"/>
                  </a:lnTo>
                  <a:lnTo>
                    <a:pt x="306" y="48"/>
                  </a:lnTo>
                  <a:lnTo>
                    <a:pt x="306" y="48"/>
                  </a:lnTo>
                  <a:lnTo>
                    <a:pt x="312" y="46"/>
                  </a:lnTo>
                  <a:lnTo>
                    <a:pt x="312" y="46"/>
                  </a:lnTo>
                  <a:lnTo>
                    <a:pt x="316" y="40"/>
                  </a:lnTo>
                  <a:lnTo>
                    <a:pt x="316" y="40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08" y="16"/>
                  </a:lnTo>
                  <a:lnTo>
                    <a:pt x="308" y="16"/>
                  </a:lnTo>
                  <a:close/>
                  <a:moveTo>
                    <a:pt x="234" y="72"/>
                  </a:moveTo>
                  <a:lnTo>
                    <a:pt x="234" y="72"/>
                  </a:lnTo>
                  <a:lnTo>
                    <a:pt x="238" y="68"/>
                  </a:lnTo>
                  <a:lnTo>
                    <a:pt x="242" y="66"/>
                  </a:lnTo>
                  <a:lnTo>
                    <a:pt x="242" y="66"/>
                  </a:lnTo>
                  <a:lnTo>
                    <a:pt x="246" y="64"/>
                  </a:lnTo>
                  <a:lnTo>
                    <a:pt x="250" y="64"/>
                  </a:lnTo>
                  <a:lnTo>
                    <a:pt x="228" y="50"/>
                  </a:lnTo>
                  <a:lnTo>
                    <a:pt x="236" y="38"/>
                  </a:lnTo>
                  <a:lnTo>
                    <a:pt x="290" y="76"/>
                  </a:lnTo>
                  <a:lnTo>
                    <a:pt x="284" y="86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78" y="90"/>
                  </a:lnTo>
                  <a:lnTo>
                    <a:pt x="278" y="90"/>
                  </a:lnTo>
                  <a:lnTo>
                    <a:pt x="278" y="94"/>
                  </a:lnTo>
                  <a:lnTo>
                    <a:pt x="276" y="100"/>
                  </a:lnTo>
                  <a:lnTo>
                    <a:pt x="276" y="100"/>
                  </a:lnTo>
                  <a:lnTo>
                    <a:pt x="268" y="106"/>
                  </a:lnTo>
                  <a:lnTo>
                    <a:pt x="268" y="106"/>
                  </a:lnTo>
                  <a:lnTo>
                    <a:pt x="260" y="108"/>
                  </a:lnTo>
                  <a:lnTo>
                    <a:pt x="260" y="108"/>
                  </a:lnTo>
                  <a:lnTo>
                    <a:pt x="252" y="108"/>
                  </a:lnTo>
                  <a:lnTo>
                    <a:pt x="252" y="108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36" y="96"/>
                  </a:lnTo>
                  <a:lnTo>
                    <a:pt x="236" y="96"/>
                  </a:lnTo>
                  <a:lnTo>
                    <a:pt x="232" y="88"/>
                  </a:lnTo>
                  <a:lnTo>
                    <a:pt x="232" y="88"/>
                  </a:lnTo>
                  <a:lnTo>
                    <a:pt x="232" y="80"/>
                  </a:lnTo>
                  <a:lnTo>
                    <a:pt x="232" y="80"/>
                  </a:lnTo>
                  <a:lnTo>
                    <a:pt x="234" y="72"/>
                  </a:lnTo>
                  <a:lnTo>
                    <a:pt x="234" y="72"/>
                  </a:lnTo>
                  <a:close/>
                  <a:moveTo>
                    <a:pt x="248" y="76"/>
                  </a:moveTo>
                  <a:lnTo>
                    <a:pt x="248" y="76"/>
                  </a:lnTo>
                  <a:lnTo>
                    <a:pt x="246" y="80"/>
                  </a:lnTo>
                  <a:lnTo>
                    <a:pt x="246" y="80"/>
                  </a:lnTo>
                  <a:lnTo>
                    <a:pt x="246" y="84"/>
                  </a:lnTo>
                  <a:lnTo>
                    <a:pt x="246" y="84"/>
                  </a:lnTo>
                  <a:lnTo>
                    <a:pt x="248" y="88"/>
                  </a:lnTo>
                  <a:lnTo>
                    <a:pt x="248" y="88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4"/>
                  </a:lnTo>
                  <a:lnTo>
                    <a:pt x="260" y="94"/>
                  </a:lnTo>
                  <a:lnTo>
                    <a:pt x="264" y="92"/>
                  </a:lnTo>
                  <a:lnTo>
                    <a:pt x="264" y="92"/>
                  </a:lnTo>
                  <a:lnTo>
                    <a:pt x="268" y="88"/>
                  </a:lnTo>
                  <a:lnTo>
                    <a:pt x="268" y="88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68" y="78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52" y="72"/>
                  </a:lnTo>
                  <a:lnTo>
                    <a:pt x="252" y="72"/>
                  </a:lnTo>
                  <a:lnTo>
                    <a:pt x="250" y="74"/>
                  </a:lnTo>
                  <a:lnTo>
                    <a:pt x="248" y="76"/>
                  </a:lnTo>
                  <a:lnTo>
                    <a:pt x="248" y="76"/>
                  </a:lnTo>
                  <a:close/>
                  <a:moveTo>
                    <a:pt x="202" y="120"/>
                  </a:moveTo>
                  <a:lnTo>
                    <a:pt x="202" y="120"/>
                  </a:lnTo>
                  <a:lnTo>
                    <a:pt x="204" y="112"/>
                  </a:lnTo>
                  <a:lnTo>
                    <a:pt x="204" y="112"/>
                  </a:lnTo>
                  <a:lnTo>
                    <a:pt x="208" y="106"/>
                  </a:lnTo>
                  <a:lnTo>
                    <a:pt x="208" y="106"/>
                  </a:lnTo>
                  <a:lnTo>
                    <a:pt x="212" y="102"/>
                  </a:lnTo>
                  <a:lnTo>
                    <a:pt x="212" y="102"/>
                  </a:lnTo>
                  <a:lnTo>
                    <a:pt x="216" y="100"/>
                  </a:lnTo>
                  <a:lnTo>
                    <a:pt x="216" y="100"/>
                  </a:lnTo>
                  <a:lnTo>
                    <a:pt x="220" y="100"/>
                  </a:lnTo>
                  <a:lnTo>
                    <a:pt x="220" y="100"/>
                  </a:lnTo>
                  <a:lnTo>
                    <a:pt x="226" y="104"/>
                  </a:lnTo>
                  <a:lnTo>
                    <a:pt x="244" y="120"/>
                  </a:lnTo>
                  <a:lnTo>
                    <a:pt x="248" y="114"/>
                  </a:lnTo>
                  <a:lnTo>
                    <a:pt x="258" y="122"/>
                  </a:lnTo>
                  <a:lnTo>
                    <a:pt x="254" y="126"/>
                  </a:lnTo>
                  <a:lnTo>
                    <a:pt x="264" y="136"/>
                  </a:lnTo>
                  <a:lnTo>
                    <a:pt x="256" y="146"/>
                  </a:lnTo>
                  <a:lnTo>
                    <a:pt x="244" y="138"/>
                  </a:lnTo>
                  <a:lnTo>
                    <a:pt x="238" y="144"/>
                  </a:lnTo>
                  <a:lnTo>
                    <a:pt x="230" y="138"/>
                  </a:lnTo>
                  <a:lnTo>
                    <a:pt x="236" y="130"/>
                  </a:lnTo>
                  <a:lnTo>
                    <a:pt x="220" y="118"/>
                  </a:lnTo>
                  <a:lnTo>
                    <a:pt x="220" y="118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4" y="118"/>
                  </a:lnTo>
                  <a:lnTo>
                    <a:pt x="214" y="118"/>
                  </a:lnTo>
                  <a:lnTo>
                    <a:pt x="212" y="122"/>
                  </a:lnTo>
                  <a:lnTo>
                    <a:pt x="212" y="122"/>
                  </a:lnTo>
                  <a:lnTo>
                    <a:pt x="212" y="124"/>
                  </a:lnTo>
                  <a:lnTo>
                    <a:pt x="202" y="120"/>
                  </a:lnTo>
                  <a:lnTo>
                    <a:pt x="202" y="120"/>
                  </a:lnTo>
                  <a:close/>
                  <a:moveTo>
                    <a:pt x="196" y="122"/>
                  </a:moveTo>
                  <a:lnTo>
                    <a:pt x="232" y="152"/>
                  </a:lnTo>
                  <a:lnTo>
                    <a:pt x="222" y="164"/>
                  </a:lnTo>
                  <a:lnTo>
                    <a:pt x="186" y="132"/>
                  </a:lnTo>
                  <a:lnTo>
                    <a:pt x="196" y="122"/>
                  </a:lnTo>
                  <a:lnTo>
                    <a:pt x="196" y="122"/>
                  </a:lnTo>
                  <a:close/>
                  <a:moveTo>
                    <a:pt x="236" y="156"/>
                  </a:moveTo>
                  <a:lnTo>
                    <a:pt x="246" y="164"/>
                  </a:lnTo>
                  <a:lnTo>
                    <a:pt x="236" y="174"/>
                  </a:lnTo>
                  <a:lnTo>
                    <a:pt x="226" y="166"/>
                  </a:lnTo>
                  <a:lnTo>
                    <a:pt x="236" y="156"/>
                  </a:lnTo>
                  <a:lnTo>
                    <a:pt x="236" y="156"/>
                  </a:lnTo>
                  <a:close/>
                  <a:moveTo>
                    <a:pt x="164" y="156"/>
                  </a:moveTo>
                  <a:lnTo>
                    <a:pt x="164" y="156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2" y="146"/>
                  </a:lnTo>
                  <a:lnTo>
                    <a:pt x="182" y="146"/>
                  </a:lnTo>
                  <a:lnTo>
                    <a:pt x="190" y="148"/>
                  </a:lnTo>
                  <a:lnTo>
                    <a:pt x="190" y="148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204" y="162"/>
                  </a:lnTo>
                  <a:lnTo>
                    <a:pt x="204" y="162"/>
                  </a:lnTo>
                  <a:lnTo>
                    <a:pt x="206" y="170"/>
                  </a:lnTo>
                  <a:lnTo>
                    <a:pt x="206" y="170"/>
                  </a:lnTo>
                  <a:lnTo>
                    <a:pt x="206" y="180"/>
                  </a:lnTo>
                  <a:lnTo>
                    <a:pt x="206" y="180"/>
                  </a:lnTo>
                  <a:lnTo>
                    <a:pt x="200" y="188"/>
                  </a:lnTo>
                  <a:lnTo>
                    <a:pt x="200" y="188"/>
                  </a:lnTo>
                  <a:lnTo>
                    <a:pt x="190" y="196"/>
                  </a:lnTo>
                  <a:lnTo>
                    <a:pt x="190" y="196"/>
                  </a:lnTo>
                  <a:lnTo>
                    <a:pt x="182" y="198"/>
                  </a:lnTo>
                  <a:lnTo>
                    <a:pt x="182" y="198"/>
                  </a:lnTo>
                  <a:lnTo>
                    <a:pt x="172" y="196"/>
                  </a:lnTo>
                  <a:lnTo>
                    <a:pt x="172" y="196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58" y="182"/>
                  </a:lnTo>
                  <a:lnTo>
                    <a:pt x="158" y="182"/>
                  </a:lnTo>
                  <a:lnTo>
                    <a:pt x="156" y="174"/>
                  </a:lnTo>
                  <a:lnTo>
                    <a:pt x="156" y="174"/>
                  </a:lnTo>
                  <a:lnTo>
                    <a:pt x="158" y="164"/>
                  </a:lnTo>
                  <a:lnTo>
                    <a:pt x="158" y="164"/>
                  </a:lnTo>
                  <a:lnTo>
                    <a:pt x="164" y="156"/>
                  </a:lnTo>
                  <a:lnTo>
                    <a:pt x="164" y="156"/>
                  </a:lnTo>
                  <a:close/>
                  <a:moveTo>
                    <a:pt x="188" y="164"/>
                  </a:moveTo>
                  <a:lnTo>
                    <a:pt x="188" y="164"/>
                  </a:lnTo>
                  <a:lnTo>
                    <a:pt x="184" y="162"/>
                  </a:lnTo>
                  <a:lnTo>
                    <a:pt x="180" y="160"/>
                  </a:lnTo>
                  <a:lnTo>
                    <a:pt x="180" y="160"/>
                  </a:lnTo>
                  <a:lnTo>
                    <a:pt x="176" y="162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70" y="172"/>
                  </a:lnTo>
                  <a:lnTo>
                    <a:pt x="170" y="172"/>
                  </a:lnTo>
                  <a:lnTo>
                    <a:pt x="172" y="176"/>
                  </a:lnTo>
                  <a:lnTo>
                    <a:pt x="172" y="176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8" y="182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188" y="182"/>
                  </a:lnTo>
                  <a:lnTo>
                    <a:pt x="190" y="180"/>
                  </a:lnTo>
                  <a:lnTo>
                    <a:pt x="190" y="180"/>
                  </a:lnTo>
                  <a:lnTo>
                    <a:pt x="192" y="176"/>
                  </a:lnTo>
                  <a:lnTo>
                    <a:pt x="192" y="176"/>
                  </a:lnTo>
                  <a:lnTo>
                    <a:pt x="194" y="172"/>
                  </a:lnTo>
                  <a:lnTo>
                    <a:pt x="194" y="172"/>
                  </a:lnTo>
                  <a:lnTo>
                    <a:pt x="192" y="168"/>
                  </a:lnTo>
                  <a:lnTo>
                    <a:pt x="192" y="168"/>
                  </a:lnTo>
                  <a:lnTo>
                    <a:pt x="188" y="164"/>
                  </a:lnTo>
                  <a:lnTo>
                    <a:pt x="188" y="164"/>
                  </a:lnTo>
                  <a:close/>
                  <a:moveTo>
                    <a:pt x="108" y="208"/>
                  </a:moveTo>
                  <a:lnTo>
                    <a:pt x="118" y="19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6" y="220"/>
                  </a:lnTo>
                  <a:lnTo>
                    <a:pt x="146" y="220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50" y="216"/>
                  </a:lnTo>
                  <a:lnTo>
                    <a:pt x="150" y="216"/>
                  </a:lnTo>
                  <a:lnTo>
                    <a:pt x="150" y="212"/>
                  </a:lnTo>
                  <a:lnTo>
                    <a:pt x="150" y="212"/>
                  </a:lnTo>
                  <a:lnTo>
                    <a:pt x="148" y="208"/>
                  </a:lnTo>
                  <a:lnTo>
                    <a:pt x="130" y="188"/>
                  </a:lnTo>
                  <a:lnTo>
                    <a:pt x="142" y="178"/>
                  </a:lnTo>
                  <a:lnTo>
                    <a:pt x="172" y="214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8" y="216"/>
                  </a:lnTo>
                  <a:lnTo>
                    <a:pt x="158" y="220"/>
                  </a:lnTo>
                  <a:lnTo>
                    <a:pt x="156" y="226"/>
                  </a:lnTo>
                  <a:lnTo>
                    <a:pt x="156" y="226"/>
                  </a:lnTo>
                  <a:lnTo>
                    <a:pt x="154" y="230"/>
                  </a:lnTo>
                  <a:lnTo>
                    <a:pt x="150" y="234"/>
                  </a:lnTo>
                  <a:lnTo>
                    <a:pt x="150" y="234"/>
                  </a:lnTo>
                  <a:lnTo>
                    <a:pt x="144" y="238"/>
                  </a:lnTo>
                  <a:lnTo>
                    <a:pt x="144" y="238"/>
                  </a:lnTo>
                  <a:lnTo>
                    <a:pt x="138" y="238"/>
                  </a:lnTo>
                  <a:lnTo>
                    <a:pt x="138" y="238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28" y="230"/>
                  </a:lnTo>
                  <a:lnTo>
                    <a:pt x="108" y="208"/>
                  </a:lnTo>
                  <a:lnTo>
                    <a:pt x="108" y="208"/>
                  </a:lnTo>
                  <a:close/>
                  <a:moveTo>
                    <a:pt x="60" y="274"/>
                  </a:moveTo>
                  <a:lnTo>
                    <a:pt x="60" y="274"/>
                  </a:lnTo>
                  <a:lnTo>
                    <a:pt x="56" y="264"/>
                  </a:lnTo>
                  <a:lnTo>
                    <a:pt x="56" y="264"/>
                  </a:lnTo>
                  <a:lnTo>
                    <a:pt x="54" y="254"/>
                  </a:lnTo>
                  <a:lnTo>
                    <a:pt x="54" y="254"/>
                  </a:lnTo>
                  <a:lnTo>
                    <a:pt x="58" y="246"/>
                  </a:lnTo>
                  <a:lnTo>
                    <a:pt x="58" y="246"/>
                  </a:lnTo>
                  <a:lnTo>
                    <a:pt x="64" y="238"/>
                  </a:lnTo>
                  <a:lnTo>
                    <a:pt x="64" y="238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90" y="240"/>
                  </a:lnTo>
                  <a:lnTo>
                    <a:pt x="90" y="240"/>
                  </a:lnTo>
                  <a:lnTo>
                    <a:pt x="98" y="248"/>
                  </a:lnTo>
                  <a:lnTo>
                    <a:pt x="98" y="248"/>
                  </a:lnTo>
                  <a:lnTo>
                    <a:pt x="104" y="258"/>
                  </a:lnTo>
                  <a:lnTo>
                    <a:pt x="104" y="258"/>
                  </a:lnTo>
                  <a:lnTo>
                    <a:pt x="104" y="268"/>
                  </a:lnTo>
                  <a:lnTo>
                    <a:pt x="104" y="268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4" y="284"/>
                  </a:lnTo>
                  <a:lnTo>
                    <a:pt x="94" y="284"/>
                  </a:lnTo>
                  <a:lnTo>
                    <a:pt x="86" y="286"/>
                  </a:lnTo>
                  <a:lnTo>
                    <a:pt x="86" y="286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0" y="274"/>
                  </a:lnTo>
                  <a:lnTo>
                    <a:pt x="60" y="274"/>
                  </a:lnTo>
                  <a:close/>
                  <a:moveTo>
                    <a:pt x="72" y="266"/>
                  </a:moveTo>
                  <a:lnTo>
                    <a:pt x="72" y="266"/>
                  </a:lnTo>
                  <a:lnTo>
                    <a:pt x="76" y="270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84" y="274"/>
                  </a:lnTo>
                  <a:lnTo>
                    <a:pt x="88" y="272"/>
                  </a:lnTo>
                  <a:lnTo>
                    <a:pt x="88" y="272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90" y="266"/>
                  </a:lnTo>
                  <a:lnTo>
                    <a:pt x="90" y="260"/>
                  </a:lnTo>
                  <a:lnTo>
                    <a:pt x="86" y="256"/>
                  </a:lnTo>
                  <a:lnTo>
                    <a:pt x="86" y="256"/>
                  </a:lnTo>
                  <a:lnTo>
                    <a:pt x="82" y="252"/>
                  </a:lnTo>
                  <a:lnTo>
                    <a:pt x="78" y="248"/>
                  </a:lnTo>
                  <a:lnTo>
                    <a:pt x="78" y="248"/>
                  </a:lnTo>
                  <a:lnTo>
                    <a:pt x="74" y="24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2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70" y="260"/>
                  </a:lnTo>
                  <a:lnTo>
                    <a:pt x="72" y="266"/>
                  </a:lnTo>
                  <a:lnTo>
                    <a:pt x="72" y="266"/>
                  </a:lnTo>
                  <a:close/>
                  <a:moveTo>
                    <a:pt x="38" y="256"/>
                  </a:moveTo>
                  <a:lnTo>
                    <a:pt x="38" y="256"/>
                  </a:lnTo>
                  <a:lnTo>
                    <a:pt x="42" y="264"/>
                  </a:lnTo>
                  <a:lnTo>
                    <a:pt x="42" y="264"/>
                  </a:lnTo>
                  <a:lnTo>
                    <a:pt x="42" y="270"/>
                  </a:lnTo>
                  <a:lnTo>
                    <a:pt x="42" y="270"/>
                  </a:lnTo>
                  <a:lnTo>
                    <a:pt x="42" y="276"/>
                  </a:lnTo>
                  <a:lnTo>
                    <a:pt x="42" y="276"/>
                  </a:lnTo>
                  <a:lnTo>
                    <a:pt x="38" y="284"/>
                  </a:lnTo>
                  <a:lnTo>
                    <a:pt x="38" y="284"/>
                  </a:lnTo>
                  <a:lnTo>
                    <a:pt x="34" y="290"/>
                  </a:lnTo>
                  <a:lnTo>
                    <a:pt x="34" y="290"/>
                  </a:lnTo>
                  <a:lnTo>
                    <a:pt x="32" y="294"/>
                  </a:lnTo>
                  <a:lnTo>
                    <a:pt x="32" y="294"/>
                  </a:lnTo>
                  <a:lnTo>
                    <a:pt x="30" y="298"/>
                  </a:lnTo>
                  <a:lnTo>
                    <a:pt x="30" y="298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34" y="302"/>
                  </a:lnTo>
                  <a:lnTo>
                    <a:pt x="34" y="302"/>
                  </a:lnTo>
                  <a:lnTo>
                    <a:pt x="40" y="302"/>
                  </a:lnTo>
                  <a:lnTo>
                    <a:pt x="40" y="302"/>
                  </a:lnTo>
                  <a:lnTo>
                    <a:pt x="44" y="298"/>
                  </a:lnTo>
                  <a:lnTo>
                    <a:pt x="44" y="298"/>
                  </a:lnTo>
                  <a:lnTo>
                    <a:pt x="46" y="290"/>
                  </a:lnTo>
                  <a:lnTo>
                    <a:pt x="60" y="296"/>
                  </a:lnTo>
                  <a:lnTo>
                    <a:pt x="60" y="296"/>
                  </a:lnTo>
                  <a:lnTo>
                    <a:pt x="58" y="300"/>
                  </a:lnTo>
                  <a:lnTo>
                    <a:pt x="58" y="300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0" y="310"/>
                  </a:lnTo>
                  <a:lnTo>
                    <a:pt x="50" y="310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36" y="318"/>
                  </a:lnTo>
                  <a:lnTo>
                    <a:pt x="28" y="318"/>
                  </a:lnTo>
                  <a:lnTo>
                    <a:pt x="28" y="318"/>
                  </a:lnTo>
                  <a:lnTo>
                    <a:pt x="22" y="31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04"/>
                  </a:lnTo>
                  <a:lnTo>
                    <a:pt x="16" y="304"/>
                  </a:lnTo>
                  <a:lnTo>
                    <a:pt x="16" y="300"/>
                  </a:lnTo>
                  <a:lnTo>
                    <a:pt x="16" y="300"/>
                  </a:lnTo>
                  <a:lnTo>
                    <a:pt x="18" y="296"/>
                  </a:lnTo>
                  <a:lnTo>
                    <a:pt x="18" y="296"/>
                  </a:lnTo>
                  <a:lnTo>
                    <a:pt x="20" y="292"/>
                  </a:lnTo>
                  <a:lnTo>
                    <a:pt x="20" y="292"/>
                  </a:lnTo>
                  <a:lnTo>
                    <a:pt x="22" y="288"/>
                  </a:lnTo>
                  <a:lnTo>
                    <a:pt x="22" y="28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8" y="278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38" y="256"/>
                  </a:lnTo>
                  <a:lnTo>
                    <a:pt x="38" y="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96492" y="261951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67609" y="291955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96492" y="436887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367609" y="466890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1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263217" y="261951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2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334334" y="291955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1263217" y="436887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1334334" y="466890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5" name="矩形 44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65933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8"/>
          <p:cNvSpPr>
            <a:spLocks/>
          </p:cNvSpPr>
          <p:nvPr/>
        </p:nvSpPr>
        <p:spPr bwMode="auto">
          <a:xfrm>
            <a:off x="3575434" y="2172032"/>
            <a:ext cx="2836863" cy="3259137"/>
          </a:xfrm>
          <a:custGeom>
            <a:avLst/>
            <a:gdLst>
              <a:gd name="T0" fmla="*/ 0 w 1787"/>
              <a:gd name="T1" fmla="*/ 807 h 2053"/>
              <a:gd name="T2" fmla="*/ 892 w 1787"/>
              <a:gd name="T3" fmla="*/ 0 h 2053"/>
              <a:gd name="T4" fmla="*/ 1787 w 1787"/>
              <a:gd name="T5" fmla="*/ 807 h 2053"/>
              <a:gd name="T6" fmla="*/ 1398 w 1787"/>
              <a:gd name="T7" fmla="*/ 1196 h 2053"/>
              <a:gd name="T8" fmla="*/ 1273 w 1787"/>
              <a:gd name="T9" fmla="*/ 1062 h 2053"/>
              <a:gd name="T10" fmla="*/ 1273 w 1787"/>
              <a:gd name="T11" fmla="*/ 2053 h 2053"/>
              <a:gd name="T12" fmla="*/ 1273 w 1787"/>
              <a:gd name="T13" fmla="*/ 2053 h 2053"/>
              <a:gd name="T14" fmla="*/ 514 w 1787"/>
              <a:gd name="T15" fmla="*/ 2053 h 2053"/>
              <a:gd name="T16" fmla="*/ 514 w 1787"/>
              <a:gd name="T17" fmla="*/ 1072 h 2053"/>
              <a:gd name="T18" fmla="*/ 394 w 1787"/>
              <a:gd name="T19" fmla="*/ 1203 h 2053"/>
              <a:gd name="T20" fmla="*/ 0 w 1787"/>
              <a:gd name="T21" fmla="*/ 807 h 2053"/>
              <a:gd name="T22" fmla="*/ 0 w 1787"/>
              <a:gd name="T23" fmla="*/ 807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7" h="2053">
                <a:moveTo>
                  <a:pt x="0" y="807"/>
                </a:moveTo>
                <a:lnTo>
                  <a:pt x="892" y="0"/>
                </a:lnTo>
                <a:lnTo>
                  <a:pt x="1787" y="807"/>
                </a:lnTo>
                <a:lnTo>
                  <a:pt x="1398" y="1196"/>
                </a:lnTo>
                <a:lnTo>
                  <a:pt x="1273" y="1062"/>
                </a:lnTo>
                <a:lnTo>
                  <a:pt x="1273" y="2053"/>
                </a:lnTo>
                <a:lnTo>
                  <a:pt x="1273" y="2053"/>
                </a:lnTo>
                <a:lnTo>
                  <a:pt x="514" y="2053"/>
                </a:lnTo>
                <a:lnTo>
                  <a:pt x="514" y="1072"/>
                </a:lnTo>
                <a:lnTo>
                  <a:pt x="394" y="1203"/>
                </a:lnTo>
                <a:lnTo>
                  <a:pt x="0" y="807"/>
                </a:lnTo>
                <a:lnTo>
                  <a:pt x="0" y="807"/>
                </a:lnTo>
                <a:close/>
              </a:path>
            </a:pathLst>
          </a:custGeom>
          <a:solidFill>
            <a:srgbClr val="5359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9"/>
          <p:cNvSpPr>
            <a:spLocks/>
          </p:cNvSpPr>
          <p:nvPr/>
        </p:nvSpPr>
        <p:spPr bwMode="auto">
          <a:xfrm>
            <a:off x="5878896" y="2175207"/>
            <a:ext cx="2835275" cy="3265487"/>
          </a:xfrm>
          <a:custGeom>
            <a:avLst/>
            <a:gdLst>
              <a:gd name="T0" fmla="*/ 0 w 1786"/>
              <a:gd name="T1" fmla="*/ 1251 h 2057"/>
              <a:gd name="T2" fmla="*/ 892 w 1786"/>
              <a:gd name="T3" fmla="*/ 2057 h 2057"/>
              <a:gd name="T4" fmla="*/ 1786 w 1786"/>
              <a:gd name="T5" fmla="*/ 1251 h 2057"/>
              <a:gd name="T6" fmla="*/ 1398 w 1786"/>
              <a:gd name="T7" fmla="*/ 863 h 2057"/>
              <a:gd name="T8" fmla="*/ 1272 w 1786"/>
              <a:gd name="T9" fmla="*/ 997 h 2057"/>
              <a:gd name="T10" fmla="*/ 1272 w 1786"/>
              <a:gd name="T11" fmla="*/ 0 h 2057"/>
              <a:gd name="T12" fmla="*/ 1272 w 1786"/>
              <a:gd name="T13" fmla="*/ 0 h 2057"/>
              <a:gd name="T14" fmla="*/ 513 w 1786"/>
              <a:gd name="T15" fmla="*/ 0 h 2057"/>
              <a:gd name="T16" fmla="*/ 513 w 1786"/>
              <a:gd name="T17" fmla="*/ 985 h 2057"/>
              <a:gd name="T18" fmla="*/ 393 w 1786"/>
              <a:gd name="T19" fmla="*/ 854 h 2057"/>
              <a:gd name="T20" fmla="*/ 0 w 1786"/>
              <a:gd name="T21" fmla="*/ 1251 h 2057"/>
              <a:gd name="T22" fmla="*/ 0 w 1786"/>
              <a:gd name="T23" fmla="*/ 1251 h 2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6" h="2057">
                <a:moveTo>
                  <a:pt x="0" y="1251"/>
                </a:moveTo>
                <a:lnTo>
                  <a:pt x="892" y="2057"/>
                </a:lnTo>
                <a:lnTo>
                  <a:pt x="1786" y="1251"/>
                </a:lnTo>
                <a:lnTo>
                  <a:pt x="1398" y="863"/>
                </a:lnTo>
                <a:lnTo>
                  <a:pt x="1272" y="997"/>
                </a:lnTo>
                <a:lnTo>
                  <a:pt x="1272" y="0"/>
                </a:lnTo>
                <a:lnTo>
                  <a:pt x="1272" y="0"/>
                </a:lnTo>
                <a:lnTo>
                  <a:pt x="513" y="0"/>
                </a:lnTo>
                <a:lnTo>
                  <a:pt x="513" y="985"/>
                </a:lnTo>
                <a:lnTo>
                  <a:pt x="393" y="854"/>
                </a:lnTo>
                <a:lnTo>
                  <a:pt x="0" y="1251"/>
                </a:lnTo>
                <a:lnTo>
                  <a:pt x="0" y="1251"/>
                </a:lnTo>
                <a:close/>
              </a:path>
            </a:pathLst>
          </a:custGeom>
          <a:solidFill>
            <a:srgbClr val="A0E1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0"/>
          <p:cNvSpPr>
            <a:spLocks noEditPoints="1"/>
          </p:cNvSpPr>
          <p:nvPr/>
        </p:nvSpPr>
        <p:spPr bwMode="auto">
          <a:xfrm>
            <a:off x="6723446" y="3929394"/>
            <a:ext cx="227013" cy="257175"/>
          </a:xfrm>
          <a:custGeom>
            <a:avLst/>
            <a:gdLst>
              <a:gd name="T0" fmla="*/ 0 w 143"/>
              <a:gd name="T1" fmla="*/ 162 h 162"/>
              <a:gd name="T2" fmla="*/ 0 w 143"/>
              <a:gd name="T3" fmla="*/ 0 h 162"/>
              <a:gd name="T4" fmla="*/ 62 w 143"/>
              <a:gd name="T5" fmla="*/ 0 h 162"/>
              <a:gd name="T6" fmla="*/ 62 w 143"/>
              <a:gd name="T7" fmla="*/ 0 h 162"/>
              <a:gd name="T8" fmla="*/ 82 w 143"/>
              <a:gd name="T9" fmla="*/ 2 h 162"/>
              <a:gd name="T10" fmla="*/ 97 w 143"/>
              <a:gd name="T11" fmla="*/ 5 h 162"/>
              <a:gd name="T12" fmla="*/ 97 w 143"/>
              <a:gd name="T13" fmla="*/ 5 h 162"/>
              <a:gd name="T14" fmla="*/ 111 w 143"/>
              <a:gd name="T15" fmla="*/ 13 h 162"/>
              <a:gd name="T16" fmla="*/ 122 w 143"/>
              <a:gd name="T17" fmla="*/ 23 h 162"/>
              <a:gd name="T18" fmla="*/ 122 w 143"/>
              <a:gd name="T19" fmla="*/ 23 h 162"/>
              <a:gd name="T20" fmla="*/ 132 w 143"/>
              <a:gd name="T21" fmla="*/ 36 h 162"/>
              <a:gd name="T22" fmla="*/ 138 w 143"/>
              <a:gd name="T23" fmla="*/ 50 h 162"/>
              <a:gd name="T24" fmla="*/ 138 w 143"/>
              <a:gd name="T25" fmla="*/ 50 h 162"/>
              <a:gd name="T26" fmla="*/ 141 w 143"/>
              <a:gd name="T27" fmla="*/ 65 h 162"/>
              <a:gd name="T28" fmla="*/ 143 w 143"/>
              <a:gd name="T29" fmla="*/ 81 h 162"/>
              <a:gd name="T30" fmla="*/ 143 w 143"/>
              <a:gd name="T31" fmla="*/ 81 h 162"/>
              <a:gd name="T32" fmla="*/ 141 w 143"/>
              <a:gd name="T33" fmla="*/ 98 h 162"/>
              <a:gd name="T34" fmla="*/ 138 w 143"/>
              <a:gd name="T35" fmla="*/ 114 h 162"/>
              <a:gd name="T36" fmla="*/ 138 w 143"/>
              <a:gd name="T37" fmla="*/ 114 h 162"/>
              <a:gd name="T38" fmla="*/ 130 w 143"/>
              <a:gd name="T39" fmla="*/ 129 h 162"/>
              <a:gd name="T40" fmla="*/ 122 w 143"/>
              <a:gd name="T41" fmla="*/ 141 h 162"/>
              <a:gd name="T42" fmla="*/ 122 w 143"/>
              <a:gd name="T43" fmla="*/ 141 h 162"/>
              <a:gd name="T44" fmla="*/ 109 w 143"/>
              <a:gd name="T45" fmla="*/ 150 h 162"/>
              <a:gd name="T46" fmla="*/ 95 w 143"/>
              <a:gd name="T47" fmla="*/ 156 h 162"/>
              <a:gd name="T48" fmla="*/ 95 w 143"/>
              <a:gd name="T49" fmla="*/ 156 h 162"/>
              <a:gd name="T50" fmla="*/ 80 w 143"/>
              <a:gd name="T51" fmla="*/ 162 h 162"/>
              <a:gd name="T52" fmla="*/ 62 w 143"/>
              <a:gd name="T53" fmla="*/ 162 h 162"/>
              <a:gd name="T54" fmla="*/ 0 w 143"/>
              <a:gd name="T55" fmla="*/ 162 h 162"/>
              <a:gd name="T56" fmla="*/ 0 w 143"/>
              <a:gd name="T57" fmla="*/ 162 h 162"/>
              <a:gd name="T58" fmla="*/ 105 w 143"/>
              <a:gd name="T59" fmla="*/ 81 h 162"/>
              <a:gd name="T60" fmla="*/ 105 w 143"/>
              <a:gd name="T61" fmla="*/ 81 h 162"/>
              <a:gd name="T62" fmla="*/ 105 w 143"/>
              <a:gd name="T63" fmla="*/ 71 h 162"/>
              <a:gd name="T64" fmla="*/ 103 w 143"/>
              <a:gd name="T65" fmla="*/ 61 h 162"/>
              <a:gd name="T66" fmla="*/ 103 w 143"/>
              <a:gd name="T67" fmla="*/ 61 h 162"/>
              <a:gd name="T68" fmla="*/ 99 w 143"/>
              <a:gd name="T69" fmla="*/ 54 h 162"/>
              <a:gd name="T70" fmla="*/ 93 w 143"/>
              <a:gd name="T71" fmla="*/ 46 h 162"/>
              <a:gd name="T72" fmla="*/ 93 w 143"/>
              <a:gd name="T73" fmla="*/ 46 h 162"/>
              <a:gd name="T74" fmla="*/ 87 w 143"/>
              <a:gd name="T75" fmla="*/ 40 h 162"/>
              <a:gd name="T76" fmla="*/ 80 w 143"/>
              <a:gd name="T77" fmla="*/ 36 h 162"/>
              <a:gd name="T78" fmla="*/ 80 w 143"/>
              <a:gd name="T79" fmla="*/ 36 h 162"/>
              <a:gd name="T80" fmla="*/ 72 w 143"/>
              <a:gd name="T81" fmla="*/ 34 h 162"/>
              <a:gd name="T82" fmla="*/ 62 w 143"/>
              <a:gd name="T83" fmla="*/ 33 h 162"/>
              <a:gd name="T84" fmla="*/ 39 w 143"/>
              <a:gd name="T85" fmla="*/ 33 h 162"/>
              <a:gd name="T86" fmla="*/ 39 w 143"/>
              <a:gd name="T87" fmla="*/ 129 h 162"/>
              <a:gd name="T88" fmla="*/ 62 w 143"/>
              <a:gd name="T89" fmla="*/ 129 h 162"/>
              <a:gd name="T90" fmla="*/ 62 w 143"/>
              <a:gd name="T91" fmla="*/ 129 h 162"/>
              <a:gd name="T92" fmla="*/ 72 w 143"/>
              <a:gd name="T93" fmla="*/ 129 h 162"/>
              <a:gd name="T94" fmla="*/ 80 w 143"/>
              <a:gd name="T95" fmla="*/ 125 h 162"/>
              <a:gd name="T96" fmla="*/ 80 w 143"/>
              <a:gd name="T97" fmla="*/ 125 h 162"/>
              <a:gd name="T98" fmla="*/ 87 w 143"/>
              <a:gd name="T99" fmla="*/ 121 h 162"/>
              <a:gd name="T100" fmla="*/ 93 w 143"/>
              <a:gd name="T101" fmla="*/ 116 h 162"/>
              <a:gd name="T102" fmla="*/ 93 w 143"/>
              <a:gd name="T103" fmla="*/ 116 h 162"/>
              <a:gd name="T104" fmla="*/ 99 w 143"/>
              <a:gd name="T105" fmla="*/ 108 h 162"/>
              <a:gd name="T106" fmla="*/ 103 w 143"/>
              <a:gd name="T107" fmla="*/ 100 h 162"/>
              <a:gd name="T108" fmla="*/ 103 w 143"/>
              <a:gd name="T109" fmla="*/ 100 h 162"/>
              <a:gd name="T110" fmla="*/ 105 w 143"/>
              <a:gd name="T111" fmla="*/ 90 h 162"/>
              <a:gd name="T112" fmla="*/ 105 w 143"/>
              <a:gd name="T113" fmla="*/ 81 h 162"/>
              <a:gd name="T114" fmla="*/ 105 w 143"/>
              <a:gd name="T115" fmla="*/ 8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62">
                <a:moveTo>
                  <a:pt x="0" y="162"/>
                </a:moveTo>
                <a:lnTo>
                  <a:pt x="0" y="0"/>
                </a:lnTo>
                <a:lnTo>
                  <a:pt x="62" y="0"/>
                </a:lnTo>
                <a:lnTo>
                  <a:pt x="62" y="0"/>
                </a:lnTo>
                <a:lnTo>
                  <a:pt x="82" y="2"/>
                </a:lnTo>
                <a:lnTo>
                  <a:pt x="97" y="5"/>
                </a:lnTo>
                <a:lnTo>
                  <a:pt x="97" y="5"/>
                </a:lnTo>
                <a:lnTo>
                  <a:pt x="111" y="13"/>
                </a:lnTo>
                <a:lnTo>
                  <a:pt x="122" y="23"/>
                </a:lnTo>
                <a:lnTo>
                  <a:pt x="122" y="23"/>
                </a:lnTo>
                <a:lnTo>
                  <a:pt x="132" y="36"/>
                </a:lnTo>
                <a:lnTo>
                  <a:pt x="138" y="50"/>
                </a:lnTo>
                <a:lnTo>
                  <a:pt x="138" y="50"/>
                </a:lnTo>
                <a:lnTo>
                  <a:pt x="141" y="65"/>
                </a:lnTo>
                <a:lnTo>
                  <a:pt x="143" y="81"/>
                </a:lnTo>
                <a:lnTo>
                  <a:pt x="143" y="81"/>
                </a:lnTo>
                <a:lnTo>
                  <a:pt x="141" y="98"/>
                </a:lnTo>
                <a:lnTo>
                  <a:pt x="138" y="114"/>
                </a:lnTo>
                <a:lnTo>
                  <a:pt x="138" y="114"/>
                </a:lnTo>
                <a:lnTo>
                  <a:pt x="130" y="129"/>
                </a:lnTo>
                <a:lnTo>
                  <a:pt x="122" y="141"/>
                </a:lnTo>
                <a:lnTo>
                  <a:pt x="122" y="141"/>
                </a:lnTo>
                <a:lnTo>
                  <a:pt x="109" y="150"/>
                </a:lnTo>
                <a:lnTo>
                  <a:pt x="95" y="156"/>
                </a:lnTo>
                <a:lnTo>
                  <a:pt x="95" y="156"/>
                </a:lnTo>
                <a:lnTo>
                  <a:pt x="80" y="162"/>
                </a:lnTo>
                <a:lnTo>
                  <a:pt x="62" y="162"/>
                </a:lnTo>
                <a:lnTo>
                  <a:pt x="0" y="162"/>
                </a:lnTo>
                <a:lnTo>
                  <a:pt x="0" y="162"/>
                </a:lnTo>
                <a:close/>
                <a:moveTo>
                  <a:pt x="105" y="81"/>
                </a:moveTo>
                <a:lnTo>
                  <a:pt x="105" y="81"/>
                </a:lnTo>
                <a:lnTo>
                  <a:pt x="105" y="71"/>
                </a:lnTo>
                <a:lnTo>
                  <a:pt x="103" y="61"/>
                </a:lnTo>
                <a:lnTo>
                  <a:pt x="103" y="61"/>
                </a:lnTo>
                <a:lnTo>
                  <a:pt x="99" y="54"/>
                </a:lnTo>
                <a:lnTo>
                  <a:pt x="93" y="46"/>
                </a:lnTo>
                <a:lnTo>
                  <a:pt x="93" y="46"/>
                </a:lnTo>
                <a:lnTo>
                  <a:pt x="87" y="40"/>
                </a:lnTo>
                <a:lnTo>
                  <a:pt x="80" y="36"/>
                </a:lnTo>
                <a:lnTo>
                  <a:pt x="80" y="36"/>
                </a:lnTo>
                <a:lnTo>
                  <a:pt x="72" y="34"/>
                </a:lnTo>
                <a:lnTo>
                  <a:pt x="62" y="33"/>
                </a:lnTo>
                <a:lnTo>
                  <a:pt x="39" y="33"/>
                </a:lnTo>
                <a:lnTo>
                  <a:pt x="39" y="129"/>
                </a:lnTo>
                <a:lnTo>
                  <a:pt x="62" y="129"/>
                </a:lnTo>
                <a:lnTo>
                  <a:pt x="62" y="129"/>
                </a:lnTo>
                <a:lnTo>
                  <a:pt x="72" y="129"/>
                </a:lnTo>
                <a:lnTo>
                  <a:pt x="80" y="125"/>
                </a:lnTo>
                <a:lnTo>
                  <a:pt x="80" y="125"/>
                </a:lnTo>
                <a:lnTo>
                  <a:pt x="87" y="121"/>
                </a:lnTo>
                <a:lnTo>
                  <a:pt x="93" y="116"/>
                </a:lnTo>
                <a:lnTo>
                  <a:pt x="93" y="116"/>
                </a:lnTo>
                <a:lnTo>
                  <a:pt x="99" y="108"/>
                </a:lnTo>
                <a:lnTo>
                  <a:pt x="103" y="100"/>
                </a:lnTo>
                <a:lnTo>
                  <a:pt x="103" y="100"/>
                </a:lnTo>
                <a:lnTo>
                  <a:pt x="105" y="90"/>
                </a:lnTo>
                <a:lnTo>
                  <a:pt x="105" y="81"/>
                </a:lnTo>
                <a:lnTo>
                  <a:pt x="10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1"/>
          <p:cNvSpPr>
            <a:spLocks noEditPoints="1"/>
          </p:cNvSpPr>
          <p:nvPr/>
        </p:nvSpPr>
        <p:spPr bwMode="auto">
          <a:xfrm>
            <a:off x="6972684" y="3929394"/>
            <a:ext cx="257175" cy="260350"/>
          </a:xfrm>
          <a:custGeom>
            <a:avLst/>
            <a:gdLst>
              <a:gd name="T0" fmla="*/ 79 w 162"/>
              <a:gd name="T1" fmla="*/ 164 h 164"/>
              <a:gd name="T2" fmla="*/ 46 w 162"/>
              <a:gd name="T3" fmla="*/ 156 h 164"/>
              <a:gd name="T4" fmla="*/ 33 w 162"/>
              <a:gd name="T5" fmla="*/ 148 h 164"/>
              <a:gd name="T6" fmla="*/ 21 w 162"/>
              <a:gd name="T7" fmla="*/ 139 h 164"/>
              <a:gd name="T8" fmla="*/ 6 w 162"/>
              <a:gd name="T9" fmla="*/ 112 h 164"/>
              <a:gd name="T10" fmla="*/ 0 w 162"/>
              <a:gd name="T11" fmla="*/ 96 h 164"/>
              <a:gd name="T12" fmla="*/ 0 w 162"/>
              <a:gd name="T13" fmla="*/ 81 h 164"/>
              <a:gd name="T14" fmla="*/ 6 w 162"/>
              <a:gd name="T15" fmla="*/ 50 h 164"/>
              <a:gd name="T16" fmla="*/ 13 w 162"/>
              <a:gd name="T17" fmla="*/ 36 h 164"/>
              <a:gd name="T18" fmla="*/ 23 w 162"/>
              <a:gd name="T19" fmla="*/ 23 h 164"/>
              <a:gd name="T20" fmla="*/ 48 w 162"/>
              <a:gd name="T21" fmla="*/ 5 h 164"/>
              <a:gd name="T22" fmla="*/ 64 w 162"/>
              <a:gd name="T23" fmla="*/ 0 h 164"/>
              <a:gd name="T24" fmla="*/ 81 w 162"/>
              <a:gd name="T25" fmla="*/ 0 h 164"/>
              <a:gd name="T26" fmla="*/ 114 w 162"/>
              <a:gd name="T27" fmla="*/ 5 h 164"/>
              <a:gd name="T28" fmla="*/ 127 w 162"/>
              <a:gd name="T29" fmla="*/ 15 h 164"/>
              <a:gd name="T30" fmla="*/ 139 w 162"/>
              <a:gd name="T31" fmla="*/ 25 h 164"/>
              <a:gd name="T32" fmla="*/ 156 w 162"/>
              <a:gd name="T33" fmla="*/ 52 h 164"/>
              <a:gd name="T34" fmla="*/ 160 w 162"/>
              <a:gd name="T35" fmla="*/ 67 h 164"/>
              <a:gd name="T36" fmla="*/ 162 w 162"/>
              <a:gd name="T37" fmla="*/ 81 h 164"/>
              <a:gd name="T38" fmla="*/ 154 w 162"/>
              <a:gd name="T39" fmla="*/ 112 h 164"/>
              <a:gd name="T40" fmla="*/ 149 w 162"/>
              <a:gd name="T41" fmla="*/ 127 h 164"/>
              <a:gd name="T42" fmla="*/ 139 w 162"/>
              <a:gd name="T43" fmla="*/ 139 h 164"/>
              <a:gd name="T44" fmla="*/ 112 w 162"/>
              <a:gd name="T45" fmla="*/ 158 h 164"/>
              <a:gd name="T46" fmla="*/ 96 w 162"/>
              <a:gd name="T47" fmla="*/ 162 h 164"/>
              <a:gd name="T48" fmla="*/ 79 w 162"/>
              <a:gd name="T49" fmla="*/ 164 h 164"/>
              <a:gd name="T50" fmla="*/ 37 w 162"/>
              <a:gd name="T51" fmla="*/ 81 h 164"/>
              <a:gd name="T52" fmla="*/ 40 w 162"/>
              <a:gd name="T53" fmla="*/ 100 h 164"/>
              <a:gd name="T54" fmla="*/ 44 w 162"/>
              <a:gd name="T55" fmla="*/ 108 h 164"/>
              <a:gd name="T56" fmla="*/ 48 w 162"/>
              <a:gd name="T57" fmla="*/ 116 h 164"/>
              <a:gd name="T58" fmla="*/ 62 w 162"/>
              <a:gd name="T59" fmla="*/ 127 h 164"/>
              <a:gd name="T60" fmla="*/ 71 w 162"/>
              <a:gd name="T61" fmla="*/ 129 h 164"/>
              <a:gd name="T62" fmla="*/ 81 w 162"/>
              <a:gd name="T63" fmla="*/ 131 h 164"/>
              <a:gd name="T64" fmla="*/ 98 w 162"/>
              <a:gd name="T65" fmla="*/ 125 h 164"/>
              <a:gd name="T66" fmla="*/ 106 w 162"/>
              <a:gd name="T67" fmla="*/ 121 h 164"/>
              <a:gd name="T68" fmla="*/ 112 w 162"/>
              <a:gd name="T69" fmla="*/ 116 h 164"/>
              <a:gd name="T70" fmla="*/ 120 w 162"/>
              <a:gd name="T71" fmla="*/ 98 h 164"/>
              <a:gd name="T72" fmla="*/ 122 w 162"/>
              <a:gd name="T73" fmla="*/ 90 h 164"/>
              <a:gd name="T74" fmla="*/ 124 w 162"/>
              <a:gd name="T75" fmla="*/ 81 h 164"/>
              <a:gd name="T76" fmla="*/ 120 w 162"/>
              <a:gd name="T77" fmla="*/ 63 h 164"/>
              <a:gd name="T78" fmla="*/ 116 w 162"/>
              <a:gd name="T79" fmla="*/ 54 h 164"/>
              <a:gd name="T80" fmla="*/ 112 w 162"/>
              <a:gd name="T81" fmla="*/ 48 h 164"/>
              <a:gd name="T82" fmla="*/ 98 w 162"/>
              <a:gd name="T83" fmla="*/ 36 h 164"/>
              <a:gd name="T84" fmla="*/ 91 w 162"/>
              <a:gd name="T85" fmla="*/ 33 h 164"/>
              <a:gd name="T86" fmla="*/ 81 w 162"/>
              <a:gd name="T87" fmla="*/ 33 h 164"/>
              <a:gd name="T88" fmla="*/ 62 w 162"/>
              <a:gd name="T89" fmla="*/ 36 h 164"/>
              <a:gd name="T90" fmla="*/ 54 w 162"/>
              <a:gd name="T91" fmla="*/ 42 h 164"/>
              <a:gd name="T92" fmla="*/ 48 w 162"/>
              <a:gd name="T93" fmla="*/ 48 h 164"/>
              <a:gd name="T94" fmla="*/ 40 w 162"/>
              <a:gd name="T95" fmla="*/ 63 h 164"/>
              <a:gd name="T96" fmla="*/ 39 w 162"/>
              <a:gd name="T97" fmla="*/ 73 h 164"/>
              <a:gd name="T98" fmla="*/ 37 w 162"/>
              <a:gd name="T99" fmla="*/ 8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2" h="164">
                <a:moveTo>
                  <a:pt x="79" y="164"/>
                </a:moveTo>
                <a:lnTo>
                  <a:pt x="79" y="164"/>
                </a:lnTo>
                <a:lnTo>
                  <a:pt x="62" y="162"/>
                </a:lnTo>
                <a:lnTo>
                  <a:pt x="46" y="156"/>
                </a:lnTo>
                <a:lnTo>
                  <a:pt x="46" y="156"/>
                </a:lnTo>
                <a:lnTo>
                  <a:pt x="33" y="148"/>
                </a:lnTo>
                <a:lnTo>
                  <a:pt x="21" y="139"/>
                </a:lnTo>
                <a:lnTo>
                  <a:pt x="21" y="139"/>
                </a:lnTo>
                <a:lnTo>
                  <a:pt x="12" y="125"/>
                </a:lnTo>
                <a:lnTo>
                  <a:pt x="6" y="112"/>
                </a:lnTo>
                <a:lnTo>
                  <a:pt x="6" y="112"/>
                </a:lnTo>
                <a:lnTo>
                  <a:pt x="0" y="96"/>
                </a:lnTo>
                <a:lnTo>
                  <a:pt x="0" y="81"/>
                </a:lnTo>
                <a:lnTo>
                  <a:pt x="0" y="81"/>
                </a:lnTo>
                <a:lnTo>
                  <a:pt x="0" y="65"/>
                </a:lnTo>
                <a:lnTo>
                  <a:pt x="6" y="50"/>
                </a:lnTo>
                <a:lnTo>
                  <a:pt x="6" y="50"/>
                </a:lnTo>
                <a:lnTo>
                  <a:pt x="13" y="36"/>
                </a:lnTo>
                <a:lnTo>
                  <a:pt x="23" y="23"/>
                </a:lnTo>
                <a:lnTo>
                  <a:pt x="23" y="23"/>
                </a:lnTo>
                <a:lnTo>
                  <a:pt x="35" y="13"/>
                </a:lnTo>
                <a:lnTo>
                  <a:pt x="48" y="5"/>
                </a:lnTo>
                <a:lnTo>
                  <a:pt x="48" y="5"/>
                </a:lnTo>
                <a:lnTo>
                  <a:pt x="64" y="0"/>
                </a:lnTo>
                <a:lnTo>
                  <a:pt x="81" y="0"/>
                </a:lnTo>
                <a:lnTo>
                  <a:pt x="81" y="0"/>
                </a:lnTo>
                <a:lnTo>
                  <a:pt x="98" y="0"/>
                </a:lnTo>
                <a:lnTo>
                  <a:pt x="114" y="5"/>
                </a:lnTo>
                <a:lnTo>
                  <a:pt x="114" y="5"/>
                </a:lnTo>
                <a:lnTo>
                  <a:pt x="127" y="15"/>
                </a:lnTo>
                <a:lnTo>
                  <a:pt x="139" y="25"/>
                </a:lnTo>
                <a:lnTo>
                  <a:pt x="139" y="25"/>
                </a:lnTo>
                <a:lnTo>
                  <a:pt x="149" y="36"/>
                </a:lnTo>
                <a:lnTo>
                  <a:pt x="156" y="52"/>
                </a:lnTo>
                <a:lnTo>
                  <a:pt x="156" y="52"/>
                </a:lnTo>
                <a:lnTo>
                  <a:pt x="160" y="67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4" y="112"/>
                </a:lnTo>
                <a:lnTo>
                  <a:pt x="154" y="112"/>
                </a:lnTo>
                <a:lnTo>
                  <a:pt x="149" y="127"/>
                </a:lnTo>
                <a:lnTo>
                  <a:pt x="139" y="139"/>
                </a:lnTo>
                <a:lnTo>
                  <a:pt x="139" y="139"/>
                </a:lnTo>
                <a:lnTo>
                  <a:pt x="127" y="148"/>
                </a:lnTo>
                <a:lnTo>
                  <a:pt x="112" y="158"/>
                </a:lnTo>
                <a:lnTo>
                  <a:pt x="112" y="158"/>
                </a:lnTo>
                <a:lnTo>
                  <a:pt x="96" y="162"/>
                </a:lnTo>
                <a:lnTo>
                  <a:pt x="79" y="164"/>
                </a:lnTo>
                <a:lnTo>
                  <a:pt x="79" y="164"/>
                </a:lnTo>
                <a:close/>
                <a:moveTo>
                  <a:pt x="37" y="81"/>
                </a:moveTo>
                <a:lnTo>
                  <a:pt x="37" y="81"/>
                </a:lnTo>
                <a:lnTo>
                  <a:pt x="39" y="90"/>
                </a:lnTo>
                <a:lnTo>
                  <a:pt x="40" y="100"/>
                </a:lnTo>
                <a:lnTo>
                  <a:pt x="40" y="100"/>
                </a:lnTo>
                <a:lnTo>
                  <a:pt x="44" y="108"/>
                </a:lnTo>
                <a:lnTo>
                  <a:pt x="48" y="116"/>
                </a:lnTo>
                <a:lnTo>
                  <a:pt x="48" y="116"/>
                </a:lnTo>
                <a:lnTo>
                  <a:pt x="54" y="121"/>
                </a:lnTo>
                <a:lnTo>
                  <a:pt x="62" y="127"/>
                </a:lnTo>
                <a:lnTo>
                  <a:pt x="62" y="127"/>
                </a:lnTo>
                <a:lnTo>
                  <a:pt x="71" y="129"/>
                </a:lnTo>
                <a:lnTo>
                  <a:pt x="81" y="131"/>
                </a:lnTo>
                <a:lnTo>
                  <a:pt x="81" y="131"/>
                </a:lnTo>
                <a:lnTo>
                  <a:pt x="91" y="129"/>
                </a:lnTo>
                <a:lnTo>
                  <a:pt x="98" y="125"/>
                </a:lnTo>
                <a:lnTo>
                  <a:pt x="98" y="125"/>
                </a:lnTo>
                <a:lnTo>
                  <a:pt x="106" y="121"/>
                </a:lnTo>
                <a:lnTo>
                  <a:pt x="112" y="116"/>
                </a:lnTo>
                <a:lnTo>
                  <a:pt x="112" y="116"/>
                </a:lnTo>
                <a:lnTo>
                  <a:pt x="118" y="108"/>
                </a:lnTo>
                <a:lnTo>
                  <a:pt x="120" y="98"/>
                </a:lnTo>
                <a:lnTo>
                  <a:pt x="120" y="98"/>
                </a:lnTo>
                <a:lnTo>
                  <a:pt x="122" y="90"/>
                </a:lnTo>
                <a:lnTo>
                  <a:pt x="124" y="81"/>
                </a:lnTo>
                <a:lnTo>
                  <a:pt x="124" y="81"/>
                </a:lnTo>
                <a:lnTo>
                  <a:pt x="122" y="71"/>
                </a:lnTo>
                <a:lnTo>
                  <a:pt x="120" y="63"/>
                </a:lnTo>
                <a:lnTo>
                  <a:pt x="120" y="63"/>
                </a:lnTo>
                <a:lnTo>
                  <a:pt x="116" y="54"/>
                </a:lnTo>
                <a:lnTo>
                  <a:pt x="112" y="48"/>
                </a:lnTo>
                <a:lnTo>
                  <a:pt x="112" y="48"/>
                </a:lnTo>
                <a:lnTo>
                  <a:pt x="106" y="40"/>
                </a:lnTo>
                <a:lnTo>
                  <a:pt x="98" y="36"/>
                </a:lnTo>
                <a:lnTo>
                  <a:pt x="98" y="36"/>
                </a:lnTo>
                <a:lnTo>
                  <a:pt x="91" y="33"/>
                </a:lnTo>
                <a:lnTo>
                  <a:pt x="81" y="33"/>
                </a:lnTo>
                <a:lnTo>
                  <a:pt x="81" y="33"/>
                </a:lnTo>
                <a:lnTo>
                  <a:pt x="69" y="33"/>
                </a:lnTo>
                <a:lnTo>
                  <a:pt x="62" y="36"/>
                </a:lnTo>
                <a:lnTo>
                  <a:pt x="62" y="36"/>
                </a:lnTo>
                <a:lnTo>
                  <a:pt x="54" y="42"/>
                </a:lnTo>
                <a:lnTo>
                  <a:pt x="48" y="48"/>
                </a:lnTo>
                <a:lnTo>
                  <a:pt x="48" y="48"/>
                </a:lnTo>
                <a:lnTo>
                  <a:pt x="44" y="56"/>
                </a:lnTo>
                <a:lnTo>
                  <a:pt x="40" y="63"/>
                </a:lnTo>
                <a:lnTo>
                  <a:pt x="40" y="63"/>
                </a:lnTo>
                <a:lnTo>
                  <a:pt x="39" y="73"/>
                </a:lnTo>
                <a:lnTo>
                  <a:pt x="37" y="81"/>
                </a:lnTo>
                <a:lnTo>
                  <a:pt x="37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7226684" y="3929394"/>
            <a:ext cx="388938" cy="257175"/>
          </a:xfrm>
          <a:custGeom>
            <a:avLst/>
            <a:gdLst>
              <a:gd name="T0" fmla="*/ 72 w 245"/>
              <a:gd name="T1" fmla="*/ 0 h 162"/>
              <a:gd name="T2" fmla="*/ 106 w 245"/>
              <a:gd name="T3" fmla="*/ 0 h 162"/>
              <a:gd name="T4" fmla="*/ 122 w 245"/>
              <a:gd name="T5" fmla="*/ 52 h 162"/>
              <a:gd name="T6" fmla="*/ 139 w 245"/>
              <a:gd name="T7" fmla="*/ 0 h 162"/>
              <a:gd name="T8" fmla="*/ 174 w 245"/>
              <a:gd name="T9" fmla="*/ 0 h 162"/>
              <a:gd name="T10" fmla="*/ 147 w 245"/>
              <a:gd name="T11" fmla="*/ 75 h 162"/>
              <a:gd name="T12" fmla="*/ 162 w 245"/>
              <a:gd name="T13" fmla="*/ 119 h 162"/>
              <a:gd name="T14" fmla="*/ 203 w 245"/>
              <a:gd name="T15" fmla="*/ 0 h 162"/>
              <a:gd name="T16" fmla="*/ 245 w 245"/>
              <a:gd name="T17" fmla="*/ 0 h 162"/>
              <a:gd name="T18" fmla="*/ 180 w 245"/>
              <a:gd name="T19" fmla="*/ 162 h 162"/>
              <a:gd name="T20" fmla="*/ 149 w 245"/>
              <a:gd name="T21" fmla="*/ 162 h 162"/>
              <a:gd name="T22" fmla="*/ 122 w 245"/>
              <a:gd name="T23" fmla="*/ 98 h 162"/>
              <a:gd name="T24" fmla="*/ 97 w 245"/>
              <a:gd name="T25" fmla="*/ 162 h 162"/>
              <a:gd name="T26" fmla="*/ 66 w 245"/>
              <a:gd name="T27" fmla="*/ 162 h 162"/>
              <a:gd name="T28" fmla="*/ 0 w 245"/>
              <a:gd name="T29" fmla="*/ 0 h 162"/>
              <a:gd name="T30" fmla="*/ 41 w 245"/>
              <a:gd name="T31" fmla="*/ 0 h 162"/>
              <a:gd name="T32" fmla="*/ 81 w 245"/>
              <a:gd name="T33" fmla="*/ 119 h 162"/>
              <a:gd name="T34" fmla="*/ 99 w 245"/>
              <a:gd name="T35" fmla="*/ 75 h 162"/>
              <a:gd name="T36" fmla="*/ 72 w 245"/>
              <a:gd name="T37" fmla="*/ 0 h 162"/>
              <a:gd name="T38" fmla="*/ 72 w 245"/>
              <a:gd name="T3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5" h="162">
                <a:moveTo>
                  <a:pt x="72" y="0"/>
                </a:moveTo>
                <a:lnTo>
                  <a:pt x="106" y="0"/>
                </a:lnTo>
                <a:lnTo>
                  <a:pt x="122" y="52"/>
                </a:lnTo>
                <a:lnTo>
                  <a:pt x="139" y="0"/>
                </a:lnTo>
                <a:lnTo>
                  <a:pt x="174" y="0"/>
                </a:lnTo>
                <a:lnTo>
                  <a:pt x="147" y="75"/>
                </a:lnTo>
                <a:lnTo>
                  <a:pt x="162" y="119"/>
                </a:lnTo>
                <a:lnTo>
                  <a:pt x="203" y="0"/>
                </a:lnTo>
                <a:lnTo>
                  <a:pt x="245" y="0"/>
                </a:lnTo>
                <a:lnTo>
                  <a:pt x="180" y="162"/>
                </a:lnTo>
                <a:lnTo>
                  <a:pt x="149" y="162"/>
                </a:lnTo>
                <a:lnTo>
                  <a:pt x="122" y="98"/>
                </a:lnTo>
                <a:lnTo>
                  <a:pt x="97" y="162"/>
                </a:lnTo>
                <a:lnTo>
                  <a:pt x="66" y="162"/>
                </a:lnTo>
                <a:lnTo>
                  <a:pt x="0" y="0"/>
                </a:lnTo>
                <a:lnTo>
                  <a:pt x="41" y="0"/>
                </a:lnTo>
                <a:lnTo>
                  <a:pt x="81" y="119"/>
                </a:lnTo>
                <a:lnTo>
                  <a:pt x="99" y="75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3"/>
          <p:cNvSpPr>
            <a:spLocks/>
          </p:cNvSpPr>
          <p:nvPr/>
        </p:nvSpPr>
        <p:spPr bwMode="auto">
          <a:xfrm>
            <a:off x="7637846" y="3929394"/>
            <a:ext cx="227013" cy="257175"/>
          </a:xfrm>
          <a:custGeom>
            <a:avLst/>
            <a:gdLst>
              <a:gd name="T0" fmla="*/ 39 w 143"/>
              <a:gd name="T1" fmla="*/ 69 h 162"/>
              <a:gd name="T2" fmla="*/ 39 w 143"/>
              <a:gd name="T3" fmla="*/ 162 h 162"/>
              <a:gd name="T4" fmla="*/ 0 w 143"/>
              <a:gd name="T5" fmla="*/ 162 h 162"/>
              <a:gd name="T6" fmla="*/ 0 w 143"/>
              <a:gd name="T7" fmla="*/ 0 h 162"/>
              <a:gd name="T8" fmla="*/ 29 w 143"/>
              <a:gd name="T9" fmla="*/ 0 h 162"/>
              <a:gd name="T10" fmla="*/ 106 w 143"/>
              <a:gd name="T11" fmla="*/ 96 h 162"/>
              <a:gd name="T12" fmla="*/ 106 w 143"/>
              <a:gd name="T13" fmla="*/ 0 h 162"/>
              <a:gd name="T14" fmla="*/ 143 w 143"/>
              <a:gd name="T15" fmla="*/ 0 h 162"/>
              <a:gd name="T16" fmla="*/ 143 w 143"/>
              <a:gd name="T17" fmla="*/ 162 h 162"/>
              <a:gd name="T18" fmla="*/ 112 w 143"/>
              <a:gd name="T19" fmla="*/ 162 h 162"/>
              <a:gd name="T20" fmla="*/ 39 w 143"/>
              <a:gd name="T21" fmla="*/ 69 h 162"/>
              <a:gd name="T22" fmla="*/ 39 w 143"/>
              <a:gd name="T23" fmla="*/ 6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3" h="162">
                <a:moveTo>
                  <a:pt x="39" y="69"/>
                </a:moveTo>
                <a:lnTo>
                  <a:pt x="39" y="162"/>
                </a:lnTo>
                <a:lnTo>
                  <a:pt x="0" y="162"/>
                </a:lnTo>
                <a:lnTo>
                  <a:pt x="0" y="0"/>
                </a:lnTo>
                <a:lnTo>
                  <a:pt x="29" y="0"/>
                </a:lnTo>
                <a:lnTo>
                  <a:pt x="106" y="96"/>
                </a:lnTo>
                <a:lnTo>
                  <a:pt x="106" y="0"/>
                </a:lnTo>
                <a:lnTo>
                  <a:pt x="143" y="0"/>
                </a:lnTo>
                <a:lnTo>
                  <a:pt x="143" y="162"/>
                </a:lnTo>
                <a:lnTo>
                  <a:pt x="112" y="162"/>
                </a:lnTo>
                <a:lnTo>
                  <a:pt x="39" y="69"/>
                </a:lnTo>
                <a:lnTo>
                  <a:pt x="39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4"/>
          <p:cNvSpPr>
            <a:spLocks/>
          </p:cNvSpPr>
          <p:nvPr/>
        </p:nvSpPr>
        <p:spPr bwMode="auto">
          <a:xfrm>
            <a:off x="4727959" y="3508707"/>
            <a:ext cx="227013" cy="260350"/>
          </a:xfrm>
          <a:custGeom>
            <a:avLst/>
            <a:gdLst>
              <a:gd name="T0" fmla="*/ 72 w 143"/>
              <a:gd name="T1" fmla="*/ 131 h 164"/>
              <a:gd name="T2" fmla="*/ 72 w 143"/>
              <a:gd name="T3" fmla="*/ 131 h 164"/>
              <a:gd name="T4" fmla="*/ 81 w 143"/>
              <a:gd name="T5" fmla="*/ 130 h 164"/>
              <a:gd name="T6" fmla="*/ 87 w 143"/>
              <a:gd name="T7" fmla="*/ 128 h 164"/>
              <a:gd name="T8" fmla="*/ 87 w 143"/>
              <a:gd name="T9" fmla="*/ 128 h 164"/>
              <a:gd name="T10" fmla="*/ 95 w 143"/>
              <a:gd name="T11" fmla="*/ 122 h 164"/>
              <a:gd name="T12" fmla="*/ 99 w 143"/>
              <a:gd name="T13" fmla="*/ 116 h 164"/>
              <a:gd name="T14" fmla="*/ 99 w 143"/>
              <a:gd name="T15" fmla="*/ 116 h 164"/>
              <a:gd name="T16" fmla="*/ 103 w 143"/>
              <a:gd name="T17" fmla="*/ 108 h 164"/>
              <a:gd name="T18" fmla="*/ 105 w 143"/>
              <a:gd name="T19" fmla="*/ 101 h 164"/>
              <a:gd name="T20" fmla="*/ 105 w 143"/>
              <a:gd name="T21" fmla="*/ 101 h 164"/>
              <a:gd name="T22" fmla="*/ 107 w 143"/>
              <a:gd name="T23" fmla="*/ 83 h 164"/>
              <a:gd name="T24" fmla="*/ 107 w 143"/>
              <a:gd name="T25" fmla="*/ 0 h 164"/>
              <a:gd name="T26" fmla="*/ 143 w 143"/>
              <a:gd name="T27" fmla="*/ 0 h 164"/>
              <a:gd name="T28" fmla="*/ 143 w 143"/>
              <a:gd name="T29" fmla="*/ 83 h 164"/>
              <a:gd name="T30" fmla="*/ 143 w 143"/>
              <a:gd name="T31" fmla="*/ 83 h 164"/>
              <a:gd name="T32" fmla="*/ 143 w 143"/>
              <a:gd name="T33" fmla="*/ 101 h 164"/>
              <a:gd name="T34" fmla="*/ 139 w 143"/>
              <a:gd name="T35" fmla="*/ 116 h 164"/>
              <a:gd name="T36" fmla="*/ 139 w 143"/>
              <a:gd name="T37" fmla="*/ 116 h 164"/>
              <a:gd name="T38" fmla="*/ 134 w 143"/>
              <a:gd name="T39" fmla="*/ 130 h 164"/>
              <a:gd name="T40" fmla="*/ 126 w 143"/>
              <a:gd name="T41" fmla="*/ 141 h 164"/>
              <a:gd name="T42" fmla="*/ 126 w 143"/>
              <a:gd name="T43" fmla="*/ 141 h 164"/>
              <a:gd name="T44" fmla="*/ 116 w 143"/>
              <a:gd name="T45" fmla="*/ 151 h 164"/>
              <a:gd name="T46" fmla="*/ 105 w 143"/>
              <a:gd name="T47" fmla="*/ 158 h 164"/>
              <a:gd name="T48" fmla="*/ 105 w 143"/>
              <a:gd name="T49" fmla="*/ 158 h 164"/>
              <a:gd name="T50" fmla="*/ 89 w 143"/>
              <a:gd name="T51" fmla="*/ 162 h 164"/>
              <a:gd name="T52" fmla="*/ 72 w 143"/>
              <a:gd name="T53" fmla="*/ 164 h 164"/>
              <a:gd name="T54" fmla="*/ 72 w 143"/>
              <a:gd name="T55" fmla="*/ 164 h 164"/>
              <a:gd name="T56" fmla="*/ 54 w 143"/>
              <a:gd name="T57" fmla="*/ 162 h 164"/>
              <a:gd name="T58" fmla="*/ 39 w 143"/>
              <a:gd name="T59" fmla="*/ 158 h 164"/>
              <a:gd name="T60" fmla="*/ 39 w 143"/>
              <a:gd name="T61" fmla="*/ 158 h 164"/>
              <a:gd name="T62" fmla="*/ 25 w 143"/>
              <a:gd name="T63" fmla="*/ 151 h 164"/>
              <a:gd name="T64" fmla="*/ 16 w 143"/>
              <a:gd name="T65" fmla="*/ 139 h 164"/>
              <a:gd name="T66" fmla="*/ 16 w 143"/>
              <a:gd name="T67" fmla="*/ 139 h 164"/>
              <a:gd name="T68" fmla="*/ 8 w 143"/>
              <a:gd name="T69" fmla="*/ 128 h 164"/>
              <a:gd name="T70" fmla="*/ 4 w 143"/>
              <a:gd name="T71" fmla="*/ 114 h 164"/>
              <a:gd name="T72" fmla="*/ 4 w 143"/>
              <a:gd name="T73" fmla="*/ 114 h 164"/>
              <a:gd name="T74" fmla="*/ 0 w 143"/>
              <a:gd name="T75" fmla="*/ 99 h 164"/>
              <a:gd name="T76" fmla="*/ 0 w 143"/>
              <a:gd name="T77" fmla="*/ 83 h 164"/>
              <a:gd name="T78" fmla="*/ 0 w 143"/>
              <a:gd name="T79" fmla="*/ 0 h 164"/>
              <a:gd name="T80" fmla="*/ 37 w 143"/>
              <a:gd name="T81" fmla="*/ 0 h 164"/>
              <a:gd name="T82" fmla="*/ 37 w 143"/>
              <a:gd name="T83" fmla="*/ 83 h 164"/>
              <a:gd name="T84" fmla="*/ 37 w 143"/>
              <a:gd name="T85" fmla="*/ 83 h 164"/>
              <a:gd name="T86" fmla="*/ 39 w 143"/>
              <a:gd name="T87" fmla="*/ 101 h 164"/>
              <a:gd name="T88" fmla="*/ 39 w 143"/>
              <a:gd name="T89" fmla="*/ 101 h 164"/>
              <a:gd name="T90" fmla="*/ 41 w 143"/>
              <a:gd name="T91" fmla="*/ 110 h 164"/>
              <a:gd name="T92" fmla="*/ 45 w 143"/>
              <a:gd name="T93" fmla="*/ 116 h 164"/>
              <a:gd name="T94" fmla="*/ 45 w 143"/>
              <a:gd name="T95" fmla="*/ 116 h 164"/>
              <a:gd name="T96" fmla="*/ 51 w 143"/>
              <a:gd name="T97" fmla="*/ 122 h 164"/>
              <a:gd name="T98" fmla="*/ 56 w 143"/>
              <a:gd name="T99" fmla="*/ 128 h 164"/>
              <a:gd name="T100" fmla="*/ 56 w 143"/>
              <a:gd name="T101" fmla="*/ 128 h 164"/>
              <a:gd name="T102" fmla="*/ 62 w 143"/>
              <a:gd name="T103" fmla="*/ 130 h 164"/>
              <a:gd name="T104" fmla="*/ 72 w 143"/>
              <a:gd name="T105" fmla="*/ 131 h 164"/>
              <a:gd name="T106" fmla="*/ 72 w 143"/>
              <a:gd name="T107" fmla="*/ 13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3" h="164">
                <a:moveTo>
                  <a:pt x="72" y="131"/>
                </a:moveTo>
                <a:lnTo>
                  <a:pt x="72" y="131"/>
                </a:lnTo>
                <a:lnTo>
                  <a:pt x="81" y="130"/>
                </a:lnTo>
                <a:lnTo>
                  <a:pt x="87" y="128"/>
                </a:lnTo>
                <a:lnTo>
                  <a:pt x="87" y="128"/>
                </a:lnTo>
                <a:lnTo>
                  <a:pt x="95" y="122"/>
                </a:lnTo>
                <a:lnTo>
                  <a:pt x="99" y="116"/>
                </a:lnTo>
                <a:lnTo>
                  <a:pt x="99" y="116"/>
                </a:lnTo>
                <a:lnTo>
                  <a:pt x="103" y="108"/>
                </a:lnTo>
                <a:lnTo>
                  <a:pt x="105" y="101"/>
                </a:lnTo>
                <a:lnTo>
                  <a:pt x="105" y="101"/>
                </a:lnTo>
                <a:lnTo>
                  <a:pt x="107" y="83"/>
                </a:lnTo>
                <a:lnTo>
                  <a:pt x="107" y="0"/>
                </a:lnTo>
                <a:lnTo>
                  <a:pt x="143" y="0"/>
                </a:lnTo>
                <a:lnTo>
                  <a:pt x="143" y="83"/>
                </a:lnTo>
                <a:lnTo>
                  <a:pt x="143" y="83"/>
                </a:lnTo>
                <a:lnTo>
                  <a:pt x="143" y="101"/>
                </a:lnTo>
                <a:lnTo>
                  <a:pt x="139" y="116"/>
                </a:lnTo>
                <a:lnTo>
                  <a:pt x="139" y="116"/>
                </a:lnTo>
                <a:lnTo>
                  <a:pt x="134" y="130"/>
                </a:lnTo>
                <a:lnTo>
                  <a:pt x="126" y="141"/>
                </a:lnTo>
                <a:lnTo>
                  <a:pt x="126" y="141"/>
                </a:lnTo>
                <a:lnTo>
                  <a:pt x="116" y="151"/>
                </a:lnTo>
                <a:lnTo>
                  <a:pt x="105" y="158"/>
                </a:lnTo>
                <a:lnTo>
                  <a:pt x="105" y="158"/>
                </a:lnTo>
                <a:lnTo>
                  <a:pt x="89" y="162"/>
                </a:lnTo>
                <a:lnTo>
                  <a:pt x="72" y="164"/>
                </a:lnTo>
                <a:lnTo>
                  <a:pt x="72" y="164"/>
                </a:lnTo>
                <a:lnTo>
                  <a:pt x="54" y="162"/>
                </a:lnTo>
                <a:lnTo>
                  <a:pt x="39" y="158"/>
                </a:lnTo>
                <a:lnTo>
                  <a:pt x="39" y="158"/>
                </a:lnTo>
                <a:lnTo>
                  <a:pt x="25" y="151"/>
                </a:lnTo>
                <a:lnTo>
                  <a:pt x="16" y="139"/>
                </a:lnTo>
                <a:lnTo>
                  <a:pt x="16" y="139"/>
                </a:lnTo>
                <a:lnTo>
                  <a:pt x="8" y="128"/>
                </a:lnTo>
                <a:lnTo>
                  <a:pt x="4" y="114"/>
                </a:lnTo>
                <a:lnTo>
                  <a:pt x="4" y="114"/>
                </a:lnTo>
                <a:lnTo>
                  <a:pt x="0" y="99"/>
                </a:lnTo>
                <a:lnTo>
                  <a:pt x="0" y="83"/>
                </a:lnTo>
                <a:lnTo>
                  <a:pt x="0" y="0"/>
                </a:lnTo>
                <a:lnTo>
                  <a:pt x="37" y="0"/>
                </a:lnTo>
                <a:lnTo>
                  <a:pt x="37" y="83"/>
                </a:lnTo>
                <a:lnTo>
                  <a:pt x="37" y="83"/>
                </a:lnTo>
                <a:lnTo>
                  <a:pt x="39" y="101"/>
                </a:lnTo>
                <a:lnTo>
                  <a:pt x="39" y="101"/>
                </a:lnTo>
                <a:lnTo>
                  <a:pt x="41" y="110"/>
                </a:lnTo>
                <a:lnTo>
                  <a:pt x="45" y="116"/>
                </a:lnTo>
                <a:lnTo>
                  <a:pt x="45" y="116"/>
                </a:lnTo>
                <a:lnTo>
                  <a:pt x="51" y="122"/>
                </a:lnTo>
                <a:lnTo>
                  <a:pt x="56" y="128"/>
                </a:lnTo>
                <a:lnTo>
                  <a:pt x="56" y="128"/>
                </a:lnTo>
                <a:lnTo>
                  <a:pt x="62" y="130"/>
                </a:lnTo>
                <a:lnTo>
                  <a:pt x="72" y="131"/>
                </a:lnTo>
                <a:lnTo>
                  <a:pt x="72" y="1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"/>
          <p:cNvSpPr>
            <a:spLocks noEditPoints="1"/>
          </p:cNvSpPr>
          <p:nvPr/>
        </p:nvSpPr>
        <p:spPr bwMode="auto">
          <a:xfrm>
            <a:off x="5004184" y="3508707"/>
            <a:ext cx="193675" cy="257175"/>
          </a:xfrm>
          <a:custGeom>
            <a:avLst/>
            <a:gdLst>
              <a:gd name="T0" fmla="*/ 0 w 122"/>
              <a:gd name="T1" fmla="*/ 162 h 162"/>
              <a:gd name="T2" fmla="*/ 0 w 122"/>
              <a:gd name="T3" fmla="*/ 0 h 162"/>
              <a:gd name="T4" fmla="*/ 70 w 122"/>
              <a:gd name="T5" fmla="*/ 0 h 162"/>
              <a:gd name="T6" fmla="*/ 70 w 122"/>
              <a:gd name="T7" fmla="*/ 0 h 162"/>
              <a:gd name="T8" fmla="*/ 79 w 122"/>
              <a:gd name="T9" fmla="*/ 2 h 162"/>
              <a:gd name="T10" fmla="*/ 91 w 122"/>
              <a:gd name="T11" fmla="*/ 6 h 162"/>
              <a:gd name="T12" fmla="*/ 91 w 122"/>
              <a:gd name="T13" fmla="*/ 6 h 162"/>
              <a:gd name="T14" fmla="*/ 99 w 122"/>
              <a:gd name="T15" fmla="*/ 10 h 162"/>
              <a:gd name="T16" fmla="*/ 106 w 122"/>
              <a:gd name="T17" fmla="*/ 17 h 162"/>
              <a:gd name="T18" fmla="*/ 106 w 122"/>
              <a:gd name="T19" fmla="*/ 17 h 162"/>
              <a:gd name="T20" fmla="*/ 114 w 122"/>
              <a:gd name="T21" fmla="*/ 25 h 162"/>
              <a:gd name="T22" fmla="*/ 118 w 122"/>
              <a:gd name="T23" fmla="*/ 35 h 162"/>
              <a:gd name="T24" fmla="*/ 118 w 122"/>
              <a:gd name="T25" fmla="*/ 35 h 162"/>
              <a:gd name="T26" fmla="*/ 122 w 122"/>
              <a:gd name="T27" fmla="*/ 45 h 162"/>
              <a:gd name="T28" fmla="*/ 122 w 122"/>
              <a:gd name="T29" fmla="*/ 56 h 162"/>
              <a:gd name="T30" fmla="*/ 122 w 122"/>
              <a:gd name="T31" fmla="*/ 56 h 162"/>
              <a:gd name="T32" fmla="*/ 122 w 122"/>
              <a:gd name="T33" fmla="*/ 66 h 162"/>
              <a:gd name="T34" fmla="*/ 118 w 122"/>
              <a:gd name="T35" fmla="*/ 75 h 162"/>
              <a:gd name="T36" fmla="*/ 118 w 122"/>
              <a:gd name="T37" fmla="*/ 75 h 162"/>
              <a:gd name="T38" fmla="*/ 114 w 122"/>
              <a:gd name="T39" fmla="*/ 85 h 162"/>
              <a:gd name="T40" fmla="*/ 108 w 122"/>
              <a:gd name="T41" fmla="*/ 93 h 162"/>
              <a:gd name="T42" fmla="*/ 108 w 122"/>
              <a:gd name="T43" fmla="*/ 93 h 162"/>
              <a:gd name="T44" fmla="*/ 101 w 122"/>
              <a:gd name="T45" fmla="*/ 101 h 162"/>
              <a:gd name="T46" fmla="*/ 91 w 122"/>
              <a:gd name="T47" fmla="*/ 106 h 162"/>
              <a:gd name="T48" fmla="*/ 91 w 122"/>
              <a:gd name="T49" fmla="*/ 106 h 162"/>
              <a:gd name="T50" fmla="*/ 81 w 122"/>
              <a:gd name="T51" fmla="*/ 110 h 162"/>
              <a:gd name="T52" fmla="*/ 70 w 122"/>
              <a:gd name="T53" fmla="*/ 110 h 162"/>
              <a:gd name="T54" fmla="*/ 37 w 122"/>
              <a:gd name="T55" fmla="*/ 110 h 162"/>
              <a:gd name="T56" fmla="*/ 37 w 122"/>
              <a:gd name="T57" fmla="*/ 162 h 162"/>
              <a:gd name="T58" fmla="*/ 0 w 122"/>
              <a:gd name="T59" fmla="*/ 162 h 162"/>
              <a:gd name="T60" fmla="*/ 0 w 122"/>
              <a:gd name="T61" fmla="*/ 162 h 162"/>
              <a:gd name="T62" fmla="*/ 37 w 122"/>
              <a:gd name="T63" fmla="*/ 77 h 162"/>
              <a:gd name="T64" fmla="*/ 68 w 122"/>
              <a:gd name="T65" fmla="*/ 77 h 162"/>
              <a:gd name="T66" fmla="*/ 68 w 122"/>
              <a:gd name="T67" fmla="*/ 77 h 162"/>
              <a:gd name="T68" fmla="*/ 74 w 122"/>
              <a:gd name="T69" fmla="*/ 75 h 162"/>
              <a:gd name="T70" fmla="*/ 79 w 122"/>
              <a:gd name="T71" fmla="*/ 72 h 162"/>
              <a:gd name="T72" fmla="*/ 79 w 122"/>
              <a:gd name="T73" fmla="*/ 72 h 162"/>
              <a:gd name="T74" fmla="*/ 83 w 122"/>
              <a:gd name="T75" fmla="*/ 66 h 162"/>
              <a:gd name="T76" fmla="*/ 83 w 122"/>
              <a:gd name="T77" fmla="*/ 56 h 162"/>
              <a:gd name="T78" fmla="*/ 83 w 122"/>
              <a:gd name="T79" fmla="*/ 56 h 162"/>
              <a:gd name="T80" fmla="*/ 83 w 122"/>
              <a:gd name="T81" fmla="*/ 45 h 162"/>
              <a:gd name="T82" fmla="*/ 83 w 122"/>
              <a:gd name="T83" fmla="*/ 45 h 162"/>
              <a:gd name="T84" fmla="*/ 79 w 122"/>
              <a:gd name="T85" fmla="*/ 39 h 162"/>
              <a:gd name="T86" fmla="*/ 79 w 122"/>
              <a:gd name="T87" fmla="*/ 39 h 162"/>
              <a:gd name="T88" fmla="*/ 74 w 122"/>
              <a:gd name="T89" fmla="*/ 35 h 162"/>
              <a:gd name="T90" fmla="*/ 74 w 122"/>
              <a:gd name="T91" fmla="*/ 35 h 162"/>
              <a:gd name="T92" fmla="*/ 66 w 122"/>
              <a:gd name="T93" fmla="*/ 33 h 162"/>
              <a:gd name="T94" fmla="*/ 37 w 122"/>
              <a:gd name="T95" fmla="*/ 33 h 162"/>
              <a:gd name="T96" fmla="*/ 37 w 122"/>
              <a:gd name="T97" fmla="*/ 77 h 162"/>
              <a:gd name="T98" fmla="*/ 37 w 122"/>
              <a:gd name="T99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2" h="162">
                <a:moveTo>
                  <a:pt x="0" y="162"/>
                </a:moveTo>
                <a:lnTo>
                  <a:pt x="0" y="0"/>
                </a:lnTo>
                <a:lnTo>
                  <a:pt x="70" y="0"/>
                </a:lnTo>
                <a:lnTo>
                  <a:pt x="70" y="0"/>
                </a:lnTo>
                <a:lnTo>
                  <a:pt x="79" y="2"/>
                </a:lnTo>
                <a:lnTo>
                  <a:pt x="91" y="6"/>
                </a:lnTo>
                <a:lnTo>
                  <a:pt x="91" y="6"/>
                </a:lnTo>
                <a:lnTo>
                  <a:pt x="99" y="10"/>
                </a:lnTo>
                <a:lnTo>
                  <a:pt x="106" y="17"/>
                </a:lnTo>
                <a:lnTo>
                  <a:pt x="106" y="17"/>
                </a:lnTo>
                <a:lnTo>
                  <a:pt x="114" y="25"/>
                </a:lnTo>
                <a:lnTo>
                  <a:pt x="118" y="35"/>
                </a:lnTo>
                <a:lnTo>
                  <a:pt x="118" y="35"/>
                </a:lnTo>
                <a:lnTo>
                  <a:pt x="122" y="45"/>
                </a:lnTo>
                <a:lnTo>
                  <a:pt x="122" y="56"/>
                </a:lnTo>
                <a:lnTo>
                  <a:pt x="122" y="56"/>
                </a:lnTo>
                <a:lnTo>
                  <a:pt x="122" y="66"/>
                </a:lnTo>
                <a:lnTo>
                  <a:pt x="118" y="75"/>
                </a:lnTo>
                <a:lnTo>
                  <a:pt x="118" y="75"/>
                </a:lnTo>
                <a:lnTo>
                  <a:pt x="114" y="85"/>
                </a:lnTo>
                <a:lnTo>
                  <a:pt x="108" y="93"/>
                </a:lnTo>
                <a:lnTo>
                  <a:pt x="108" y="93"/>
                </a:lnTo>
                <a:lnTo>
                  <a:pt x="101" y="101"/>
                </a:lnTo>
                <a:lnTo>
                  <a:pt x="91" y="106"/>
                </a:lnTo>
                <a:lnTo>
                  <a:pt x="91" y="106"/>
                </a:lnTo>
                <a:lnTo>
                  <a:pt x="81" y="110"/>
                </a:lnTo>
                <a:lnTo>
                  <a:pt x="70" y="110"/>
                </a:lnTo>
                <a:lnTo>
                  <a:pt x="37" y="110"/>
                </a:lnTo>
                <a:lnTo>
                  <a:pt x="37" y="162"/>
                </a:lnTo>
                <a:lnTo>
                  <a:pt x="0" y="162"/>
                </a:lnTo>
                <a:lnTo>
                  <a:pt x="0" y="162"/>
                </a:lnTo>
                <a:close/>
                <a:moveTo>
                  <a:pt x="37" y="77"/>
                </a:moveTo>
                <a:lnTo>
                  <a:pt x="68" y="77"/>
                </a:lnTo>
                <a:lnTo>
                  <a:pt x="68" y="77"/>
                </a:lnTo>
                <a:lnTo>
                  <a:pt x="74" y="75"/>
                </a:lnTo>
                <a:lnTo>
                  <a:pt x="79" y="72"/>
                </a:lnTo>
                <a:lnTo>
                  <a:pt x="79" y="72"/>
                </a:lnTo>
                <a:lnTo>
                  <a:pt x="83" y="66"/>
                </a:lnTo>
                <a:lnTo>
                  <a:pt x="83" y="56"/>
                </a:lnTo>
                <a:lnTo>
                  <a:pt x="83" y="56"/>
                </a:lnTo>
                <a:lnTo>
                  <a:pt x="83" y="45"/>
                </a:lnTo>
                <a:lnTo>
                  <a:pt x="83" y="45"/>
                </a:lnTo>
                <a:lnTo>
                  <a:pt x="79" y="39"/>
                </a:lnTo>
                <a:lnTo>
                  <a:pt x="79" y="39"/>
                </a:lnTo>
                <a:lnTo>
                  <a:pt x="74" y="35"/>
                </a:lnTo>
                <a:lnTo>
                  <a:pt x="74" y="35"/>
                </a:lnTo>
                <a:lnTo>
                  <a:pt x="66" y="33"/>
                </a:lnTo>
                <a:lnTo>
                  <a:pt x="37" y="33"/>
                </a:lnTo>
                <a:lnTo>
                  <a:pt x="37" y="77"/>
                </a:lnTo>
                <a:lnTo>
                  <a:pt x="37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6"/>
          <p:cNvSpPr>
            <a:spLocks noEditPoints="1"/>
          </p:cNvSpPr>
          <p:nvPr/>
        </p:nvSpPr>
        <p:spPr bwMode="auto">
          <a:xfrm>
            <a:off x="4588259" y="3992894"/>
            <a:ext cx="811213" cy="36512"/>
          </a:xfrm>
          <a:custGeom>
            <a:avLst/>
            <a:gdLst>
              <a:gd name="T0" fmla="*/ 1 w 511"/>
              <a:gd name="T1" fmla="*/ 20 h 23"/>
              <a:gd name="T2" fmla="*/ 0 w 511"/>
              <a:gd name="T3" fmla="*/ 8 h 23"/>
              <a:gd name="T4" fmla="*/ 11 w 511"/>
              <a:gd name="T5" fmla="*/ 0 h 23"/>
              <a:gd name="T6" fmla="*/ 21 w 511"/>
              <a:gd name="T7" fmla="*/ 8 h 23"/>
              <a:gd name="T8" fmla="*/ 19 w 511"/>
              <a:gd name="T9" fmla="*/ 20 h 23"/>
              <a:gd name="T10" fmla="*/ 65 w 511"/>
              <a:gd name="T11" fmla="*/ 23 h 23"/>
              <a:gd name="T12" fmla="*/ 54 w 511"/>
              <a:gd name="T13" fmla="*/ 18 h 23"/>
              <a:gd name="T14" fmla="*/ 56 w 511"/>
              <a:gd name="T15" fmla="*/ 4 h 23"/>
              <a:gd name="T16" fmla="*/ 65 w 511"/>
              <a:gd name="T17" fmla="*/ 0 h 23"/>
              <a:gd name="T18" fmla="*/ 77 w 511"/>
              <a:gd name="T19" fmla="*/ 12 h 23"/>
              <a:gd name="T20" fmla="*/ 69 w 511"/>
              <a:gd name="T21" fmla="*/ 23 h 23"/>
              <a:gd name="T22" fmla="*/ 119 w 511"/>
              <a:gd name="T23" fmla="*/ 23 h 23"/>
              <a:gd name="T24" fmla="*/ 108 w 511"/>
              <a:gd name="T25" fmla="*/ 12 h 23"/>
              <a:gd name="T26" fmla="*/ 113 w 511"/>
              <a:gd name="T27" fmla="*/ 2 h 23"/>
              <a:gd name="T28" fmla="*/ 123 w 511"/>
              <a:gd name="T29" fmla="*/ 2 h 23"/>
              <a:gd name="T30" fmla="*/ 131 w 511"/>
              <a:gd name="T31" fmla="*/ 12 h 23"/>
              <a:gd name="T32" fmla="*/ 119 w 511"/>
              <a:gd name="T33" fmla="*/ 23 h 23"/>
              <a:gd name="T34" fmla="*/ 169 w 511"/>
              <a:gd name="T35" fmla="*/ 23 h 23"/>
              <a:gd name="T36" fmla="*/ 162 w 511"/>
              <a:gd name="T37" fmla="*/ 12 h 23"/>
              <a:gd name="T38" fmla="*/ 173 w 511"/>
              <a:gd name="T39" fmla="*/ 0 h 23"/>
              <a:gd name="T40" fmla="*/ 181 w 511"/>
              <a:gd name="T41" fmla="*/ 4 h 23"/>
              <a:gd name="T42" fmla="*/ 185 w 511"/>
              <a:gd name="T43" fmla="*/ 18 h 23"/>
              <a:gd name="T44" fmla="*/ 173 w 511"/>
              <a:gd name="T45" fmla="*/ 23 h 23"/>
              <a:gd name="T46" fmla="*/ 220 w 511"/>
              <a:gd name="T47" fmla="*/ 20 h 23"/>
              <a:gd name="T48" fmla="*/ 218 w 511"/>
              <a:gd name="T49" fmla="*/ 8 h 23"/>
              <a:gd name="T50" fmla="*/ 227 w 511"/>
              <a:gd name="T51" fmla="*/ 0 h 23"/>
              <a:gd name="T52" fmla="*/ 239 w 511"/>
              <a:gd name="T53" fmla="*/ 8 h 23"/>
              <a:gd name="T54" fmla="*/ 237 w 511"/>
              <a:gd name="T55" fmla="*/ 20 h 23"/>
              <a:gd name="T56" fmla="*/ 281 w 511"/>
              <a:gd name="T57" fmla="*/ 23 h 23"/>
              <a:gd name="T58" fmla="*/ 272 w 511"/>
              <a:gd name="T59" fmla="*/ 18 h 23"/>
              <a:gd name="T60" fmla="*/ 274 w 511"/>
              <a:gd name="T61" fmla="*/ 4 h 23"/>
              <a:gd name="T62" fmla="*/ 281 w 511"/>
              <a:gd name="T63" fmla="*/ 0 h 23"/>
              <a:gd name="T64" fmla="*/ 293 w 511"/>
              <a:gd name="T65" fmla="*/ 12 h 23"/>
              <a:gd name="T66" fmla="*/ 287 w 511"/>
              <a:gd name="T67" fmla="*/ 23 h 23"/>
              <a:gd name="T68" fmla="*/ 337 w 511"/>
              <a:gd name="T69" fmla="*/ 23 h 23"/>
              <a:gd name="T70" fmla="*/ 324 w 511"/>
              <a:gd name="T71" fmla="*/ 12 h 23"/>
              <a:gd name="T72" fmla="*/ 332 w 511"/>
              <a:gd name="T73" fmla="*/ 2 h 23"/>
              <a:gd name="T74" fmla="*/ 341 w 511"/>
              <a:gd name="T75" fmla="*/ 2 h 23"/>
              <a:gd name="T76" fmla="*/ 349 w 511"/>
              <a:gd name="T77" fmla="*/ 12 h 23"/>
              <a:gd name="T78" fmla="*/ 337 w 511"/>
              <a:gd name="T79" fmla="*/ 23 h 23"/>
              <a:gd name="T80" fmla="*/ 386 w 511"/>
              <a:gd name="T81" fmla="*/ 23 h 23"/>
              <a:gd name="T82" fmla="*/ 378 w 511"/>
              <a:gd name="T83" fmla="*/ 12 h 23"/>
              <a:gd name="T84" fmla="*/ 390 w 511"/>
              <a:gd name="T85" fmla="*/ 0 h 23"/>
              <a:gd name="T86" fmla="*/ 399 w 511"/>
              <a:gd name="T87" fmla="*/ 4 h 23"/>
              <a:gd name="T88" fmla="*/ 401 w 511"/>
              <a:gd name="T89" fmla="*/ 18 h 23"/>
              <a:gd name="T90" fmla="*/ 392 w 511"/>
              <a:gd name="T91" fmla="*/ 23 h 23"/>
              <a:gd name="T92" fmla="*/ 436 w 511"/>
              <a:gd name="T93" fmla="*/ 20 h 23"/>
              <a:gd name="T94" fmla="*/ 434 w 511"/>
              <a:gd name="T95" fmla="*/ 8 h 23"/>
              <a:gd name="T96" fmla="*/ 446 w 511"/>
              <a:gd name="T97" fmla="*/ 0 h 23"/>
              <a:gd name="T98" fmla="*/ 455 w 511"/>
              <a:gd name="T99" fmla="*/ 8 h 23"/>
              <a:gd name="T100" fmla="*/ 453 w 511"/>
              <a:gd name="T101" fmla="*/ 20 h 23"/>
              <a:gd name="T102" fmla="*/ 500 w 511"/>
              <a:gd name="T103" fmla="*/ 23 h 23"/>
              <a:gd name="T104" fmla="*/ 488 w 511"/>
              <a:gd name="T105" fmla="*/ 18 h 23"/>
              <a:gd name="T106" fmla="*/ 490 w 511"/>
              <a:gd name="T107" fmla="*/ 4 h 23"/>
              <a:gd name="T108" fmla="*/ 500 w 511"/>
              <a:gd name="T109" fmla="*/ 0 h 23"/>
              <a:gd name="T110" fmla="*/ 511 w 511"/>
              <a:gd name="T111" fmla="*/ 12 h 23"/>
              <a:gd name="T112" fmla="*/ 504 w 511"/>
              <a:gd name="T1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11" h="23">
                <a:moveTo>
                  <a:pt x="11" y="23"/>
                </a:moveTo>
                <a:lnTo>
                  <a:pt x="11" y="23"/>
                </a:lnTo>
                <a:lnTo>
                  <a:pt x="5" y="23"/>
                </a:lnTo>
                <a:lnTo>
                  <a:pt x="1" y="20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1" y="4"/>
                </a:lnTo>
                <a:lnTo>
                  <a:pt x="5" y="2"/>
                </a:lnTo>
                <a:lnTo>
                  <a:pt x="9" y="0"/>
                </a:lnTo>
                <a:lnTo>
                  <a:pt x="11" y="0"/>
                </a:lnTo>
                <a:lnTo>
                  <a:pt x="11" y="0"/>
                </a:lnTo>
                <a:lnTo>
                  <a:pt x="15" y="2"/>
                </a:lnTo>
                <a:lnTo>
                  <a:pt x="19" y="4"/>
                </a:lnTo>
                <a:lnTo>
                  <a:pt x="21" y="8"/>
                </a:lnTo>
                <a:lnTo>
                  <a:pt x="23" y="12"/>
                </a:lnTo>
                <a:lnTo>
                  <a:pt x="23" y="12"/>
                </a:lnTo>
                <a:lnTo>
                  <a:pt x="21" y="18"/>
                </a:lnTo>
                <a:lnTo>
                  <a:pt x="19" y="20"/>
                </a:lnTo>
                <a:lnTo>
                  <a:pt x="15" y="23"/>
                </a:lnTo>
                <a:lnTo>
                  <a:pt x="11" y="23"/>
                </a:lnTo>
                <a:lnTo>
                  <a:pt x="11" y="23"/>
                </a:lnTo>
                <a:close/>
                <a:moveTo>
                  <a:pt x="65" y="23"/>
                </a:moveTo>
                <a:lnTo>
                  <a:pt x="65" y="23"/>
                </a:lnTo>
                <a:lnTo>
                  <a:pt x="61" y="23"/>
                </a:lnTo>
                <a:lnTo>
                  <a:pt x="57" y="20"/>
                </a:lnTo>
                <a:lnTo>
                  <a:pt x="54" y="18"/>
                </a:lnTo>
                <a:lnTo>
                  <a:pt x="54" y="12"/>
                </a:lnTo>
                <a:lnTo>
                  <a:pt x="54" y="12"/>
                </a:lnTo>
                <a:lnTo>
                  <a:pt x="54" y="8"/>
                </a:lnTo>
                <a:lnTo>
                  <a:pt x="56" y="4"/>
                </a:lnTo>
                <a:lnTo>
                  <a:pt x="59" y="2"/>
                </a:lnTo>
                <a:lnTo>
                  <a:pt x="65" y="0"/>
                </a:lnTo>
                <a:lnTo>
                  <a:pt x="65" y="0"/>
                </a:lnTo>
                <a:lnTo>
                  <a:pt x="65" y="0"/>
                </a:lnTo>
                <a:lnTo>
                  <a:pt x="69" y="2"/>
                </a:lnTo>
                <a:lnTo>
                  <a:pt x="73" y="4"/>
                </a:lnTo>
                <a:lnTo>
                  <a:pt x="75" y="8"/>
                </a:lnTo>
                <a:lnTo>
                  <a:pt x="77" y="12"/>
                </a:lnTo>
                <a:lnTo>
                  <a:pt x="77" y="12"/>
                </a:lnTo>
                <a:lnTo>
                  <a:pt x="75" y="18"/>
                </a:lnTo>
                <a:lnTo>
                  <a:pt x="73" y="20"/>
                </a:lnTo>
                <a:lnTo>
                  <a:pt x="69" y="23"/>
                </a:lnTo>
                <a:lnTo>
                  <a:pt x="65" y="23"/>
                </a:lnTo>
                <a:lnTo>
                  <a:pt x="65" y="23"/>
                </a:lnTo>
                <a:close/>
                <a:moveTo>
                  <a:pt x="119" y="23"/>
                </a:moveTo>
                <a:lnTo>
                  <a:pt x="119" y="23"/>
                </a:lnTo>
                <a:lnTo>
                  <a:pt x="115" y="23"/>
                </a:lnTo>
                <a:lnTo>
                  <a:pt x="112" y="20"/>
                </a:lnTo>
                <a:lnTo>
                  <a:pt x="108" y="18"/>
                </a:lnTo>
                <a:lnTo>
                  <a:pt x="108" y="12"/>
                </a:lnTo>
                <a:lnTo>
                  <a:pt x="108" y="12"/>
                </a:lnTo>
                <a:lnTo>
                  <a:pt x="108" y="8"/>
                </a:lnTo>
                <a:lnTo>
                  <a:pt x="112" y="4"/>
                </a:lnTo>
                <a:lnTo>
                  <a:pt x="113" y="2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23" y="2"/>
                </a:lnTo>
                <a:lnTo>
                  <a:pt x="127" y="4"/>
                </a:lnTo>
                <a:lnTo>
                  <a:pt x="131" y="8"/>
                </a:lnTo>
                <a:lnTo>
                  <a:pt x="131" y="12"/>
                </a:lnTo>
                <a:lnTo>
                  <a:pt x="131" y="12"/>
                </a:lnTo>
                <a:lnTo>
                  <a:pt x="131" y="18"/>
                </a:lnTo>
                <a:lnTo>
                  <a:pt x="127" y="20"/>
                </a:lnTo>
                <a:lnTo>
                  <a:pt x="123" y="23"/>
                </a:lnTo>
                <a:lnTo>
                  <a:pt x="119" y="23"/>
                </a:lnTo>
                <a:lnTo>
                  <a:pt x="119" y="23"/>
                </a:lnTo>
                <a:close/>
                <a:moveTo>
                  <a:pt x="173" y="23"/>
                </a:moveTo>
                <a:lnTo>
                  <a:pt x="173" y="23"/>
                </a:lnTo>
                <a:lnTo>
                  <a:pt x="169" y="23"/>
                </a:lnTo>
                <a:lnTo>
                  <a:pt x="166" y="20"/>
                </a:lnTo>
                <a:lnTo>
                  <a:pt x="162" y="18"/>
                </a:lnTo>
                <a:lnTo>
                  <a:pt x="162" y="12"/>
                </a:lnTo>
                <a:lnTo>
                  <a:pt x="162" y="12"/>
                </a:lnTo>
                <a:lnTo>
                  <a:pt x="162" y="8"/>
                </a:lnTo>
                <a:lnTo>
                  <a:pt x="166" y="4"/>
                </a:lnTo>
                <a:lnTo>
                  <a:pt x="168" y="2"/>
                </a:lnTo>
                <a:lnTo>
                  <a:pt x="173" y="0"/>
                </a:lnTo>
                <a:lnTo>
                  <a:pt x="173" y="0"/>
                </a:lnTo>
                <a:lnTo>
                  <a:pt x="173" y="0"/>
                </a:lnTo>
                <a:lnTo>
                  <a:pt x="179" y="2"/>
                </a:lnTo>
                <a:lnTo>
                  <a:pt x="181" y="4"/>
                </a:lnTo>
                <a:lnTo>
                  <a:pt x="185" y="8"/>
                </a:lnTo>
                <a:lnTo>
                  <a:pt x="185" y="12"/>
                </a:lnTo>
                <a:lnTo>
                  <a:pt x="185" y="12"/>
                </a:lnTo>
                <a:lnTo>
                  <a:pt x="185" y="18"/>
                </a:lnTo>
                <a:lnTo>
                  <a:pt x="181" y="20"/>
                </a:lnTo>
                <a:lnTo>
                  <a:pt x="179" y="23"/>
                </a:lnTo>
                <a:lnTo>
                  <a:pt x="173" y="23"/>
                </a:lnTo>
                <a:lnTo>
                  <a:pt x="173" y="23"/>
                </a:lnTo>
                <a:close/>
                <a:moveTo>
                  <a:pt x="227" y="23"/>
                </a:moveTo>
                <a:lnTo>
                  <a:pt x="227" y="23"/>
                </a:lnTo>
                <a:lnTo>
                  <a:pt x="224" y="23"/>
                </a:lnTo>
                <a:lnTo>
                  <a:pt x="220" y="20"/>
                </a:lnTo>
                <a:lnTo>
                  <a:pt x="218" y="18"/>
                </a:lnTo>
                <a:lnTo>
                  <a:pt x="216" y="12"/>
                </a:lnTo>
                <a:lnTo>
                  <a:pt x="216" y="12"/>
                </a:lnTo>
                <a:lnTo>
                  <a:pt x="218" y="8"/>
                </a:lnTo>
                <a:lnTo>
                  <a:pt x="220" y="4"/>
                </a:lnTo>
                <a:lnTo>
                  <a:pt x="224" y="2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33" y="2"/>
                </a:lnTo>
                <a:lnTo>
                  <a:pt x="237" y="4"/>
                </a:lnTo>
                <a:lnTo>
                  <a:pt x="239" y="8"/>
                </a:lnTo>
                <a:lnTo>
                  <a:pt x="239" y="12"/>
                </a:lnTo>
                <a:lnTo>
                  <a:pt x="239" y="12"/>
                </a:lnTo>
                <a:lnTo>
                  <a:pt x="239" y="18"/>
                </a:lnTo>
                <a:lnTo>
                  <a:pt x="237" y="20"/>
                </a:lnTo>
                <a:lnTo>
                  <a:pt x="233" y="23"/>
                </a:lnTo>
                <a:lnTo>
                  <a:pt x="227" y="23"/>
                </a:lnTo>
                <a:lnTo>
                  <a:pt x="227" y="23"/>
                </a:lnTo>
                <a:close/>
                <a:moveTo>
                  <a:pt x="281" y="23"/>
                </a:moveTo>
                <a:lnTo>
                  <a:pt x="281" y="23"/>
                </a:lnTo>
                <a:lnTo>
                  <a:pt x="278" y="23"/>
                </a:lnTo>
                <a:lnTo>
                  <a:pt x="274" y="20"/>
                </a:lnTo>
                <a:lnTo>
                  <a:pt x="272" y="18"/>
                </a:lnTo>
                <a:lnTo>
                  <a:pt x="270" y="12"/>
                </a:lnTo>
                <a:lnTo>
                  <a:pt x="270" y="12"/>
                </a:lnTo>
                <a:lnTo>
                  <a:pt x="272" y="8"/>
                </a:lnTo>
                <a:lnTo>
                  <a:pt x="274" y="4"/>
                </a:lnTo>
                <a:lnTo>
                  <a:pt x="278" y="2"/>
                </a:lnTo>
                <a:lnTo>
                  <a:pt x="281" y="0"/>
                </a:lnTo>
                <a:lnTo>
                  <a:pt x="281" y="0"/>
                </a:lnTo>
                <a:lnTo>
                  <a:pt x="281" y="0"/>
                </a:lnTo>
                <a:lnTo>
                  <a:pt x="287" y="2"/>
                </a:lnTo>
                <a:lnTo>
                  <a:pt x="291" y="4"/>
                </a:lnTo>
                <a:lnTo>
                  <a:pt x="293" y="8"/>
                </a:lnTo>
                <a:lnTo>
                  <a:pt x="293" y="12"/>
                </a:lnTo>
                <a:lnTo>
                  <a:pt x="293" y="12"/>
                </a:lnTo>
                <a:lnTo>
                  <a:pt x="293" y="18"/>
                </a:lnTo>
                <a:lnTo>
                  <a:pt x="291" y="20"/>
                </a:lnTo>
                <a:lnTo>
                  <a:pt x="287" y="23"/>
                </a:lnTo>
                <a:lnTo>
                  <a:pt x="281" y="23"/>
                </a:lnTo>
                <a:lnTo>
                  <a:pt x="281" y="23"/>
                </a:lnTo>
                <a:close/>
                <a:moveTo>
                  <a:pt x="337" y="23"/>
                </a:moveTo>
                <a:lnTo>
                  <a:pt x="337" y="23"/>
                </a:lnTo>
                <a:lnTo>
                  <a:pt x="332" y="23"/>
                </a:lnTo>
                <a:lnTo>
                  <a:pt x="328" y="20"/>
                </a:lnTo>
                <a:lnTo>
                  <a:pt x="326" y="18"/>
                </a:lnTo>
                <a:lnTo>
                  <a:pt x="324" y="12"/>
                </a:lnTo>
                <a:lnTo>
                  <a:pt x="324" y="12"/>
                </a:lnTo>
                <a:lnTo>
                  <a:pt x="326" y="8"/>
                </a:lnTo>
                <a:lnTo>
                  <a:pt x="328" y="4"/>
                </a:lnTo>
                <a:lnTo>
                  <a:pt x="332" y="2"/>
                </a:lnTo>
                <a:lnTo>
                  <a:pt x="336" y="0"/>
                </a:lnTo>
                <a:lnTo>
                  <a:pt x="337" y="0"/>
                </a:lnTo>
                <a:lnTo>
                  <a:pt x="337" y="0"/>
                </a:lnTo>
                <a:lnTo>
                  <a:pt x="341" y="2"/>
                </a:lnTo>
                <a:lnTo>
                  <a:pt x="345" y="4"/>
                </a:lnTo>
                <a:lnTo>
                  <a:pt x="347" y="8"/>
                </a:lnTo>
                <a:lnTo>
                  <a:pt x="349" y="12"/>
                </a:lnTo>
                <a:lnTo>
                  <a:pt x="349" y="12"/>
                </a:lnTo>
                <a:lnTo>
                  <a:pt x="347" y="18"/>
                </a:lnTo>
                <a:lnTo>
                  <a:pt x="345" y="20"/>
                </a:lnTo>
                <a:lnTo>
                  <a:pt x="341" y="23"/>
                </a:lnTo>
                <a:lnTo>
                  <a:pt x="337" y="23"/>
                </a:lnTo>
                <a:lnTo>
                  <a:pt x="337" y="23"/>
                </a:lnTo>
                <a:close/>
                <a:moveTo>
                  <a:pt x="392" y="23"/>
                </a:moveTo>
                <a:lnTo>
                  <a:pt x="392" y="23"/>
                </a:lnTo>
                <a:lnTo>
                  <a:pt x="386" y="23"/>
                </a:lnTo>
                <a:lnTo>
                  <a:pt x="382" y="20"/>
                </a:lnTo>
                <a:lnTo>
                  <a:pt x="380" y="18"/>
                </a:lnTo>
                <a:lnTo>
                  <a:pt x="378" y="12"/>
                </a:lnTo>
                <a:lnTo>
                  <a:pt x="378" y="12"/>
                </a:lnTo>
                <a:lnTo>
                  <a:pt x="380" y="8"/>
                </a:lnTo>
                <a:lnTo>
                  <a:pt x="382" y="4"/>
                </a:lnTo>
                <a:lnTo>
                  <a:pt x="386" y="2"/>
                </a:lnTo>
                <a:lnTo>
                  <a:pt x="390" y="0"/>
                </a:lnTo>
                <a:lnTo>
                  <a:pt x="392" y="0"/>
                </a:lnTo>
                <a:lnTo>
                  <a:pt x="392" y="0"/>
                </a:lnTo>
                <a:lnTo>
                  <a:pt x="395" y="2"/>
                </a:lnTo>
                <a:lnTo>
                  <a:pt x="399" y="4"/>
                </a:lnTo>
                <a:lnTo>
                  <a:pt x="401" y="8"/>
                </a:lnTo>
                <a:lnTo>
                  <a:pt x="403" y="12"/>
                </a:lnTo>
                <a:lnTo>
                  <a:pt x="403" y="12"/>
                </a:lnTo>
                <a:lnTo>
                  <a:pt x="401" y="18"/>
                </a:lnTo>
                <a:lnTo>
                  <a:pt x="399" y="20"/>
                </a:lnTo>
                <a:lnTo>
                  <a:pt x="395" y="23"/>
                </a:lnTo>
                <a:lnTo>
                  <a:pt x="392" y="23"/>
                </a:lnTo>
                <a:lnTo>
                  <a:pt x="392" y="23"/>
                </a:lnTo>
                <a:close/>
                <a:moveTo>
                  <a:pt x="446" y="23"/>
                </a:moveTo>
                <a:lnTo>
                  <a:pt x="446" y="23"/>
                </a:lnTo>
                <a:lnTo>
                  <a:pt x="440" y="23"/>
                </a:lnTo>
                <a:lnTo>
                  <a:pt x="436" y="20"/>
                </a:lnTo>
                <a:lnTo>
                  <a:pt x="434" y="18"/>
                </a:lnTo>
                <a:lnTo>
                  <a:pt x="434" y="12"/>
                </a:lnTo>
                <a:lnTo>
                  <a:pt x="434" y="12"/>
                </a:lnTo>
                <a:lnTo>
                  <a:pt x="434" y="8"/>
                </a:lnTo>
                <a:lnTo>
                  <a:pt x="436" y="4"/>
                </a:lnTo>
                <a:lnTo>
                  <a:pt x="440" y="2"/>
                </a:lnTo>
                <a:lnTo>
                  <a:pt x="444" y="0"/>
                </a:lnTo>
                <a:lnTo>
                  <a:pt x="446" y="0"/>
                </a:lnTo>
                <a:lnTo>
                  <a:pt x="446" y="0"/>
                </a:lnTo>
                <a:lnTo>
                  <a:pt x="449" y="2"/>
                </a:lnTo>
                <a:lnTo>
                  <a:pt x="453" y="4"/>
                </a:lnTo>
                <a:lnTo>
                  <a:pt x="455" y="8"/>
                </a:lnTo>
                <a:lnTo>
                  <a:pt x="457" y="12"/>
                </a:lnTo>
                <a:lnTo>
                  <a:pt x="457" y="12"/>
                </a:lnTo>
                <a:lnTo>
                  <a:pt x="455" y="18"/>
                </a:lnTo>
                <a:lnTo>
                  <a:pt x="453" y="20"/>
                </a:lnTo>
                <a:lnTo>
                  <a:pt x="449" y="23"/>
                </a:lnTo>
                <a:lnTo>
                  <a:pt x="446" y="23"/>
                </a:lnTo>
                <a:lnTo>
                  <a:pt x="446" y="23"/>
                </a:lnTo>
                <a:close/>
                <a:moveTo>
                  <a:pt x="500" y="23"/>
                </a:moveTo>
                <a:lnTo>
                  <a:pt x="500" y="23"/>
                </a:lnTo>
                <a:lnTo>
                  <a:pt x="496" y="23"/>
                </a:lnTo>
                <a:lnTo>
                  <a:pt x="492" y="20"/>
                </a:lnTo>
                <a:lnTo>
                  <a:pt x="488" y="18"/>
                </a:lnTo>
                <a:lnTo>
                  <a:pt x="488" y="12"/>
                </a:lnTo>
                <a:lnTo>
                  <a:pt x="488" y="12"/>
                </a:lnTo>
                <a:lnTo>
                  <a:pt x="488" y="8"/>
                </a:lnTo>
                <a:lnTo>
                  <a:pt x="490" y="4"/>
                </a:lnTo>
                <a:lnTo>
                  <a:pt x="494" y="2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4" y="2"/>
                </a:lnTo>
                <a:lnTo>
                  <a:pt x="507" y="4"/>
                </a:lnTo>
                <a:lnTo>
                  <a:pt x="509" y="8"/>
                </a:lnTo>
                <a:lnTo>
                  <a:pt x="511" y="12"/>
                </a:lnTo>
                <a:lnTo>
                  <a:pt x="511" y="12"/>
                </a:lnTo>
                <a:lnTo>
                  <a:pt x="509" y="18"/>
                </a:lnTo>
                <a:lnTo>
                  <a:pt x="507" y="20"/>
                </a:lnTo>
                <a:lnTo>
                  <a:pt x="504" y="23"/>
                </a:lnTo>
                <a:lnTo>
                  <a:pt x="500" y="23"/>
                </a:lnTo>
                <a:lnTo>
                  <a:pt x="500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7"/>
          <p:cNvSpPr>
            <a:spLocks noEditPoints="1"/>
          </p:cNvSpPr>
          <p:nvPr/>
        </p:nvSpPr>
        <p:spPr bwMode="auto">
          <a:xfrm>
            <a:off x="6883784" y="3588082"/>
            <a:ext cx="815975" cy="36512"/>
          </a:xfrm>
          <a:custGeom>
            <a:avLst/>
            <a:gdLst>
              <a:gd name="T0" fmla="*/ 4 w 514"/>
              <a:gd name="T1" fmla="*/ 22 h 23"/>
              <a:gd name="T2" fmla="*/ 2 w 514"/>
              <a:gd name="T3" fmla="*/ 8 h 23"/>
              <a:gd name="T4" fmla="*/ 13 w 514"/>
              <a:gd name="T5" fmla="*/ 0 h 23"/>
              <a:gd name="T6" fmla="*/ 23 w 514"/>
              <a:gd name="T7" fmla="*/ 8 h 23"/>
              <a:gd name="T8" fmla="*/ 21 w 514"/>
              <a:gd name="T9" fmla="*/ 22 h 23"/>
              <a:gd name="T10" fmla="*/ 68 w 514"/>
              <a:gd name="T11" fmla="*/ 23 h 23"/>
              <a:gd name="T12" fmla="*/ 56 w 514"/>
              <a:gd name="T13" fmla="*/ 18 h 23"/>
              <a:gd name="T14" fmla="*/ 58 w 514"/>
              <a:gd name="T15" fmla="*/ 4 h 23"/>
              <a:gd name="T16" fmla="*/ 68 w 514"/>
              <a:gd name="T17" fmla="*/ 0 h 23"/>
              <a:gd name="T18" fmla="*/ 79 w 514"/>
              <a:gd name="T19" fmla="*/ 12 h 23"/>
              <a:gd name="T20" fmla="*/ 71 w 514"/>
              <a:gd name="T21" fmla="*/ 23 h 23"/>
              <a:gd name="T22" fmla="*/ 122 w 514"/>
              <a:gd name="T23" fmla="*/ 23 h 23"/>
              <a:gd name="T24" fmla="*/ 110 w 514"/>
              <a:gd name="T25" fmla="*/ 12 h 23"/>
              <a:gd name="T26" fmla="*/ 116 w 514"/>
              <a:gd name="T27" fmla="*/ 2 h 23"/>
              <a:gd name="T28" fmla="*/ 125 w 514"/>
              <a:gd name="T29" fmla="*/ 2 h 23"/>
              <a:gd name="T30" fmla="*/ 133 w 514"/>
              <a:gd name="T31" fmla="*/ 12 h 23"/>
              <a:gd name="T32" fmla="*/ 122 w 514"/>
              <a:gd name="T33" fmla="*/ 23 h 23"/>
              <a:gd name="T34" fmla="*/ 172 w 514"/>
              <a:gd name="T35" fmla="*/ 23 h 23"/>
              <a:gd name="T36" fmla="*/ 164 w 514"/>
              <a:gd name="T37" fmla="*/ 12 h 23"/>
              <a:gd name="T38" fmla="*/ 176 w 514"/>
              <a:gd name="T39" fmla="*/ 0 h 23"/>
              <a:gd name="T40" fmla="*/ 183 w 514"/>
              <a:gd name="T41" fmla="*/ 4 h 23"/>
              <a:gd name="T42" fmla="*/ 187 w 514"/>
              <a:gd name="T43" fmla="*/ 18 h 23"/>
              <a:gd name="T44" fmla="*/ 176 w 514"/>
              <a:gd name="T45" fmla="*/ 23 h 23"/>
              <a:gd name="T46" fmla="*/ 222 w 514"/>
              <a:gd name="T47" fmla="*/ 22 h 23"/>
              <a:gd name="T48" fmla="*/ 218 w 514"/>
              <a:gd name="T49" fmla="*/ 8 h 23"/>
              <a:gd name="T50" fmla="*/ 230 w 514"/>
              <a:gd name="T51" fmla="*/ 0 h 23"/>
              <a:gd name="T52" fmla="*/ 241 w 514"/>
              <a:gd name="T53" fmla="*/ 8 h 23"/>
              <a:gd name="T54" fmla="*/ 237 w 514"/>
              <a:gd name="T55" fmla="*/ 22 h 23"/>
              <a:gd name="T56" fmla="*/ 284 w 514"/>
              <a:gd name="T57" fmla="*/ 23 h 23"/>
              <a:gd name="T58" fmla="*/ 274 w 514"/>
              <a:gd name="T59" fmla="*/ 18 h 23"/>
              <a:gd name="T60" fmla="*/ 276 w 514"/>
              <a:gd name="T61" fmla="*/ 4 h 23"/>
              <a:gd name="T62" fmla="*/ 284 w 514"/>
              <a:gd name="T63" fmla="*/ 0 h 23"/>
              <a:gd name="T64" fmla="*/ 295 w 514"/>
              <a:gd name="T65" fmla="*/ 12 h 23"/>
              <a:gd name="T66" fmla="*/ 290 w 514"/>
              <a:gd name="T67" fmla="*/ 23 h 23"/>
              <a:gd name="T68" fmla="*/ 338 w 514"/>
              <a:gd name="T69" fmla="*/ 23 h 23"/>
              <a:gd name="T70" fmla="*/ 326 w 514"/>
              <a:gd name="T71" fmla="*/ 12 h 23"/>
              <a:gd name="T72" fmla="*/ 334 w 514"/>
              <a:gd name="T73" fmla="*/ 2 h 23"/>
              <a:gd name="T74" fmla="*/ 344 w 514"/>
              <a:gd name="T75" fmla="*/ 2 h 23"/>
              <a:gd name="T76" fmla="*/ 349 w 514"/>
              <a:gd name="T77" fmla="*/ 12 h 23"/>
              <a:gd name="T78" fmla="*/ 338 w 514"/>
              <a:gd name="T79" fmla="*/ 23 h 23"/>
              <a:gd name="T80" fmla="*/ 388 w 514"/>
              <a:gd name="T81" fmla="*/ 23 h 23"/>
              <a:gd name="T82" fmla="*/ 380 w 514"/>
              <a:gd name="T83" fmla="*/ 12 h 23"/>
              <a:gd name="T84" fmla="*/ 392 w 514"/>
              <a:gd name="T85" fmla="*/ 0 h 23"/>
              <a:gd name="T86" fmla="*/ 402 w 514"/>
              <a:gd name="T87" fmla="*/ 4 h 23"/>
              <a:gd name="T88" fmla="*/ 404 w 514"/>
              <a:gd name="T89" fmla="*/ 18 h 23"/>
              <a:gd name="T90" fmla="*/ 394 w 514"/>
              <a:gd name="T91" fmla="*/ 23 h 23"/>
              <a:gd name="T92" fmla="*/ 438 w 514"/>
              <a:gd name="T93" fmla="*/ 22 h 23"/>
              <a:gd name="T94" fmla="*/ 436 w 514"/>
              <a:gd name="T95" fmla="*/ 8 h 23"/>
              <a:gd name="T96" fmla="*/ 448 w 514"/>
              <a:gd name="T97" fmla="*/ 0 h 23"/>
              <a:gd name="T98" fmla="*/ 458 w 514"/>
              <a:gd name="T99" fmla="*/ 8 h 23"/>
              <a:gd name="T100" fmla="*/ 456 w 514"/>
              <a:gd name="T101" fmla="*/ 22 h 23"/>
              <a:gd name="T102" fmla="*/ 502 w 514"/>
              <a:gd name="T103" fmla="*/ 23 h 23"/>
              <a:gd name="T104" fmla="*/ 490 w 514"/>
              <a:gd name="T105" fmla="*/ 18 h 23"/>
              <a:gd name="T106" fmla="*/ 492 w 514"/>
              <a:gd name="T107" fmla="*/ 4 h 23"/>
              <a:gd name="T108" fmla="*/ 502 w 514"/>
              <a:gd name="T109" fmla="*/ 0 h 23"/>
              <a:gd name="T110" fmla="*/ 514 w 514"/>
              <a:gd name="T111" fmla="*/ 12 h 23"/>
              <a:gd name="T112" fmla="*/ 506 w 514"/>
              <a:gd name="T1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14" h="23">
                <a:moveTo>
                  <a:pt x="13" y="23"/>
                </a:moveTo>
                <a:lnTo>
                  <a:pt x="13" y="23"/>
                </a:lnTo>
                <a:lnTo>
                  <a:pt x="8" y="23"/>
                </a:lnTo>
                <a:lnTo>
                  <a:pt x="4" y="22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7" y="2"/>
                </a:lnTo>
                <a:lnTo>
                  <a:pt x="21" y="4"/>
                </a:lnTo>
                <a:lnTo>
                  <a:pt x="23" y="8"/>
                </a:lnTo>
                <a:lnTo>
                  <a:pt x="25" y="12"/>
                </a:lnTo>
                <a:lnTo>
                  <a:pt x="25" y="12"/>
                </a:lnTo>
                <a:lnTo>
                  <a:pt x="23" y="18"/>
                </a:lnTo>
                <a:lnTo>
                  <a:pt x="21" y="22"/>
                </a:lnTo>
                <a:lnTo>
                  <a:pt x="17" y="23"/>
                </a:lnTo>
                <a:lnTo>
                  <a:pt x="13" y="23"/>
                </a:lnTo>
                <a:lnTo>
                  <a:pt x="13" y="23"/>
                </a:lnTo>
                <a:close/>
                <a:moveTo>
                  <a:pt x="68" y="23"/>
                </a:moveTo>
                <a:lnTo>
                  <a:pt x="68" y="23"/>
                </a:lnTo>
                <a:lnTo>
                  <a:pt x="62" y="23"/>
                </a:lnTo>
                <a:lnTo>
                  <a:pt x="58" y="22"/>
                </a:lnTo>
                <a:lnTo>
                  <a:pt x="56" y="18"/>
                </a:lnTo>
                <a:lnTo>
                  <a:pt x="56" y="12"/>
                </a:lnTo>
                <a:lnTo>
                  <a:pt x="56" y="12"/>
                </a:lnTo>
                <a:lnTo>
                  <a:pt x="56" y="8"/>
                </a:lnTo>
                <a:lnTo>
                  <a:pt x="58" y="4"/>
                </a:lnTo>
                <a:lnTo>
                  <a:pt x="62" y="2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71" y="2"/>
                </a:lnTo>
                <a:lnTo>
                  <a:pt x="75" y="4"/>
                </a:lnTo>
                <a:lnTo>
                  <a:pt x="77" y="8"/>
                </a:lnTo>
                <a:lnTo>
                  <a:pt x="79" y="12"/>
                </a:lnTo>
                <a:lnTo>
                  <a:pt x="79" y="12"/>
                </a:lnTo>
                <a:lnTo>
                  <a:pt x="77" y="18"/>
                </a:lnTo>
                <a:lnTo>
                  <a:pt x="75" y="22"/>
                </a:lnTo>
                <a:lnTo>
                  <a:pt x="71" y="23"/>
                </a:lnTo>
                <a:lnTo>
                  <a:pt x="68" y="23"/>
                </a:lnTo>
                <a:lnTo>
                  <a:pt x="68" y="23"/>
                </a:lnTo>
                <a:close/>
                <a:moveTo>
                  <a:pt x="122" y="23"/>
                </a:moveTo>
                <a:lnTo>
                  <a:pt x="122" y="23"/>
                </a:lnTo>
                <a:lnTo>
                  <a:pt x="118" y="23"/>
                </a:lnTo>
                <a:lnTo>
                  <a:pt x="114" y="22"/>
                </a:lnTo>
                <a:lnTo>
                  <a:pt x="110" y="18"/>
                </a:lnTo>
                <a:lnTo>
                  <a:pt x="110" y="12"/>
                </a:lnTo>
                <a:lnTo>
                  <a:pt x="110" y="12"/>
                </a:lnTo>
                <a:lnTo>
                  <a:pt x="110" y="8"/>
                </a:lnTo>
                <a:lnTo>
                  <a:pt x="112" y="4"/>
                </a:lnTo>
                <a:lnTo>
                  <a:pt x="116" y="2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5" y="2"/>
                </a:lnTo>
                <a:lnTo>
                  <a:pt x="129" y="4"/>
                </a:lnTo>
                <a:lnTo>
                  <a:pt x="131" y="8"/>
                </a:lnTo>
                <a:lnTo>
                  <a:pt x="133" y="12"/>
                </a:lnTo>
                <a:lnTo>
                  <a:pt x="133" y="12"/>
                </a:lnTo>
                <a:lnTo>
                  <a:pt x="131" y="18"/>
                </a:lnTo>
                <a:lnTo>
                  <a:pt x="129" y="22"/>
                </a:lnTo>
                <a:lnTo>
                  <a:pt x="125" y="23"/>
                </a:lnTo>
                <a:lnTo>
                  <a:pt x="122" y="23"/>
                </a:lnTo>
                <a:lnTo>
                  <a:pt x="122" y="23"/>
                </a:lnTo>
                <a:close/>
                <a:moveTo>
                  <a:pt x="176" y="23"/>
                </a:moveTo>
                <a:lnTo>
                  <a:pt x="176" y="23"/>
                </a:lnTo>
                <a:lnTo>
                  <a:pt x="172" y="23"/>
                </a:lnTo>
                <a:lnTo>
                  <a:pt x="168" y="22"/>
                </a:lnTo>
                <a:lnTo>
                  <a:pt x="164" y="18"/>
                </a:lnTo>
                <a:lnTo>
                  <a:pt x="164" y="12"/>
                </a:lnTo>
                <a:lnTo>
                  <a:pt x="164" y="12"/>
                </a:lnTo>
                <a:lnTo>
                  <a:pt x="164" y="8"/>
                </a:lnTo>
                <a:lnTo>
                  <a:pt x="166" y="4"/>
                </a:lnTo>
                <a:lnTo>
                  <a:pt x="170" y="2"/>
                </a:lnTo>
                <a:lnTo>
                  <a:pt x="176" y="0"/>
                </a:lnTo>
                <a:lnTo>
                  <a:pt x="176" y="0"/>
                </a:lnTo>
                <a:lnTo>
                  <a:pt x="176" y="0"/>
                </a:lnTo>
                <a:lnTo>
                  <a:pt x="180" y="2"/>
                </a:lnTo>
                <a:lnTo>
                  <a:pt x="183" y="4"/>
                </a:lnTo>
                <a:lnTo>
                  <a:pt x="187" y="8"/>
                </a:lnTo>
                <a:lnTo>
                  <a:pt x="187" y="12"/>
                </a:lnTo>
                <a:lnTo>
                  <a:pt x="187" y="12"/>
                </a:lnTo>
                <a:lnTo>
                  <a:pt x="187" y="18"/>
                </a:lnTo>
                <a:lnTo>
                  <a:pt x="183" y="22"/>
                </a:lnTo>
                <a:lnTo>
                  <a:pt x="180" y="23"/>
                </a:lnTo>
                <a:lnTo>
                  <a:pt x="176" y="23"/>
                </a:lnTo>
                <a:lnTo>
                  <a:pt x="176" y="23"/>
                </a:lnTo>
                <a:close/>
                <a:moveTo>
                  <a:pt x="230" y="23"/>
                </a:moveTo>
                <a:lnTo>
                  <a:pt x="230" y="23"/>
                </a:lnTo>
                <a:lnTo>
                  <a:pt x="226" y="23"/>
                </a:lnTo>
                <a:lnTo>
                  <a:pt x="222" y="22"/>
                </a:lnTo>
                <a:lnTo>
                  <a:pt x="218" y="18"/>
                </a:lnTo>
                <a:lnTo>
                  <a:pt x="218" y="12"/>
                </a:lnTo>
                <a:lnTo>
                  <a:pt x="218" y="12"/>
                </a:lnTo>
                <a:lnTo>
                  <a:pt x="218" y="8"/>
                </a:lnTo>
                <a:lnTo>
                  <a:pt x="222" y="4"/>
                </a:lnTo>
                <a:lnTo>
                  <a:pt x="224" y="2"/>
                </a:lnTo>
                <a:lnTo>
                  <a:pt x="230" y="0"/>
                </a:lnTo>
                <a:lnTo>
                  <a:pt x="230" y="0"/>
                </a:lnTo>
                <a:lnTo>
                  <a:pt x="230" y="0"/>
                </a:lnTo>
                <a:lnTo>
                  <a:pt x="234" y="2"/>
                </a:lnTo>
                <a:lnTo>
                  <a:pt x="237" y="4"/>
                </a:lnTo>
                <a:lnTo>
                  <a:pt x="241" y="8"/>
                </a:lnTo>
                <a:lnTo>
                  <a:pt x="241" y="12"/>
                </a:lnTo>
                <a:lnTo>
                  <a:pt x="241" y="12"/>
                </a:lnTo>
                <a:lnTo>
                  <a:pt x="241" y="18"/>
                </a:lnTo>
                <a:lnTo>
                  <a:pt x="237" y="22"/>
                </a:lnTo>
                <a:lnTo>
                  <a:pt x="234" y="23"/>
                </a:lnTo>
                <a:lnTo>
                  <a:pt x="230" y="23"/>
                </a:lnTo>
                <a:lnTo>
                  <a:pt x="230" y="23"/>
                </a:lnTo>
                <a:close/>
                <a:moveTo>
                  <a:pt x="284" y="23"/>
                </a:moveTo>
                <a:lnTo>
                  <a:pt x="284" y="23"/>
                </a:lnTo>
                <a:lnTo>
                  <a:pt x="280" y="23"/>
                </a:lnTo>
                <a:lnTo>
                  <a:pt x="276" y="22"/>
                </a:lnTo>
                <a:lnTo>
                  <a:pt x="274" y="18"/>
                </a:lnTo>
                <a:lnTo>
                  <a:pt x="272" y="12"/>
                </a:lnTo>
                <a:lnTo>
                  <a:pt x="272" y="12"/>
                </a:lnTo>
                <a:lnTo>
                  <a:pt x="274" y="8"/>
                </a:lnTo>
                <a:lnTo>
                  <a:pt x="276" y="4"/>
                </a:lnTo>
                <a:lnTo>
                  <a:pt x="280" y="2"/>
                </a:lnTo>
                <a:lnTo>
                  <a:pt x="284" y="0"/>
                </a:lnTo>
                <a:lnTo>
                  <a:pt x="284" y="0"/>
                </a:lnTo>
                <a:lnTo>
                  <a:pt x="284" y="0"/>
                </a:lnTo>
                <a:lnTo>
                  <a:pt x="290" y="2"/>
                </a:lnTo>
                <a:lnTo>
                  <a:pt x="293" y="4"/>
                </a:lnTo>
                <a:lnTo>
                  <a:pt x="295" y="8"/>
                </a:lnTo>
                <a:lnTo>
                  <a:pt x="295" y="12"/>
                </a:lnTo>
                <a:lnTo>
                  <a:pt x="295" y="12"/>
                </a:lnTo>
                <a:lnTo>
                  <a:pt x="295" y="18"/>
                </a:lnTo>
                <a:lnTo>
                  <a:pt x="293" y="22"/>
                </a:lnTo>
                <a:lnTo>
                  <a:pt x="290" y="23"/>
                </a:lnTo>
                <a:lnTo>
                  <a:pt x="284" y="23"/>
                </a:lnTo>
                <a:lnTo>
                  <a:pt x="284" y="23"/>
                </a:lnTo>
                <a:close/>
                <a:moveTo>
                  <a:pt x="338" y="23"/>
                </a:moveTo>
                <a:lnTo>
                  <a:pt x="338" y="23"/>
                </a:lnTo>
                <a:lnTo>
                  <a:pt x="334" y="23"/>
                </a:lnTo>
                <a:lnTo>
                  <a:pt x="330" y="22"/>
                </a:lnTo>
                <a:lnTo>
                  <a:pt x="328" y="18"/>
                </a:lnTo>
                <a:lnTo>
                  <a:pt x="326" y="12"/>
                </a:lnTo>
                <a:lnTo>
                  <a:pt x="326" y="12"/>
                </a:lnTo>
                <a:lnTo>
                  <a:pt x="328" y="8"/>
                </a:lnTo>
                <a:lnTo>
                  <a:pt x="330" y="4"/>
                </a:lnTo>
                <a:lnTo>
                  <a:pt x="334" y="2"/>
                </a:lnTo>
                <a:lnTo>
                  <a:pt x="338" y="0"/>
                </a:lnTo>
                <a:lnTo>
                  <a:pt x="338" y="0"/>
                </a:lnTo>
                <a:lnTo>
                  <a:pt x="338" y="0"/>
                </a:lnTo>
                <a:lnTo>
                  <a:pt x="344" y="2"/>
                </a:lnTo>
                <a:lnTo>
                  <a:pt x="348" y="4"/>
                </a:lnTo>
                <a:lnTo>
                  <a:pt x="349" y="8"/>
                </a:lnTo>
                <a:lnTo>
                  <a:pt x="349" y="12"/>
                </a:lnTo>
                <a:lnTo>
                  <a:pt x="349" y="12"/>
                </a:lnTo>
                <a:lnTo>
                  <a:pt x="349" y="18"/>
                </a:lnTo>
                <a:lnTo>
                  <a:pt x="348" y="22"/>
                </a:lnTo>
                <a:lnTo>
                  <a:pt x="344" y="23"/>
                </a:lnTo>
                <a:lnTo>
                  <a:pt x="338" y="23"/>
                </a:lnTo>
                <a:lnTo>
                  <a:pt x="338" y="23"/>
                </a:lnTo>
                <a:close/>
                <a:moveTo>
                  <a:pt x="394" y="23"/>
                </a:moveTo>
                <a:lnTo>
                  <a:pt x="394" y="23"/>
                </a:lnTo>
                <a:lnTo>
                  <a:pt x="388" y="23"/>
                </a:lnTo>
                <a:lnTo>
                  <a:pt x="384" y="22"/>
                </a:lnTo>
                <a:lnTo>
                  <a:pt x="382" y="18"/>
                </a:lnTo>
                <a:lnTo>
                  <a:pt x="380" y="12"/>
                </a:lnTo>
                <a:lnTo>
                  <a:pt x="380" y="12"/>
                </a:lnTo>
                <a:lnTo>
                  <a:pt x="382" y="8"/>
                </a:lnTo>
                <a:lnTo>
                  <a:pt x="384" y="4"/>
                </a:lnTo>
                <a:lnTo>
                  <a:pt x="388" y="2"/>
                </a:lnTo>
                <a:lnTo>
                  <a:pt x="392" y="0"/>
                </a:lnTo>
                <a:lnTo>
                  <a:pt x="394" y="0"/>
                </a:lnTo>
                <a:lnTo>
                  <a:pt x="394" y="0"/>
                </a:lnTo>
                <a:lnTo>
                  <a:pt x="398" y="2"/>
                </a:lnTo>
                <a:lnTo>
                  <a:pt x="402" y="4"/>
                </a:lnTo>
                <a:lnTo>
                  <a:pt x="404" y="8"/>
                </a:lnTo>
                <a:lnTo>
                  <a:pt x="405" y="12"/>
                </a:lnTo>
                <a:lnTo>
                  <a:pt x="405" y="12"/>
                </a:lnTo>
                <a:lnTo>
                  <a:pt x="404" y="18"/>
                </a:lnTo>
                <a:lnTo>
                  <a:pt x="402" y="22"/>
                </a:lnTo>
                <a:lnTo>
                  <a:pt x="398" y="23"/>
                </a:lnTo>
                <a:lnTo>
                  <a:pt x="394" y="23"/>
                </a:lnTo>
                <a:lnTo>
                  <a:pt x="394" y="23"/>
                </a:lnTo>
                <a:close/>
                <a:moveTo>
                  <a:pt x="448" y="23"/>
                </a:moveTo>
                <a:lnTo>
                  <a:pt x="448" y="23"/>
                </a:lnTo>
                <a:lnTo>
                  <a:pt x="442" y="23"/>
                </a:lnTo>
                <a:lnTo>
                  <a:pt x="438" y="22"/>
                </a:lnTo>
                <a:lnTo>
                  <a:pt x="436" y="18"/>
                </a:lnTo>
                <a:lnTo>
                  <a:pt x="434" y="12"/>
                </a:lnTo>
                <a:lnTo>
                  <a:pt x="434" y="12"/>
                </a:lnTo>
                <a:lnTo>
                  <a:pt x="436" y="8"/>
                </a:lnTo>
                <a:lnTo>
                  <a:pt x="438" y="4"/>
                </a:lnTo>
                <a:lnTo>
                  <a:pt x="442" y="2"/>
                </a:lnTo>
                <a:lnTo>
                  <a:pt x="446" y="0"/>
                </a:lnTo>
                <a:lnTo>
                  <a:pt x="448" y="0"/>
                </a:lnTo>
                <a:lnTo>
                  <a:pt x="448" y="0"/>
                </a:lnTo>
                <a:lnTo>
                  <a:pt x="452" y="2"/>
                </a:lnTo>
                <a:lnTo>
                  <a:pt x="456" y="4"/>
                </a:lnTo>
                <a:lnTo>
                  <a:pt x="458" y="8"/>
                </a:lnTo>
                <a:lnTo>
                  <a:pt x="460" y="12"/>
                </a:lnTo>
                <a:lnTo>
                  <a:pt x="460" y="12"/>
                </a:lnTo>
                <a:lnTo>
                  <a:pt x="458" y="18"/>
                </a:lnTo>
                <a:lnTo>
                  <a:pt x="456" y="22"/>
                </a:lnTo>
                <a:lnTo>
                  <a:pt x="452" y="23"/>
                </a:lnTo>
                <a:lnTo>
                  <a:pt x="448" y="23"/>
                </a:lnTo>
                <a:lnTo>
                  <a:pt x="448" y="23"/>
                </a:lnTo>
                <a:close/>
                <a:moveTo>
                  <a:pt x="502" y="23"/>
                </a:moveTo>
                <a:lnTo>
                  <a:pt x="502" y="23"/>
                </a:lnTo>
                <a:lnTo>
                  <a:pt x="496" y="23"/>
                </a:lnTo>
                <a:lnTo>
                  <a:pt x="492" y="22"/>
                </a:lnTo>
                <a:lnTo>
                  <a:pt x="490" y="18"/>
                </a:lnTo>
                <a:lnTo>
                  <a:pt x="490" y="12"/>
                </a:lnTo>
                <a:lnTo>
                  <a:pt x="490" y="12"/>
                </a:lnTo>
                <a:lnTo>
                  <a:pt x="490" y="8"/>
                </a:lnTo>
                <a:lnTo>
                  <a:pt x="492" y="4"/>
                </a:lnTo>
                <a:lnTo>
                  <a:pt x="496" y="2"/>
                </a:lnTo>
                <a:lnTo>
                  <a:pt x="500" y="0"/>
                </a:lnTo>
                <a:lnTo>
                  <a:pt x="502" y="0"/>
                </a:lnTo>
                <a:lnTo>
                  <a:pt x="502" y="0"/>
                </a:lnTo>
                <a:lnTo>
                  <a:pt x="506" y="2"/>
                </a:lnTo>
                <a:lnTo>
                  <a:pt x="510" y="4"/>
                </a:lnTo>
                <a:lnTo>
                  <a:pt x="512" y="8"/>
                </a:lnTo>
                <a:lnTo>
                  <a:pt x="514" y="12"/>
                </a:lnTo>
                <a:lnTo>
                  <a:pt x="514" y="12"/>
                </a:lnTo>
                <a:lnTo>
                  <a:pt x="512" y="18"/>
                </a:lnTo>
                <a:lnTo>
                  <a:pt x="510" y="22"/>
                </a:lnTo>
                <a:lnTo>
                  <a:pt x="506" y="23"/>
                </a:lnTo>
                <a:lnTo>
                  <a:pt x="502" y="23"/>
                </a:lnTo>
                <a:lnTo>
                  <a:pt x="502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8"/>
          <p:cNvSpPr>
            <a:spLocks/>
          </p:cNvSpPr>
          <p:nvPr/>
        </p:nvSpPr>
        <p:spPr bwMode="auto">
          <a:xfrm>
            <a:off x="7628321" y="3030869"/>
            <a:ext cx="19050" cy="69850"/>
          </a:xfrm>
          <a:custGeom>
            <a:avLst/>
            <a:gdLst>
              <a:gd name="T0" fmla="*/ 0 w 12"/>
              <a:gd name="T1" fmla="*/ 0 h 44"/>
              <a:gd name="T2" fmla="*/ 4 w 12"/>
              <a:gd name="T3" fmla="*/ 0 h 44"/>
              <a:gd name="T4" fmla="*/ 4 w 12"/>
              <a:gd name="T5" fmla="*/ 37 h 44"/>
              <a:gd name="T6" fmla="*/ 4 w 12"/>
              <a:gd name="T7" fmla="*/ 37 h 44"/>
              <a:gd name="T8" fmla="*/ 4 w 12"/>
              <a:gd name="T9" fmla="*/ 40 h 44"/>
              <a:gd name="T10" fmla="*/ 4 w 12"/>
              <a:gd name="T11" fmla="*/ 40 h 44"/>
              <a:gd name="T12" fmla="*/ 8 w 12"/>
              <a:gd name="T13" fmla="*/ 40 h 44"/>
              <a:gd name="T14" fmla="*/ 8 w 12"/>
              <a:gd name="T15" fmla="*/ 40 h 44"/>
              <a:gd name="T16" fmla="*/ 10 w 12"/>
              <a:gd name="T17" fmla="*/ 40 h 44"/>
              <a:gd name="T18" fmla="*/ 10 w 12"/>
              <a:gd name="T19" fmla="*/ 40 h 44"/>
              <a:gd name="T20" fmla="*/ 10 w 12"/>
              <a:gd name="T21" fmla="*/ 40 h 44"/>
              <a:gd name="T22" fmla="*/ 12 w 12"/>
              <a:gd name="T23" fmla="*/ 44 h 44"/>
              <a:gd name="T24" fmla="*/ 12 w 12"/>
              <a:gd name="T25" fmla="*/ 44 h 44"/>
              <a:gd name="T26" fmla="*/ 8 w 12"/>
              <a:gd name="T27" fmla="*/ 44 h 44"/>
              <a:gd name="T28" fmla="*/ 8 w 12"/>
              <a:gd name="T29" fmla="*/ 44 h 44"/>
              <a:gd name="T30" fmla="*/ 6 w 12"/>
              <a:gd name="T31" fmla="*/ 44 h 44"/>
              <a:gd name="T32" fmla="*/ 6 w 12"/>
              <a:gd name="T33" fmla="*/ 44 h 44"/>
              <a:gd name="T34" fmla="*/ 0 w 12"/>
              <a:gd name="T35" fmla="*/ 44 h 44"/>
              <a:gd name="T36" fmla="*/ 0 w 12"/>
              <a:gd name="T37" fmla="*/ 44 h 44"/>
              <a:gd name="T38" fmla="*/ 0 w 12"/>
              <a:gd name="T39" fmla="*/ 38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4" y="0"/>
                </a:lnTo>
                <a:lnTo>
                  <a:pt x="4" y="37"/>
                </a:lnTo>
                <a:lnTo>
                  <a:pt x="4" y="37"/>
                </a:lnTo>
                <a:lnTo>
                  <a:pt x="4" y="40"/>
                </a:lnTo>
                <a:lnTo>
                  <a:pt x="4" y="40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4"/>
                </a:lnTo>
                <a:lnTo>
                  <a:pt x="12" y="44"/>
                </a:lnTo>
                <a:lnTo>
                  <a:pt x="8" y="44"/>
                </a:lnTo>
                <a:lnTo>
                  <a:pt x="8" y="44"/>
                </a:lnTo>
                <a:lnTo>
                  <a:pt x="6" y="44"/>
                </a:lnTo>
                <a:lnTo>
                  <a:pt x="6" y="44"/>
                </a:lnTo>
                <a:lnTo>
                  <a:pt x="0" y="44"/>
                </a:lnTo>
                <a:lnTo>
                  <a:pt x="0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9"/>
          <p:cNvSpPr>
            <a:spLocks/>
          </p:cNvSpPr>
          <p:nvPr/>
        </p:nvSpPr>
        <p:spPr bwMode="auto">
          <a:xfrm>
            <a:off x="7653721" y="3030869"/>
            <a:ext cx="20638" cy="69850"/>
          </a:xfrm>
          <a:custGeom>
            <a:avLst/>
            <a:gdLst>
              <a:gd name="T0" fmla="*/ 0 w 13"/>
              <a:gd name="T1" fmla="*/ 0 h 44"/>
              <a:gd name="T2" fmla="*/ 3 w 13"/>
              <a:gd name="T3" fmla="*/ 0 h 44"/>
              <a:gd name="T4" fmla="*/ 3 w 13"/>
              <a:gd name="T5" fmla="*/ 37 h 44"/>
              <a:gd name="T6" fmla="*/ 3 w 13"/>
              <a:gd name="T7" fmla="*/ 37 h 44"/>
              <a:gd name="T8" fmla="*/ 5 w 13"/>
              <a:gd name="T9" fmla="*/ 40 h 44"/>
              <a:gd name="T10" fmla="*/ 5 w 13"/>
              <a:gd name="T11" fmla="*/ 40 h 44"/>
              <a:gd name="T12" fmla="*/ 7 w 13"/>
              <a:gd name="T13" fmla="*/ 40 h 44"/>
              <a:gd name="T14" fmla="*/ 7 w 13"/>
              <a:gd name="T15" fmla="*/ 40 h 44"/>
              <a:gd name="T16" fmla="*/ 9 w 13"/>
              <a:gd name="T17" fmla="*/ 40 h 44"/>
              <a:gd name="T18" fmla="*/ 9 w 13"/>
              <a:gd name="T19" fmla="*/ 40 h 44"/>
              <a:gd name="T20" fmla="*/ 11 w 13"/>
              <a:gd name="T21" fmla="*/ 40 h 44"/>
              <a:gd name="T22" fmla="*/ 13 w 13"/>
              <a:gd name="T23" fmla="*/ 44 h 44"/>
              <a:gd name="T24" fmla="*/ 13 w 13"/>
              <a:gd name="T25" fmla="*/ 44 h 44"/>
              <a:gd name="T26" fmla="*/ 9 w 13"/>
              <a:gd name="T27" fmla="*/ 44 h 44"/>
              <a:gd name="T28" fmla="*/ 9 w 13"/>
              <a:gd name="T29" fmla="*/ 44 h 44"/>
              <a:gd name="T30" fmla="*/ 7 w 13"/>
              <a:gd name="T31" fmla="*/ 44 h 44"/>
              <a:gd name="T32" fmla="*/ 7 w 13"/>
              <a:gd name="T33" fmla="*/ 44 h 44"/>
              <a:gd name="T34" fmla="*/ 2 w 13"/>
              <a:gd name="T35" fmla="*/ 44 h 44"/>
              <a:gd name="T36" fmla="*/ 2 w 13"/>
              <a:gd name="T37" fmla="*/ 44 h 44"/>
              <a:gd name="T38" fmla="*/ 0 w 13"/>
              <a:gd name="T39" fmla="*/ 38 h 44"/>
              <a:gd name="T40" fmla="*/ 0 w 13"/>
              <a:gd name="T41" fmla="*/ 0 h 44"/>
              <a:gd name="T42" fmla="*/ 0 w 13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44">
                <a:moveTo>
                  <a:pt x="0" y="0"/>
                </a:moveTo>
                <a:lnTo>
                  <a:pt x="3" y="0"/>
                </a:lnTo>
                <a:lnTo>
                  <a:pt x="3" y="37"/>
                </a:lnTo>
                <a:lnTo>
                  <a:pt x="3" y="37"/>
                </a:lnTo>
                <a:lnTo>
                  <a:pt x="5" y="40"/>
                </a:lnTo>
                <a:lnTo>
                  <a:pt x="5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3" y="44"/>
                </a:lnTo>
                <a:lnTo>
                  <a:pt x="13" y="44"/>
                </a:lnTo>
                <a:lnTo>
                  <a:pt x="9" y="44"/>
                </a:lnTo>
                <a:lnTo>
                  <a:pt x="9" y="44"/>
                </a:lnTo>
                <a:lnTo>
                  <a:pt x="7" y="44"/>
                </a:lnTo>
                <a:lnTo>
                  <a:pt x="7" y="44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0"/>
          <p:cNvSpPr>
            <a:spLocks noEditPoints="1"/>
          </p:cNvSpPr>
          <p:nvPr/>
        </p:nvSpPr>
        <p:spPr bwMode="auto">
          <a:xfrm>
            <a:off x="7677534" y="3048332"/>
            <a:ext cx="42863" cy="55562"/>
          </a:xfrm>
          <a:custGeom>
            <a:avLst/>
            <a:gdLst>
              <a:gd name="T0" fmla="*/ 10 w 27"/>
              <a:gd name="T1" fmla="*/ 35 h 35"/>
              <a:gd name="T2" fmla="*/ 6 w 27"/>
              <a:gd name="T3" fmla="*/ 33 h 35"/>
              <a:gd name="T4" fmla="*/ 2 w 27"/>
              <a:gd name="T5" fmla="*/ 31 h 35"/>
              <a:gd name="T6" fmla="*/ 0 w 27"/>
              <a:gd name="T7" fmla="*/ 27 h 35"/>
              <a:gd name="T8" fmla="*/ 0 w 27"/>
              <a:gd name="T9" fmla="*/ 24 h 35"/>
              <a:gd name="T10" fmla="*/ 0 w 27"/>
              <a:gd name="T11" fmla="*/ 20 h 35"/>
              <a:gd name="T12" fmla="*/ 4 w 27"/>
              <a:gd name="T13" fmla="*/ 18 h 35"/>
              <a:gd name="T14" fmla="*/ 8 w 27"/>
              <a:gd name="T15" fmla="*/ 16 h 35"/>
              <a:gd name="T16" fmla="*/ 14 w 27"/>
              <a:gd name="T17" fmla="*/ 14 h 35"/>
              <a:gd name="T18" fmla="*/ 17 w 27"/>
              <a:gd name="T19" fmla="*/ 16 h 35"/>
              <a:gd name="T20" fmla="*/ 21 w 27"/>
              <a:gd name="T21" fmla="*/ 14 h 35"/>
              <a:gd name="T22" fmla="*/ 21 w 27"/>
              <a:gd name="T23" fmla="*/ 10 h 35"/>
              <a:gd name="T24" fmla="*/ 19 w 27"/>
              <a:gd name="T25" fmla="*/ 6 h 35"/>
              <a:gd name="T26" fmla="*/ 14 w 27"/>
              <a:gd name="T27" fmla="*/ 4 h 35"/>
              <a:gd name="T28" fmla="*/ 8 w 27"/>
              <a:gd name="T29" fmla="*/ 4 h 35"/>
              <a:gd name="T30" fmla="*/ 2 w 27"/>
              <a:gd name="T31" fmla="*/ 8 h 35"/>
              <a:gd name="T32" fmla="*/ 2 w 27"/>
              <a:gd name="T33" fmla="*/ 4 h 35"/>
              <a:gd name="T34" fmla="*/ 14 w 27"/>
              <a:gd name="T35" fmla="*/ 0 h 35"/>
              <a:gd name="T36" fmla="*/ 19 w 27"/>
              <a:gd name="T37" fmla="*/ 2 h 35"/>
              <a:gd name="T38" fmla="*/ 23 w 27"/>
              <a:gd name="T39" fmla="*/ 4 h 35"/>
              <a:gd name="T40" fmla="*/ 27 w 27"/>
              <a:gd name="T41" fmla="*/ 14 h 35"/>
              <a:gd name="T42" fmla="*/ 27 w 27"/>
              <a:gd name="T43" fmla="*/ 27 h 35"/>
              <a:gd name="T44" fmla="*/ 27 w 27"/>
              <a:gd name="T45" fmla="*/ 33 h 35"/>
              <a:gd name="T46" fmla="*/ 27 w 27"/>
              <a:gd name="T47" fmla="*/ 33 h 35"/>
              <a:gd name="T48" fmla="*/ 23 w 27"/>
              <a:gd name="T49" fmla="*/ 33 h 35"/>
              <a:gd name="T50" fmla="*/ 23 w 27"/>
              <a:gd name="T51" fmla="*/ 31 h 35"/>
              <a:gd name="T52" fmla="*/ 23 w 27"/>
              <a:gd name="T53" fmla="*/ 27 h 35"/>
              <a:gd name="T54" fmla="*/ 17 w 27"/>
              <a:gd name="T55" fmla="*/ 33 h 35"/>
              <a:gd name="T56" fmla="*/ 10 w 27"/>
              <a:gd name="T57" fmla="*/ 35 h 35"/>
              <a:gd name="T58" fmla="*/ 12 w 27"/>
              <a:gd name="T59" fmla="*/ 31 h 35"/>
              <a:gd name="T60" fmla="*/ 17 w 27"/>
              <a:gd name="T61" fmla="*/ 29 h 35"/>
              <a:gd name="T62" fmla="*/ 21 w 27"/>
              <a:gd name="T63" fmla="*/ 27 h 35"/>
              <a:gd name="T64" fmla="*/ 21 w 27"/>
              <a:gd name="T65" fmla="*/ 26 h 35"/>
              <a:gd name="T66" fmla="*/ 21 w 27"/>
              <a:gd name="T67" fmla="*/ 20 h 35"/>
              <a:gd name="T68" fmla="*/ 17 w 27"/>
              <a:gd name="T69" fmla="*/ 18 h 35"/>
              <a:gd name="T70" fmla="*/ 14 w 27"/>
              <a:gd name="T71" fmla="*/ 18 h 35"/>
              <a:gd name="T72" fmla="*/ 6 w 27"/>
              <a:gd name="T73" fmla="*/ 20 h 35"/>
              <a:gd name="T74" fmla="*/ 4 w 27"/>
              <a:gd name="T75" fmla="*/ 22 h 35"/>
              <a:gd name="T76" fmla="*/ 4 w 27"/>
              <a:gd name="T77" fmla="*/ 24 h 35"/>
              <a:gd name="T78" fmla="*/ 4 w 27"/>
              <a:gd name="T79" fmla="*/ 27 h 35"/>
              <a:gd name="T80" fmla="*/ 6 w 27"/>
              <a:gd name="T81" fmla="*/ 29 h 35"/>
              <a:gd name="T82" fmla="*/ 8 w 27"/>
              <a:gd name="T83" fmla="*/ 31 h 35"/>
              <a:gd name="T84" fmla="*/ 12 w 27"/>
              <a:gd name="T85" fmla="*/ 3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" h="35">
                <a:moveTo>
                  <a:pt x="10" y="35"/>
                </a:moveTo>
                <a:lnTo>
                  <a:pt x="10" y="35"/>
                </a:lnTo>
                <a:lnTo>
                  <a:pt x="6" y="33"/>
                </a:lnTo>
                <a:lnTo>
                  <a:pt x="6" y="33"/>
                </a:lnTo>
                <a:lnTo>
                  <a:pt x="2" y="31"/>
                </a:lnTo>
                <a:lnTo>
                  <a:pt x="2" y="31"/>
                </a:lnTo>
                <a:lnTo>
                  <a:pt x="0" y="27"/>
                </a:lnTo>
                <a:lnTo>
                  <a:pt x="0" y="27"/>
                </a:lnTo>
                <a:lnTo>
                  <a:pt x="0" y="24"/>
                </a:lnTo>
                <a:lnTo>
                  <a:pt x="0" y="24"/>
                </a:lnTo>
                <a:lnTo>
                  <a:pt x="0" y="20"/>
                </a:lnTo>
                <a:lnTo>
                  <a:pt x="0" y="20"/>
                </a:lnTo>
                <a:lnTo>
                  <a:pt x="4" y="18"/>
                </a:lnTo>
                <a:lnTo>
                  <a:pt x="4" y="18"/>
                </a:lnTo>
                <a:lnTo>
                  <a:pt x="8" y="16"/>
                </a:lnTo>
                <a:lnTo>
                  <a:pt x="8" y="16"/>
                </a:lnTo>
                <a:lnTo>
                  <a:pt x="14" y="14"/>
                </a:lnTo>
                <a:lnTo>
                  <a:pt x="14" y="14"/>
                </a:lnTo>
                <a:lnTo>
                  <a:pt x="17" y="16"/>
                </a:lnTo>
                <a:lnTo>
                  <a:pt x="17" y="16"/>
                </a:lnTo>
                <a:lnTo>
                  <a:pt x="21" y="16"/>
                </a:lnTo>
                <a:lnTo>
                  <a:pt x="21" y="14"/>
                </a:lnTo>
                <a:lnTo>
                  <a:pt x="21" y="14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8" y="4"/>
                </a:lnTo>
                <a:lnTo>
                  <a:pt x="8" y="4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23" y="4"/>
                </a:lnTo>
                <a:lnTo>
                  <a:pt x="23" y="4"/>
                </a:lnTo>
                <a:lnTo>
                  <a:pt x="25" y="8"/>
                </a:lnTo>
                <a:lnTo>
                  <a:pt x="27" y="14"/>
                </a:lnTo>
                <a:lnTo>
                  <a:pt x="27" y="27"/>
                </a:lnTo>
                <a:lnTo>
                  <a:pt x="27" y="27"/>
                </a:lnTo>
                <a:lnTo>
                  <a:pt x="27" y="29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3" y="33"/>
                </a:lnTo>
                <a:lnTo>
                  <a:pt x="23" y="33"/>
                </a:lnTo>
                <a:lnTo>
                  <a:pt x="23" y="31"/>
                </a:lnTo>
                <a:lnTo>
                  <a:pt x="23" y="27"/>
                </a:lnTo>
                <a:lnTo>
                  <a:pt x="23" y="27"/>
                </a:lnTo>
                <a:lnTo>
                  <a:pt x="17" y="33"/>
                </a:lnTo>
                <a:lnTo>
                  <a:pt x="17" y="33"/>
                </a:lnTo>
                <a:lnTo>
                  <a:pt x="10" y="35"/>
                </a:lnTo>
                <a:lnTo>
                  <a:pt x="10" y="35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17" y="29"/>
                </a:lnTo>
                <a:lnTo>
                  <a:pt x="17" y="29"/>
                </a:lnTo>
                <a:lnTo>
                  <a:pt x="21" y="27"/>
                </a:lnTo>
                <a:lnTo>
                  <a:pt x="21" y="27"/>
                </a:lnTo>
                <a:lnTo>
                  <a:pt x="21" y="26"/>
                </a:lnTo>
                <a:lnTo>
                  <a:pt x="21" y="26"/>
                </a:lnTo>
                <a:lnTo>
                  <a:pt x="21" y="24"/>
                </a:lnTo>
                <a:lnTo>
                  <a:pt x="21" y="20"/>
                </a:lnTo>
                <a:lnTo>
                  <a:pt x="21" y="20"/>
                </a:lnTo>
                <a:lnTo>
                  <a:pt x="17" y="18"/>
                </a:lnTo>
                <a:lnTo>
                  <a:pt x="17" y="18"/>
                </a:lnTo>
                <a:lnTo>
                  <a:pt x="14" y="18"/>
                </a:lnTo>
                <a:lnTo>
                  <a:pt x="14" y="18"/>
                </a:lnTo>
                <a:lnTo>
                  <a:pt x="6" y="20"/>
                </a:lnTo>
                <a:lnTo>
                  <a:pt x="6" y="20"/>
                </a:lnTo>
                <a:lnTo>
                  <a:pt x="4" y="22"/>
                </a:lnTo>
                <a:lnTo>
                  <a:pt x="4" y="24"/>
                </a:lnTo>
                <a:lnTo>
                  <a:pt x="4" y="24"/>
                </a:lnTo>
                <a:lnTo>
                  <a:pt x="4" y="27"/>
                </a:lnTo>
                <a:lnTo>
                  <a:pt x="4" y="27"/>
                </a:lnTo>
                <a:lnTo>
                  <a:pt x="6" y="29"/>
                </a:lnTo>
                <a:lnTo>
                  <a:pt x="6" y="29"/>
                </a:lnTo>
                <a:lnTo>
                  <a:pt x="8" y="31"/>
                </a:lnTo>
                <a:lnTo>
                  <a:pt x="8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6942521" y="3165807"/>
            <a:ext cx="50800" cy="52387"/>
          </a:xfrm>
          <a:custGeom>
            <a:avLst/>
            <a:gdLst>
              <a:gd name="T0" fmla="*/ 17 w 32"/>
              <a:gd name="T1" fmla="*/ 33 h 33"/>
              <a:gd name="T2" fmla="*/ 9 w 32"/>
              <a:gd name="T3" fmla="*/ 31 h 33"/>
              <a:gd name="T4" fmla="*/ 5 w 32"/>
              <a:gd name="T5" fmla="*/ 29 h 33"/>
              <a:gd name="T6" fmla="*/ 2 w 32"/>
              <a:gd name="T7" fmla="*/ 23 h 33"/>
              <a:gd name="T8" fmla="*/ 0 w 32"/>
              <a:gd name="T9" fmla="*/ 15 h 33"/>
              <a:gd name="T10" fmla="*/ 2 w 32"/>
              <a:gd name="T11" fmla="*/ 9 h 33"/>
              <a:gd name="T12" fmla="*/ 5 w 32"/>
              <a:gd name="T13" fmla="*/ 4 h 33"/>
              <a:gd name="T14" fmla="*/ 9 w 32"/>
              <a:gd name="T15" fmla="*/ 2 h 33"/>
              <a:gd name="T16" fmla="*/ 17 w 32"/>
              <a:gd name="T17" fmla="*/ 0 h 33"/>
              <a:gd name="T18" fmla="*/ 23 w 32"/>
              <a:gd name="T19" fmla="*/ 2 h 33"/>
              <a:gd name="T20" fmla="*/ 29 w 32"/>
              <a:gd name="T21" fmla="*/ 4 h 33"/>
              <a:gd name="T22" fmla="*/ 31 w 32"/>
              <a:gd name="T23" fmla="*/ 9 h 33"/>
              <a:gd name="T24" fmla="*/ 32 w 32"/>
              <a:gd name="T25" fmla="*/ 15 h 33"/>
              <a:gd name="T26" fmla="*/ 32 w 32"/>
              <a:gd name="T27" fmla="*/ 17 h 33"/>
              <a:gd name="T28" fmla="*/ 5 w 32"/>
              <a:gd name="T29" fmla="*/ 17 h 33"/>
              <a:gd name="T30" fmla="*/ 5 w 32"/>
              <a:gd name="T31" fmla="*/ 23 h 33"/>
              <a:gd name="T32" fmla="*/ 9 w 32"/>
              <a:gd name="T33" fmla="*/ 27 h 33"/>
              <a:gd name="T34" fmla="*/ 13 w 32"/>
              <a:gd name="T35" fmla="*/ 29 h 33"/>
              <a:gd name="T36" fmla="*/ 17 w 32"/>
              <a:gd name="T37" fmla="*/ 31 h 33"/>
              <a:gd name="T38" fmla="*/ 21 w 32"/>
              <a:gd name="T39" fmla="*/ 29 h 33"/>
              <a:gd name="T40" fmla="*/ 23 w 32"/>
              <a:gd name="T41" fmla="*/ 29 h 33"/>
              <a:gd name="T42" fmla="*/ 25 w 32"/>
              <a:gd name="T43" fmla="*/ 27 h 33"/>
              <a:gd name="T44" fmla="*/ 27 w 32"/>
              <a:gd name="T45" fmla="*/ 23 h 33"/>
              <a:gd name="T46" fmla="*/ 31 w 32"/>
              <a:gd name="T47" fmla="*/ 25 h 33"/>
              <a:gd name="T48" fmla="*/ 29 w 32"/>
              <a:gd name="T49" fmla="*/ 29 h 33"/>
              <a:gd name="T50" fmla="*/ 25 w 32"/>
              <a:gd name="T51" fmla="*/ 31 h 33"/>
              <a:gd name="T52" fmla="*/ 21 w 32"/>
              <a:gd name="T53" fmla="*/ 33 h 33"/>
              <a:gd name="T54" fmla="*/ 17 w 32"/>
              <a:gd name="T55" fmla="*/ 33 h 33"/>
              <a:gd name="T56" fmla="*/ 29 w 32"/>
              <a:gd name="T57" fmla="*/ 15 h 33"/>
              <a:gd name="T58" fmla="*/ 27 w 32"/>
              <a:gd name="T59" fmla="*/ 9 h 33"/>
              <a:gd name="T60" fmla="*/ 25 w 32"/>
              <a:gd name="T61" fmla="*/ 6 h 33"/>
              <a:gd name="T62" fmla="*/ 21 w 32"/>
              <a:gd name="T63" fmla="*/ 4 h 33"/>
              <a:gd name="T64" fmla="*/ 17 w 32"/>
              <a:gd name="T65" fmla="*/ 4 h 33"/>
              <a:gd name="T66" fmla="*/ 13 w 32"/>
              <a:gd name="T67" fmla="*/ 4 h 33"/>
              <a:gd name="T68" fmla="*/ 9 w 32"/>
              <a:gd name="T69" fmla="*/ 6 h 33"/>
              <a:gd name="T70" fmla="*/ 5 w 32"/>
              <a:gd name="T71" fmla="*/ 9 h 33"/>
              <a:gd name="T72" fmla="*/ 29 w 32"/>
              <a:gd name="T73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3">
                <a:moveTo>
                  <a:pt x="17" y="33"/>
                </a:moveTo>
                <a:lnTo>
                  <a:pt x="17" y="33"/>
                </a:lnTo>
                <a:lnTo>
                  <a:pt x="9" y="31"/>
                </a:lnTo>
                <a:lnTo>
                  <a:pt x="9" y="31"/>
                </a:lnTo>
                <a:lnTo>
                  <a:pt x="5" y="29"/>
                </a:lnTo>
                <a:lnTo>
                  <a:pt x="5" y="29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4"/>
                </a:lnTo>
                <a:lnTo>
                  <a:pt x="29" y="4"/>
                </a:lnTo>
                <a:lnTo>
                  <a:pt x="31" y="9"/>
                </a:lnTo>
                <a:lnTo>
                  <a:pt x="31" y="9"/>
                </a:lnTo>
                <a:lnTo>
                  <a:pt x="32" y="15"/>
                </a:lnTo>
                <a:lnTo>
                  <a:pt x="32" y="15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5" y="17"/>
                </a:lnTo>
                <a:lnTo>
                  <a:pt x="5" y="17"/>
                </a:lnTo>
                <a:lnTo>
                  <a:pt x="5" y="23"/>
                </a:lnTo>
                <a:lnTo>
                  <a:pt x="5" y="23"/>
                </a:lnTo>
                <a:lnTo>
                  <a:pt x="9" y="27"/>
                </a:lnTo>
                <a:lnTo>
                  <a:pt x="9" y="27"/>
                </a:lnTo>
                <a:lnTo>
                  <a:pt x="13" y="29"/>
                </a:lnTo>
                <a:lnTo>
                  <a:pt x="13" y="29"/>
                </a:lnTo>
                <a:lnTo>
                  <a:pt x="17" y="31"/>
                </a:lnTo>
                <a:lnTo>
                  <a:pt x="17" y="31"/>
                </a:lnTo>
                <a:lnTo>
                  <a:pt x="21" y="29"/>
                </a:lnTo>
                <a:lnTo>
                  <a:pt x="21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3"/>
                </a:lnTo>
                <a:lnTo>
                  <a:pt x="31" y="25"/>
                </a:lnTo>
                <a:lnTo>
                  <a:pt x="31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7" y="33"/>
                </a:lnTo>
                <a:lnTo>
                  <a:pt x="17" y="33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9" y="6"/>
                </a:lnTo>
                <a:lnTo>
                  <a:pt x="9" y="6"/>
                </a:lnTo>
                <a:lnTo>
                  <a:pt x="5" y="9"/>
                </a:lnTo>
                <a:lnTo>
                  <a:pt x="5" y="9"/>
                </a:lnTo>
                <a:lnTo>
                  <a:pt x="5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2"/>
          <p:cNvSpPr>
            <a:spLocks/>
          </p:cNvSpPr>
          <p:nvPr/>
        </p:nvSpPr>
        <p:spPr bwMode="auto">
          <a:xfrm>
            <a:off x="7006021" y="3143582"/>
            <a:ext cx="19050" cy="74612"/>
          </a:xfrm>
          <a:custGeom>
            <a:avLst/>
            <a:gdLst>
              <a:gd name="T0" fmla="*/ 0 w 12"/>
              <a:gd name="T1" fmla="*/ 0 h 47"/>
              <a:gd name="T2" fmla="*/ 4 w 12"/>
              <a:gd name="T3" fmla="*/ 0 h 47"/>
              <a:gd name="T4" fmla="*/ 4 w 12"/>
              <a:gd name="T5" fmla="*/ 39 h 47"/>
              <a:gd name="T6" fmla="*/ 4 w 12"/>
              <a:gd name="T7" fmla="*/ 39 h 47"/>
              <a:gd name="T8" fmla="*/ 4 w 12"/>
              <a:gd name="T9" fmla="*/ 43 h 47"/>
              <a:gd name="T10" fmla="*/ 4 w 12"/>
              <a:gd name="T11" fmla="*/ 43 h 47"/>
              <a:gd name="T12" fmla="*/ 8 w 12"/>
              <a:gd name="T13" fmla="*/ 43 h 47"/>
              <a:gd name="T14" fmla="*/ 8 w 12"/>
              <a:gd name="T15" fmla="*/ 43 h 47"/>
              <a:gd name="T16" fmla="*/ 10 w 12"/>
              <a:gd name="T17" fmla="*/ 43 h 47"/>
              <a:gd name="T18" fmla="*/ 10 w 12"/>
              <a:gd name="T19" fmla="*/ 43 h 47"/>
              <a:gd name="T20" fmla="*/ 10 w 12"/>
              <a:gd name="T21" fmla="*/ 43 h 47"/>
              <a:gd name="T22" fmla="*/ 12 w 12"/>
              <a:gd name="T23" fmla="*/ 45 h 47"/>
              <a:gd name="T24" fmla="*/ 12 w 12"/>
              <a:gd name="T25" fmla="*/ 45 h 47"/>
              <a:gd name="T26" fmla="*/ 8 w 12"/>
              <a:gd name="T27" fmla="*/ 47 h 47"/>
              <a:gd name="T28" fmla="*/ 8 w 12"/>
              <a:gd name="T29" fmla="*/ 47 h 47"/>
              <a:gd name="T30" fmla="*/ 6 w 12"/>
              <a:gd name="T31" fmla="*/ 47 h 47"/>
              <a:gd name="T32" fmla="*/ 6 w 12"/>
              <a:gd name="T33" fmla="*/ 47 h 47"/>
              <a:gd name="T34" fmla="*/ 0 w 12"/>
              <a:gd name="T35" fmla="*/ 45 h 47"/>
              <a:gd name="T36" fmla="*/ 0 w 12"/>
              <a:gd name="T37" fmla="*/ 45 h 47"/>
              <a:gd name="T38" fmla="*/ 0 w 12"/>
              <a:gd name="T39" fmla="*/ 41 h 47"/>
              <a:gd name="T40" fmla="*/ 0 w 12"/>
              <a:gd name="T41" fmla="*/ 0 h 47"/>
              <a:gd name="T42" fmla="*/ 0 w 12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4" y="43"/>
                </a:lnTo>
                <a:lnTo>
                  <a:pt x="4" y="43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0" y="43"/>
                </a:lnTo>
                <a:lnTo>
                  <a:pt x="12" y="45"/>
                </a:lnTo>
                <a:lnTo>
                  <a:pt x="12" y="45"/>
                </a:lnTo>
                <a:lnTo>
                  <a:pt x="8" y="47"/>
                </a:lnTo>
                <a:lnTo>
                  <a:pt x="8" y="47"/>
                </a:lnTo>
                <a:lnTo>
                  <a:pt x="6" y="47"/>
                </a:lnTo>
                <a:lnTo>
                  <a:pt x="6" y="47"/>
                </a:lnTo>
                <a:lnTo>
                  <a:pt x="0" y="45"/>
                </a:lnTo>
                <a:lnTo>
                  <a:pt x="0" y="45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3"/>
          <p:cNvSpPr>
            <a:spLocks noEditPoints="1"/>
          </p:cNvSpPr>
          <p:nvPr/>
        </p:nvSpPr>
        <p:spPr bwMode="auto">
          <a:xfrm>
            <a:off x="7028246" y="3165807"/>
            <a:ext cx="52388" cy="52387"/>
          </a:xfrm>
          <a:custGeom>
            <a:avLst/>
            <a:gdLst>
              <a:gd name="T0" fmla="*/ 15 w 33"/>
              <a:gd name="T1" fmla="*/ 33 h 33"/>
              <a:gd name="T2" fmla="*/ 9 w 33"/>
              <a:gd name="T3" fmla="*/ 31 h 33"/>
              <a:gd name="T4" fmla="*/ 4 w 33"/>
              <a:gd name="T5" fmla="*/ 29 h 33"/>
              <a:gd name="T6" fmla="*/ 2 w 33"/>
              <a:gd name="T7" fmla="*/ 23 h 33"/>
              <a:gd name="T8" fmla="*/ 0 w 33"/>
              <a:gd name="T9" fmla="*/ 15 h 33"/>
              <a:gd name="T10" fmla="*/ 2 w 33"/>
              <a:gd name="T11" fmla="*/ 9 h 33"/>
              <a:gd name="T12" fmla="*/ 4 w 33"/>
              <a:gd name="T13" fmla="*/ 4 h 33"/>
              <a:gd name="T14" fmla="*/ 9 w 33"/>
              <a:gd name="T15" fmla="*/ 2 h 33"/>
              <a:gd name="T16" fmla="*/ 15 w 33"/>
              <a:gd name="T17" fmla="*/ 0 h 33"/>
              <a:gd name="T18" fmla="*/ 23 w 33"/>
              <a:gd name="T19" fmla="*/ 2 h 33"/>
              <a:gd name="T20" fmla="*/ 27 w 33"/>
              <a:gd name="T21" fmla="*/ 4 h 33"/>
              <a:gd name="T22" fmla="*/ 31 w 33"/>
              <a:gd name="T23" fmla="*/ 9 h 33"/>
              <a:gd name="T24" fmla="*/ 33 w 33"/>
              <a:gd name="T25" fmla="*/ 15 h 33"/>
              <a:gd name="T26" fmla="*/ 33 w 33"/>
              <a:gd name="T27" fmla="*/ 17 h 33"/>
              <a:gd name="T28" fmla="*/ 4 w 33"/>
              <a:gd name="T29" fmla="*/ 17 h 33"/>
              <a:gd name="T30" fmla="*/ 5 w 33"/>
              <a:gd name="T31" fmla="*/ 23 h 33"/>
              <a:gd name="T32" fmla="*/ 7 w 33"/>
              <a:gd name="T33" fmla="*/ 27 h 33"/>
              <a:gd name="T34" fmla="*/ 11 w 33"/>
              <a:gd name="T35" fmla="*/ 29 h 33"/>
              <a:gd name="T36" fmla="*/ 15 w 33"/>
              <a:gd name="T37" fmla="*/ 31 h 33"/>
              <a:gd name="T38" fmla="*/ 19 w 33"/>
              <a:gd name="T39" fmla="*/ 29 h 33"/>
              <a:gd name="T40" fmla="*/ 23 w 33"/>
              <a:gd name="T41" fmla="*/ 29 h 33"/>
              <a:gd name="T42" fmla="*/ 25 w 33"/>
              <a:gd name="T43" fmla="*/ 27 h 33"/>
              <a:gd name="T44" fmla="*/ 27 w 33"/>
              <a:gd name="T45" fmla="*/ 23 h 33"/>
              <a:gd name="T46" fmla="*/ 29 w 33"/>
              <a:gd name="T47" fmla="*/ 25 h 33"/>
              <a:gd name="T48" fmla="*/ 27 w 33"/>
              <a:gd name="T49" fmla="*/ 29 h 33"/>
              <a:gd name="T50" fmla="*/ 25 w 33"/>
              <a:gd name="T51" fmla="*/ 31 h 33"/>
              <a:gd name="T52" fmla="*/ 21 w 33"/>
              <a:gd name="T53" fmla="*/ 33 h 33"/>
              <a:gd name="T54" fmla="*/ 15 w 33"/>
              <a:gd name="T55" fmla="*/ 33 h 33"/>
              <a:gd name="T56" fmla="*/ 29 w 33"/>
              <a:gd name="T57" fmla="*/ 15 h 33"/>
              <a:gd name="T58" fmla="*/ 27 w 33"/>
              <a:gd name="T59" fmla="*/ 9 h 33"/>
              <a:gd name="T60" fmla="*/ 25 w 33"/>
              <a:gd name="T61" fmla="*/ 6 h 33"/>
              <a:gd name="T62" fmla="*/ 21 w 33"/>
              <a:gd name="T63" fmla="*/ 4 h 33"/>
              <a:gd name="T64" fmla="*/ 15 w 33"/>
              <a:gd name="T65" fmla="*/ 4 h 33"/>
              <a:gd name="T66" fmla="*/ 11 w 33"/>
              <a:gd name="T67" fmla="*/ 4 h 33"/>
              <a:gd name="T68" fmla="*/ 7 w 33"/>
              <a:gd name="T69" fmla="*/ 6 h 33"/>
              <a:gd name="T70" fmla="*/ 5 w 33"/>
              <a:gd name="T71" fmla="*/ 9 h 33"/>
              <a:gd name="T72" fmla="*/ 29 w 33"/>
              <a:gd name="T73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5" y="33"/>
                </a:moveTo>
                <a:lnTo>
                  <a:pt x="15" y="33"/>
                </a:lnTo>
                <a:lnTo>
                  <a:pt x="9" y="31"/>
                </a:lnTo>
                <a:lnTo>
                  <a:pt x="9" y="31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7" y="4"/>
                </a:lnTo>
                <a:lnTo>
                  <a:pt x="27" y="4"/>
                </a:lnTo>
                <a:lnTo>
                  <a:pt x="31" y="9"/>
                </a:lnTo>
                <a:lnTo>
                  <a:pt x="31" y="9"/>
                </a:lnTo>
                <a:lnTo>
                  <a:pt x="33" y="15"/>
                </a:lnTo>
                <a:lnTo>
                  <a:pt x="33" y="15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4" y="17"/>
                </a:lnTo>
                <a:lnTo>
                  <a:pt x="4" y="17"/>
                </a:lnTo>
                <a:lnTo>
                  <a:pt x="5" y="23"/>
                </a:lnTo>
                <a:lnTo>
                  <a:pt x="5" y="23"/>
                </a:lnTo>
                <a:lnTo>
                  <a:pt x="7" y="27"/>
                </a:lnTo>
                <a:lnTo>
                  <a:pt x="7" y="27"/>
                </a:lnTo>
                <a:lnTo>
                  <a:pt x="11" y="29"/>
                </a:lnTo>
                <a:lnTo>
                  <a:pt x="11" y="29"/>
                </a:lnTo>
                <a:lnTo>
                  <a:pt x="15" y="31"/>
                </a:lnTo>
                <a:lnTo>
                  <a:pt x="15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3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5" y="4"/>
                </a:lnTo>
                <a:lnTo>
                  <a:pt x="15" y="4"/>
                </a:lnTo>
                <a:lnTo>
                  <a:pt x="11" y="4"/>
                </a:lnTo>
                <a:lnTo>
                  <a:pt x="11" y="4"/>
                </a:lnTo>
                <a:lnTo>
                  <a:pt x="7" y="6"/>
                </a:lnTo>
                <a:lnTo>
                  <a:pt x="7" y="6"/>
                </a:lnTo>
                <a:lnTo>
                  <a:pt x="5" y="9"/>
                </a:lnTo>
                <a:lnTo>
                  <a:pt x="5" y="9"/>
                </a:lnTo>
                <a:lnTo>
                  <a:pt x="4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4"/>
          <p:cNvSpPr>
            <a:spLocks noEditPoints="1"/>
          </p:cNvSpPr>
          <p:nvPr/>
        </p:nvSpPr>
        <p:spPr bwMode="auto">
          <a:xfrm>
            <a:off x="7088571" y="3143582"/>
            <a:ext cx="6350" cy="74612"/>
          </a:xfrm>
          <a:custGeom>
            <a:avLst/>
            <a:gdLst>
              <a:gd name="T0" fmla="*/ 0 w 4"/>
              <a:gd name="T1" fmla="*/ 47 h 47"/>
              <a:gd name="T2" fmla="*/ 0 w 4"/>
              <a:gd name="T3" fmla="*/ 14 h 47"/>
              <a:gd name="T4" fmla="*/ 4 w 4"/>
              <a:gd name="T5" fmla="*/ 14 h 47"/>
              <a:gd name="T6" fmla="*/ 4 w 4"/>
              <a:gd name="T7" fmla="*/ 47 h 47"/>
              <a:gd name="T8" fmla="*/ 0 w 4"/>
              <a:gd name="T9" fmla="*/ 47 h 47"/>
              <a:gd name="T10" fmla="*/ 0 w 4"/>
              <a:gd name="T11" fmla="*/ 47 h 47"/>
              <a:gd name="T12" fmla="*/ 0 w 4"/>
              <a:gd name="T13" fmla="*/ 8 h 47"/>
              <a:gd name="T14" fmla="*/ 0 w 4"/>
              <a:gd name="T15" fmla="*/ 0 h 47"/>
              <a:gd name="T16" fmla="*/ 4 w 4"/>
              <a:gd name="T17" fmla="*/ 0 h 47"/>
              <a:gd name="T18" fmla="*/ 4 w 4"/>
              <a:gd name="T19" fmla="*/ 8 h 47"/>
              <a:gd name="T20" fmla="*/ 0 w 4"/>
              <a:gd name="T21" fmla="*/ 8 h 47"/>
              <a:gd name="T22" fmla="*/ 0 w 4"/>
              <a:gd name="T23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7">
                <a:moveTo>
                  <a:pt x="0" y="47"/>
                </a:moveTo>
                <a:lnTo>
                  <a:pt x="0" y="14"/>
                </a:lnTo>
                <a:lnTo>
                  <a:pt x="4" y="14"/>
                </a:lnTo>
                <a:lnTo>
                  <a:pt x="4" y="47"/>
                </a:lnTo>
                <a:lnTo>
                  <a:pt x="0" y="47"/>
                </a:lnTo>
                <a:lnTo>
                  <a:pt x="0" y="47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5"/>
          <p:cNvSpPr>
            <a:spLocks/>
          </p:cNvSpPr>
          <p:nvPr/>
        </p:nvSpPr>
        <p:spPr bwMode="auto">
          <a:xfrm>
            <a:off x="7104446" y="3143582"/>
            <a:ext cx="33338" cy="74612"/>
          </a:xfrm>
          <a:custGeom>
            <a:avLst/>
            <a:gdLst>
              <a:gd name="T0" fmla="*/ 6 w 21"/>
              <a:gd name="T1" fmla="*/ 47 h 47"/>
              <a:gd name="T2" fmla="*/ 6 w 21"/>
              <a:gd name="T3" fmla="*/ 18 h 47"/>
              <a:gd name="T4" fmla="*/ 0 w 21"/>
              <a:gd name="T5" fmla="*/ 18 h 47"/>
              <a:gd name="T6" fmla="*/ 0 w 21"/>
              <a:gd name="T7" fmla="*/ 14 h 47"/>
              <a:gd name="T8" fmla="*/ 6 w 21"/>
              <a:gd name="T9" fmla="*/ 14 h 47"/>
              <a:gd name="T10" fmla="*/ 6 w 21"/>
              <a:gd name="T11" fmla="*/ 14 h 47"/>
              <a:gd name="T12" fmla="*/ 6 w 21"/>
              <a:gd name="T13" fmla="*/ 14 h 47"/>
              <a:gd name="T14" fmla="*/ 6 w 21"/>
              <a:gd name="T15" fmla="*/ 8 h 47"/>
              <a:gd name="T16" fmla="*/ 8 w 21"/>
              <a:gd name="T17" fmla="*/ 4 h 47"/>
              <a:gd name="T18" fmla="*/ 8 w 21"/>
              <a:gd name="T19" fmla="*/ 4 h 47"/>
              <a:gd name="T20" fmla="*/ 12 w 21"/>
              <a:gd name="T21" fmla="*/ 2 h 47"/>
              <a:gd name="T22" fmla="*/ 15 w 21"/>
              <a:gd name="T23" fmla="*/ 0 h 47"/>
              <a:gd name="T24" fmla="*/ 15 w 21"/>
              <a:gd name="T25" fmla="*/ 0 h 47"/>
              <a:gd name="T26" fmla="*/ 19 w 21"/>
              <a:gd name="T27" fmla="*/ 0 h 47"/>
              <a:gd name="T28" fmla="*/ 19 w 21"/>
              <a:gd name="T29" fmla="*/ 0 h 47"/>
              <a:gd name="T30" fmla="*/ 21 w 21"/>
              <a:gd name="T31" fmla="*/ 2 h 47"/>
              <a:gd name="T32" fmla="*/ 21 w 21"/>
              <a:gd name="T33" fmla="*/ 6 h 47"/>
              <a:gd name="T34" fmla="*/ 21 w 21"/>
              <a:gd name="T35" fmla="*/ 6 h 47"/>
              <a:gd name="T36" fmla="*/ 17 w 21"/>
              <a:gd name="T37" fmla="*/ 4 h 47"/>
              <a:gd name="T38" fmla="*/ 17 w 21"/>
              <a:gd name="T39" fmla="*/ 4 h 47"/>
              <a:gd name="T40" fmla="*/ 15 w 21"/>
              <a:gd name="T41" fmla="*/ 4 h 47"/>
              <a:gd name="T42" fmla="*/ 15 w 21"/>
              <a:gd name="T43" fmla="*/ 4 h 47"/>
              <a:gd name="T44" fmla="*/ 13 w 21"/>
              <a:gd name="T45" fmla="*/ 4 h 47"/>
              <a:gd name="T46" fmla="*/ 12 w 21"/>
              <a:gd name="T47" fmla="*/ 6 h 47"/>
              <a:gd name="T48" fmla="*/ 12 w 21"/>
              <a:gd name="T49" fmla="*/ 6 h 47"/>
              <a:gd name="T50" fmla="*/ 10 w 21"/>
              <a:gd name="T51" fmla="*/ 14 h 47"/>
              <a:gd name="T52" fmla="*/ 10 w 21"/>
              <a:gd name="T53" fmla="*/ 14 h 47"/>
              <a:gd name="T54" fmla="*/ 19 w 21"/>
              <a:gd name="T55" fmla="*/ 14 h 47"/>
              <a:gd name="T56" fmla="*/ 19 w 21"/>
              <a:gd name="T57" fmla="*/ 18 h 47"/>
              <a:gd name="T58" fmla="*/ 10 w 21"/>
              <a:gd name="T59" fmla="*/ 18 h 47"/>
              <a:gd name="T60" fmla="*/ 10 w 21"/>
              <a:gd name="T61" fmla="*/ 47 h 47"/>
              <a:gd name="T62" fmla="*/ 6 w 21"/>
              <a:gd name="T63" fmla="*/ 47 h 47"/>
              <a:gd name="T64" fmla="*/ 6 w 21"/>
              <a:gd name="T6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47">
                <a:moveTo>
                  <a:pt x="6" y="47"/>
                </a:moveTo>
                <a:lnTo>
                  <a:pt x="6" y="18"/>
                </a:lnTo>
                <a:lnTo>
                  <a:pt x="0" y="18"/>
                </a:lnTo>
                <a:lnTo>
                  <a:pt x="0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8"/>
                </a:lnTo>
                <a:lnTo>
                  <a:pt x="8" y="4"/>
                </a:lnTo>
                <a:lnTo>
                  <a:pt x="8" y="4"/>
                </a:lnTo>
                <a:lnTo>
                  <a:pt x="12" y="2"/>
                </a:lnTo>
                <a:lnTo>
                  <a:pt x="15" y="0"/>
                </a:lnTo>
                <a:lnTo>
                  <a:pt x="15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7" y="4"/>
                </a:lnTo>
                <a:lnTo>
                  <a:pt x="15" y="4"/>
                </a:lnTo>
                <a:lnTo>
                  <a:pt x="15" y="4"/>
                </a:lnTo>
                <a:lnTo>
                  <a:pt x="13" y="4"/>
                </a:lnTo>
                <a:lnTo>
                  <a:pt x="12" y="6"/>
                </a:lnTo>
                <a:lnTo>
                  <a:pt x="12" y="6"/>
                </a:lnTo>
                <a:lnTo>
                  <a:pt x="10" y="14"/>
                </a:lnTo>
                <a:lnTo>
                  <a:pt x="10" y="14"/>
                </a:lnTo>
                <a:lnTo>
                  <a:pt x="19" y="14"/>
                </a:lnTo>
                <a:lnTo>
                  <a:pt x="19" y="18"/>
                </a:lnTo>
                <a:lnTo>
                  <a:pt x="10" y="18"/>
                </a:lnTo>
                <a:lnTo>
                  <a:pt x="10" y="47"/>
                </a:lnTo>
                <a:lnTo>
                  <a:pt x="6" y="47"/>
                </a:lnTo>
                <a:lnTo>
                  <a:pt x="6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6"/>
          <p:cNvSpPr>
            <a:spLocks noEditPoints="1"/>
          </p:cNvSpPr>
          <p:nvPr/>
        </p:nvSpPr>
        <p:spPr bwMode="auto">
          <a:xfrm>
            <a:off x="7137784" y="3165807"/>
            <a:ext cx="49213" cy="52387"/>
          </a:xfrm>
          <a:custGeom>
            <a:avLst/>
            <a:gdLst>
              <a:gd name="T0" fmla="*/ 16 w 31"/>
              <a:gd name="T1" fmla="*/ 33 h 33"/>
              <a:gd name="T2" fmla="*/ 10 w 31"/>
              <a:gd name="T3" fmla="*/ 31 h 33"/>
              <a:gd name="T4" fmla="*/ 4 w 31"/>
              <a:gd name="T5" fmla="*/ 29 h 33"/>
              <a:gd name="T6" fmla="*/ 0 w 31"/>
              <a:gd name="T7" fmla="*/ 23 h 33"/>
              <a:gd name="T8" fmla="*/ 0 w 31"/>
              <a:gd name="T9" fmla="*/ 15 h 33"/>
              <a:gd name="T10" fmla="*/ 0 w 31"/>
              <a:gd name="T11" fmla="*/ 9 h 33"/>
              <a:gd name="T12" fmla="*/ 4 w 31"/>
              <a:gd name="T13" fmla="*/ 4 h 33"/>
              <a:gd name="T14" fmla="*/ 10 w 31"/>
              <a:gd name="T15" fmla="*/ 2 h 33"/>
              <a:gd name="T16" fmla="*/ 16 w 31"/>
              <a:gd name="T17" fmla="*/ 0 h 33"/>
              <a:gd name="T18" fmla="*/ 21 w 31"/>
              <a:gd name="T19" fmla="*/ 2 h 33"/>
              <a:gd name="T20" fmla="*/ 27 w 31"/>
              <a:gd name="T21" fmla="*/ 4 h 33"/>
              <a:gd name="T22" fmla="*/ 31 w 31"/>
              <a:gd name="T23" fmla="*/ 9 h 33"/>
              <a:gd name="T24" fmla="*/ 31 w 31"/>
              <a:gd name="T25" fmla="*/ 15 h 33"/>
              <a:gd name="T26" fmla="*/ 31 w 31"/>
              <a:gd name="T27" fmla="*/ 17 h 33"/>
              <a:gd name="T28" fmla="*/ 4 w 31"/>
              <a:gd name="T29" fmla="*/ 17 h 33"/>
              <a:gd name="T30" fmla="*/ 4 w 31"/>
              <a:gd name="T31" fmla="*/ 23 h 33"/>
              <a:gd name="T32" fmla="*/ 8 w 31"/>
              <a:gd name="T33" fmla="*/ 27 h 33"/>
              <a:gd name="T34" fmla="*/ 12 w 31"/>
              <a:gd name="T35" fmla="*/ 29 h 33"/>
              <a:gd name="T36" fmla="*/ 16 w 31"/>
              <a:gd name="T37" fmla="*/ 31 h 33"/>
              <a:gd name="T38" fmla="*/ 20 w 31"/>
              <a:gd name="T39" fmla="*/ 29 h 33"/>
              <a:gd name="T40" fmla="*/ 21 w 31"/>
              <a:gd name="T41" fmla="*/ 29 h 33"/>
              <a:gd name="T42" fmla="*/ 23 w 31"/>
              <a:gd name="T43" fmla="*/ 27 h 33"/>
              <a:gd name="T44" fmla="*/ 25 w 31"/>
              <a:gd name="T45" fmla="*/ 23 h 33"/>
              <a:gd name="T46" fmla="*/ 29 w 31"/>
              <a:gd name="T47" fmla="*/ 25 h 33"/>
              <a:gd name="T48" fmla="*/ 27 w 31"/>
              <a:gd name="T49" fmla="*/ 29 h 33"/>
              <a:gd name="T50" fmla="*/ 23 w 31"/>
              <a:gd name="T51" fmla="*/ 31 h 33"/>
              <a:gd name="T52" fmla="*/ 20 w 31"/>
              <a:gd name="T53" fmla="*/ 33 h 33"/>
              <a:gd name="T54" fmla="*/ 16 w 31"/>
              <a:gd name="T55" fmla="*/ 33 h 33"/>
              <a:gd name="T56" fmla="*/ 27 w 31"/>
              <a:gd name="T57" fmla="*/ 15 h 33"/>
              <a:gd name="T58" fmla="*/ 25 w 31"/>
              <a:gd name="T59" fmla="*/ 9 h 33"/>
              <a:gd name="T60" fmla="*/ 23 w 31"/>
              <a:gd name="T61" fmla="*/ 6 h 33"/>
              <a:gd name="T62" fmla="*/ 20 w 31"/>
              <a:gd name="T63" fmla="*/ 4 h 33"/>
              <a:gd name="T64" fmla="*/ 16 w 31"/>
              <a:gd name="T65" fmla="*/ 4 h 33"/>
              <a:gd name="T66" fmla="*/ 12 w 31"/>
              <a:gd name="T67" fmla="*/ 4 h 33"/>
              <a:gd name="T68" fmla="*/ 8 w 31"/>
              <a:gd name="T69" fmla="*/ 6 h 33"/>
              <a:gd name="T70" fmla="*/ 4 w 31"/>
              <a:gd name="T71" fmla="*/ 9 h 33"/>
              <a:gd name="T72" fmla="*/ 27 w 31"/>
              <a:gd name="T73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3">
                <a:moveTo>
                  <a:pt x="16" y="33"/>
                </a:moveTo>
                <a:lnTo>
                  <a:pt x="16" y="33"/>
                </a:lnTo>
                <a:lnTo>
                  <a:pt x="10" y="31"/>
                </a:lnTo>
                <a:lnTo>
                  <a:pt x="10" y="31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lnTo>
                  <a:pt x="0" y="9"/>
                </a:lnTo>
                <a:lnTo>
                  <a:pt x="0" y="9"/>
                </a:lnTo>
                <a:lnTo>
                  <a:pt x="4" y="4"/>
                </a:lnTo>
                <a:lnTo>
                  <a:pt x="4" y="4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7" y="4"/>
                </a:lnTo>
                <a:lnTo>
                  <a:pt x="27" y="4"/>
                </a:lnTo>
                <a:lnTo>
                  <a:pt x="31" y="9"/>
                </a:lnTo>
                <a:lnTo>
                  <a:pt x="31" y="9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31"/>
                </a:lnTo>
                <a:lnTo>
                  <a:pt x="16" y="31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5" y="23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3" y="31"/>
                </a:lnTo>
                <a:lnTo>
                  <a:pt x="23" y="31"/>
                </a:lnTo>
                <a:lnTo>
                  <a:pt x="20" y="33"/>
                </a:lnTo>
                <a:lnTo>
                  <a:pt x="20" y="33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5" y="9"/>
                </a:lnTo>
                <a:lnTo>
                  <a:pt x="25" y="9"/>
                </a:lnTo>
                <a:lnTo>
                  <a:pt x="23" y="6"/>
                </a:lnTo>
                <a:lnTo>
                  <a:pt x="23" y="6"/>
                </a:lnTo>
                <a:lnTo>
                  <a:pt x="20" y="4"/>
                </a:lnTo>
                <a:lnTo>
                  <a:pt x="20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4" y="9"/>
                </a:lnTo>
                <a:lnTo>
                  <a:pt x="4" y="9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7"/>
          <p:cNvSpPr>
            <a:spLocks/>
          </p:cNvSpPr>
          <p:nvPr/>
        </p:nvSpPr>
        <p:spPr bwMode="auto">
          <a:xfrm>
            <a:off x="7199696" y="3165807"/>
            <a:ext cx="42863" cy="52387"/>
          </a:xfrm>
          <a:custGeom>
            <a:avLst/>
            <a:gdLst>
              <a:gd name="T0" fmla="*/ 27 w 27"/>
              <a:gd name="T1" fmla="*/ 33 h 33"/>
              <a:gd name="T2" fmla="*/ 21 w 27"/>
              <a:gd name="T3" fmla="*/ 33 h 33"/>
              <a:gd name="T4" fmla="*/ 21 w 27"/>
              <a:gd name="T5" fmla="*/ 15 h 33"/>
              <a:gd name="T6" fmla="*/ 21 w 27"/>
              <a:gd name="T7" fmla="*/ 15 h 33"/>
              <a:gd name="T8" fmla="*/ 21 w 27"/>
              <a:gd name="T9" fmla="*/ 9 h 33"/>
              <a:gd name="T10" fmla="*/ 19 w 27"/>
              <a:gd name="T11" fmla="*/ 6 h 33"/>
              <a:gd name="T12" fmla="*/ 19 w 27"/>
              <a:gd name="T13" fmla="*/ 6 h 33"/>
              <a:gd name="T14" fmla="*/ 17 w 27"/>
              <a:gd name="T15" fmla="*/ 4 h 33"/>
              <a:gd name="T16" fmla="*/ 15 w 27"/>
              <a:gd name="T17" fmla="*/ 4 h 33"/>
              <a:gd name="T18" fmla="*/ 15 w 27"/>
              <a:gd name="T19" fmla="*/ 4 h 33"/>
              <a:gd name="T20" fmla="*/ 11 w 27"/>
              <a:gd name="T21" fmla="*/ 4 h 33"/>
              <a:gd name="T22" fmla="*/ 11 w 27"/>
              <a:gd name="T23" fmla="*/ 4 h 33"/>
              <a:gd name="T24" fmla="*/ 8 w 27"/>
              <a:gd name="T25" fmla="*/ 6 h 33"/>
              <a:gd name="T26" fmla="*/ 8 w 27"/>
              <a:gd name="T27" fmla="*/ 6 h 33"/>
              <a:gd name="T28" fmla="*/ 6 w 27"/>
              <a:gd name="T29" fmla="*/ 9 h 33"/>
              <a:gd name="T30" fmla="*/ 6 w 27"/>
              <a:gd name="T31" fmla="*/ 9 h 33"/>
              <a:gd name="T32" fmla="*/ 4 w 27"/>
              <a:gd name="T33" fmla="*/ 13 h 33"/>
              <a:gd name="T34" fmla="*/ 4 w 27"/>
              <a:gd name="T35" fmla="*/ 33 h 33"/>
              <a:gd name="T36" fmla="*/ 0 w 27"/>
              <a:gd name="T37" fmla="*/ 33 h 33"/>
              <a:gd name="T38" fmla="*/ 0 w 27"/>
              <a:gd name="T39" fmla="*/ 0 h 33"/>
              <a:gd name="T40" fmla="*/ 4 w 27"/>
              <a:gd name="T41" fmla="*/ 0 h 33"/>
              <a:gd name="T42" fmla="*/ 4 w 27"/>
              <a:gd name="T43" fmla="*/ 8 h 33"/>
              <a:gd name="T44" fmla="*/ 4 w 27"/>
              <a:gd name="T45" fmla="*/ 8 h 33"/>
              <a:gd name="T46" fmla="*/ 8 w 27"/>
              <a:gd name="T47" fmla="*/ 2 h 33"/>
              <a:gd name="T48" fmla="*/ 8 w 27"/>
              <a:gd name="T49" fmla="*/ 2 h 33"/>
              <a:gd name="T50" fmla="*/ 17 w 27"/>
              <a:gd name="T51" fmla="*/ 0 h 33"/>
              <a:gd name="T52" fmla="*/ 17 w 27"/>
              <a:gd name="T53" fmla="*/ 0 h 33"/>
              <a:gd name="T54" fmla="*/ 21 w 27"/>
              <a:gd name="T55" fmla="*/ 0 h 33"/>
              <a:gd name="T56" fmla="*/ 21 w 27"/>
              <a:gd name="T57" fmla="*/ 0 h 33"/>
              <a:gd name="T58" fmla="*/ 23 w 27"/>
              <a:gd name="T59" fmla="*/ 4 h 33"/>
              <a:gd name="T60" fmla="*/ 23 w 27"/>
              <a:gd name="T61" fmla="*/ 4 h 33"/>
              <a:gd name="T62" fmla="*/ 25 w 27"/>
              <a:gd name="T63" fmla="*/ 8 h 33"/>
              <a:gd name="T64" fmla="*/ 25 w 27"/>
              <a:gd name="T65" fmla="*/ 8 h 33"/>
              <a:gd name="T66" fmla="*/ 27 w 27"/>
              <a:gd name="T67" fmla="*/ 13 h 33"/>
              <a:gd name="T68" fmla="*/ 27 w 27"/>
              <a:gd name="T69" fmla="*/ 33 h 33"/>
              <a:gd name="T70" fmla="*/ 27 w 27"/>
              <a:gd name="T7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1" y="33"/>
                </a:lnTo>
                <a:lnTo>
                  <a:pt x="21" y="15"/>
                </a:lnTo>
                <a:lnTo>
                  <a:pt x="21" y="15"/>
                </a:lnTo>
                <a:lnTo>
                  <a:pt x="21" y="9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5" y="4"/>
                </a:lnTo>
                <a:lnTo>
                  <a:pt x="15" y="4"/>
                </a:lnTo>
                <a:lnTo>
                  <a:pt x="11" y="4"/>
                </a:lnTo>
                <a:lnTo>
                  <a:pt x="11" y="4"/>
                </a:lnTo>
                <a:lnTo>
                  <a:pt x="8" y="6"/>
                </a:lnTo>
                <a:lnTo>
                  <a:pt x="8" y="6"/>
                </a:lnTo>
                <a:lnTo>
                  <a:pt x="6" y="9"/>
                </a:lnTo>
                <a:lnTo>
                  <a:pt x="6" y="9"/>
                </a:lnTo>
                <a:lnTo>
                  <a:pt x="4" y="13"/>
                </a:lnTo>
                <a:lnTo>
                  <a:pt x="4" y="33"/>
                </a:lnTo>
                <a:lnTo>
                  <a:pt x="0" y="33"/>
                </a:ln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3" y="4"/>
                </a:lnTo>
                <a:lnTo>
                  <a:pt x="23" y="4"/>
                </a:lnTo>
                <a:lnTo>
                  <a:pt x="25" y="8"/>
                </a:lnTo>
                <a:lnTo>
                  <a:pt x="25" y="8"/>
                </a:lnTo>
                <a:lnTo>
                  <a:pt x="27" y="13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"/>
          <p:cNvSpPr>
            <a:spLocks noEditPoints="1"/>
          </p:cNvSpPr>
          <p:nvPr/>
        </p:nvSpPr>
        <p:spPr bwMode="auto">
          <a:xfrm>
            <a:off x="7252084" y="3143582"/>
            <a:ext cx="50800" cy="74612"/>
          </a:xfrm>
          <a:custGeom>
            <a:avLst/>
            <a:gdLst>
              <a:gd name="T0" fmla="*/ 15 w 32"/>
              <a:gd name="T1" fmla="*/ 47 h 47"/>
              <a:gd name="T2" fmla="*/ 9 w 32"/>
              <a:gd name="T3" fmla="*/ 45 h 47"/>
              <a:gd name="T4" fmla="*/ 4 w 32"/>
              <a:gd name="T5" fmla="*/ 43 h 47"/>
              <a:gd name="T6" fmla="*/ 2 w 32"/>
              <a:gd name="T7" fmla="*/ 37 h 47"/>
              <a:gd name="T8" fmla="*/ 0 w 32"/>
              <a:gd name="T9" fmla="*/ 31 h 47"/>
              <a:gd name="T10" fmla="*/ 2 w 32"/>
              <a:gd name="T11" fmla="*/ 23 h 47"/>
              <a:gd name="T12" fmla="*/ 4 w 32"/>
              <a:gd name="T13" fmla="*/ 18 h 47"/>
              <a:gd name="T14" fmla="*/ 9 w 32"/>
              <a:gd name="T15" fmla="*/ 16 h 47"/>
              <a:gd name="T16" fmla="*/ 15 w 32"/>
              <a:gd name="T17" fmla="*/ 14 h 47"/>
              <a:gd name="T18" fmla="*/ 21 w 32"/>
              <a:gd name="T19" fmla="*/ 16 h 47"/>
              <a:gd name="T20" fmla="*/ 27 w 32"/>
              <a:gd name="T21" fmla="*/ 0 h 47"/>
              <a:gd name="T22" fmla="*/ 31 w 32"/>
              <a:gd name="T23" fmla="*/ 41 h 47"/>
              <a:gd name="T24" fmla="*/ 32 w 32"/>
              <a:gd name="T25" fmla="*/ 43 h 47"/>
              <a:gd name="T26" fmla="*/ 32 w 32"/>
              <a:gd name="T27" fmla="*/ 47 h 47"/>
              <a:gd name="T28" fmla="*/ 31 w 32"/>
              <a:gd name="T29" fmla="*/ 47 h 47"/>
              <a:gd name="T30" fmla="*/ 29 w 32"/>
              <a:gd name="T31" fmla="*/ 45 h 47"/>
              <a:gd name="T32" fmla="*/ 27 w 32"/>
              <a:gd name="T33" fmla="*/ 41 h 47"/>
              <a:gd name="T34" fmla="*/ 23 w 32"/>
              <a:gd name="T35" fmla="*/ 45 h 47"/>
              <a:gd name="T36" fmla="*/ 15 w 32"/>
              <a:gd name="T37" fmla="*/ 47 h 47"/>
              <a:gd name="T38" fmla="*/ 17 w 32"/>
              <a:gd name="T39" fmla="*/ 43 h 47"/>
              <a:gd name="T40" fmla="*/ 19 w 32"/>
              <a:gd name="T41" fmla="*/ 43 h 47"/>
              <a:gd name="T42" fmla="*/ 23 w 32"/>
              <a:gd name="T43" fmla="*/ 41 h 47"/>
              <a:gd name="T44" fmla="*/ 25 w 32"/>
              <a:gd name="T45" fmla="*/ 39 h 47"/>
              <a:gd name="T46" fmla="*/ 27 w 32"/>
              <a:gd name="T47" fmla="*/ 35 h 47"/>
              <a:gd name="T48" fmla="*/ 27 w 32"/>
              <a:gd name="T49" fmla="*/ 25 h 47"/>
              <a:gd name="T50" fmla="*/ 25 w 32"/>
              <a:gd name="T51" fmla="*/ 22 h 47"/>
              <a:gd name="T52" fmla="*/ 23 w 32"/>
              <a:gd name="T53" fmla="*/ 20 h 47"/>
              <a:gd name="T54" fmla="*/ 19 w 32"/>
              <a:gd name="T55" fmla="*/ 18 h 47"/>
              <a:gd name="T56" fmla="*/ 15 w 32"/>
              <a:gd name="T57" fmla="*/ 18 h 47"/>
              <a:gd name="T58" fmla="*/ 11 w 32"/>
              <a:gd name="T59" fmla="*/ 18 h 47"/>
              <a:gd name="T60" fmla="*/ 7 w 32"/>
              <a:gd name="T61" fmla="*/ 22 h 47"/>
              <a:gd name="T62" fmla="*/ 5 w 32"/>
              <a:gd name="T63" fmla="*/ 25 h 47"/>
              <a:gd name="T64" fmla="*/ 4 w 32"/>
              <a:gd name="T65" fmla="*/ 31 h 47"/>
              <a:gd name="T66" fmla="*/ 5 w 32"/>
              <a:gd name="T67" fmla="*/ 35 h 47"/>
              <a:gd name="T68" fmla="*/ 7 w 32"/>
              <a:gd name="T69" fmla="*/ 39 h 47"/>
              <a:gd name="T70" fmla="*/ 11 w 32"/>
              <a:gd name="T71" fmla="*/ 43 h 47"/>
              <a:gd name="T72" fmla="*/ 17 w 32"/>
              <a:gd name="T73" fmla="*/ 4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47">
                <a:moveTo>
                  <a:pt x="15" y="47"/>
                </a:moveTo>
                <a:lnTo>
                  <a:pt x="15" y="47"/>
                </a:lnTo>
                <a:lnTo>
                  <a:pt x="9" y="45"/>
                </a:lnTo>
                <a:lnTo>
                  <a:pt x="9" y="45"/>
                </a:lnTo>
                <a:lnTo>
                  <a:pt x="4" y="43"/>
                </a:lnTo>
                <a:lnTo>
                  <a:pt x="4" y="43"/>
                </a:lnTo>
                <a:lnTo>
                  <a:pt x="2" y="37"/>
                </a:lnTo>
                <a:lnTo>
                  <a:pt x="2" y="37"/>
                </a:lnTo>
                <a:lnTo>
                  <a:pt x="0" y="31"/>
                </a:lnTo>
                <a:lnTo>
                  <a:pt x="0" y="31"/>
                </a:lnTo>
                <a:lnTo>
                  <a:pt x="2" y="23"/>
                </a:lnTo>
                <a:lnTo>
                  <a:pt x="2" y="23"/>
                </a:lnTo>
                <a:lnTo>
                  <a:pt x="4" y="18"/>
                </a:lnTo>
                <a:lnTo>
                  <a:pt x="4" y="18"/>
                </a:lnTo>
                <a:lnTo>
                  <a:pt x="9" y="16"/>
                </a:lnTo>
                <a:lnTo>
                  <a:pt x="9" y="16"/>
                </a:lnTo>
                <a:lnTo>
                  <a:pt x="15" y="14"/>
                </a:lnTo>
                <a:lnTo>
                  <a:pt x="15" y="14"/>
                </a:lnTo>
                <a:lnTo>
                  <a:pt x="21" y="16"/>
                </a:lnTo>
                <a:lnTo>
                  <a:pt x="21" y="16"/>
                </a:lnTo>
                <a:lnTo>
                  <a:pt x="27" y="22"/>
                </a:lnTo>
                <a:lnTo>
                  <a:pt x="27" y="0"/>
                </a:lnTo>
                <a:lnTo>
                  <a:pt x="31" y="0"/>
                </a:lnTo>
                <a:lnTo>
                  <a:pt x="31" y="41"/>
                </a:lnTo>
                <a:lnTo>
                  <a:pt x="31" y="41"/>
                </a:lnTo>
                <a:lnTo>
                  <a:pt x="32" y="43"/>
                </a:lnTo>
                <a:lnTo>
                  <a:pt x="32" y="47"/>
                </a:lnTo>
                <a:lnTo>
                  <a:pt x="32" y="47"/>
                </a:lnTo>
                <a:lnTo>
                  <a:pt x="31" y="47"/>
                </a:lnTo>
                <a:lnTo>
                  <a:pt x="31" y="47"/>
                </a:lnTo>
                <a:lnTo>
                  <a:pt x="29" y="45"/>
                </a:lnTo>
                <a:lnTo>
                  <a:pt x="29" y="45"/>
                </a:lnTo>
                <a:lnTo>
                  <a:pt x="27" y="43"/>
                </a:lnTo>
                <a:lnTo>
                  <a:pt x="27" y="41"/>
                </a:lnTo>
                <a:lnTo>
                  <a:pt x="27" y="41"/>
                </a:lnTo>
                <a:lnTo>
                  <a:pt x="23" y="45"/>
                </a:lnTo>
                <a:lnTo>
                  <a:pt x="23" y="45"/>
                </a:lnTo>
                <a:lnTo>
                  <a:pt x="15" y="47"/>
                </a:lnTo>
                <a:lnTo>
                  <a:pt x="15" y="47"/>
                </a:lnTo>
                <a:close/>
                <a:moveTo>
                  <a:pt x="17" y="43"/>
                </a:moveTo>
                <a:lnTo>
                  <a:pt x="17" y="43"/>
                </a:lnTo>
                <a:lnTo>
                  <a:pt x="19" y="43"/>
                </a:lnTo>
                <a:lnTo>
                  <a:pt x="19" y="43"/>
                </a:lnTo>
                <a:lnTo>
                  <a:pt x="23" y="41"/>
                </a:lnTo>
                <a:lnTo>
                  <a:pt x="23" y="41"/>
                </a:lnTo>
                <a:lnTo>
                  <a:pt x="25" y="39"/>
                </a:lnTo>
                <a:lnTo>
                  <a:pt x="25" y="39"/>
                </a:lnTo>
                <a:lnTo>
                  <a:pt x="27" y="35"/>
                </a:lnTo>
                <a:lnTo>
                  <a:pt x="27" y="25"/>
                </a:lnTo>
                <a:lnTo>
                  <a:pt x="27" y="25"/>
                </a:lnTo>
                <a:lnTo>
                  <a:pt x="25" y="22"/>
                </a:lnTo>
                <a:lnTo>
                  <a:pt x="25" y="22"/>
                </a:lnTo>
                <a:lnTo>
                  <a:pt x="23" y="20"/>
                </a:lnTo>
                <a:lnTo>
                  <a:pt x="23" y="20"/>
                </a:lnTo>
                <a:lnTo>
                  <a:pt x="19" y="18"/>
                </a:lnTo>
                <a:lnTo>
                  <a:pt x="19" y="18"/>
                </a:lnTo>
                <a:lnTo>
                  <a:pt x="15" y="18"/>
                </a:lnTo>
                <a:lnTo>
                  <a:pt x="15" y="18"/>
                </a:lnTo>
                <a:lnTo>
                  <a:pt x="11" y="18"/>
                </a:lnTo>
                <a:lnTo>
                  <a:pt x="11" y="18"/>
                </a:lnTo>
                <a:lnTo>
                  <a:pt x="7" y="22"/>
                </a:lnTo>
                <a:lnTo>
                  <a:pt x="7" y="22"/>
                </a:lnTo>
                <a:lnTo>
                  <a:pt x="5" y="25"/>
                </a:lnTo>
                <a:lnTo>
                  <a:pt x="5" y="25"/>
                </a:lnTo>
                <a:lnTo>
                  <a:pt x="4" y="31"/>
                </a:lnTo>
                <a:lnTo>
                  <a:pt x="4" y="31"/>
                </a:lnTo>
                <a:lnTo>
                  <a:pt x="5" y="35"/>
                </a:lnTo>
                <a:lnTo>
                  <a:pt x="5" y="35"/>
                </a:lnTo>
                <a:lnTo>
                  <a:pt x="7" y="39"/>
                </a:lnTo>
                <a:lnTo>
                  <a:pt x="7" y="39"/>
                </a:lnTo>
                <a:lnTo>
                  <a:pt x="11" y="43"/>
                </a:lnTo>
                <a:lnTo>
                  <a:pt x="11" y="43"/>
                </a:lnTo>
                <a:lnTo>
                  <a:pt x="17" y="43"/>
                </a:lnTo>
                <a:lnTo>
                  <a:pt x="17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/>
          <p:cNvSpPr>
            <a:spLocks noEditPoints="1"/>
          </p:cNvSpPr>
          <p:nvPr/>
        </p:nvSpPr>
        <p:spPr bwMode="auto">
          <a:xfrm>
            <a:off x="7337809" y="3165807"/>
            <a:ext cx="46038" cy="52387"/>
          </a:xfrm>
          <a:custGeom>
            <a:avLst/>
            <a:gdLst>
              <a:gd name="T0" fmla="*/ 11 w 29"/>
              <a:gd name="T1" fmla="*/ 33 h 33"/>
              <a:gd name="T2" fmla="*/ 6 w 29"/>
              <a:gd name="T3" fmla="*/ 33 h 33"/>
              <a:gd name="T4" fmla="*/ 4 w 29"/>
              <a:gd name="T5" fmla="*/ 31 h 33"/>
              <a:gd name="T6" fmla="*/ 0 w 29"/>
              <a:gd name="T7" fmla="*/ 27 h 33"/>
              <a:gd name="T8" fmla="*/ 0 w 29"/>
              <a:gd name="T9" fmla="*/ 23 h 33"/>
              <a:gd name="T10" fmla="*/ 0 w 29"/>
              <a:gd name="T11" fmla="*/ 19 h 33"/>
              <a:gd name="T12" fmla="*/ 4 w 29"/>
              <a:gd name="T13" fmla="*/ 15 h 33"/>
              <a:gd name="T14" fmla="*/ 7 w 29"/>
              <a:gd name="T15" fmla="*/ 13 h 33"/>
              <a:gd name="T16" fmla="*/ 13 w 29"/>
              <a:gd name="T17" fmla="*/ 13 h 33"/>
              <a:gd name="T18" fmla="*/ 19 w 29"/>
              <a:gd name="T19" fmla="*/ 13 h 33"/>
              <a:gd name="T20" fmla="*/ 23 w 29"/>
              <a:gd name="T21" fmla="*/ 11 h 33"/>
              <a:gd name="T22" fmla="*/ 23 w 29"/>
              <a:gd name="T23" fmla="*/ 8 h 33"/>
              <a:gd name="T24" fmla="*/ 21 w 29"/>
              <a:gd name="T25" fmla="*/ 6 h 33"/>
              <a:gd name="T26" fmla="*/ 13 w 29"/>
              <a:gd name="T27" fmla="*/ 2 h 33"/>
              <a:gd name="T28" fmla="*/ 9 w 29"/>
              <a:gd name="T29" fmla="*/ 4 h 33"/>
              <a:gd name="T30" fmla="*/ 4 w 29"/>
              <a:gd name="T31" fmla="*/ 6 h 33"/>
              <a:gd name="T32" fmla="*/ 2 w 29"/>
              <a:gd name="T33" fmla="*/ 4 h 33"/>
              <a:gd name="T34" fmla="*/ 13 w 29"/>
              <a:gd name="T35" fmla="*/ 0 h 33"/>
              <a:gd name="T36" fmla="*/ 19 w 29"/>
              <a:gd name="T37" fmla="*/ 0 h 33"/>
              <a:gd name="T38" fmla="*/ 23 w 29"/>
              <a:gd name="T39" fmla="*/ 4 h 33"/>
              <a:gd name="T40" fmla="*/ 27 w 29"/>
              <a:gd name="T41" fmla="*/ 11 h 33"/>
              <a:gd name="T42" fmla="*/ 27 w 29"/>
              <a:gd name="T43" fmla="*/ 27 h 33"/>
              <a:gd name="T44" fmla="*/ 29 w 29"/>
              <a:gd name="T45" fmla="*/ 33 h 33"/>
              <a:gd name="T46" fmla="*/ 27 w 29"/>
              <a:gd name="T47" fmla="*/ 33 h 33"/>
              <a:gd name="T48" fmla="*/ 25 w 29"/>
              <a:gd name="T49" fmla="*/ 33 h 33"/>
              <a:gd name="T50" fmla="*/ 23 w 29"/>
              <a:gd name="T51" fmla="*/ 29 h 33"/>
              <a:gd name="T52" fmla="*/ 23 w 29"/>
              <a:gd name="T53" fmla="*/ 27 h 33"/>
              <a:gd name="T54" fmla="*/ 17 w 29"/>
              <a:gd name="T55" fmla="*/ 31 h 33"/>
              <a:gd name="T56" fmla="*/ 11 w 29"/>
              <a:gd name="T57" fmla="*/ 33 h 33"/>
              <a:gd name="T58" fmla="*/ 11 w 29"/>
              <a:gd name="T59" fmla="*/ 31 h 33"/>
              <a:gd name="T60" fmla="*/ 17 w 29"/>
              <a:gd name="T61" fmla="*/ 29 h 33"/>
              <a:gd name="T62" fmla="*/ 21 w 29"/>
              <a:gd name="T63" fmla="*/ 25 h 33"/>
              <a:gd name="T64" fmla="*/ 23 w 29"/>
              <a:gd name="T65" fmla="*/ 25 h 33"/>
              <a:gd name="T66" fmla="*/ 23 w 29"/>
              <a:gd name="T67" fmla="*/ 17 h 33"/>
              <a:gd name="T68" fmla="*/ 19 w 29"/>
              <a:gd name="T69" fmla="*/ 17 h 33"/>
              <a:gd name="T70" fmla="*/ 13 w 29"/>
              <a:gd name="T71" fmla="*/ 15 h 33"/>
              <a:gd name="T72" fmla="*/ 6 w 29"/>
              <a:gd name="T73" fmla="*/ 17 h 33"/>
              <a:gd name="T74" fmla="*/ 4 w 29"/>
              <a:gd name="T75" fmla="*/ 19 h 33"/>
              <a:gd name="T76" fmla="*/ 4 w 29"/>
              <a:gd name="T77" fmla="*/ 23 h 33"/>
              <a:gd name="T78" fmla="*/ 4 w 29"/>
              <a:gd name="T79" fmla="*/ 25 h 33"/>
              <a:gd name="T80" fmla="*/ 6 w 29"/>
              <a:gd name="T81" fmla="*/ 27 h 33"/>
              <a:gd name="T82" fmla="*/ 7 w 29"/>
              <a:gd name="T83" fmla="*/ 29 h 33"/>
              <a:gd name="T84" fmla="*/ 11 w 29"/>
              <a:gd name="T85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1" y="33"/>
                </a:moveTo>
                <a:lnTo>
                  <a:pt x="11" y="33"/>
                </a:lnTo>
                <a:lnTo>
                  <a:pt x="6" y="33"/>
                </a:lnTo>
                <a:lnTo>
                  <a:pt x="6" y="33"/>
                </a:lnTo>
                <a:lnTo>
                  <a:pt x="4" y="31"/>
                </a:lnTo>
                <a:lnTo>
                  <a:pt x="4" y="31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0" y="19"/>
                </a:lnTo>
                <a:lnTo>
                  <a:pt x="0" y="19"/>
                </a:lnTo>
                <a:lnTo>
                  <a:pt x="4" y="15"/>
                </a:lnTo>
                <a:lnTo>
                  <a:pt x="4" y="15"/>
                </a:lnTo>
                <a:lnTo>
                  <a:pt x="7" y="13"/>
                </a:lnTo>
                <a:lnTo>
                  <a:pt x="7" y="13"/>
                </a:lnTo>
                <a:lnTo>
                  <a:pt x="13" y="13"/>
                </a:lnTo>
                <a:lnTo>
                  <a:pt x="13" y="13"/>
                </a:lnTo>
                <a:lnTo>
                  <a:pt x="19" y="13"/>
                </a:lnTo>
                <a:lnTo>
                  <a:pt x="19" y="13"/>
                </a:lnTo>
                <a:lnTo>
                  <a:pt x="23" y="15"/>
                </a:lnTo>
                <a:lnTo>
                  <a:pt x="23" y="11"/>
                </a:lnTo>
                <a:lnTo>
                  <a:pt x="23" y="11"/>
                </a:lnTo>
                <a:lnTo>
                  <a:pt x="23" y="8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3" y="2"/>
                </a:lnTo>
                <a:lnTo>
                  <a:pt x="13" y="2"/>
                </a:lnTo>
                <a:lnTo>
                  <a:pt x="9" y="4"/>
                </a:lnTo>
                <a:lnTo>
                  <a:pt x="9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7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3" y="4"/>
                </a:lnTo>
                <a:lnTo>
                  <a:pt x="27" y="8"/>
                </a:lnTo>
                <a:lnTo>
                  <a:pt x="27" y="11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3"/>
                </a:lnTo>
                <a:lnTo>
                  <a:pt x="25" y="33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7" y="31"/>
                </a:lnTo>
                <a:lnTo>
                  <a:pt x="17" y="31"/>
                </a:lnTo>
                <a:lnTo>
                  <a:pt x="11" y="33"/>
                </a:lnTo>
                <a:lnTo>
                  <a:pt x="11" y="33"/>
                </a:lnTo>
                <a:close/>
                <a:moveTo>
                  <a:pt x="11" y="31"/>
                </a:moveTo>
                <a:lnTo>
                  <a:pt x="11" y="31"/>
                </a:lnTo>
                <a:lnTo>
                  <a:pt x="17" y="29"/>
                </a:lnTo>
                <a:lnTo>
                  <a:pt x="17" y="29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19" y="17"/>
                </a:lnTo>
                <a:lnTo>
                  <a:pt x="19" y="17"/>
                </a:lnTo>
                <a:lnTo>
                  <a:pt x="13" y="15"/>
                </a:lnTo>
                <a:lnTo>
                  <a:pt x="13" y="15"/>
                </a:lnTo>
                <a:lnTo>
                  <a:pt x="6" y="17"/>
                </a:lnTo>
                <a:lnTo>
                  <a:pt x="6" y="17"/>
                </a:lnTo>
                <a:lnTo>
                  <a:pt x="4" y="19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7"/>
                </a:lnTo>
                <a:lnTo>
                  <a:pt x="6" y="27"/>
                </a:lnTo>
                <a:lnTo>
                  <a:pt x="7" y="29"/>
                </a:lnTo>
                <a:lnTo>
                  <a:pt x="7" y="29"/>
                </a:lnTo>
                <a:lnTo>
                  <a:pt x="11" y="31"/>
                </a:lnTo>
                <a:lnTo>
                  <a:pt x="11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0"/>
          <p:cNvSpPr>
            <a:spLocks/>
          </p:cNvSpPr>
          <p:nvPr/>
        </p:nvSpPr>
        <p:spPr bwMode="auto">
          <a:xfrm>
            <a:off x="7394959" y="3165807"/>
            <a:ext cx="46038" cy="52387"/>
          </a:xfrm>
          <a:custGeom>
            <a:avLst/>
            <a:gdLst>
              <a:gd name="T0" fmla="*/ 10 w 29"/>
              <a:gd name="T1" fmla="*/ 33 h 33"/>
              <a:gd name="T2" fmla="*/ 10 w 29"/>
              <a:gd name="T3" fmla="*/ 33 h 33"/>
              <a:gd name="T4" fmla="*/ 6 w 29"/>
              <a:gd name="T5" fmla="*/ 33 h 33"/>
              <a:gd name="T6" fmla="*/ 2 w 29"/>
              <a:gd name="T7" fmla="*/ 29 h 33"/>
              <a:gd name="T8" fmla="*/ 2 w 29"/>
              <a:gd name="T9" fmla="*/ 29 h 33"/>
              <a:gd name="T10" fmla="*/ 0 w 29"/>
              <a:gd name="T11" fmla="*/ 25 h 33"/>
              <a:gd name="T12" fmla="*/ 0 w 29"/>
              <a:gd name="T13" fmla="*/ 19 h 33"/>
              <a:gd name="T14" fmla="*/ 0 w 29"/>
              <a:gd name="T15" fmla="*/ 0 h 33"/>
              <a:gd name="T16" fmla="*/ 4 w 29"/>
              <a:gd name="T17" fmla="*/ 0 h 33"/>
              <a:gd name="T18" fmla="*/ 4 w 29"/>
              <a:gd name="T19" fmla="*/ 19 h 33"/>
              <a:gd name="T20" fmla="*/ 4 w 29"/>
              <a:gd name="T21" fmla="*/ 19 h 33"/>
              <a:gd name="T22" fmla="*/ 4 w 29"/>
              <a:gd name="T23" fmla="*/ 23 h 33"/>
              <a:gd name="T24" fmla="*/ 6 w 29"/>
              <a:gd name="T25" fmla="*/ 27 h 33"/>
              <a:gd name="T26" fmla="*/ 8 w 29"/>
              <a:gd name="T27" fmla="*/ 29 h 33"/>
              <a:gd name="T28" fmla="*/ 12 w 29"/>
              <a:gd name="T29" fmla="*/ 29 h 33"/>
              <a:gd name="T30" fmla="*/ 12 w 29"/>
              <a:gd name="T31" fmla="*/ 29 h 33"/>
              <a:gd name="T32" fmla="*/ 16 w 29"/>
              <a:gd name="T33" fmla="*/ 29 h 33"/>
              <a:gd name="T34" fmla="*/ 16 w 29"/>
              <a:gd name="T35" fmla="*/ 29 h 33"/>
              <a:gd name="T36" fmla="*/ 18 w 29"/>
              <a:gd name="T37" fmla="*/ 27 h 33"/>
              <a:gd name="T38" fmla="*/ 18 w 29"/>
              <a:gd name="T39" fmla="*/ 27 h 33"/>
              <a:gd name="T40" fmla="*/ 22 w 29"/>
              <a:gd name="T41" fmla="*/ 25 h 33"/>
              <a:gd name="T42" fmla="*/ 22 w 29"/>
              <a:gd name="T43" fmla="*/ 25 h 33"/>
              <a:gd name="T44" fmla="*/ 24 w 29"/>
              <a:gd name="T45" fmla="*/ 21 h 33"/>
              <a:gd name="T46" fmla="*/ 24 w 29"/>
              <a:gd name="T47" fmla="*/ 0 h 33"/>
              <a:gd name="T48" fmla="*/ 27 w 29"/>
              <a:gd name="T49" fmla="*/ 0 h 33"/>
              <a:gd name="T50" fmla="*/ 27 w 29"/>
              <a:gd name="T51" fmla="*/ 27 h 33"/>
              <a:gd name="T52" fmla="*/ 27 w 29"/>
              <a:gd name="T53" fmla="*/ 27 h 33"/>
              <a:gd name="T54" fmla="*/ 29 w 29"/>
              <a:gd name="T55" fmla="*/ 29 h 33"/>
              <a:gd name="T56" fmla="*/ 29 w 29"/>
              <a:gd name="T57" fmla="*/ 33 h 33"/>
              <a:gd name="T58" fmla="*/ 29 w 29"/>
              <a:gd name="T59" fmla="*/ 33 h 33"/>
              <a:gd name="T60" fmla="*/ 27 w 29"/>
              <a:gd name="T61" fmla="*/ 33 h 33"/>
              <a:gd name="T62" fmla="*/ 27 w 29"/>
              <a:gd name="T63" fmla="*/ 33 h 33"/>
              <a:gd name="T64" fmla="*/ 27 w 29"/>
              <a:gd name="T65" fmla="*/ 33 h 33"/>
              <a:gd name="T66" fmla="*/ 27 w 29"/>
              <a:gd name="T67" fmla="*/ 33 h 33"/>
              <a:gd name="T68" fmla="*/ 24 w 29"/>
              <a:gd name="T69" fmla="*/ 31 h 33"/>
              <a:gd name="T70" fmla="*/ 24 w 29"/>
              <a:gd name="T71" fmla="*/ 31 h 33"/>
              <a:gd name="T72" fmla="*/ 24 w 29"/>
              <a:gd name="T73" fmla="*/ 29 h 33"/>
              <a:gd name="T74" fmla="*/ 24 w 29"/>
              <a:gd name="T75" fmla="*/ 25 h 33"/>
              <a:gd name="T76" fmla="*/ 24 w 29"/>
              <a:gd name="T77" fmla="*/ 25 h 33"/>
              <a:gd name="T78" fmla="*/ 18 w 29"/>
              <a:gd name="T79" fmla="*/ 31 h 33"/>
              <a:gd name="T80" fmla="*/ 18 w 29"/>
              <a:gd name="T81" fmla="*/ 31 h 33"/>
              <a:gd name="T82" fmla="*/ 10 w 29"/>
              <a:gd name="T83" fmla="*/ 33 h 33"/>
              <a:gd name="T84" fmla="*/ 10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0" y="33"/>
                </a:moveTo>
                <a:lnTo>
                  <a:pt x="10" y="33"/>
                </a:lnTo>
                <a:lnTo>
                  <a:pt x="6" y="33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19"/>
                </a:lnTo>
                <a:lnTo>
                  <a:pt x="0" y="0"/>
                </a:lnTo>
                <a:lnTo>
                  <a:pt x="4" y="0"/>
                </a:lnTo>
                <a:lnTo>
                  <a:pt x="4" y="19"/>
                </a:lnTo>
                <a:lnTo>
                  <a:pt x="4" y="19"/>
                </a:lnTo>
                <a:lnTo>
                  <a:pt x="4" y="23"/>
                </a:lnTo>
                <a:lnTo>
                  <a:pt x="6" y="27"/>
                </a:lnTo>
                <a:lnTo>
                  <a:pt x="8" y="29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lnTo>
                  <a:pt x="18" y="27"/>
                </a:lnTo>
                <a:lnTo>
                  <a:pt x="18" y="27"/>
                </a:lnTo>
                <a:lnTo>
                  <a:pt x="22" y="25"/>
                </a:lnTo>
                <a:lnTo>
                  <a:pt x="22" y="25"/>
                </a:lnTo>
                <a:lnTo>
                  <a:pt x="24" y="21"/>
                </a:lnTo>
                <a:lnTo>
                  <a:pt x="24" y="0"/>
                </a:lnTo>
                <a:lnTo>
                  <a:pt x="27" y="0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4" y="31"/>
                </a:lnTo>
                <a:lnTo>
                  <a:pt x="24" y="31"/>
                </a:lnTo>
                <a:lnTo>
                  <a:pt x="24" y="29"/>
                </a:lnTo>
                <a:lnTo>
                  <a:pt x="24" y="25"/>
                </a:lnTo>
                <a:lnTo>
                  <a:pt x="24" y="25"/>
                </a:lnTo>
                <a:lnTo>
                  <a:pt x="18" y="31"/>
                </a:lnTo>
                <a:lnTo>
                  <a:pt x="18" y="31"/>
                </a:lnTo>
                <a:lnTo>
                  <a:pt x="10" y="33"/>
                </a:lnTo>
                <a:lnTo>
                  <a:pt x="10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1"/>
          <p:cNvSpPr>
            <a:spLocks noEditPoints="1"/>
          </p:cNvSpPr>
          <p:nvPr/>
        </p:nvSpPr>
        <p:spPr bwMode="auto">
          <a:xfrm>
            <a:off x="7450521" y="3165807"/>
            <a:ext cx="49213" cy="73025"/>
          </a:xfrm>
          <a:custGeom>
            <a:avLst/>
            <a:gdLst>
              <a:gd name="T0" fmla="*/ 16 w 31"/>
              <a:gd name="T1" fmla="*/ 33 h 46"/>
              <a:gd name="T2" fmla="*/ 8 w 31"/>
              <a:gd name="T3" fmla="*/ 31 h 46"/>
              <a:gd name="T4" fmla="*/ 4 w 31"/>
              <a:gd name="T5" fmla="*/ 27 h 46"/>
              <a:gd name="T6" fmla="*/ 0 w 31"/>
              <a:gd name="T7" fmla="*/ 23 h 46"/>
              <a:gd name="T8" fmla="*/ 0 w 31"/>
              <a:gd name="T9" fmla="*/ 17 h 46"/>
              <a:gd name="T10" fmla="*/ 0 w 31"/>
              <a:gd name="T11" fmla="*/ 9 h 46"/>
              <a:gd name="T12" fmla="*/ 4 w 31"/>
              <a:gd name="T13" fmla="*/ 4 h 46"/>
              <a:gd name="T14" fmla="*/ 8 w 31"/>
              <a:gd name="T15" fmla="*/ 2 h 46"/>
              <a:gd name="T16" fmla="*/ 14 w 31"/>
              <a:gd name="T17" fmla="*/ 0 h 46"/>
              <a:gd name="T18" fmla="*/ 21 w 31"/>
              <a:gd name="T19" fmla="*/ 2 h 46"/>
              <a:gd name="T20" fmla="*/ 27 w 31"/>
              <a:gd name="T21" fmla="*/ 0 h 46"/>
              <a:gd name="T22" fmla="*/ 31 w 31"/>
              <a:gd name="T23" fmla="*/ 33 h 46"/>
              <a:gd name="T24" fmla="*/ 29 w 31"/>
              <a:gd name="T25" fmla="*/ 38 h 46"/>
              <a:gd name="T26" fmla="*/ 25 w 31"/>
              <a:gd name="T27" fmla="*/ 42 h 46"/>
              <a:gd name="T28" fmla="*/ 21 w 31"/>
              <a:gd name="T29" fmla="*/ 46 h 46"/>
              <a:gd name="T30" fmla="*/ 16 w 31"/>
              <a:gd name="T31" fmla="*/ 46 h 46"/>
              <a:gd name="T32" fmla="*/ 10 w 31"/>
              <a:gd name="T33" fmla="*/ 46 h 46"/>
              <a:gd name="T34" fmla="*/ 6 w 31"/>
              <a:gd name="T35" fmla="*/ 44 h 46"/>
              <a:gd name="T36" fmla="*/ 2 w 31"/>
              <a:gd name="T37" fmla="*/ 37 h 46"/>
              <a:gd name="T38" fmla="*/ 8 w 31"/>
              <a:gd name="T39" fmla="*/ 42 h 46"/>
              <a:gd name="T40" fmla="*/ 16 w 31"/>
              <a:gd name="T41" fmla="*/ 42 h 46"/>
              <a:gd name="T42" fmla="*/ 19 w 31"/>
              <a:gd name="T43" fmla="*/ 42 h 46"/>
              <a:gd name="T44" fmla="*/ 23 w 31"/>
              <a:gd name="T45" fmla="*/ 40 h 46"/>
              <a:gd name="T46" fmla="*/ 25 w 31"/>
              <a:gd name="T47" fmla="*/ 37 h 46"/>
              <a:gd name="T48" fmla="*/ 27 w 31"/>
              <a:gd name="T49" fmla="*/ 33 h 46"/>
              <a:gd name="T50" fmla="*/ 27 w 31"/>
              <a:gd name="T51" fmla="*/ 27 h 46"/>
              <a:gd name="T52" fmla="*/ 21 w 31"/>
              <a:gd name="T53" fmla="*/ 31 h 46"/>
              <a:gd name="T54" fmla="*/ 16 w 31"/>
              <a:gd name="T55" fmla="*/ 33 h 46"/>
              <a:gd name="T56" fmla="*/ 16 w 31"/>
              <a:gd name="T57" fmla="*/ 29 h 46"/>
              <a:gd name="T58" fmla="*/ 19 w 31"/>
              <a:gd name="T59" fmla="*/ 29 h 46"/>
              <a:gd name="T60" fmla="*/ 23 w 31"/>
              <a:gd name="T61" fmla="*/ 27 h 46"/>
              <a:gd name="T62" fmla="*/ 25 w 31"/>
              <a:gd name="T63" fmla="*/ 25 h 46"/>
              <a:gd name="T64" fmla="*/ 27 w 31"/>
              <a:gd name="T65" fmla="*/ 11 h 46"/>
              <a:gd name="T66" fmla="*/ 25 w 31"/>
              <a:gd name="T67" fmla="*/ 8 h 46"/>
              <a:gd name="T68" fmla="*/ 21 w 31"/>
              <a:gd name="T69" fmla="*/ 6 h 46"/>
              <a:gd name="T70" fmla="*/ 19 w 31"/>
              <a:gd name="T71" fmla="*/ 4 h 46"/>
              <a:gd name="T72" fmla="*/ 16 w 31"/>
              <a:gd name="T73" fmla="*/ 4 h 46"/>
              <a:gd name="T74" fmla="*/ 10 w 31"/>
              <a:gd name="T75" fmla="*/ 4 h 46"/>
              <a:gd name="T76" fmla="*/ 6 w 31"/>
              <a:gd name="T77" fmla="*/ 8 h 46"/>
              <a:gd name="T78" fmla="*/ 4 w 31"/>
              <a:gd name="T79" fmla="*/ 11 h 46"/>
              <a:gd name="T80" fmla="*/ 4 w 31"/>
              <a:gd name="T81" fmla="*/ 17 h 46"/>
              <a:gd name="T82" fmla="*/ 4 w 31"/>
              <a:gd name="T83" fmla="*/ 21 h 46"/>
              <a:gd name="T84" fmla="*/ 8 w 31"/>
              <a:gd name="T85" fmla="*/ 25 h 46"/>
              <a:gd name="T86" fmla="*/ 12 w 31"/>
              <a:gd name="T87" fmla="*/ 29 h 46"/>
              <a:gd name="T88" fmla="*/ 16 w 31"/>
              <a:gd name="T89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" h="46">
                <a:moveTo>
                  <a:pt x="16" y="33"/>
                </a:moveTo>
                <a:lnTo>
                  <a:pt x="16" y="33"/>
                </a:lnTo>
                <a:lnTo>
                  <a:pt x="8" y="31"/>
                </a:lnTo>
                <a:lnTo>
                  <a:pt x="8" y="31"/>
                </a:lnTo>
                <a:lnTo>
                  <a:pt x="4" y="27"/>
                </a:lnTo>
                <a:lnTo>
                  <a:pt x="4" y="27"/>
                </a:lnTo>
                <a:lnTo>
                  <a:pt x="0" y="23"/>
                </a:lnTo>
                <a:lnTo>
                  <a:pt x="0" y="23"/>
                </a:lnTo>
                <a:lnTo>
                  <a:pt x="0" y="17"/>
                </a:lnTo>
                <a:lnTo>
                  <a:pt x="0" y="17"/>
                </a:lnTo>
                <a:lnTo>
                  <a:pt x="0" y="9"/>
                </a:lnTo>
                <a:lnTo>
                  <a:pt x="0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7" y="8"/>
                </a:lnTo>
                <a:lnTo>
                  <a:pt x="27" y="0"/>
                </a:lnTo>
                <a:lnTo>
                  <a:pt x="31" y="0"/>
                </a:lnTo>
                <a:lnTo>
                  <a:pt x="31" y="33"/>
                </a:lnTo>
                <a:lnTo>
                  <a:pt x="31" y="33"/>
                </a:lnTo>
                <a:lnTo>
                  <a:pt x="29" y="38"/>
                </a:lnTo>
                <a:lnTo>
                  <a:pt x="29" y="38"/>
                </a:lnTo>
                <a:lnTo>
                  <a:pt x="25" y="42"/>
                </a:lnTo>
                <a:lnTo>
                  <a:pt x="25" y="42"/>
                </a:lnTo>
                <a:lnTo>
                  <a:pt x="21" y="46"/>
                </a:lnTo>
                <a:lnTo>
                  <a:pt x="21" y="46"/>
                </a:lnTo>
                <a:lnTo>
                  <a:pt x="16" y="46"/>
                </a:lnTo>
                <a:lnTo>
                  <a:pt x="16" y="46"/>
                </a:lnTo>
                <a:lnTo>
                  <a:pt x="10" y="46"/>
                </a:lnTo>
                <a:lnTo>
                  <a:pt x="6" y="44"/>
                </a:lnTo>
                <a:lnTo>
                  <a:pt x="6" y="44"/>
                </a:lnTo>
                <a:lnTo>
                  <a:pt x="0" y="38"/>
                </a:lnTo>
                <a:lnTo>
                  <a:pt x="2" y="37"/>
                </a:lnTo>
                <a:lnTo>
                  <a:pt x="2" y="37"/>
                </a:lnTo>
                <a:lnTo>
                  <a:pt x="8" y="42"/>
                </a:lnTo>
                <a:lnTo>
                  <a:pt x="8" y="42"/>
                </a:lnTo>
                <a:lnTo>
                  <a:pt x="16" y="42"/>
                </a:lnTo>
                <a:lnTo>
                  <a:pt x="16" y="42"/>
                </a:lnTo>
                <a:lnTo>
                  <a:pt x="19" y="42"/>
                </a:lnTo>
                <a:lnTo>
                  <a:pt x="19" y="42"/>
                </a:lnTo>
                <a:lnTo>
                  <a:pt x="23" y="40"/>
                </a:lnTo>
                <a:lnTo>
                  <a:pt x="23" y="40"/>
                </a:lnTo>
                <a:lnTo>
                  <a:pt x="25" y="37"/>
                </a:lnTo>
                <a:lnTo>
                  <a:pt x="25" y="37"/>
                </a:lnTo>
                <a:lnTo>
                  <a:pt x="27" y="33"/>
                </a:lnTo>
                <a:lnTo>
                  <a:pt x="27" y="27"/>
                </a:lnTo>
                <a:lnTo>
                  <a:pt x="27" y="27"/>
                </a:lnTo>
                <a:lnTo>
                  <a:pt x="21" y="31"/>
                </a:lnTo>
                <a:lnTo>
                  <a:pt x="21" y="31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16" y="29"/>
                </a:moveTo>
                <a:lnTo>
                  <a:pt x="16" y="29"/>
                </a:lnTo>
                <a:lnTo>
                  <a:pt x="19" y="29"/>
                </a:lnTo>
                <a:lnTo>
                  <a:pt x="19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1"/>
                </a:lnTo>
                <a:lnTo>
                  <a:pt x="27" y="11"/>
                </a:lnTo>
                <a:lnTo>
                  <a:pt x="27" y="11"/>
                </a:lnTo>
                <a:lnTo>
                  <a:pt x="25" y="8"/>
                </a:lnTo>
                <a:lnTo>
                  <a:pt x="25" y="8"/>
                </a:lnTo>
                <a:lnTo>
                  <a:pt x="21" y="6"/>
                </a:lnTo>
                <a:lnTo>
                  <a:pt x="21" y="6"/>
                </a:lnTo>
                <a:lnTo>
                  <a:pt x="19" y="4"/>
                </a:lnTo>
                <a:lnTo>
                  <a:pt x="19" y="4"/>
                </a:lnTo>
                <a:lnTo>
                  <a:pt x="16" y="4"/>
                </a:lnTo>
                <a:lnTo>
                  <a:pt x="16" y="4"/>
                </a:lnTo>
                <a:lnTo>
                  <a:pt x="10" y="4"/>
                </a:lnTo>
                <a:lnTo>
                  <a:pt x="10" y="4"/>
                </a:lnTo>
                <a:lnTo>
                  <a:pt x="6" y="8"/>
                </a:lnTo>
                <a:lnTo>
                  <a:pt x="6" y="8"/>
                </a:lnTo>
                <a:lnTo>
                  <a:pt x="4" y="11"/>
                </a:lnTo>
                <a:lnTo>
                  <a:pt x="4" y="11"/>
                </a:lnTo>
                <a:lnTo>
                  <a:pt x="4" y="17"/>
                </a:lnTo>
                <a:lnTo>
                  <a:pt x="4" y="17"/>
                </a:lnTo>
                <a:lnTo>
                  <a:pt x="4" y="21"/>
                </a:lnTo>
                <a:lnTo>
                  <a:pt x="4" y="21"/>
                </a:lnTo>
                <a:lnTo>
                  <a:pt x="8" y="25"/>
                </a:lnTo>
                <a:lnTo>
                  <a:pt x="8" y="25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2"/>
          <p:cNvSpPr>
            <a:spLocks/>
          </p:cNvSpPr>
          <p:nvPr/>
        </p:nvSpPr>
        <p:spPr bwMode="auto">
          <a:xfrm>
            <a:off x="7512434" y="3165807"/>
            <a:ext cx="46038" cy="52387"/>
          </a:xfrm>
          <a:custGeom>
            <a:avLst/>
            <a:gdLst>
              <a:gd name="T0" fmla="*/ 11 w 29"/>
              <a:gd name="T1" fmla="*/ 33 h 33"/>
              <a:gd name="T2" fmla="*/ 11 w 29"/>
              <a:gd name="T3" fmla="*/ 33 h 33"/>
              <a:gd name="T4" fmla="*/ 6 w 29"/>
              <a:gd name="T5" fmla="*/ 33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5 h 33"/>
              <a:gd name="T12" fmla="*/ 0 w 29"/>
              <a:gd name="T13" fmla="*/ 19 h 33"/>
              <a:gd name="T14" fmla="*/ 0 w 29"/>
              <a:gd name="T15" fmla="*/ 0 h 33"/>
              <a:gd name="T16" fmla="*/ 6 w 29"/>
              <a:gd name="T17" fmla="*/ 0 h 33"/>
              <a:gd name="T18" fmla="*/ 6 w 29"/>
              <a:gd name="T19" fmla="*/ 19 h 33"/>
              <a:gd name="T20" fmla="*/ 6 w 29"/>
              <a:gd name="T21" fmla="*/ 19 h 33"/>
              <a:gd name="T22" fmla="*/ 6 w 29"/>
              <a:gd name="T23" fmla="*/ 23 h 33"/>
              <a:gd name="T24" fmla="*/ 8 w 29"/>
              <a:gd name="T25" fmla="*/ 27 h 33"/>
              <a:gd name="T26" fmla="*/ 9 w 29"/>
              <a:gd name="T27" fmla="*/ 29 h 33"/>
              <a:gd name="T28" fmla="*/ 13 w 29"/>
              <a:gd name="T29" fmla="*/ 29 h 33"/>
              <a:gd name="T30" fmla="*/ 13 w 29"/>
              <a:gd name="T31" fmla="*/ 29 h 33"/>
              <a:gd name="T32" fmla="*/ 15 w 29"/>
              <a:gd name="T33" fmla="*/ 29 h 33"/>
              <a:gd name="T34" fmla="*/ 15 w 29"/>
              <a:gd name="T35" fmla="*/ 29 h 33"/>
              <a:gd name="T36" fmla="*/ 19 w 29"/>
              <a:gd name="T37" fmla="*/ 27 h 33"/>
              <a:gd name="T38" fmla="*/ 19 w 29"/>
              <a:gd name="T39" fmla="*/ 27 h 33"/>
              <a:gd name="T40" fmla="*/ 23 w 29"/>
              <a:gd name="T41" fmla="*/ 25 h 33"/>
              <a:gd name="T42" fmla="*/ 23 w 29"/>
              <a:gd name="T43" fmla="*/ 25 h 33"/>
              <a:gd name="T44" fmla="*/ 25 w 29"/>
              <a:gd name="T45" fmla="*/ 21 h 33"/>
              <a:gd name="T46" fmla="*/ 25 w 29"/>
              <a:gd name="T47" fmla="*/ 0 h 33"/>
              <a:gd name="T48" fmla="*/ 29 w 29"/>
              <a:gd name="T49" fmla="*/ 0 h 33"/>
              <a:gd name="T50" fmla="*/ 29 w 29"/>
              <a:gd name="T51" fmla="*/ 27 h 33"/>
              <a:gd name="T52" fmla="*/ 29 w 29"/>
              <a:gd name="T53" fmla="*/ 27 h 33"/>
              <a:gd name="T54" fmla="*/ 29 w 29"/>
              <a:gd name="T55" fmla="*/ 29 h 33"/>
              <a:gd name="T56" fmla="*/ 29 w 29"/>
              <a:gd name="T57" fmla="*/ 33 h 33"/>
              <a:gd name="T58" fmla="*/ 29 w 29"/>
              <a:gd name="T59" fmla="*/ 33 h 33"/>
              <a:gd name="T60" fmla="*/ 29 w 29"/>
              <a:gd name="T61" fmla="*/ 33 h 33"/>
              <a:gd name="T62" fmla="*/ 29 w 29"/>
              <a:gd name="T63" fmla="*/ 33 h 33"/>
              <a:gd name="T64" fmla="*/ 29 w 29"/>
              <a:gd name="T65" fmla="*/ 33 h 33"/>
              <a:gd name="T66" fmla="*/ 29 w 29"/>
              <a:gd name="T67" fmla="*/ 33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9 h 33"/>
              <a:gd name="T74" fmla="*/ 25 w 29"/>
              <a:gd name="T75" fmla="*/ 25 h 33"/>
              <a:gd name="T76" fmla="*/ 25 w 29"/>
              <a:gd name="T77" fmla="*/ 25 h 33"/>
              <a:gd name="T78" fmla="*/ 19 w 29"/>
              <a:gd name="T79" fmla="*/ 31 h 33"/>
              <a:gd name="T80" fmla="*/ 19 w 29"/>
              <a:gd name="T81" fmla="*/ 31 h 33"/>
              <a:gd name="T82" fmla="*/ 11 w 29"/>
              <a:gd name="T83" fmla="*/ 33 h 33"/>
              <a:gd name="T84" fmla="*/ 11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1" y="33"/>
                </a:moveTo>
                <a:lnTo>
                  <a:pt x="11" y="33"/>
                </a:lnTo>
                <a:lnTo>
                  <a:pt x="6" y="33"/>
                </a:lnTo>
                <a:lnTo>
                  <a:pt x="4" y="29"/>
                </a:lnTo>
                <a:lnTo>
                  <a:pt x="4" y="29"/>
                </a:lnTo>
                <a:lnTo>
                  <a:pt x="2" y="25"/>
                </a:lnTo>
                <a:lnTo>
                  <a:pt x="0" y="19"/>
                </a:lnTo>
                <a:lnTo>
                  <a:pt x="0" y="0"/>
                </a:lnTo>
                <a:lnTo>
                  <a:pt x="6" y="0"/>
                </a:lnTo>
                <a:lnTo>
                  <a:pt x="6" y="19"/>
                </a:lnTo>
                <a:lnTo>
                  <a:pt x="6" y="19"/>
                </a:lnTo>
                <a:lnTo>
                  <a:pt x="6" y="23"/>
                </a:lnTo>
                <a:lnTo>
                  <a:pt x="8" y="27"/>
                </a:lnTo>
                <a:lnTo>
                  <a:pt x="9" y="29"/>
                </a:lnTo>
                <a:lnTo>
                  <a:pt x="13" y="29"/>
                </a:lnTo>
                <a:lnTo>
                  <a:pt x="13" y="29"/>
                </a:lnTo>
                <a:lnTo>
                  <a:pt x="15" y="29"/>
                </a:lnTo>
                <a:lnTo>
                  <a:pt x="15" y="29"/>
                </a:lnTo>
                <a:lnTo>
                  <a:pt x="19" y="27"/>
                </a:lnTo>
                <a:lnTo>
                  <a:pt x="19" y="27"/>
                </a:lnTo>
                <a:lnTo>
                  <a:pt x="23" y="25"/>
                </a:lnTo>
                <a:lnTo>
                  <a:pt x="23" y="25"/>
                </a:lnTo>
                <a:lnTo>
                  <a:pt x="25" y="21"/>
                </a:lnTo>
                <a:lnTo>
                  <a:pt x="25" y="0"/>
                </a:lnTo>
                <a:lnTo>
                  <a:pt x="29" y="0"/>
                </a:lnTo>
                <a:lnTo>
                  <a:pt x="29" y="27"/>
                </a:lnTo>
                <a:lnTo>
                  <a:pt x="29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5" y="31"/>
                </a:lnTo>
                <a:lnTo>
                  <a:pt x="25" y="31"/>
                </a:lnTo>
                <a:lnTo>
                  <a:pt x="25" y="29"/>
                </a:lnTo>
                <a:lnTo>
                  <a:pt x="25" y="25"/>
                </a:lnTo>
                <a:lnTo>
                  <a:pt x="25" y="25"/>
                </a:lnTo>
                <a:lnTo>
                  <a:pt x="19" y="31"/>
                </a:lnTo>
                <a:lnTo>
                  <a:pt x="19" y="31"/>
                </a:lnTo>
                <a:lnTo>
                  <a:pt x="11" y="33"/>
                </a:lnTo>
                <a:lnTo>
                  <a:pt x="11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3"/>
          <p:cNvSpPr>
            <a:spLocks noEditPoints="1"/>
          </p:cNvSpPr>
          <p:nvPr/>
        </p:nvSpPr>
        <p:spPr bwMode="auto">
          <a:xfrm>
            <a:off x="7567996" y="3165807"/>
            <a:ext cx="50800" cy="52387"/>
          </a:xfrm>
          <a:custGeom>
            <a:avLst/>
            <a:gdLst>
              <a:gd name="T0" fmla="*/ 17 w 32"/>
              <a:gd name="T1" fmla="*/ 33 h 33"/>
              <a:gd name="T2" fmla="*/ 11 w 32"/>
              <a:gd name="T3" fmla="*/ 31 h 33"/>
              <a:gd name="T4" fmla="*/ 5 w 32"/>
              <a:gd name="T5" fmla="*/ 29 h 33"/>
              <a:gd name="T6" fmla="*/ 1 w 32"/>
              <a:gd name="T7" fmla="*/ 23 h 33"/>
              <a:gd name="T8" fmla="*/ 0 w 32"/>
              <a:gd name="T9" fmla="*/ 15 h 33"/>
              <a:gd name="T10" fmla="*/ 1 w 32"/>
              <a:gd name="T11" fmla="*/ 9 h 33"/>
              <a:gd name="T12" fmla="*/ 5 w 32"/>
              <a:gd name="T13" fmla="*/ 4 h 33"/>
              <a:gd name="T14" fmla="*/ 9 w 32"/>
              <a:gd name="T15" fmla="*/ 2 h 33"/>
              <a:gd name="T16" fmla="*/ 17 w 32"/>
              <a:gd name="T17" fmla="*/ 0 h 33"/>
              <a:gd name="T18" fmla="*/ 23 w 32"/>
              <a:gd name="T19" fmla="*/ 2 h 33"/>
              <a:gd name="T20" fmla="*/ 29 w 32"/>
              <a:gd name="T21" fmla="*/ 4 h 33"/>
              <a:gd name="T22" fmla="*/ 30 w 32"/>
              <a:gd name="T23" fmla="*/ 9 h 33"/>
              <a:gd name="T24" fmla="*/ 32 w 32"/>
              <a:gd name="T25" fmla="*/ 15 h 33"/>
              <a:gd name="T26" fmla="*/ 32 w 32"/>
              <a:gd name="T27" fmla="*/ 17 h 33"/>
              <a:gd name="T28" fmla="*/ 5 w 32"/>
              <a:gd name="T29" fmla="*/ 17 h 33"/>
              <a:gd name="T30" fmla="*/ 5 w 32"/>
              <a:gd name="T31" fmla="*/ 23 h 33"/>
              <a:gd name="T32" fmla="*/ 9 w 32"/>
              <a:gd name="T33" fmla="*/ 27 h 33"/>
              <a:gd name="T34" fmla="*/ 13 w 32"/>
              <a:gd name="T35" fmla="*/ 29 h 33"/>
              <a:gd name="T36" fmla="*/ 17 w 32"/>
              <a:gd name="T37" fmla="*/ 31 h 33"/>
              <a:gd name="T38" fmla="*/ 21 w 32"/>
              <a:gd name="T39" fmla="*/ 29 h 33"/>
              <a:gd name="T40" fmla="*/ 23 w 32"/>
              <a:gd name="T41" fmla="*/ 29 h 33"/>
              <a:gd name="T42" fmla="*/ 25 w 32"/>
              <a:gd name="T43" fmla="*/ 27 h 33"/>
              <a:gd name="T44" fmla="*/ 27 w 32"/>
              <a:gd name="T45" fmla="*/ 23 h 33"/>
              <a:gd name="T46" fmla="*/ 30 w 32"/>
              <a:gd name="T47" fmla="*/ 25 h 33"/>
              <a:gd name="T48" fmla="*/ 29 w 32"/>
              <a:gd name="T49" fmla="*/ 29 h 33"/>
              <a:gd name="T50" fmla="*/ 25 w 32"/>
              <a:gd name="T51" fmla="*/ 31 h 33"/>
              <a:gd name="T52" fmla="*/ 21 w 32"/>
              <a:gd name="T53" fmla="*/ 33 h 33"/>
              <a:gd name="T54" fmla="*/ 17 w 32"/>
              <a:gd name="T55" fmla="*/ 33 h 33"/>
              <a:gd name="T56" fmla="*/ 29 w 32"/>
              <a:gd name="T57" fmla="*/ 15 h 33"/>
              <a:gd name="T58" fmla="*/ 27 w 32"/>
              <a:gd name="T59" fmla="*/ 9 h 33"/>
              <a:gd name="T60" fmla="*/ 25 w 32"/>
              <a:gd name="T61" fmla="*/ 6 h 33"/>
              <a:gd name="T62" fmla="*/ 21 w 32"/>
              <a:gd name="T63" fmla="*/ 4 h 33"/>
              <a:gd name="T64" fmla="*/ 17 w 32"/>
              <a:gd name="T65" fmla="*/ 4 h 33"/>
              <a:gd name="T66" fmla="*/ 13 w 32"/>
              <a:gd name="T67" fmla="*/ 4 h 33"/>
              <a:gd name="T68" fmla="*/ 9 w 32"/>
              <a:gd name="T69" fmla="*/ 6 h 33"/>
              <a:gd name="T70" fmla="*/ 5 w 32"/>
              <a:gd name="T71" fmla="*/ 9 h 33"/>
              <a:gd name="T72" fmla="*/ 29 w 32"/>
              <a:gd name="T73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3">
                <a:moveTo>
                  <a:pt x="17" y="33"/>
                </a:moveTo>
                <a:lnTo>
                  <a:pt x="17" y="33"/>
                </a:lnTo>
                <a:lnTo>
                  <a:pt x="11" y="31"/>
                </a:lnTo>
                <a:lnTo>
                  <a:pt x="11" y="31"/>
                </a:lnTo>
                <a:lnTo>
                  <a:pt x="5" y="29"/>
                </a:lnTo>
                <a:lnTo>
                  <a:pt x="5" y="29"/>
                </a:lnTo>
                <a:lnTo>
                  <a:pt x="1" y="23"/>
                </a:lnTo>
                <a:lnTo>
                  <a:pt x="1" y="23"/>
                </a:lnTo>
                <a:lnTo>
                  <a:pt x="0" y="15"/>
                </a:lnTo>
                <a:lnTo>
                  <a:pt x="0" y="15"/>
                </a:lnTo>
                <a:lnTo>
                  <a:pt x="1" y="9"/>
                </a:lnTo>
                <a:lnTo>
                  <a:pt x="1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4"/>
                </a:lnTo>
                <a:lnTo>
                  <a:pt x="29" y="4"/>
                </a:lnTo>
                <a:lnTo>
                  <a:pt x="30" y="9"/>
                </a:lnTo>
                <a:lnTo>
                  <a:pt x="30" y="9"/>
                </a:lnTo>
                <a:lnTo>
                  <a:pt x="32" y="15"/>
                </a:lnTo>
                <a:lnTo>
                  <a:pt x="32" y="15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5" y="17"/>
                </a:lnTo>
                <a:lnTo>
                  <a:pt x="5" y="17"/>
                </a:lnTo>
                <a:lnTo>
                  <a:pt x="5" y="23"/>
                </a:lnTo>
                <a:lnTo>
                  <a:pt x="5" y="23"/>
                </a:lnTo>
                <a:lnTo>
                  <a:pt x="9" y="27"/>
                </a:lnTo>
                <a:lnTo>
                  <a:pt x="9" y="27"/>
                </a:lnTo>
                <a:lnTo>
                  <a:pt x="13" y="29"/>
                </a:lnTo>
                <a:lnTo>
                  <a:pt x="13" y="29"/>
                </a:lnTo>
                <a:lnTo>
                  <a:pt x="17" y="31"/>
                </a:lnTo>
                <a:lnTo>
                  <a:pt x="17" y="31"/>
                </a:lnTo>
                <a:lnTo>
                  <a:pt x="21" y="29"/>
                </a:lnTo>
                <a:lnTo>
                  <a:pt x="21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3"/>
                </a:lnTo>
                <a:lnTo>
                  <a:pt x="30" y="25"/>
                </a:lnTo>
                <a:lnTo>
                  <a:pt x="30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7" y="33"/>
                </a:lnTo>
                <a:lnTo>
                  <a:pt x="17" y="33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9" y="6"/>
                </a:lnTo>
                <a:lnTo>
                  <a:pt x="9" y="6"/>
                </a:lnTo>
                <a:lnTo>
                  <a:pt x="5" y="9"/>
                </a:lnTo>
                <a:lnTo>
                  <a:pt x="5" y="9"/>
                </a:lnTo>
                <a:lnTo>
                  <a:pt x="5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4"/>
          <p:cNvSpPr>
            <a:spLocks/>
          </p:cNvSpPr>
          <p:nvPr/>
        </p:nvSpPr>
        <p:spPr bwMode="auto">
          <a:xfrm>
            <a:off x="7628321" y="3208669"/>
            <a:ext cx="6350" cy="9525"/>
          </a:xfrm>
          <a:custGeom>
            <a:avLst/>
            <a:gdLst>
              <a:gd name="T0" fmla="*/ 0 w 4"/>
              <a:gd name="T1" fmla="*/ 6 h 6"/>
              <a:gd name="T2" fmla="*/ 0 w 4"/>
              <a:gd name="T3" fmla="*/ 0 h 6"/>
              <a:gd name="T4" fmla="*/ 4 w 4"/>
              <a:gd name="T5" fmla="*/ 0 h 6"/>
              <a:gd name="T6" fmla="*/ 4 w 4"/>
              <a:gd name="T7" fmla="*/ 6 h 6"/>
              <a:gd name="T8" fmla="*/ 0 w 4"/>
              <a:gd name="T9" fmla="*/ 6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5"/>
          <p:cNvSpPr>
            <a:spLocks noEditPoints="1"/>
          </p:cNvSpPr>
          <p:nvPr/>
        </p:nvSpPr>
        <p:spPr bwMode="auto">
          <a:xfrm>
            <a:off x="7555296" y="2913394"/>
            <a:ext cx="6350" cy="74612"/>
          </a:xfrm>
          <a:custGeom>
            <a:avLst/>
            <a:gdLst>
              <a:gd name="T0" fmla="*/ 0 w 4"/>
              <a:gd name="T1" fmla="*/ 47 h 47"/>
              <a:gd name="T2" fmla="*/ 0 w 4"/>
              <a:gd name="T3" fmla="*/ 14 h 47"/>
              <a:gd name="T4" fmla="*/ 4 w 4"/>
              <a:gd name="T5" fmla="*/ 14 h 47"/>
              <a:gd name="T6" fmla="*/ 4 w 4"/>
              <a:gd name="T7" fmla="*/ 47 h 47"/>
              <a:gd name="T8" fmla="*/ 0 w 4"/>
              <a:gd name="T9" fmla="*/ 47 h 47"/>
              <a:gd name="T10" fmla="*/ 0 w 4"/>
              <a:gd name="T11" fmla="*/ 47 h 47"/>
              <a:gd name="T12" fmla="*/ 0 w 4"/>
              <a:gd name="T13" fmla="*/ 6 h 47"/>
              <a:gd name="T14" fmla="*/ 0 w 4"/>
              <a:gd name="T15" fmla="*/ 0 h 47"/>
              <a:gd name="T16" fmla="*/ 4 w 4"/>
              <a:gd name="T17" fmla="*/ 0 h 47"/>
              <a:gd name="T18" fmla="*/ 4 w 4"/>
              <a:gd name="T19" fmla="*/ 6 h 47"/>
              <a:gd name="T20" fmla="*/ 0 w 4"/>
              <a:gd name="T21" fmla="*/ 6 h 47"/>
              <a:gd name="T22" fmla="*/ 0 w 4"/>
              <a:gd name="T23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7">
                <a:moveTo>
                  <a:pt x="0" y="47"/>
                </a:moveTo>
                <a:lnTo>
                  <a:pt x="0" y="14"/>
                </a:lnTo>
                <a:lnTo>
                  <a:pt x="4" y="14"/>
                </a:lnTo>
                <a:lnTo>
                  <a:pt x="4" y="47"/>
                </a:lnTo>
                <a:lnTo>
                  <a:pt x="0" y="47"/>
                </a:lnTo>
                <a:lnTo>
                  <a:pt x="0" y="47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6"/>
          <p:cNvSpPr>
            <a:spLocks/>
          </p:cNvSpPr>
          <p:nvPr/>
        </p:nvSpPr>
        <p:spPr bwMode="auto">
          <a:xfrm>
            <a:off x="7572759" y="2935619"/>
            <a:ext cx="41275" cy="52387"/>
          </a:xfrm>
          <a:custGeom>
            <a:avLst/>
            <a:gdLst>
              <a:gd name="T0" fmla="*/ 14 w 26"/>
              <a:gd name="T1" fmla="*/ 33 h 33"/>
              <a:gd name="T2" fmla="*/ 6 w 26"/>
              <a:gd name="T3" fmla="*/ 31 h 33"/>
              <a:gd name="T4" fmla="*/ 2 w 26"/>
              <a:gd name="T5" fmla="*/ 25 h 33"/>
              <a:gd name="T6" fmla="*/ 8 w 26"/>
              <a:gd name="T7" fmla="*/ 29 h 33"/>
              <a:gd name="T8" fmla="*/ 14 w 26"/>
              <a:gd name="T9" fmla="*/ 29 h 33"/>
              <a:gd name="T10" fmla="*/ 20 w 26"/>
              <a:gd name="T11" fmla="*/ 27 h 33"/>
              <a:gd name="T12" fmla="*/ 22 w 26"/>
              <a:gd name="T13" fmla="*/ 25 h 33"/>
              <a:gd name="T14" fmla="*/ 22 w 26"/>
              <a:gd name="T15" fmla="*/ 23 h 33"/>
              <a:gd name="T16" fmla="*/ 22 w 26"/>
              <a:gd name="T17" fmla="*/ 21 h 33"/>
              <a:gd name="T18" fmla="*/ 20 w 26"/>
              <a:gd name="T19" fmla="*/ 19 h 33"/>
              <a:gd name="T20" fmla="*/ 16 w 26"/>
              <a:gd name="T21" fmla="*/ 17 h 33"/>
              <a:gd name="T22" fmla="*/ 12 w 26"/>
              <a:gd name="T23" fmla="*/ 17 h 33"/>
              <a:gd name="T24" fmla="*/ 8 w 26"/>
              <a:gd name="T25" fmla="*/ 15 h 33"/>
              <a:gd name="T26" fmla="*/ 4 w 26"/>
              <a:gd name="T27" fmla="*/ 14 h 33"/>
              <a:gd name="T28" fmla="*/ 2 w 26"/>
              <a:gd name="T29" fmla="*/ 12 h 33"/>
              <a:gd name="T30" fmla="*/ 0 w 26"/>
              <a:gd name="T31" fmla="*/ 10 h 33"/>
              <a:gd name="T32" fmla="*/ 2 w 26"/>
              <a:gd name="T33" fmla="*/ 4 h 33"/>
              <a:gd name="T34" fmla="*/ 4 w 26"/>
              <a:gd name="T35" fmla="*/ 2 h 33"/>
              <a:gd name="T36" fmla="*/ 8 w 26"/>
              <a:gd name="T37" fmla="*/ 0 h 33"/>
              <a:gd name="T38" fmla="*/ 14 w 26"/>
              <a:gd name="T39" fmla="*/ 0 h 33"/>
              <a:gd name="T40" fmla="*/ 20 w 26"/>
              <a:gd name="T41" fmla="*/ 0 h 33"/>
              <a:gd name="T42" fmla="*/ 24 w 26"/>
              <a:gd name="T43" fmla="*/ 6 h 33"/>
              <a:gd name="T44" fmla="*/ 18 w 26"/>
              <a:gd name="T45" fmla="*/ 4 h 33"/>
              <a:gd name="T46" fmla="*/ 14 w 26"/>
              <a:gd name="T47" fmla="*/ 2 h 33"/>
              <a:gd name="T48" fmla="*/ 10 w 26"/>
              <a:gd name="T49" fmla="*/ 2 h 33"/>
              <a:gd name="T50" fmla="*/ 8 w 26"/>
              <a:gd name="T51" fmla="*/ 4 h 33"/>
              <a:gd name="T52" fmla="*/ 6 w 26"/>
              <a:gd name="T53" fmla="*/ 6 h 33"/>
              <a:gd name="T54" fmla="*/ 6 w 26"/>
              <a:gd name="T55" fmla="*/ 8 h 33"/>
              <a:gd name="T56" fmla="*/ 6 w 26"/>
              <a:gd name="T57" fmla="*/ 10 h 33"/>
              <a:gd name="T58" fmla="*/ 8 w 26"/>
              <a:gd name="T59" fmla="*/ 12 h 33"/>
              <a:gd name="T60" fmla="*/ 10 w 26"/>
              <a:gd name="T61" fmla="*/ 14 h 33"/>
              <a:gd name="T62" fmla="*/ 14 w 26"/>
              <a:gd name="T63" fmla="*/ 14 h 33"/>
              <a:gd name="T64" fmla="*/ 20 w 26"/>
              <a:gd name="T65" fmla="*/ 15 h 33"/>
              <a:gd name="T66" fmla="*/ 24 w 26"/>
              <a:gd name="T67" fmla="*/ 17 h 33"/>
              <a:gd name="T68" fmla="*/ 26 w 26"/>
              <a:gd name="T69" fmla="*/ 19 h 33"/>
              <a:gd name="T70" fmla="*/ 26 w 26"/>
              <a:gd name="T71" fmla="*/ 23 h 33"/>
              <a:gd name="T72" fmla="*/ 26 w 26"/>
              <a:gd name="T73" fmla="*/ 27 h 33"/>
              <a:gd name="T74" fmla="*/ 22 w 26"/>
              <a:gd name="T75" fmla="*/ 31 h 33"/>
              <a:gd name="T76" fmla="*/ 14 w 26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" h="33">
                <a:moveTo>
                  <a:pt x="14" y="33"/>
                </a:moveTo>
                <a:lnTo>
                  <a:pt x="14" y="33"/>
                </a:lnTo>
                <a:lnTo>
                  <a:pt x="6" y="31"/>
                </a:lnTo>
                <a:lnTo>
                  <a:pt x="6" y="31"/>
                </a:lnTo>
                <a:lnTo>
                  <a:pt x="0" y="27"/>
                </a:lnTo>
                <a:lnTo>
                  <a:pt x="2" y="25"/>
                </a:lnTo>
                <a:lnTo>
                  <a:pt x="2" y="25"/>
                </a:lnTo>
                <a:lnTo>
                  <a:pt x="8" y="29"/>
                </a:lnTo>
                <a:lnTo>
                  <a:pt x="8" y="29"/>
                </a:lnTo>
                <a:lnTo>
                  <a:pt x="14" y="29"/>
                </a:lnTo>
                <a:lnTo>
                  <a:pt x="14" y="29"/>
                </a:lnTo>
                <a:lnTo>
                  <a:pt x="20" y="27"/>
                </a:lnTo>
                <a:lnTo>
                  <a:pt x="20" y="27"/>
                </a:lnTo>
                <a:lnTo>
                  <a:pt x="22" y="25"/>
                </a:lnTo>
                <a:lnTo>
                  <a:pt x="22" y="23"/>
                </a:lnTo>
                <a:lnTo>
                  <a:pt x="22" y="23"/>
                </a:lnTo>
                <a:lnTo>
                  <a:pt x="22" y="21"/>
                </a:lnTo>
                <a:lnTo>
                  <a:pt x="22" y="21"/>
                </a:lnTo>
                <a:lnTo>
                  <a:pt x="20" y="19"/>
                </a:lnTo>
                <a:lnTo>
                  <a:pt x="20" y="19"/>
                </a:lnTo>
                <a:lnTo>
                  <a:pt x="16" y="17"/>
                </a:lnTo>
                <a:lnTo>
                  <a:pt x="16" y="17"/>
                </a:lnTo>
                <a:lnTo>
                  <a:pt x="12" y="17"/>
                </a:lnTo>
                <a:lnTo>
                  <a:pt x="12" y="17"/>
                </a:lnTo>
                <a:lnTo>
                  <a:pt x="8" y="15"/>
                </a:lnTo>
                <a:lnTo>
                  <a:pt x="8" y="15"/>
                </a:lnTo>
                <a:lnTo>
                  <a:pt x="4" y="14"/>
                </a:lnTo>
                <a:lnTo>
                  <a:pt x="4" y="14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10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6" y="4"/>
                </a:lnTo>
                <a:lnTo>
                  <a:pt x="24" y="6"/>
                </a:lnTo>
                <a:lnTo>
                  <a:pt x="24" y="6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0" y="14"/>
                </a:lnTo>
                <a:lnTo>
                  <a:pt x="10" y="14"/>
                </a:lnTo>
                <a:lnTo>
                  <a:pt x="14" y="14"/>
                </a:lnTo>
                <a:lnTo>
                  <a:pt x="14" y="14"/>
                </a:lnTo>
                <a:lnTo>
                  <a:pt x="20" y="15"/>
                </a:lnTo>
                <a:lnTo>
                  <a:pt x="20" y="15"/>
                </a:lnTo>
                <a:lnTo>
                  <a:pt x="24" y="17"/>
                </a:lnTo>
                <a:lnTo>
                  <a:pt x="24" y="17"/>
                </a:lnTo>
                <a:lnTo>
                  <a:pt x="26" y="19"/>
                </a:lnTo>
                <a:lnTo>
                  <a:pt x="26" y="19"/>
                </a:lnTo>
                <a:lnTo>
                  <a:pt x="26" y="23"/>
                </a:lnTo>
                <a:lnTo>
                  <a:pt x="26" y="23"/>
                </a:lnTo>
                <a:lnTo>
                  <a:pt x="26" y="27"/>
                </a:lnTo>
                <a:lnTo>
                  <a:pt x="22" y="31"/>
                </a:lnTo>
                <a:lnTo>
                  <a:pt x="22" y="31"/>
                </a:lnTo>
                <a:lnTo>
                  <a:pt x="18" y="33"/>
                </a:lnTo>
                <a:lnTo>
                  <a:pt x="14" y="33"/>
                </a:lnTo>
                <a:lnTo>
                  <a:pt x="14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7"/>
          <p:cNvSpPr>
            <a:spLocks noEditPoints="1"/>
          </p:cNvSpPr>
          <p:nvPr/>
        </p:nvSpPr>
        <p:spPr bwMode="auto">
          <a:xfrm>
            <a:off x="6861559" y="3048332"/>
            <a:ext cx="49213" cy="74612"/>
          </a:xfrm>
          <a:custGeom>
            <a:avLst/>
            <a:gdLst>
              <a:gd name="T0" fmla="*/ 16 w 31"/>
              <a:gd name="T1" fmla="*/ 35 h 47"/>
              <a:gd name="T2" fmla="*/ 10 w 31"/>
              <a:gd name="T3" fmla="*/ 31 h 47"/>
              <a:gd name="T4" fmla="*/ 4 w 31"/>
              <a:gd name="T5" fmla="*/ 47 h 47"/>
              <a:gd name="T6" fmla="*/ 0 w 31"/>
              <a:gd name="T7" fmla="*/ 2 h 47"/>
              <a:gd name="T8" fmla="*/ 4 w 31"/>
              <a:gd name="T9" fmla="*/ 8 h 47"/>
              <a:gd name="T10" fmla="*/ 8 w 31"/>
              <a:gd name="T11" fmla="*/ 2 h 47"/>
              <a:gd name="T12" fmla="*/ 16 w 31"/>
              <a:gd name="T13" fmla="*/ 0 h 47"/>
              <a:gd name="T14" fmla="*/ 22 w 31"/>
              <a:gd name="T15" fmla="*/ 2 h 47"/>
              <a:gd name="T16" fmla="*/ 27 w 31"/>
              <a:gd name="T17" fmla="*/ 6 h 47"/>
              <a:gd name="T18" fmla="*/ 29 w 31"/>
              <a:gd name="T19" fmla="*/ 12 h 47"/>
              <a:gd name="T20" fmla="*/ 31 w 31"/>
              <a:gd name="T21" fmla="*/ 18 h 47"/>
              <a:gd name="T22" fmla="*/ 29 w 31"/>
              <a:gd name="T23" fmla="*/ 24 h 47"/>
              <a:gd name="T24" fmla="*/ 27 w 31"/>
              <a:gd name="T25" fmla="*/ 29 h 47"/>
              <a:gd name="T26" fmla="*/ 22 w 31"/>
              <a:gd name="T27" fmla="*/ 33 h 47"/>
              <a:gd name="T28" fmla="*/ 16 w 31"/>
              <a:gd name="T29" fmla="*/ 35 h 47"/>
              <a:gd name="T30" fmla="*/ 16 w 31"/>
              <a:gd name="T31" fmla="*/ 31 h 47"/>
              <a:gd name="T32" fmla="*/ 20 w 31"/>
              <a:gd name="T33" fmla="*/ 29 h 47"/>
              <a:gd name="T34" fmla="*/ 24 w 31"/>
              <a:gd name="T35" fmla="*/ 27 h 47"/>
              <a:gd name="T36" fmla="*/ 26 w 31"/>
              <a:gd name="T37" fmla="*/ 22 h 47"/>
              <a:gd name="T38" fmla="*/ 27 w 31"/>
              <a:gd name="T39" fmla="*/ 18 h 47"/>
              <a:gd name="T40" fmla="*/ 26 w 31"/>
              <a:gd name="T41" fmla="*/ 12 h 47"/>
              <a:gd name="T42" fmla="*/ 24 w 31"/>
              <a:gd name="T43" fmla="*/ 8 h 47"/>
              <a:gd name="T44" fmla="*/ 20 w 31"/>
              <a:gd name="T45" fmla="*/ 6 h 47"/>
              <a:gd name="T46" fmla="*/ 14 w 31"/>
              <a:gd name="T47" fmla="*/ 4 h 47"/>
              <a:gd name="T48" fmla="*/ 12 w 31"/>
              <a:gd name="T49" fmla="*/ 4 h 47"/>
              <a:gd name="T50" fmla="*/ 8 w 31"/>
              <a:gd name="T51" fmla="*/ 6 h 47"/>
              <a:gd name="T52" fmla="*/ 6 w 31"/>
              <a:gd name="T53" fmla="*/ 10 h 47"/>
              <a:gd name="T54" fmla="*/ 4 w 31"/>
              <a:gd name="T55" fmla="*/ 12 h 47"/>
              <a:gd name="T56" fmla="*/ 4 w 31"/>
              <a:gd name="T57" fmla="*/ 22 h 47"/>
              <a:gd name="T58" fmla="*/ 6 w 31"/>
              <a:gd name="T59" fmla="*/ 26 h 47"/>
              <a:gd name="T60" fmla="*/ 8 w 31"/>
              <a:gd name="T61" fmla="*/ 27 h 47"/>
              <a:gd name="T62" fmla="*/ 12 w 31"/>
              <a:gd name="T63" fmla="*/ 29 h 47"/>
              <a:gd name="T64" fmla="*/ 16 w 31"/>
              <a:gd name="T6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" h="47">
                <a:moveTo>
                  <a:pt x="16" y="35"/>
                </a:moveTo>
                <a:lnTo>
                  <a:pt x="16" y="35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47"/>
                </a:lnTo>
                <a:lnTo>
                  <a:pt x="0" y="47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7" y="6"/>
                </a:lnTo>
                <a:lnTo>
                  <a:pt x="27" y="6"/>
                </a:lnTo>
                <a:lnTo>
                  <a:pt x="29" y="12"/>
                </a:lnTo>
                <a:lnTo>
                  <a:pt x="29" y="12"/>
                </a:lnTo>
                <a:lnTo>
                  <a:pt x="31" y="18"/>
                </a:lnTo>
                <a:lnTo>
                  <a:pt x="31" y="18"/>
                </a:lnTo>
                <a:lnTo>
                  <a:pt x="29" y="24"/>
                </a:lnTo>
                <a:lnTo>
                  <a:pt x="29" y="24"/>
                </a:lnTo>
                <a:lnTo>
                  <a:pt x="27" y="29"/>
                </a:lnTo>
                <a:lnTo>
                  <a:pt x="27" y="29"/>
                </a:lnTo>
                <a:lnTo>
                  <a:pt x="22" y="33"/>
                </a:lnTo>
                <a:lnTo>
                  <a:pt x="22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16" y="31"/>
                </a:moveTo>
                <a:lnTo>
                  <a:pt x="16" y="31"/>
                </a:lnTo>
                <a:lnTo>
                  <a:pt x="20" y="29"/>
                </a:lnTo>
                <a:lnTo>
                  <a:pt x="20" y="29"/>
                </a:lnTo>
                <a:lnTo>
                  <a:pt x="24" y="27"/>
                </a:lnTo>
                <a:lnTo>
                  <a:pt x="24" y="27"/>
                </a:lnTo>
                <a:lnTo>
                  <a:pt x="26" y="22"/>
                </a:lnTo>
                <a:lnTo>
                  <a:pt x="26" y="22"/>
                </a:lnTo>
                <a:lnTo>
                  <a:pt x="27" y="18"/>
                </a:lnTo>
                <a:lnTo>
                  <a:pt x="27" y="18"/>
                </a:lnTo>
                <a:lnTo>
                  <a:pt x="26" y="12"/>
                </a:lnTo>
                <a:lnTo>
                  <a:pt x="26" y="12"/>
                </a:lnTo>
                <a:lnTo>
                  <a:pt x="24" y="8"/>
                </a:lnTo>
                <a:lnTo>
                  <a:pt x="24" y="8"/>
                </a:lnTo>
                <a:lnTo>
                  <a:pt x="20" y="6"/>
                </a:lnTo>
                <a:lnTo>
                  <a:pt x="20" y="6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2"/>
                </a:lnTo>
                <a:lnTo>
                  <a:pt x="4" y="22"/>
                </a:lnTo>
                <a:lnTo>
                  <a:pt x="4" y="22"/>
                </a:lnTo>
                <a:lnTo>
                  <a:pt x="6" y="26"/>
                </a:lnTo>
                <a:lnTo>
                  <a:pt x="6" y="26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31"/>
                </a:lnTo>
                <a:lnTo>
                  <a:pt x="16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8"/>
          <p:cNvSpPr>
            <a:spLocks/>
          </p:cNvSpPr>
          <p:nvPr/>
        </p:nvSpPr>
        <p:spPr bwMode="auto">
          <a:xfrm>
            <a:off x="6920296" y="3051507"/>
            <a:ext cx="46038" cy="52387"/>
          </a:xfrm>
          <a:custGeom>
            <a:avLst/>
            <a:gdLst>
              <a:gd name="T0" fmla="*/ 12 w 29"/>
              <a:gd name="T1" fmla="*/ 33 h 33"/>
              <a:gd name="T2" fmla="*/ 12 w 29"/>
              <a:gd name="T3" fmla="*/ 33 h 33"/>
              <a:gd name="T4" fmla="*/ 6 w 29"/>
              <a:gd name="T5" fmla="*/ 31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4 h 33"/>
              <a:gd name="T12" fmla="*/ 0 w 29"/>
              <a:gd name="T13" fmla="*/ 18 h 33"/>
              <a:gd name="T14" fmla="*/ 0 w 29"/>
              <a:gd name="T15" fmla="*/ 0 h 33"/>
              <a:gd name="T16" fmla="*/ 6 w 29"/>
              <a:gd name="T17" fmla="*/ 0 h 33"/>
              <a:gd name="T18" fmla="*/ 6 w 29"/>
              <a:gd name="T19" fmla="*/ 18 h 33"/>
              <a:gd name="T20" fmla="*/ 6 w 29"/>
              <a:gd name="T21" fmla="*/ 18 h 33"/>
              <a:gd name="T22" fmla="*/ 6 w 29"/>
              <a:gd name="T23" fmla="*/ 22 h 33"/>
              <a:gd name="T24" fmla="*/ 8 w 29"/>
              <a:gd name="T25" fmla="*/ 25 h 33"/>
              <a:gd name="T26" fmla="*/ 10 w 29"/>
              <a:gd name="T27" fmla="*/ 27 h 33"/>
              <a:gd name="T28" fmla="*/ 12 w 29"/>
              <a:gd name="T29" fmla="*/ 29 h 33"/>
              <a:gd name="T30" fmla="*/ 12 w 29"/>
              <a:gd name="T31" fmla="*/ 29 h 33"/>
              <a:gd name="T32" fmla="*/ 16 w 29"/>
              <a:gd name="T33" fmla="*/ 27 h 33"/>
              <a:gd name="T34" fmla="*/ 16 w 29"/>
              <a:gd name="T35" fmla="*/ 27 h 33"/>
              <a:gd name="T36" fmla="*/ 19 w 29"/>
              <a:gd name="T37" fmla="*/ 25 h 33"/>
              <a:gd name="T38" fmla="*/ 19 w 29"/>
              <a:gd name="T39" fmla="*/ 25 h 33"/>
              <a:gd name="T40" fmla="*/ 21 w 29"/>
              <a:gd name="T41" fmla="*/ 24 h 33"/>
              <a:gd name="T42" fmla="*/ 21 w 29"/>
              <a:gd name="T43" fmla="*/ 24 h 33"/>
              <a:gd name="T44" fmla="*/ 23 w 29"/>
              <a:gd name="T45" fmla="*/ 20 h 33"/>
              <a:gd name="T46" fmla="*/ 23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7 h 33"/>
              <a:gd name="T74" fmla="*/ 25 w 29"/>
              <a:gd name="T75" fmla="*/ 24 h 33"/>
              <a:gd name="T76" fmla="*/ 25 w 29"/>
              <a:gd name="T77" fmla="*/ 24 h 33"/>
              <a:gd name="T78" fmla="*/ 19 w 29"/>
              <a:gd name="T79" fmla="*/ 29 h 33"/>
              <a:gd name="T80" fmla="*/ 19 w 29"/>
              <a:gd name="T81" fmla="*/ 29 h 33"/>
              <a:gd name="T82" fmla="*/ 12 w 29"/>
              <a:gd name="T83" fmla="*/ 33 h 33"/>
              <a:gd name="T84" fmla="*/ 12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1"/>
                </a:lnTo>
                <a:lnTo>
                  <a:pt x="4" y="29"/>
                </a:lnTo>
                <a:lnTo>
                  <a:pt x="4" y="29"/>
                </a:lnTo>
                <a:lnTo>
                  <a:pt x="2" y="24"/>
                </a:lnTo>
                <a:lnTo>
                  <a:pt x="0" y="18"/>
                </a:lnTo>
                <a:lnTo>
                  <a:pt x="0" y="0"/>
                </a:lnTo>
                <a:lnTo>
                  <a:pt x="6" y="0"/>
                </a:lnTo>
                <a:lnTo>
                  <a:pt x="6" y="18"/>
                </a:lnTo>
                <a:lnTo>
                  <a:pt x="6" y="18"/>
                </a:lnTo>
                <a:lnTo>
                  <a:pt x="6" y="22"/>
                </a:lnTo>
                <a:lnTo>
                  <a:pt x="8" y="25"/>
                </a:lnTo>
                <a:lnTo>
                  <a:pt x="10" y="27"/>
                </a:lnTo>
                <a:lnTo>
                  <a:pt x="12" y="29"/>
                </a:lnTo>
                <a:lnTo>
                  <a:pt x="12" y="29"/>
                </a:lnTo>
                <a:lnTo>
                  <a:pt x="16" y="27"/>
                </a:lnTo>
                <a:lnTo>
                  <a:pt x="16" y="27"/>
                </a:lnTo>
                <a:lnTo>
                  <a:pt x="19" y="25"/>
                </a:lnTo>
                <a:lnTo>
                  <a:pt x="19" y="25"/>
                </a:lnTo>
                <a:lnTo>
                  <a:pt x="21" y="24"/>
                </a:lnTo>
                <a:lnTo>
                  <a:pt x="21" y="24"/>
                </a:lnTo>
                <a:lnTo>
                  <a:pt x="23" y="20"/>
                </a:lnTo>
                <a:lnTo>
                  <a:pt x="23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5" y="27"/>
                </a:lnTo>
                <a:lnTo>
                  <a:pt x="25" y="24"/>
                </a:lnTo>
                <a:lnTo>
                  <a:pt x="25" y="24"/>
                </a:lnTo>
                <a:lnTo>
                  <a:pt x="19" y="29"/>
                </a:lnTo>
                <a:lnTo>
                  <a:pt x="19" y="29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9"/>
          <p:cNvSpPr>
            <a:spLocks/>
          </p:cNvSpPr>
          <p:nvPr/>
        </p:nvSpPr>
        <p:spPr bwMode="auto">
          <a:xfrm>
            <a:off x="6982209" y="3030869"/>
            <a:ext cx="17463" cy="69850"/>
          </a:xfrm>
          <a:custGeom>
            <a:avLst/>
            <a:gdLst>
              <a:gd name="T0" fmla="*/ 0 w 11"/>
              <a:gd name="T1" fmla="*/ 0 h 44"/>
              <a:gd name="T2" fmla="*/ 4 w 11"/>
              <a:gd name="T3" fmla="*/ 0 h 44"/>
              <a:gd name="T4" fmla="*/ 4 w 11"/>
              <a:gd name="T5" fmla="*/ 37 h 44"/>
              <a:gd name="T6" fmla="*/ 4 w 11"/>
              <a:gd name="T7" fmla="*/ 37 h 44"/>
              <a:gd name="T8" fmla="*/ 4 w 11"/>
              <a:gd name="T9" fmla="*/ 40 h 44"/>
              <a:gd name="T10" fmla="*/ 4 w 11"/>
              <a:gd name="T11" fmla="*/ 40 h 44"/>
              <a:gd name="T12" fmla="*/ 7 w 11"/>
              <a:gd name="T13" fmla="*/ 40 h 44"/>
              <a:gd name="T14" fmla="*/ 7 w 11"/>
              <a:gd name="T15" fmla="*/ 40 h 44"/>
              <a:gd name="T16" fmla="*/ 9 w 11"/>
              <a:gd name="T17" fmla="*/ 40 h 44"/>
              <a:gd name="T18" fmla="*/ 9 w 11"/>
              <a:gd name="T19" fmla="*/ 40 h 44"/>
              <a:gd name="T20" fmla="*/ 11 w 11"/>
              <a:gd name="T21" fmla="*/ 40 h 44"/>
              <a:gd name="T22" fmla="*/ 11 w 11"/>
              <a:gd name="T23" fmla="*/ 44 h 44"/>
              <a:gd name="T24" fmla="*/ 11 w 11"/>
              <a:gd name="T25" fmla="*/ 44 h 44"/>
              <a:gd name="T26" fmla="*/ 7 w 11"/>
              <a:gd name="T27" fmla="*/ 44 h 44"/>
              <a:gd name="T28" fmla="*/ 7 w 11"/>
              <a:gd name="T29" fmla="*/ 44 h 44"/>
              <a:gd name="T30" fmla="*/ 6 w 11"/>
              <a:gd name="T31" fmla="*/ 44 h 44"/>
              <a:gd name="T32" fmla="*/ 6 w 11"/>
              <a:gd name="T33" fmla="*/ 44 h 44"/>
              <a:gd name="T34" fmla="*/ 2 w 11"/>
              <a:gd name="T35" fmla="*/ 44 h 44"/>
              <a:gd name="T36" fmla="*/ 2 w 11"/>
              <a:gd name="T37" fmla="*/ 44 h 44"/>
              <a:gd name="T38" fmla="*/ 0 w 11"/>
              <a:gd name="T39" fmla="*/ 38 h 44"/>
              <a:gd name="T40" fmla="*/ 0 w 11"/>
              <a:gd name="T41" fmla="*/ 0 h 44"/>
              <a:gd name="T42" fmla="*/ 0 w 11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4">
                <a:moveTo>
                  <a:pt x="0" y="0"/>
                </a:moveTo>
                <a:lnTo>
                  <a:pt x="4" y="0"/>
                </a:lnTo>
                <a:lnTo>
                  <a:pt x="4" y="37"/>
                </a:lnTo>
                <a:lnTo>
                  <a:pt x="4" y="37"/>
                </a:lnTo>
                <a:lnTo>
                  <a:pt x="4" y="40"/>
                </a:lnTo>
                <a:lnTo>
                  <a:pt x="4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4"/>
                </a:lnTo>
                <a:lnTo>
                  <a:pt x="11" y="44"/>
                </a:lnTo>
                <a:lnTo>
                  <a:pt x="7" y="44"/>
                </a:lnTo>
                <a:lnTo>
                  <a:pt x="7" y="44"/>
                </a:lnTo>
                <a:lnTo>
                  <a:pt x="6" y="44"/>
                </a:lnTo>
                <a:lnTo>
                  <a:pt x="6" y="44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0"/>
          <p:cNvSpPr>
            <a:spLocks/>
          </p:cNvSpPr>
          <p:nvPr/>
        </p:nvSpPr>
        <p:spPr bwMode="auto">
          <a:xfrm>
            <a:off x="6999671" y="3051507"/>
            <a:ext cx="49213" cy="49212"/>
          </a:xfrm>
          <a:custGeom>
            <a:avLst/>
            <a:gdLst>
              <a:gd name="T0" fmla="*/ 14 w 31"/>
              <a:gd name="T1" fmla="*/ 31 h 31"/>
              <a:gd name="T2" fmla="*/ 0 w 31"/>
              <a:gd name="T3" fmla="*/ 0 h 31"/>
              <a:gd name="T4" fmla="*/ 4 w 31"/>
              <a:gd name="T5" fmla="*/ 0 h 31"/>
              <a:gd name="T6" fmla="*/ 16 w 31"/>
              <a:gd name="T7" fmla="*/ 27 h 31"/>
              <a:gd name="T8" fmla="*/ 27 w 31"/>
              <a:gd name="T9" fmla="*/ 0 h 31"/>
              <a:gd name="T10" fmla="*/ 31 w 31"/>
              <a:gd name="T11" fmla="*/ 0 h 31"/>
              <a:gd name="T12" fmla="*/ 18 w 31"/>
              <a:gd name="T13" fmla="*/ 31 h 31"/>
              <a:gd name="T14" fmla="*/ 14 w 31"/>
              <a:gd name="T15" fmla="*/ 31 h 31"/>
              <a:gd name="T16" fmla="*/ 14 w 31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1">
                <a:moveTo>
                  <a:pt x="14" y="31"/>
                </a:moveTo>
                <a:lnTo>
                  <a:pt x="0" y="0"/>
                </a:lnTo>
                <a:lnTo>
                  <a:pt x="4" y="0"/>
                </a:lnTo>
                <a:lnTo>
                  <a:pt x="16" y="27"/>
                </a:lnTo>
                <a:lnTo>
                  <a:pt x="27" y="0"/>
                </a:lnTo>
                <a:lnTo>
                  <a:pt x="31" y="0"/>
                </a:lnTo>
                <a:lnTo>
                  <a:pt x="18" y="31"/>
                </a:lnTo>
                <a:lnTo>
                  <a:pt x="14" y="31"/>
                </a:lnTo>
                <a:lnTo>
                  <a:pt x="1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1"/>
          <p:cNvSpPr>
            <a:spLocks noEditPoints="1"/>
          </p:cNvSpPr>
          <p:nvPr/>
        </p:nvSpPr>
        <p:spPr bwMode="auto">
          <a:xfrm>
            <a:off x="7058409" y="3030869"/>
            <a:ext cx="6350" cy="69850"/>
          </a:xfrm>
          <a:custGeom>
            <a:avLst/>
            <a:gdLst>
              <a:gd name="T0" fmla="*/ 0 w 4"/>
              <a:gd name="T1" fmla="*/ 44 h 44"/>
              <a:gd name="T2" fmla="*/ 0 w 4"/>
              <a:gd name="T3" fmla="*/ 13 h 44"/>
              <a:gd name="T4" fmla="*/ 4 w 4"/>
              <a:gd name="T5" fmla="*/ 13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6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6 h 44"/>
              <a:gd name="T20" fmla="*/ 0 w 4"/>
              <a:gd name="T21" fmla="*/ 6 h 44"/>
              <a:gd name="T22" fmla="*/ 0 w 4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3"/>
                </a:lnTo>
                <a:lnTo>
                  <a:pt x="4" y="13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2"/>
          <p:cNvSpPr>
            <a:spLocks/>
          </p:cNvSpPr>
          <p:nvPr/>
        </p:nvSpPr>
        <p:spPr bwMode="auto">
          <a:xfrm>
            <a:off x="7080634" y="3048332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6 h 33"/>
              <a:gd name="T6" fmla="*/ 23 w 27"/>
              <a:gd name="T7" fmla="*/ 16 h 33"/>
              <a:gd name="T8" fmla="*/ 21 w 27"/>
              <a:gd name="T9" fmla="*/ 8 h 33"/>
              <a:gd name="T10" fmla="*/ 21 w 27"/>
              <a:gd name="T11" fmla="*/ 8 h 33"/>
              <a:gd name="T12" fmla="*/ 19 w 27"/>
              <a:gd name="T13" fmla="*/ 6 h 33"/>
              <a:gd name="T14" fmla="*/ 15 w 27"/>
              <a:gd name="T15" fmla="*/ 4 h 33"/>
              <a:gd name="T16" fmla="*/ 15 w 27"/>
              <a:gd name="T17" fmla="*/ 4 h 33"/>
              <a:gd name="T18" fmla="*/ 11 w 27"/>
              <a:gd name="T19" fmla="*/ 6 h 33"/>
              <a:gd name="T20" fmla="*/ 11 w 27"/>
              <a:gd name="T21" fmla="*/ 6 h 33"/>
              <a:gd name="T22" fmla="*/ 9 w 27"/>
              <a:gd name="T23" fmla="*/ 8 h 33"/>
              <a:gd name="T24" fmla="*/ 9 w 27"/>
              <a:gd name="T25" fmla="*/ 8 h 33"/>
              <a:gd name="T26" fmla="*/ 5 w 27"/>
              <a:gd name="T27" fmla="*/ 10 h 33"/>
              <a:gd name="T28" fmla="*/ 5 w 27"/>
              <a:gd name="T29" fmla="*/ 10 h 33"/>
              <a:gd name="T30" fmla="*/ 3 w 27"/>
              <a:gd name="T31" fmla="*/ 14 h 33"/>
              <a:gd name="T32" fmla="*/ 3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3 w 27"/>
              <a:gd name="T39" fmla="*/ 2 h 33"/>
              <a:gd name="T40" fmla="*/ 3 w 27"/>
              <a:gd name="T41" fmla="*/ 8 h 33"/>
              <a:gd name="T42" fmla="*/ 3 w 27"/>
              <a:gd name="T43" fmla="*/ 8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1 w 27"/>
              <a:gd name="T53" fmla="*/ 2 h 33"/>
              <a:gd name="T54" fmla="*/ 21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6"/>
                </a:lnTo>
                <a:lnTo>
                  <a:pt x="23" y="16"/>
                </a:lnTo>
                <a:lnTo>
                  <a:pt x="21" y="8"/>
                </a:lnTo>
                <a:lnTo>
                  <a:pt x="21" y="8"/>
                </a:lnTo>
                <a:lnTo>
                  <a:pt x="19" y="6"/>
                </a:lnTo>
                <a:lnTo>
                  <a:pt x="15" y="4"/>
                </a:lnTo>
                <a:lnTo>
                  <a:pt x="15" y="4"/>
                </a:lnTo>
                <a:lnTo>
                  <a:pt x="11" y="6"/>
                </a:lnTo>
                <a:lnTo>
                  <a:pt x="11" y="6"/>
                </a:lnTo>
                <a:lnTo>
                  <a:pt x="9" y="8"/>
                </a:lnTo>
                <a:lnTo>
                  <a:pt x="9" y="8"/>
                </a:lnTo>
                <a:lnTo>
                  <a:pt x="5" y="10"/>
                </a:lnTo>
                <a:lnTo>
                  <a:pt x="5" y="10"/>
                </a:lnTo>
                <a:lnTo>
                  <a:pt x="3" y="14"/>
                </a:lnTo>
                <a:lnTo>
                  <a:pt x="3" y="33"/>
                </a:lnTo>
                <a:lnTo>
                  <a:pt x="0" y="33"/>
                </a:lnTo>
                <a:lnTo>
                  <a:pt x="0" y="2"/>
                </a:lnTo>
                <a:lnTo>
                  <a:pt x="3" y="2"/>
                </a:lnTo>
                <a:lnTo>
                  <a:pt x="3" y="8"/>
                </a:lnTo>
                <a:lnTo>
                  <a:pt x="3" y="8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3"/>
          <p:cNvSpPr>
            <a:spLocks noEditPoints="1"/>
          </p:cNvSpPr>
          <p:nvPr/>
        </p:nvSpPr>
        <p:spPr bwMode="auto">
          <a:xfrm>
            <a:off x="7131434" y="3048332"/>
            <a:ext cx="46038" cy="55562"/>
          </a:xfrm>
          <a:custGeom>
            <a:avLst/>
            <a:gdLst>
              <a:gd name="T0" fmla="*/ 12 w 29"/>
              <a:gd name="T1" fmla="*/ 35 h 35"/>
              <a:gd name="T2" fmla="*/ 8 w 29"/>
              <a:gd name="T3" fmla="*/ 33 h 35"/>
              <a:gd name="T4" fmla="*/ 4 w 29"/>
              <a:gd name="T5" fmla="*/ 31 h 35"/>
              <a:gd name="T6" fmla="*/ 2 w 29"/>
              <a:gd name="T7" fmla="*/ 27 h 35"/>
              <a:gd name="T8" fmla="*/ 0 w 29"/>
              <a:gd name="T9" fmla="*/ 24 h 35"/>
              <a:gd name="T10" fmla="*/ 2 w 29"/>
              <a:gd name="T11" fmla="*/ 20 h 35"/>
              <a:gd name="T12" fmla="*/ 4 w 29"/>
              <a:gd name="T13" fmla="*/ 18 h 35"/>
              <a:gd name="T14" fmla="*/ 10 w 29"/>
              <a:gd name="T15" fmla="*/ 16 h 35"/>
              <a:gd name="T16" fmla="*/ 14 w 29"/>
              <a:gd name="T17" fmla="*/ 14 h 35"/>
              <a:gd name="T18" fmla="*/ 20 w 29"/>
              <a:gd name="T19" fmla="*/ 16 h 35"/>
              <a:gd name="T20" fmla="*/ 24 w 29"/>
              <a:gd name="T21" fmla="*/ 14 h 35"/>
              <a:gd name="T22" fmla="*/ 24 w 29"/>
              <a:gd name="T23" fmla="*/ 10 h 35"/>
              <a:gd name="T24" fmla="*/ 22 w 29"/>
              <a:gd name="T25" fmla="*/ 6 h 35"/>
              <a:gd name="T26" fmla="*/ 16 w 29"/>
              <a:gd name="T27" fmla="*/ 4 h 35"/>
              <a:gd name="T28" fmla="*/ 10 w 29"/>
              <a:gd name="T29" fmla="*/ 4 h 35"/>
              <a:gd name="T30" fmla="*/ 4 w 29"/>
              <a:gd name="T31" fmla="*/ 8 h 35"/>
              <a:gd name="T32" fmla="*/ 2 w 29"/>
              <a:gd name="T33" fmla="*/ 4 h 35"/>
              <a:gd name="T34" fmla="*/ 16 w 29"/>
              <a:gd name="T35" fmla="*/ 0 h 35"/>
              <a:gd name="T36" fmla="*/ 22 w 29"/>
              <a:gd name="T37" fmla="*/ 2 h 35"/>
              <a:gd name="T38" fmla="*/ 25 w 29"/>
              <a:gd name="T39" fmla="*/ 4 h 35"/>
              <a:gd name="T40" fmla="*/ 27 w 29"/>
              <a:gd name="T41" fmla="*/ 14 h 35"/>
              <a:gd name="T42" fmla="*/ 27 w 29"/>
              <a:gd name="T43" fmla="*/ 27 h 35"/>
              <a:gd name="T44" fmla="*/ 29 w 29"/>
              <a:gd name="T45" fmla="*/ 33 h 35"/>
              <a:gd name="T46" fmla="*/ 27 w 29"/>
              <a:gd name="T47" fmla="*/ 33 h 35"/>
              <a:gd name="T48" fmla="*/ 25 w 29"/>
              <a:gd name="T49" fmla="*/ 33 h 35"/>
              <a:gd name="T50" fmla="*/ 25 w 29"/>
              <a:gd name="T51" fmla="*/ 31 h 35"/>
              <a:gd name="T52" fmla="*/ 25 w 29"/>
              <a:gd name="T53" fmla="*/ 27 h 35"/>
              <a:gd name="T54" fmla="*/ 20 w 29"/>
              <a:gd name="T55" fmla="*/ 33 h 35"/>
              <a:gd name="T56" fmla="*/ 12 w 29"/>
              <a:gd name="T57" fmla="*/ 35 h 35"/>
              <a:gd name="T58" fmla="*/ 12 w 29"/>
              <a:gd name="T59" fmla="*/ 31 h 35"/>
              <a:gd name="T60" fmla="*/ 20 w 29"/>
              <a:gd name="T61" fmla="*/ 29 h 35"/>
              <a:gd name="T62" fmla="*/ 24 w 29"/>
              <a:gd name="T63" fmla="*/ 27 h 35"/>
              <a:gd name="T64" fmla="*/ 24 w 29"/>
              <a:gd name="T65" fmla="*/ 26 h 35"/>
              <a:gd name="T66" fmla="*/ 24 w 29"/>
              <a:gd name="T67" fmla="*/ 20 h 35"/>
              <a:gd name="T68" fmla="*/ 20 w 29"/>
              <a:gd name="T69" fmla="*/ 18 h 35"/>
              <a:gd name="T70" fmla="*/ 16 w 29"/>
              <a:gd name="T71" fmla="*/ 18 h 35"/>
              <a:gd name="T72" fmla="*/ 8 w 29"/>
              <a:gd name="T73" fmla="*/ 20 h 35"/>
              <a:gd name="T74" fmla="*/ 6 w 29"/>
              <a:gd name="T75" fmla="*/ 22 h 35"/>
              <a:gd name="T76" fmla="*/ 4 w 29"/>
              <a:gd name="T77" fmla="*/ 24 h 35"/>
              <a:gd name="T78" fmla="*/ 6 w 29"/>
              <a:gd name="T79" fmla="*/ 27 h 35"/>
              <a:gd name="T80" fmla="*/ 8 w 29"/>
              <a:gd name="T81" fmla="*/ 29 h 35"/>
              <a:gd name="T82" fmla="*/ 10 w 29"/>
              <a:gd name="T83" fmla="*/ 31 h 35"/>
              <a:gd name="T84" fmla="*/ 12 w 29"/>
              <a:gd name="T85" fmla="*/ 3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5">
                <a:moveTo>
                  <a:pt x="12" y="35"/>
                </a:moveTo>
                <a:lnTo>
                  <a:pt x="12" y="35"/>
                </a:lnTo>
                <a:lnTo>
                  <a:pt x="8" y="33"/>
                </a:lnTo>
                <a:lnTo>
                  <a:pt x="8" y="33"/>
                </a:lnTo>
                <a:lnTo>
                  <a:pt x="4" y="31"/>
                </a:lnTo>
                <a:lnTo>
                  <a:pt x="4" y="31"/>
                </a:lnTo>
                <a:lnTo>
                  <a:pt x="2" y="27"/>
                </a:lnTo>
                <a:lnTo>
                  <a:pt x="2" y="27"/>
                </a:lnTo>
                <a:lnTo>
                  <a:pt x="0" y="24"/>
                </a:lnTo>
                <a:lnTo>
                  <a:pt x="0" y="24"/>
                </a:lnTo>
                <a:lnTo>
                  <a:pt x="2" y="20"/>
                </a:lnTo>
                <a:lnTo>
                  <a:pt x="2" y="20"/>
                </a:lnTo>
                <a:lnTo>
                  <a:pt x="4" y="18"/>
                </a:lnTo>
                <a:lnTo>
                  <a:pt x="4" y="18"/>
                </a:lnTo>
                <a:lnTo>
                  <a:pt x="10" y="16"/>
                </a:lnTo>
                <a:lnTo>
                  <a:pt x="10" y="16"/>
                </a:lnTo>
                <a:lnTo>
                  <a:pt x="14" y="14"/>
                </a:lnTo>
                <a:lnTo>
                  <a:pt x="14" y="14"/>
                </a:lnTo>
                <a:lnTo>
                  <a:pt x="20" y="16"/>
                </a:lnTo>
                <a:lnTo>
                  <a:pt x="20" y="16"/>
                </a:lnTo>
                <a:lnTo>
                  <a:pt x="24" y="16"/>
                </a:lnTo>
                <a:lnTo>
                  <a:pt x="24" y="14"/>
                </a:lnTo>
                <a:lnTo>
                  <a:pt x="24" y="14"/>
                </a:lnTo>
                <a:lnTo>
                  <a:pt x="24" y="10"/>
                </a:lnTo>
                <a:lnTo>
                  <a:pt x="22" y="6"/>
                </a:lnTo>
                <a:lnTo>
                  <a:pt x="22" y="6"/>
                </a:lnTo>
                <a:lnTo>
                  <a:pt x="20" y="4"/>
                </a:lnTo>
                <a:lnTo>
                  <a:pt x="16" y="4"/>
                </a:lnTo>
                <a:lnTo>
                  <a:pt x="16" y="4"/>
                </a:lnTo>
                <a:lnTo>
                  <a:pt x="10" y="4"/>
                </a:lnTo>
                <a:lnTo>
                  <a:pt x="10" y="4"/>
                </a:lnTo>
                <a:lnTo>
                  <a:pt x="4" y="8"/>
                </a:lnTo>
                <a:lnTo>
                  <a:pt x="2" y="4"/>
                </a:lnTo>
                <a:lnTo>
                  <a:pt x="2" y="4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14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3"/>
                </a:lnTo>
                <a:lnTo>
                  <a:pt x="25" y="33"/>
                </a:lnTo>
                <a:lnTo>
                  <a:pt x="25" y="31"/>
                </a:lnTo>
                <a:lnTo>
                  <a:pt x="25" y="27"/>
                </a:lnTo>
                <a:lnTo>
                  <a:pt x="25" y="27"/>
                </a:lnTo>
                <a:lnTo>
                  <a:pt x="20" y="33"/>
                </a:lnTo>
                <a:lnTo>
                  <a:pt x="20" y="33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20" y="29"/>
                </a:lnTo>
                <a:lnTo>
                  <a:pt x="20" y="29"/>
                </a:lnTo>
                <a:lnTo>
                  <a:pt x="24" y="27"/>
                </a:lnTo>
                <a:lnTo>
                  <a:pt x="24" y="27"/>
                </a:lnTo>
                <a:lnTo>
                  <a:pt x="24" y="26"/>
                </a:lnTo>
                <a:lnTo>
                  <a:pt x="24" y="26"/>
                </a:lnTo>
                <a:lnTo>
                  <a:pt x="24" y="24"/>
                </a:lnTo>
                <a:lnTo>
                  <a:pt x="24" y="20"/>
                </a:lnTo>
                <a:lnTo>
                  <a:pt x="24" y="20"/>
                </a:lnTo>
                <a:lnTo>
                  <a:pt x="20" y="18"/>
                </a:lnTo>
                <a:lnTo>
                  <a:pt x="20" y="18"/>
                </a:lnTo>
                <a:lnTo>
                  <a:pt x="16" y="18"/>
                </a:lnTo>
                <a:lnTo>
                  <a:pt x="16" y="18"/>
                </a:lnTo>
                <a:lnTo>
                  <a:pt x="8" y="20"/>
                </a:lnTo>
                <a:lnTo>
                  <a:pt x="8" y="20"/>
                </a:lnTo>
                <a:lnTo>
                  <a:pt x="6" y="22"/>
                </a:lnTo>
                <a:lnTo>
                  <a:pt x="4" y="24"/>
                </a:lnTo>
                <a:lnTo>
                  <a:pt x="4" y="24"/>
                </a:lnTo>
                <a:lnTo>
                  <a:pt x="6" y="27"/>
                </a:lnTo>
                <a:lnTo>
                  <a:pt x="6" y="27"/>
                </a:lnTo>
                <a:lnTo>
                  <a:pt x="8" y="29"/>
                </a:lnTo>
                <a:lnTo>
                  <a:pt x="8" y="29"/>
                </a:lnTo>
                <a:lnTo>
                  <a:pt x="10" y="31"/>
                </a:lnTo>
                <a:lnTo>
                  <a:pt x="10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4"/>
          <p:cNvSpPr>
            <a:spLocks/>
          </p:cNvSpPr>
          <p:nvPr/>
        </p:nvSpPr>
        <p:spPr bwMode="auto">
          <a:xfrm>
            <a:off x="7190171" y="3048332"/>
            <a:ext cx="26988" cy="52387"/>
          </a:xfrm>
          <a:custGeom>
            <a:avLst/>
            <a:gdLst>
              <a:gd name="T0" fmla="*/ 17 w 17"/>
              <a:gd name="T1" fmla="*/ 4 h 33"/>
              <a:gd name="T2" fmla="*/ 17 w 17"/>
              <a:gd name="T3" fmla="*/ 4 h 33"/>
              <a:gd name="T4" fmla="*/ 12 w 17"/>
              <a:gd name="T5" fmla="*/ 6 h 33"/>
              <a:gd name="T6" fmla="*/ 10 w 17"/>
              <a:gd name="T7" fmla="*/ 8 h 33"/>
              <a:gd name="T8" fmla="*/ 10 w 17"/>
              <a:gd name="T9" fmla="*/ 8 h 33"/>
              <a:gd name="T10" fmla="*/ 6 w 17"/>
              <a:gd name="T11" fmla="*/ 10 h 33"/>
              <a:gd name="T12" fmla="*/ 4 w 17"/>
              <a:gd name="T13" fmla="*/ 14 h 33"/>
              <a:gd name="T14" fmla="*/ 4 w 17"/>
              <a:gd name="T15" fmla="*/ 33 h 33"/>
              <a:gd name="T16" fmla="*/ 0 w 17"/>
              <a:gd name="T17" fmla="*/ 33 h 33"/>
              <a:gd name="T18" fmla="*/ 0 w 17"/>
              <a:gd name="T19" fmla="*/ 2 h 33"/>
              <a:gd name="T20" fmla="*/ 4 w 17"/>
              <a:gd name="T21" fmla="*/ 2 h 33"/>
              <a:gd name="T22" fmla="*/ 4 w 17"/>
              <a:gd name="T23" fmla="*/ 10 h 33"/>
              <a:gd name="T24" fmla="*/ 4 w 17"/>
              <a:gd name="T25" fmla="*/ 10 h 33"/>
              <a:gd name="T26" fmla="*/ 10 w 17"/>
              <a:gd name="T27" fmla="*/ 4 h 33"/>
              <a:gd name="T28" fmla="*/ 10 w 17"/>
              <a:gd name="T29" fmla="*/ 4 h 33"/>
              <a:gd name="T30" fmla="*/ 15 w 17"/>
              <a:gd name="T31" fmla="*/ 0 h 33"/>
              <a:gd name="T32" fmla="*/ 15 w 17"/>
              <a:gd name="T33" fmla="*/ 0 h 33"/>
              <a:gd name="T34" fmla="*/ 17 w 17"/>
              <a:gd name="T35" fmla="*/ 0 h 33"/>
              <a:gd name="T36" fmla="*/ 17 w 17"/>
              <a:gd name="T37" fmla="*/ 4 h 33"/>
              <a:gd name="T38" fmla="*/ 17 w 17"/>
              <a:gd name="T39" fmla="*/ 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" h="33">
                <a:moveTo>
                  <a:pt x="17" y="4"/>
                </a:moveTo>
                <a:lnTo>
                  <a:pt x="17" y="4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6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10"/>
                </a:lnTo>
                <a:lnTo>
                  <a:pt x="4" y="10"/>
                </a:lnTo>
                <a:lnTo>
                  <a:pt x="10" y="4"/>
                </a:lnTo>
                <a:lnTo>
                  <a:pt x="10" y="4"/>
                </a:lnTo>
                <a:lnTo>
                  <a:pt x="15" y="0"/>
                </a:lnTo>
                <a:lnTo>
                  <a:pt x="15" y="0"/>
                </a:lnTo>
                <a:lnTo>
                  <a:pt x="17" y="0"/>
                </a:lnTo>
                <a:lnTo>
                  <a:pt x="17" y="4"/>
                </a:lnTo>
                <a:lnTo>
                  <a:pt x="1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5"/>
          <p:cNvSpPr>
            <a:spLocks/>
          </p:cNvSpPr>
          <p:nvPr/>
        </p:nvSpPr>
        <p:spPr bwMode="auto">
          <a:xfrm>
            <a:off x="7220334" y="3091194"/>
            <a:ext cx="6350" cy="19050"/>
          </a:xfrm>
          <a:custGeom>
            <a:avLst/>
            <a:gdLst>
              <a:gd name="T0" fmla="*/ 0 w 4"/>
              <a:gd name="T1" fmla="*/ 12 h 12"/>
              <a:gd name="T2" fmla="*/ 2 w 4"/>
              <a:gd name="T3" fmla="*/ 6 h 12"/>
              <a:gd name="T4" fmla="*/ 0 w 4"/>
              <a:gd name="T5" fmla="*/ 6 h 12"/>
              <a:gd name="T6" fmla="*/ 0 w 4"/>
              <a:gd name="T7" fmla="*/ 0 h 12"/>
              <a:gd name="T8" fmla="*/ 4 w 4"/>
              <a:gd name="T9" fmla="*/ 0 h 12"/>
              <a:gd name="T10" fmla="*/ 4 w 4"/>
              <a:gd name="T11" fmla="*/ 6 h 12"/>
              <a:gd name="T12" fmla="*/ 2 w 4"/>
              <a:gd name="T13" fmla="*/ 12 h 12"/>
              <a:gd name="T14" fmla="*/ 0 w 4"/>
              <a:gd name="T15" fmla="*/ 12 h 12"/>
              <a:gd name="T16" fmla="*/ 0 w 4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0" y="12"/>
                </a:moveTo>
                <a:lnTo>
                  <a:pt x="2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6"/>
          <p:cNvSpPr>
            <a:spLocks noEditPoints="1"/>
          </p:cNvSpPr>
          <p:nvPr/>
        </p:nvSpPr>
        <p:spPr bwMode="auto">
          <a:xfrm>
            <a:off x="7248909" y="3030869"/>
            <a:ext cx="26988" cy="88900"/>
          </a:xfrm>
          <a:custGeom>
            <a:avLst/>
            <a:gdLst>
              <a:gd name="T0" fmla="*/ 7 w 17"/>
              <a:gd name="T1" fmla="*/ 56 h 56"/>
              <a:gd name="T2" fmla="*/ 7 w 17"/>
              <a:gd name="T3" fmla="*/ 56 h 56"/>
              <a:gd name="T4" fmla="*/ 4 w 17"/>
              <a:gd name="T5" fmla="*/ 56 h 56"/>
              <a:gd name="T6" fmla="*/ 4 w 17"/>
              <a:gd name="T7" fmla="*/ 56 h 56"/>
              <a:gd name="T8" fmla="*/ 0 w 17"/>
              <a:gd name="T9" fmla="*/ 54 h 56"/>
              <a:gd name="T10" fmla="*/ 2 w 17"/>
              <a:gd name="T11" fmla="*/ 50 h 56"/>
              <a:gd name="T12" fmla="*/ 2 w 17"/>
              <a:gd name="T13" fmla="*/ 50 h 56"/>
              <a:gd name="T14" fmla="*/ 4 w 17"/>
              <a:gd name="T15" fmla="*/ 52 h 56"/>
              <a:gd name="T16" fmla="*/ 4 w 17"/>
              <a:gd name="T17" fmla="*/ 52 h 56"/>
              <a:gd name="T18" fmla="*/ 7 w 17"/>
              <a:gd name="T19" fmla="*/ 52 h 56"/>
              <a:gd name="T20" fmla="*/ 7 w 17"/>
              <a:gd name="T21" fmla="*/ 52 h 56"/>
              <a:gd name="T22" fmla="*/ 9 w 17"/>
              <a:gd name="T23" fmla="*/ 52 h 56"/>
              <a:gd name="T24" fmla="*/ 9 w 17"/>
              <a:gd name="T25" fmla="*/ 52 h 56"/>
              <a:gd name="T26" fmla="*/ 11 w 17"/>
              <a:gd name="T27" fmla="*/ 50 h 56"/>
              <a:gd name="T28" fmla="*/ 11 w 17"/>
              <a:gd name="T29" fmla="*/ 50 h 56"/>
              <a:gd name="T30" fmla="*/ 11 w 17"/>
              <a:gd name="T31" fmla="*/ 48 h 56"/>
              <a:gd name="T32" fmla="*/ 11 w 17"/>
              <a:gd name="T33" fmla="*/ 48 h 56"/>
              <a:gd name="T34" fmla="*/ 13 w 17"/>
              <a:gd name="T35" fmla="*/ 46 h 56"/>
              <a:gd name="T36" fmla="*/ 13 w 17"/>
              <a:gd name="T37" fmla="*/ 13 h 56"/>
              <a:gd name="T38" fmla="*/ 17 w 17"/>
              <a:gd name="T39" fmla="*/ 13 h 56"/>
              <a:gd name="T40" fmla="*/ 17 w 17"/>
              <a:gd name="T41" fmla="*/ 46 h 56"/>
              <a:gd name="T42" fmla="*/ 17 w 17"/>
              <a:gd name="T43" fmla="*/ 46 h 56"/>
              <a:gd name="T44" fmla="*/ 15 w 17"/>
              <a:gd name="T45" fmla="*/ 50 h 56"/>
              <a:gd name="T46" fmla="*/ 15 w 17"/>
              <a:gd name="T47" fmla="*/ 50 h 56"/>
              <a:gd name="T48" fmla="*/ 13 w 17"/>
              <a:gd name="T49" fmla="*/ 54 h 56"/>
              <a:gd name="T50" fmla="*/ 13 w 17"/>
              <a:gd name="T51" fmla="*/ 54 h 56"/>
              <a:gd name="T52" fmla="*/ 11 w 17"/>
              <a:gd name="T53" fmla="*/ 56 h 56"/>
              <a:gd name="T54" fmla="*/ 11 w 17"/>
              <a:gd name="T55" fmla="*/ 56 h 56"/>
              <a:gd name="T56" fmla="*/ 7 w 17"/>
              <a:gd name="T57" fmla="*/ 56 h 56"/>
              <a:gd name="T58" fmla="*/ 7 w 17"/>
              <a:gd name="T59" fmla="*/ 56 h 56"/>
              <a:gd name="T60" fmla="*/ 13 w 17"/>
              <a:gd name="T61" fmla="*/ 6 h 56"/>
              <a:gd name="T62" fmla="*/ 13 w 17"/>
              <a:gd name="T63" fmla="*/ 0 h 56"/>
              <a:gd name="T64" fmla="*/ 17 w 17"/>
              <a:gd name="T65" fmla="*/ 0 h 56"/>
              <a:gd name="T66" fmla="*/ 17 w 17"/>
              <a:gd name="T67" fmla="*/ 6 h 56"/>
              <a:gd name="T68" fmla="*/ 13 w 17"/>
              <a:gd name="T69" fmla="*/ 6 h 56"/>
              <a:gd name="T70" fmla="*/ 13 w 17"/>
              <a:gd name="T71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" h="56">
                <a:moveTo>
                  <a:pt x="7" y="56"/>
                </a:moveTo>
                <a:lnTo>
                  <a:pt x="7" y="56"/>
                </a:lnTo>
                <a:lnTo>
                  <a:pt x="4" y="56"/>
                </a:lnTo>
                <a:lnTo>
                  <a:pt x="4" y="56"/>
                </a:lnTo>
                <a:lnTo>
                  <a:pt x="0" y="54"/>
                </a:lnTo>
                <a:lnTo>
                  <a:pt x="2" y="50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7" y="52"/>
                </a:lnTo>
                <a:lnTo>
                  <a:pt x="7" y="52"/>
                </a:lnTo>
                <a:lnTo>
                  <a:pt x="9" y="52"/>
                </a:lnTo>
                <a:lnTo>
                  <a:pt x="9" y="52"/>
                </a:lnTo>
                <a:lnTo>
                  <a:pt x="11" y="50"/>
                </a:lnTo>
                <a:lnTo>
                  <a:pt x="11" y="50"/>
                </a:lnTo>
                <a:lnTo>
                  <a:pt x="11" y="48"/>
                </a:lnTo>
                <a:lnTo>
                  <a:pt x="11" y="48"/>
                </a:lnTo>
                <a:lnTo>
                  <a:pt x="13" y="46"/>
                </a:lnTo>
                <a:lnTo>
                  <a:pt x="13" y="13"/>
                </a:lnTo>
                <a:lnTo>
                  <a:pt x="17" y="13"/>
                </a:lnTo>
                <a:lnTo>
                  <a:pt x="17" y="46"/>
                </a:lnTo>
                <a:lnTo>
                  <a:pt x="17" y="46"/>
                </a:lnTo>
                <a:lnTo>
                  <a:pt x="15" y="50"/>
                </a:lnTo>
                <a:lnTo>
                  <a:pt x="15" y="50"/>
                </a:lnTo>
                <a:lnTo>
                  <a:pt x="13" y="54"/>
                </a:lnTo>
                <a:lnTo>
                  <a:pt x="13" y="54"/>
                </a:lnTo>
                <a:lnTo>
                  <a:pt x="11" y="56"/>
                </a:lnTo>
                <a:lnTo>
                  <a:pt x="11" y="56"/>
                </a:lnTo>
                <a:lnTo>
                  <a:pt x="7" y="56"/>
                </a:lnTo>
                <a:lnTo>
                  <a:pt x="7" y="56"/>
                </a:lnTo>
                <a:close/>
                <a:moveTo>
                  <a:pt x="13" y="6"/>
                </a:moveTo>
                <a:lnTo>
                  <a:pt x="13" y="0"/>
                </a:lnTo>
                <a:lnTo>
                  <a:pt x="17" y="0"/>
                </a:lnTo>
                <a:lnTo>
                  <a:pt x="17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7"/>
          <p:cNvSpPr>
            <a:spLocks/>
          </p:cNvSpPr>
          <p:nvPr/>
        </p:nvSpPr>
        <p:spPr bwMode="auto">
          <a:xfrm>
            <a:off x="7288596" y="3051507"/>
            <a:ext cx="46038" cy="52387"/>
          </a:xfrm>
          <a:custGeom>
            <a:avLst/>
            <a:gdLst>
              <a:gd name="T0" fmla="*/ 11 w 29"/>
              <a:gd name="T1" fmla="*/ 33 h 33"/>
              <a:gd name="T2" fmla="*/ 11 w 29"/>
              <a:gd name="T3" fmla="*/ 33 h 33"/>
              <a:gd name="T4" fmla="*/ 6 w 29"/>
              <a:gd name="T5" fmla="*/ 31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4 h 33"/>
              <a:gd name="T12" fmla="*/ 0 w 29"/>
              <a:gd name="T13" fmla="*/ 18 h 33"/>
              <a:gd name="T14" fmla="*/ 0 w 29"/>
              <a:gd name="T15" fmla="*/ 0 h 33"/>
              <a:gd name="T16" fmla="*/ 6 w 29"/>
              <a:gd name="T17" fmla="*/ 0 h 33"/>
              <a:gd name="T18" fmla="*/ 6 w 29"/>
              <a:gd name="T19" fmla="*/ 18 h 33"/>
              <a:gd name="T20" fmla="*/ 6 w 29"/>
              <a:gd name="T21" fmla="*/ 18 h 33"/>
              <a:gd name="T22" fmla="*/ 6 w 29"/>
              <a:gd name="T23" fmla="*/ 22 h 33"/>
              <a:gd name="T24" fmla="*/ 8 w 29"/>
              <a:gd name="T25" fmla="*/ 25 h 33"/>
              <a:gd name="T26" fmla="*/ 9 w 29"/>
              <a:gd name="T27" fmla="*/ 27 h 33"/>
              <a:gd name="T28" fmla="*/ 11 w 29"/>
              <a:gd name="T29" fmla="*/ 29 h 33"/>
              <a:gd name="T30" fmla="*/ 11 w 29"/>
              <a:gd name="T31" fmla="*/ 29 h 33"/>
              <a:gd name="T32" fmla="*/ 15 w 29"/>
              <a:gd name="T33" fmla="*/ 27 h 33"/>
              <a:gd name="T34" fmla="*/ 15 w 29"/>
              <a:gd name="T35" fmla="*/ 27 h 33"/>
              <a:gd name="T36" fmla="*/ 19 w 29"/>
              <a:gd name="T37" fmla="*/ 25 h 33"/>
              <a:gd name="T38" fmla="*/ 19 w 29"/>
              <a:gd name="T39" fmla="*/ 25 h 33"/>
              <a:gd name="T40" fmla="*/ 21 w 29"/>
              <a:gd name="T41" fmla="*/ 24 h 33"/>
              <a:gd name="T42" fmla="*/ 21 w 29"/>
              <a:gd name="T43" fmla="*/ 24 h 33"/>
              <a:gd name="T44" fmla="*/ 23 w 29"/>
              <a:gd name="T45" fmla="*/ 20 h 33"/>
              <a:gd name="T46" fmla="*/ 23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7 h 33"/>
              <a:gd name="T74" fmla="*/ 25 w 29"/>
              <a:gd name="T75" fmla="*/ 24 h 33"/>
              <a:gd name="T76" fmla="*/ 25 w 29"/>
              <a:gd name="T77" fmla="*/ 24 h 33"/>
              <a:gd name="T78" fmla="*/ 19 w 29"/>
              <a:gd name="T79" fmla="*/ 29 h 33"/>
              <a:gd name="T80" fmla="*/ 19 w 29"/>
              <a:gd name="T81" fmla="*/ 29 h 33"/>
              <a:gd name="T82" fmla="*/ 11 w 29"/>
              <a:gd name="T83" fmla="*/ 33 h 33"/>
              <a:gd name="T84" fmla="*/ 11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1" y="33"/>
                </a:moveTo>
                <a:lnTo>
                  <a:pt x="11" y="33"/>
                </a:lnTo>
                <a:lnTo>
                  <a:pt x="6" y="31"/>
                </a:lnTo>
                <a:lnTo>
                  <a:pt x="4" y="29"/>
                </a:lnTo>
                <a:lnTo>
                  <a:pt x="4" y="29"/>
                </a:lnTo>
                <a:lnTo>
                  <a:pt x="2" y="24"/>
                </a:lnTo>
                <a:lnTo>
                  <a:pt x="0" y="18"/>
                </a:lnTo>
                <a:lnTo>
                  <a:pt x="0" y="0"/>
                </a:lnTo>
                <a:lnTo>
                  <a:pt x="6" y="0"/>
                </a:lnTo>
                <a:lnTo>
                  <a:pt x="6" y="18"/>
                </a:lnTo>
                <a:lnTo>
                  <a:pt x="6" y="18"/>
                </a:lnTo>
                <a:lnTo>
                  <a:pt x="6" y="22"/>
                </a:lnTo>
                <a:lnTo>
                  <a:pt x="8" y="25"/>
                </a:lnTo>
                <a:lnTo>
                  <a:pt x="9" y="27"/>
                </a:lnTo>
                <a:lnTo>
                  <a:pt x="11" y="29"/>
                </a:lnTo>
                <a:lnTo>
                  <a:pt x="11" y="29"/>
                </a:lnTo>
                <a:lnTo>
                  <a:pt x="15" y="27"/>
                </a:lnTo>
                <a:lnTo>
                  <a:pt x="15" y="27"/>
                </a:lnTo>
                <a:lnTo>
                  <a:pt x="19" y="25"/>
                </a:lnTo>
                <a:lnTo>
                  <a:pt x="19" y="25"/>
                </a:lnTo>
                <a:lnTo>
                  <a:pt x="21" y="24"/>
                </a:lnTo>
                <a:lnTo>
                  <a:pt x="21" y="24"/>
                </a:lnTo>
                <a:lnTo>
                  <a:pt x="23" y="20"/>
                </a:lnTo>
                <a:lnTo>
                  <a:pt x="23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5" y="27"/>
                </a:lnTo>
                <a:lnTo>
                  <a:pt x="25" y="24"/>
                </a:lnTo>
                <a:lnTo>
                  <a:pt x="25" y="24"/>
                </a:lnTo>
                <a:lnTo>
                  <a:pt x="19" y="29"/>
                </a:lnTo>
                <a:lnTo>
                  <a:pt x="19" y="29"/>
                </a:lnTo>
                <a:lnTo>
                  <a:pt x="11" y="33"/>
                </a:lnTo>
                <a:lnTo>
                  <a:pt x="11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8"/>
          <p:cNvSpPr>
            <a:spLocks/>
          </p:cNvSpPr>
          <p:nvPr/>
        </p:nvSpPr>
        <p:spPr bwMode="auto">
          <a:xfrm>
            <a:off x="7344159" y="3048332"/>
            <a:ext cx="42863" cy="55562"/>
          </a:xfrm>
          <a:custGeom>
            <a:avLst/>
            <a:gdLst>
              <a:gd name="T0" fmla="*/ 13 w 27"/>
              <a:gd name="T1" fmla="*/ 35 h 35"/>
              <a:gd name="T2" fmla="*/ 5 w 27"/>
              <a:gd name="T3" fmla="*/ 33 h 35"/>
              <a:gd name="T4" fmla="*/ 2 w 27"/>
              <a:gd name="T5" fmla="*/ 27 h 35"/>
              <a:gd name="T6" fmla="*/ 7 w 27"/>
              <a:gd name="T7" fmla="*/ 29 h 35"/>
              <a:gd name="T8" fmla="*/ 13 w 27"/>
              <a:gd name="T9" fmla="*/ 31 h 35"/>
              <a:gd name="T10" fmla="*/ 19 w 27"/>
              <a:gd name="T11" fmla="*/ 29 h 35"/>
              <a:gd name="T12" fmla="*/ 21 w 27"/>
              <a:gd name="T13" fmla="*/ 27 h 35"/>
              <a:gd name="T14" fmla="*/ 23 w 27"/>
              <a:gd name="T15" fmla="*/ 26 h 35"/>
              <a:gd name="T16" fmla="*/ 21 w 27"/>
              <a:gd name="T17" fmla="*/ 24 h 35"/>
              <a:gd name="T18" fmla="*/ 19 w 27"/>
              <a:gd name="T19" fmla="*/ 22 h 35"/>
              <a:gd name="T20" fmla="*/ 17 w 27"/>
              <a:gd name="T21" fmla="*/ 20 h 35"/>
              <a:gd name="T22" fmla="*/ 11 w 27"/>
              <a:gd name="T23" fmla="*/ 20 h 35"/>
              <a:gd name="T24" fmla="*/ 7 w 27"/>
              <a:gd name="T25" fmla="*/ 18 h 35"/>
              <a:gd name="T26" fmla="*/ 3 w 27"/>
              <a:gd name="T27" fmla="*/ 16 h 35"/>
              <a:gd name="T28" fmla="*/ 2 w 27"/>
              <a:gd name="T29" fmla="*/ 14 h 35"/>
              <a:gd name="T30" fmla="*/ 2 w 27"/>
              <a:gd name="T31" fmla="*/ 10 h 35"/>
              <a:gd name="T32" fmla="*/ 2 w 27"/>
              <a:gd name="T33" fmla="*/ 6 h 35"/>
              <a:gd name="T34" fmla="*/ 5 w 27"/>
              <a:gd name="T35" fmla="*/ 4 h 35"/>
              <a:gd name="T36" fmla="*/ 9 w 27"/>
              <a:gd name="T37" fmla="*/ 2 h 35"/>
              <a:gd name="T38" fmla="*/ 13 w 27"/>
              <a:gd name="T39" fmla="*/ 0 h 35"/>
              <a:gd name="T40" fmla="*/ 21 w 27"/>
              <a:gd name="T41" fmla="*/ 2 h 35"/>
              <a:gd name="T42" fmla="*/ 23 w 27"/>
              <a:gd name="T43" fmla="*/ 8 h 35"/>
              <a:gd name="T44" fmla="*/ 19 w 27"/>
              <a:gd name="T45" fmla="*/ 4 h 35"/>
              <a:gd name="T46" fmla="*/ 13 w 27"/>
              <a:gd name="T47" fmla="*/ 4 h 35"/>
              <a:gd name="T48" fmla="*/ 9 w 27"/>
              <a:gd name="T49" fmla="*/ 4 h 35"/>
              <a:gd name="T50" fmla="*/ 7 w 27"/>
              <a:gd name="T51" fmla="*/ 6 h 35"/>
              <a:gd name="T52" fmla="*/ 5 w 27"/>
              <a:gd name="T53" fmla="*/ 8 h 35"/>
              <a:gd name="T54" fmla="*/ 5 w 27"/>
              <a:gd name="T55" fmla="*/ 10 h 35"/>
              <a:gd name="T56" fmla="*/ 5 w 27"/>
              <a:gd name="T57" fmla="*/ 12 h 35"/>
              <a:gd name="T58" fmla="*/ 7 w 27"/>
              <a:gd name="T59" fmla="*/ 14 h 35"/>
              <a:gd name="T60" fmla="*/ 9 w 27"/>
              <a:gd name="T61" fmla="*/ 14 h 35"/>
              <a:gd name="T62" fmla="*/ 13 w 27"/>
              <a:gd name="T63" fmla="*/ 16 h 35"/>
              <a:gd name="T64" fmla="*/ 19 w 27"/>
              <a:gd name="T65" fmla="*/ 18 h 35"/>
              <a:gd name="T66" fmla="*/ 23 w 27"/>
              <a:gd name="T67" fmla="*/ 18 h 35"/>
              <a:gd name="T68" fmla="*/ 25 w 27"/>
              <a:gd name="T69" fmla="*/ 22 h 35"/>
              <a:gd name="T70" fmla="*/ 27 w 27"/>
              <a:gd name="T71" fmla="*/ 26 h 35"/>
              <a:gd name="T72" fmla="*/ 25 w 27"/>
              <a:gd name="T73" fmla="*/ 29 h 35"/>
              <a:gd name="T74" fmla="*/ 23 w 27"/>
              <a:gd name="T75" fmla="*/ 31 h 35"/>
              <a:gd name="T76" fmla="*/ 13 w 27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5">
                <a:moveTo>
                  <a:pt x="13" y="35"/>
                </a:moveTo>
                <a:lnTo>
                  <a:pt x="13" y="35"/>
                </a:lnTo>
                <a:lnTo>
                  <a:pt x="5" y="33"/>
                </a:lnTo>
                <a:lnTo>
                  <a:pt x="5" y="33"/>
                </a:lnTo>
                <a:lnTo>
                  <a:pt x="0" y="29"/>
                </a:lnTo>
                <a:lnTo>
                  <a:pt x="2" y="27"/>
                </a:lnTo>
                <a:lnTo>
                  <a:pt x="2" y="27"/>
                </a:lnTo>
                <a:lnTo>
                  <a:pt x="7" y="29"/>
                </a:lnTo>
                <a:lnTo>
                  <a:pt x="7" y="29"/>
                </a:lnTo>
                <a:lnTo>
                  <a:pt x="13" y="31"/>
                </a:lnTo>
                <a:lnTo>
                  <a:pt x="13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3" y="26"/>
                </a:lnTo>
                <a:lnTo>
                  <a:pt x="23" y="26"/>
                </a:lnTo>
                <a:lnTo>
                  <a:pt x="21" y="24"/>
                </a:lnTo>
                <a:lnTo>
                  <a:pt x="21" y="24"/>
                </a:lnTo>
                <a:lnTo>
                  <a:pt x="19" y="22"/>
                </a:lnTo>
                <a:lnTo>
                  <a:pt x="19" y="22"/>
                </a:lnTo>
                <a:lnTo>
                  <a:pt x="17" y="20"/>
                </a:lnTo>
                <a:lnTo>
                  <a:pt x="17" y="20"/>
                </a:lnTo>
                <a:lnTo>
                  <a:pt x="11" y="20"/>
                </a:lnTo>
                <a:lnTo>
                  <a:pt x="11" y="20"/>
                </a:lnTo>
                <a:lnTo>
                  <a:pt x="7" y="18"/>
                </a:lnTo>
                <a:lnTo>
                  <a:pt x="7" y="18"/>
                </a:lnTo>
                <a:lnTo>
                  <a:pt x="3" y="16"/>
                </a:lnTo>
                <a:lnTo>
                  <a:pt x="3" y="16"/>
                </a:lnTo>
                <a:lnTo>
                  <a:pt x="2" y="14"/>
                </a:lnTo>
                <a:lnTo>
                  <a:pt x="2" y="14"/>
                </a:lnTo>
                <a:lnTo>
                  <a:pt x="2" y="10"/>
                </a:lnTo>
                <a:lnTo>
                  <a:pt x="2" y="10"/>
                </a:lnTo>
                <a:lnTo>
                  <a:pt x="2" y="6"/>
                </a:lnTo>
                <a:lnTo>
                  <a:pt x="2" y="6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3" y="0"/>
                </a:lnTo>
                <a:lnTo>
                  <a:pt x="13" y="0"/>
                </a:lnTo>
                <a:lnTo>
                  <a:pt x="21" y="2"/>
                </a:lnTo>
                <a:lnTo>
                  <a:pt x="21" y="2"/>
                </a:lnTo>
                <a:lnTo>
                  <a:pt x="25" y="6"/>
                </a:lnTo>
                <a:lnTo>
                  <a:pt x="23" y="8"/>
                </a:lnTo>
                <a:lnTo>
                  <a:pt x="23" y="8"/>
                </a:lnTo>
                <a:lnTo>
                  <a:pt x="19" y="4"/>
                </a:lnTo>
                <a:lnTo>
                  <a:pt x="19" y="4"/>
                </a:lnTo>
                <a:lnTo>
                  <a:pt x="13" y="4"/>
                </a:lnTo>
                <a:lnTo>
                  <a:pt x="13" y="4"/>
                </a:lnTo>
                <a:lnTo>
                  <a:pt x="9" y="4"/>
                </a:lnTo>
                <a:lnTo>
                  <a:pt x="9" y="4"/>
                </a:lnTo>
                <a:lnTo>
                  <a:pt x="7" y="6"/>
                </a:lnTo>
                <a:lnTo>
                  <a:pt x="7" y="6"/>
                </a:lnTo>
                <a:lnTo>
                  <a:pt x="5" y="8"/>
                </a:lnTo>
                <a:lnTo>
                  <a:pt x="5" y="8"/>
                </a:lnTo>
                <a:lnTo>
                  <a:pt x="5" y="10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4"/>
                </a:lnTo>
                <a:lnTo>
                  <a:pt x="7" y="14"/>
                </a:lnTo>
                <a:lnTo>
                  <a:pt x="9" y="14"/>
                </a:lnTo>
                <a:lnTo>
                  <a:pt x="9" y="14"/>
                </a:lnTo>
                <a:lnTo>
                  <a:pt x="13" y="16"/>
                </a:lnTo>
                <a:lnTo>
                  <a:pt x="13" y="16"/>
                </a:lnTo>
                <a:lnTo>
                  <a:pt x="19" y="18"/>
                </a:lnTo>
                <a:lnTo>
                  <a:pt x="19" y="18"/>
                </a:lnTo>
                <a:lnTo>
                  <a:pt x="23" y="18"/>
                </a:lnTo>
                <a:lnTo>
                  <a:pt x="23" y="18"/>
                </a:lnTo>
                <a:lnTo>
                  <a:pt x="25" y="22"/>
                </a:lnTo>
                <a:lnTo>
                  <a:pt x="25" y="22"/>
                </a:lnTo>
                <a:lnTo>
                  <a:pt x="27" y="26"/>
                </a:lnTo>
                <a:lnTo>
                  <a:pt x="27" y="26"/>
                </a:lnTo>
                <a:lnTo>
                  <a:pt x="25" y="29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3" y="35"/>
                </a:lnTo>
                <a:lnTo>
                  <a:pt x="13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9"/>
          <p:cNvSpPr>
            <a:spLocks/>
          </p:cNvSpPr>
          <p:nvPr/>
        </p:nvSpPr>
        <p:spPr bwMode="auto">
          <a:xfrm>
            <a:off x="7391784" y="3034044"/>
            <a:ext cx="28575" cy="66675"/>
          </a:xfrm>
          <a:custGeom>
            <a:avLst/>
            <a:gdLst>
              <a:gd name="T0" fmla="*/ 18 w 18"/>
              <a:gd name="T1" fmla="*/ 40 h 42"/>
              <a:gd name="T2" fmla="*/ 18 w 18"/>
              <a:gd name="T3" fmla="*/ 40 h 42"/>
              <a:gd name="T4" fmla="*/ 18 w 18"/>
              <a:gd name="T5" fmla="*/ 42 h 42"/>
              <a:gd name="T6" fmla="*/ 18 w 18"/>
              <a:gd name="T7" fmla="*/ 42 h 42"/>
              <a:gd name="T8" fmla="*/ 16 w 18"/>
              <a:gd name="T9" fmla="*/ 42 h 42"/>
              <a:gd name="T10" fmla="*/ 16 w 18"/>
              <a:gd name="T11" fmla="*/ 42 h 42"/>
              <a:gd name="T12" fmla="*/ 14 w 18"/>
              <a:gd name="T13" fmla="*/ 42 h 42"/>
              <a:gd name="T14" fmla="*/ 14 w 18"/>
              <a:gd name="T15" fmla="*/ 42 h 42"/>
              <a:gd name="T16" fmla="*/ 10 w 18"/>
              <a:gd name="T17" fmla="*/ 42 h 42"/>
              <a:gd name="T18" fmla="*/ 10 w 18"/>
              <a:gd name="T19" fmla="*/ 42 h 42"/>
              <a:gd name="T20" fmla="*/ 8 w 18"/>
              <a:gd name="T21" fmla="*/ 42 h 42"/>
              <a:gd name="T22" fmla="*/ 8 w 18"/>
              <a:gd name="T23" fmla="*/ 42 h 42"/>
              <a:gd name="T24" fmla="*/ 6 w 18"/>
              <a:gd name="T25" fmla="*/ 42 h 42"/>
              <a:gd name="T26" fmla="*/ 6 w 18"/>
              <a:gd name="T27" fmla="*/ 42 h 42"/>
              <a:gd name="T28" fmla="*/ 4 w 18"/>
              <a:gd name="T29" fmla="*/ 40 h 42"/>
              <a:gd name="T30" fmla="*/ 4 w 18"/>
              <a:gd name="T31" fmla="*/ 40 h 42"/>
              <a:gd name="T32" fmla="*/ 4 w 18"/>
              <a:gd name="T33" fmla="*/ 36 h 42"/>
              <a:gd name="T34" fmla="*/ 4 w 18"/>
              <a:gd name="T35" fmla="*/ 13 h 42"/>
              <a:gd name="T36" fmla="*/ 0 w 18"/>
              <a:gd name="T37" fmla="*/ 13 h 42"/>
              <a:gd name="T38" fmla="*/ 0 w 18"/>
              <a:gd name="T39" fmla="*/ 11 h 42"/>
              <a:gd name="T40" fmla="*/ 4 w 18"/>
              <a:gd name="T41" fmla="*/ 11 h 42"/>
              <a:gd name="T42" fmla="*/ 4 w 18"/>
              <a:gd name="T43" fmla="*/ 0 h 42"/>
              <a:gd name="T44" fmla="*/ 8 w 18"/>
              <a:gd name="T45" fmla="*/ 0 h 42"/>
              <a:gd name="T46" fmla="*/ 8 w 18"/>
              <a:gd name="T47" fmla="*/ 11 h 42"/>
              <a:gd name="T48" fmla="*/ 16 w 18"/>
              <a:gd name="T49" fmla="*/ 11 h 42"/>
              <a:gd name="T50" fmla="*/ 16 w 18"/>
              <a:gd name="T51" fmla="*/ 13 h 42"/>
              <a:gd name="T52" fmla="*/ 8 w 18"/>
              <a:gd name="T53" fmla="*/ 13 h 42"/>
              <a:gd name="T54" fmla="*/ 8 w 18"/>
              <a:gd name="T55" fmla="*/ 36 h 42"/>
              <a:gd name="T56" fmla="*/ 8 w 18"/>
              <a:gd name="T57" fmla="*/ 36 h 42"/>
              <a:gd name="T58" fmla="*/ 10 w 18"/>
              <a:gd name="T59" fmla="*/ 38 h 42"/>
              <a:gd name="T60" fmla="*/ 10 w 18"/>
              <a:gd name="T61" fmla="*/ 38 h 42"/>
              <a:gd name="T62" fmla="*/ 12 w 18"/>
              <a:gd name="T63" fmla="*/ 38 h 42"/>
              <a:gd name="T64" fmla="*/ 12 w 18"/>
              <a:gd name="T65" fmla="*/ 38 h 42"/>
              <a:gd name="T66" fmla="*/ 16 w 18"/>
              <a:gd name="T67" fmla="*/ 38 h 42"/>
              <a:gd name="T68" fmla="*/ 16 w 18"/>
              <a:gd name="T69" fmla="*/ 38 h 42"/>
              <a:gd name="T70" fmla="*/ 18 w 18"/>
              <a:gd name="T71" fmla="*/ 38 h 42"/>
              <a:gd name="T72" fmla="*/ 18 w 18"/>
              <a:gd name="T73" fmla="*/ 40 h 42"/>
              <a:gd name="T74" fmla="*/ 18 w 18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" h="42">
                <a:moveTo>
                  <a:pt x="18" y="40"/>
                </a:moveTo>
                <a:lnTo>
                  <a:pt x="18" y="40"/>
                </a:lnTo>
                <a:lnTo>
                  <a:pt x="18" y="42"/>
                </a:lnTo>
                <a:lnTo>
                  <a:pt x="18" y="42"/>
                </a:lnTo>
                <a:lnTo>
                  <a:pt x="16" y="42"/>
                </a:lnTo>
                <a:lnTo>
                  <a:pt x="16" y="42"/>
                </a:lnTo>
                <a:lnTo>
                  <a:pt x="14" y="42"/>
                </a:lnTo>
                <a:lnTo>
                  <a:pt x="14" y="42"/>
                </a:lnTo>
                <a:lnTo>
                  <a:pt x="10" y="42"/>
                </a:lnTo>
                <a:lnTo>
                  <a:pt x="10" y="42"/>
                </a:lnTo>
                <a:lnTo>
                  <a:pt x="8" y="42"/>
                </a:lnTo>
                <a:lnTo>
                  <a:pt x="8" y="42"/>
                </a:lnTo>
                <a:lnTo>
                  <a:pt x="6" y="42"/>
                </a:lnTo>
                <a:lnTo>
                  <a:pt x="6" y="42"/>
                </a:lnTo>
                <a:lnTo>
                  <a:pt x="4" y="40"/>
                </a:lnTo>
                <a:lnTo>
                  <a:pt x="4" y="40"/>
                </a:lnTo>
                <a:lnTo>
                  <a:pt x="4" y="36"/>
                </a:lnTo>
                <a:lnTo>
                  <a:pt x="4" y="13"/>
                </a:lnTo>
                <a:lnTo>
                  <a:pt x="0" y="13"/>
                </a:lnTo>
                <a:lnTo>
                  <a:pt x="0" y="11"/>
                </a:lnTo>
                <a:lnTo>
                  <a:pt x="4" y="11"/>
                </a:lnTo>
                <a:lnTo>
                  <a:pt x="4" y="0"/>
                </a:lnTo>
                <a:lnTo>
                  <a:pt x="8" y="0"/>
                </a:lnTo>
                <a:lnTo>
                  <a:pt x="8" y="11"/>
                </a:lnTo>
                <a:lnTo>
                  <a:pt x="16" y="11"/>
                </a:lnTo>
                <a:lnTo>
                  <a:pt x="16" y="13"/>
                </a:lnTo>
                <a:lnTo>
                  <a:pt x="8" y="13"/>
                </a:lnTo>
                <a:lnTo>
                  <a:pt x="8" y="36"/>
                </a:lnTo>
                <a:lnTo>
                  <a:pt x="8" y="36"/>
                </a:lnTo>
                <a:lnTo>
                  <a:pt x="10" y="38"/>
                </a:lnTo>
                <a:lnTo>
                  <a:pt x="10" y="38"/>
                </a:lnTo>
                <a:lnTo>
                  <a:pt x="12" y="38"/>
                </a:lnTo>
                <a:lnTo>
                  <a:pt x="12" y="38"/>
                </a:lnTo>
                <a:lnTo>
                  <a:pt x="16" y="38"/>
                </a:lnTo>
                <a:lnTo>
                  <a:pt x="16" y="38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0"/>
          <p:cNvSpPr>
            <a:spLocks noEditPoints="1"/>
          </p:cNvSpPr>
          <p:nvPr/>
        </p:nvSpPr>
        <p:spPr bwMode="auto">
          <a:xfrm>
            <a:off x="7423534" y="3048332"/>
            <a:ext cx="52388" cy="55562"/>
          </a:xfrm>
          <a:custGeom>
            <a:avLst/>
            <a:gdLst>
              <a:gd name="T0" fmla="*/ 17 w 33"/>
              <a:gd name="T1" fmla="*/ 35 h 35"/>
              <a:gd name="T2" fmla="*/ 9 w 33"/>
              <a:gd name="T3" fmla="*/ 33 h 35"/>
              <a:gd name="T4" fmla="*/ 6 w 33"/>
              <a:gd name="T5" fmla="*/ 29 h 35"/>
              <a:gd name="T6" fmla="*/ 2 w 33"/>
              <a:gd name="T7" fmla="*/ 24 h 35"/>
              <a:gd name="T8" fmla="*/ 0 w 33"/>
              <a:gd name="T9" fmla="*/ 18 h 35"/>
              <a:gd name="T10" fmla="*/ 2 w 33"/>
              <a:gd name="T11" fmla="*/ 12 h 35"/>
              <a:gd name="T12" fmla="*/ 6 w 33"/>
              <a:gd name="T13" fmla="*/ 6 h 35"/>
              <a:gd name="T14" fmla="*/ 9 w 33"/>
              <a:gd name="T15" fmla="*/ 2 h 35"/>
              <a:gd name="T16" fmla="*/ 17 w 33"/>
              <a:gd name="T17" fmla="*/ 0 h 35"/>
              <a:gd name="T18" fmla="*/ 23 w 33"/>
              <a:gd name="T19" fmla="*/ 2 h 35"/>
              <a:gd name="T20" fmla="*/ 29 w 33"/>
              <a:gd name="T21" fmla="*/ 6 h 35"/>
              <a:gd name="T22" fmla="*/ 31 w 33"/>
              <a:gd name="T23" fmla="*/ 12 h 35"/>
              <a:gd name="T24" fmla="*/ 33 w 33"/>
              <a:gd name="T25" fmla="*/ 18 h 35"/>
              <a:gd name="T26" fmla="*/ 31 w 33"/>
              <a:gd name="T27" fmla="*/ 24 h 35"/>
              <a:gd name="T28" fmla="*/ 29 w 33"/>
              <a:gd name="T29" fmla="*/ 29 h 35"/>
              <a:gd name="T30" fmla="*/ 23 w 33"/>
              <a:gd name="T31" fmla="*/ 33 h 35"/>
              <a:gd name="T32" fmla="*/ 17 w 33"/>
              <a:gd name="T33" fmla="*/ 35 h 35"/>
              <a:gd name="T34" fmla="*/ 6 w 33"/>
              <a:gd name="T35" fmla="*/ 18 h 35"/>
              <a:gd name="T36" fmla="*/ 6 w 33"/>
              <a:gd name="T37" fmla="*/ 24 h 35"/>
              <a:gd name="T38" fmla="*/ 8 w 33"/>
              <a:gd name="T39" fmla="*/ 27 h 35"/>
              <a:gd name="T40" fmla="*/ 11 w 33"/>
              <a:gd name="T41" fmla="*/ 29 h 35"/>
              <a:gd name="T42" fmla="*/ 17 w 33"/>
              <a:gd name="T43" fmla="*/ 31 h 35"/>
              <a:gd name="T44" fmla="*/ 21 w 33"/>
              <a:gd name="T45" fmla="*/ 29 h 35"/>
              <a:gd name="T46" fmla="*/ 25 w 33"/>
              <a:gd name="T47" fmla="*/ 27 h 35"/>
              <a:gd name="T48" fmla="*/ 27 w 33"/>
              <a:gd name="T49" fmla="*/ 24 h 35"/>
              <a:gd name="T50" fmla="*/ 29 w 33"/>
              <a:gd name="T51" fmla="*/ 18 h 35"/>
              <a:gd name="T52" fmla="*/ 27 w 33"/>
              <a:gd name="T53" fmla="*/ 12 h 35"/>
              <a:gd name="T54" fmla="*/ 25 w 33"/>
              <a:gd name="T55" fmla="*/ 8 h 35"/>
              <a:gd name="T56" fmla="*/ 21 w 33"/>
              <a:gd name="T57" fmla="*/ 6 h 35"/>
              <a:gd name="T58" fmla="*/ 17 w 33"/>
              <a:gd name="T59" fmla="*/ 4 h 35"/>
              <a:gd name="T60" fmla="*/ 11 w 33"/>
              <a:gd name="T61" fmla="*/ 6 h 35"/>
              <a:gd name="T62" fmla="*/ 8 w 33"/>
              <a:gd name="T63" fmla="*/ 8 h 35"/>
              <a:gd name="T64" fmla="*/ 6 w 33"/>
              <a:gd name="T65" fmla="*/ 12 h 35"/>
              <a:gd name="T66" fmla="*/ 6 w 33"/>
              <a:gd name="T67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" h="35">
                <a:moveTo>
                  <a:pt x="17" y="35"/>
                </a:moveTo>
                <a:lnTo>
                  <a:pt x="17" y="35"/>
                </a:lnTo>
                <a:lnTo>
                  <a:pt x="9" y="33"/>
                </a:lnTo>
                <a:lnTo>
                  <a:pt x="9" y="33"/>
                </a:lnTo>
                <a:lnTo>
                  <a:pt x="6" y="29"/>
                </a:lnTo>
                <a:lnTo>
                  <a:pt x="6" y="29"/>
                </a:lnTo>
                <a:lnTo>
                  <a:pt x="2" y="24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6"/>
                </a:lnTo>
                <a:lnTo>
                  <a:pt x="29" y="6"/>
                </a:lnTo>
                <a:lnTo>
                  <a:pt x="31" y="12"/>
                </a:lnTo>
                <a:lnTo>
                  <a:pt x="31" y="12"/>
                </a:lnTo>
                <a:lnTo>
                  <a:pt x="33" y="18"/>
                </a:lnTo>
                <a:lnTo>
                  <a:pt x="33" y="18"/>
                </a:lnTo>
                <a:lnTo>
                  <a:pt x="31" y="24"/>
                </a:lnTo>
                <a:lnTo>
                  <a:pt x="31" y="24"/>
                </a:lnTo>
                <a:lnTo>
                  <a:pt x="29" y="29"/>
                </a:lnTo>
                <a:lnTo>
                  <a:pt x="29" y="29"/>
                </a:lnTo>
                <a:lnTo>
                  <a:pt x="23" y="33"/>
                </a:lnTo>
                <a:lnTo>
                  <a:pt x="23" y="33"/>
                </a:lnTo>
                <a:lnTo>
                  <a:pt x="17" y="35"/>
                </a:lnTo>
                <a:lnTo>
                  <a:pt x="17" y="35"/>
                </a:lnTo>
                <a:close/>
                <a:moveTo>
                  <a:pt x="6" y="18"/>
                </a:moveTo>
                <a:lnTo>
                  <a:pt x="6" y="18"/>
                </a:lnTo>
                <a:lnTo>
                  <a:pt x="6" y="24"/>
                </a:lnTo>
                <a:lnTo>
                  <a:pt x="6" y="24"/>
                </a:lnTo>
                <a:lnTo>
                  <a:pt x="8" y="27"/>
                </a:lnTo>
                <a:lnTo>
                  <a:pt x="8" y="27"/>
                </a:lnTo>
                <a:lnTo>
                  <a:pt x="11" y="29"/>
                </a:lnTo>
                <a:lnTo>
                  <a:pt x="11" y="29"/>
                </a:lnTo>
                <a:lnTo>
                  <a:pt x="17" y="31"/>
                </a:lnTo>
                <a:lnTo>
                  <a:pt x="17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7" y="24"/>
                </a:lnTo>
                <a:lnTo>
                  <a:pt x="27" y="24"/>
                </a:lnTo>
                <a:lnTo>
                  <a:pt x="29" y="18"/>
                </a:lnTo>
                <a:lnTo>
                  <a:pt x="29" y="18"/>
                </a:lnTo>
                <a:lnTo>
                  <a:pt x="27" y="12"/>
                </a:lnTo>
                <a:lnTo>
                  <a:pt x="27" y="12"/>
                </a:lnTo>
                <a:lnTo>
                  <a:pt x="25" y="8"/>
                </a:lnTo>
                <a:lnTo>
                  <a:pt x="25" y="8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7" y="4"/>
                </a:lnTo>
                <a:lnTo>
                  <a:pt x="11" y="6"/>
                </a:lnTo>
                <a:lnTo>
                  <a:pt x="11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1"/>
          <p:cNvSpPr>
            <a:spLocks/>
          </p:cNvSpPr>
          <p:nvPr/>
        </p:nvSpPr>
        <p:spPr bwMode="auto">
          <a:xfrm>
            <a:off x="7512434" y="3048332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6 h 33"/>
              <a:gd name="T6" fmla="*/ 23 w 27"/>
              <a:gd name="T7" fmla="*/ 16 h 33"/>
              <a:gd name="T8" fmla="*/ 21 w 27"/>
              <a:gd name="T9" fmla="*/ 8 h 33"/>
              <a:gd name="T10" fmla="*/ 21 w 27"/>
              <a:gd name="T11" fmla="*/ 8 h 33"/>
              <a:gd name="T12" fmla="*/ 19 w 27"/>
              <a:gd name="T13" fmla="*/ 6 h 33"/>
              <a:gd name="T14" fmla="*/ 15 w 27"/>
              <a:gd name="T15" fmla="*/ 4 h 33"/>
              <a:gd name="T16" fmla="*/ 15 w 27"/>
              <a:gd name="T17" fmla="*/ 4 h 33"/>
              <a:gd name="T18" fmla="*/ 11 w 27"/>
              <a:gd name="T19" fmla="*/ 6 h 33"/>
              <a:gd name="T20" fmla="*/ 11 w 27"/>
              <a:gd name="T21" fmla="*/ 6 h 33"/>
              <a:gd name="T22" fmla="*/ 8 w 27"/>
              <a:gd name="T23" fmla="*/ 8 h 33"/>
              <a:gd name="T24" fmla="*/ 8 w 27"/>
              <a:gd name="T25" fmla="*/ 8 h 33"/>
              <a:gd name="T26" fmla="*/ 6 w 27"/>
              <a:gd name="T27" fmla="*/ 10 h 33"/>
              <a:gd name="T28" fmla="*/ 6 w 27"/>
              <a:gd name="T29" fmla="*/ 10 h 33"/>
              <a:gd name="T30" fmla="*/ 4 w 27"/>
              <a:gd name="T31" fmla="*/ 14 h 33"/>
              <a:gd name="T32" fmla="*/ 4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4 w 27"/>
              <a:gd name="T39" fmla="*/ 2 h 33"/>
              <a:gd name="T40" fmla="*/ 4 w 27"/>
              <a:gd name="T41" fmla="*/ 8 h 33"/>
              <a:gd name="T42" fmla="*/ 4 w 27"/>
              <a:gd name="T43" fmla="*/ 8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1 w 27"/>
              <a:gd name="T53" fmla="*/ 2 h 33"/>
              <a:gd name="T54" fmla="*/ 21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6"/>
                </a:lnTo>
                <a:lnTo>
                  <a:pt x="23" y="16"/>
                </a:lnTo>
                <a:lnTo>
                  <a:pt x="21" y="8"/>
                </a:lnTo>
                <a:lnTo>
                  <a:pt x="21" y="8"/>
                </a:lnTo>
                <a:lnTo>
                  <a:pt x="19" y="6"/>
                </a:lnTo>
                <a:lnTo>
                  <a:pt x="15" y="4"/>
                </a:lnTo>
                <a:lnTo>
                  <a:pt x="15" y="4"/>
                </a:lnTo>
                <a:lnTo>
                  <a:pt x="11" y="6"/>
                </a:lnTo>
                <a:lnTo>
                  <a:pt x="11" y="6"/>
                </a:lnTo>
                <a:lnTo>
                  <a:pt x="8" y="8"/>
                </a:lnTo>
                <a:lnTo>
                  <a:pt x="8" y="8"/>
                </a:lnTo>
                <a:lnTo>
                  <a:pt x="6" y="10"/>
                </a:lnTo>
                <a:lnTo>
                  <a:pt x="6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2"/>
          <p:cNvSpPr>
            <a:spLocks/>
          </p:cNvSpPr>
          <p:nvPr/>
        </p:nvSpPr>
        <p:spPr bwMode="auto">
          <a:xfrm>
            <a:off x="7567996" y="3051507"/>
            <a:ext cx="46038" cy="52387"/>
          </a:xfrm>
          <a:custGeom>
            <a:avLst/>
            <a:gdLst>
              <a:gd name="T0" fmla="*/ 11 w 29"/>
              <a:gd name="T1" fmla="*/ 33 h 33"/>
              <a:gd name="T2" fmla="*/ 11 w 29"/>
              <a:gd name="T3" fmla="*/ 33 h 33"/>
              <a:gd name="T4" fmla="*/ 5 w 29"/>
              <a:gd name="T5" fmla="*/ 31 h 33"/>
              <a:gd name="T6" fmla="*/ 3 w 29"/>
              <a:gd name="T7" fmla="*/ 29 h 33"/>
              <a:gd name="T8" fmla="*/ 3 w 29"/>
              <a:gd name="T9" fmla="*/ 29 h 33"/>
              <a:gd name="T10" fmla="*/ 1 w 29"/>
              <a:gd name="T11" fmla="*/ 24 h 33"/>
              <a:gd name="T12" fmla="*/ 0 w 29"/>
              <a:gd name="T13" fmla="*/ 18 h 33"/>
              <a:gd name="T14" fmla="*/ 0 w 29"/>
              <a:gd name="T15" fmla="*/ 0 h 33"/>
              <a:gd name="T16" fmla="*/ 3 w 29"/>
              <a:gd name="T17" fmla="*/ 0 h 33"/>
              <a:gd name="T18" fmla="*/ 3 w 29"/>
              <a:gd name="T19" fmla="*/ 18 h 33"/>
              <a:gd name="T20" fmla="*/ 3 w 29"/>
              <a:gd name="T21" fmla="*/ 18 h 33"/>
              <a:gd name="T22" fmla="*/ 5 w 29"/>
              <a:gd name="T23" fmla="*/ 22 h 33"/>
              <a:gd name="T24" fmla="*/ 5 w 29"/>
              <a:gd name="T25" fmla="*/ 25 h 33"/>
              <a:gd name="T26" fmla="*/ 9 w 29"/>
              <a:gd name="T27" fmla="*/ 27 h 33"/>
              <a:gd name="T28" fmla="*/ 11 w 29"/>
              <a:gd name="T29" fmla="*/ 29 h 33"/>
              <a:gd name="T30" fmla="*/ 11 w 29"/>
              <a:gd name="T31" fmla="*/ 29 h 33"/>
              <a:gd name="T32" fmla="*/ 15 w 29"/>
              <a:gd name="T33" fmla="*/ 27 h 33"/>
              <a:gd name="T34" fmla="*/ 15 w 29"/>
              <a:gd name="T35" fmla="*/ 27 h 33"/>
              <a:gd name="T36" fmla="*/ 19 w 29"/>
              <a:gd name="T37" fmla="*/ 25 h 33"/>
              <a:gd name="T38" fmla="*/ 19 w 29"/>
              <a:gd name="T39" fmla="*/ 25 h 33"/>
              <a:gd name="T40" fmla="*/ 21 w 29"/>
              <a:gd name="T41" fmla="*/ 24 h 33"/>
              <a:gd name="T42" fmla="*/ 21 w 29"/>
              <a:gd name="T43" fmla="*/ 24 h 33"/>
              <a:gd name="T44" fmla="*/ 23 w 29"/>
              <a:gd name="T45" fmla="*/ 20 h 33"/>
              <a:gd name="T46" fmla="*/ 23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7 h 33"/>
              <a:gd name="T74" fmla="*/ 25 w 29"/>
              <a:gd name="T75" fmla="*/ 24 h 33"/>
              <a:gd name="T76" fmla="*/ 25 w 29"/>
              <a:gd name="T77" fmla="*/ 24 h 33"/>
              <a:gd name="T78" fmla="*/ 19 w 29"/>
              <a:gd name="T79" fmla="*/ 29 h 33"/>
              <a:gd name="T80" fmla="*/ 19 w 29"/>
              <a:gd name="T81" fmla="*/ 29 h 33"/>
              <a:gd name="T82" fmla="*/ 11 w 29"/>
              <a:gd name="T83" fmla="*/ 33 h 33"/>
              <a:gd name="T84" fmla="*/ 11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1" y="33"/>
                </a:moveTo>
                <a:lnTo>
                  <a:pt x="11" y="33"/>
                </a:lnTo>
                <a:lnTo>
                  <a:pt x="5" y="31"/>
                </a:lnTo>
                <a:lnTo>
                  <a:pt x="3" y="29"/>
                </a:lnTo>
                <a:lnTo>
                  <a:pt x="3" y="29"/>
                </a:lnTo>
                <a:lnTo>
                  <a:pt x="1" y="24"/>
                </a:lnTo>
                <a:lnTo>
                  <a:pt x="0" y="18"/>
                </a:lnTo>
                <a:lnTo>
                  <a:pt x="0" y="0"/>
                </a:lnTo>
                <a:lnTo>
                  <a:pt x="3" y="0"/>
                </a:lnTo>
                <a:lnTo>
                  <a:pt x="3" y="18"/>
                </a:lnTo>
                <a:lnTo>
                  <a:pt x="3" y="18"/>
                </a:lnTo>
                <a:lnTo>
                  <a:pt x="5" y="22"/>
                </a:lnTo>
                <a:lnTo>
                  <a:pt x="5" y="25"/>
                </a:lnTo>
                <a:lnTo>
                  <a:pt x="9" y="27"/>
                </a:lnTo>
                <a:lnTo>
                  <a:pt x="11" y="29"/>
                </a:lnTo>
                <a:lnTo>
                  <a:pt x="11" y="29"/>
                </a:lnTo>
                <a:lnTo>
                  <a:pt x="15" y="27"/>
                </a:lnTo>
                <a:lnTo>
                  <a:pt x="15" y="27"/>
                </a:lnTo>
                <a:lnTo>
                  <a:pt x="19" y="25"/>
                </a:lnTo>
                <a:lnTo>
                  <a:pt x="19" y="25"/>
                </a:lnTo>
                <a:lnTo>
                  <a:pt x="21" y="24"/>
                </a:lnTo>
                <a:lnTo>
                  <a:pt x="21" y="24"/>
                </a:lnTo>
                <a:lnTo>
                  <a:pt x="23" y="20"/>
                </a:lnTo>
                <a:lnTo>
                  <a:pt x="23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5" y="27"/>
                </a:lnTo>
                <a:lnTo>
                  <a:pt x="25" y="24"/>
                </a:lnTo>
                <a:lnTo>
                  <a:pt x="25" y="24"/>
                </a:lnTo>
                <a:lnTo>
                  <a:pt x="19" y="29"/>
                </a:lnTo>
                <a:lnTo>
                  <a:pt x="19" y="29"/>
                </a:lnTo>
                <a:lnTo>
                  <a:pt x="11" y="33"/>
                </a:lnTo>
                <a:lnTo>
                  <a:pt x="11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3"/>
          <p:cNvSpPr>
            <a:spLocks noEditPoints="1"/>
          </p:cNvSpPr>
          <p:nvPr/>
        </p:nvSpPr>
        <p:spPr bwMode="auto">
          <a:xfrm>
            <a:off x="7344159" y="2819732"/>
            <a:ext cx="50800" cy="50800"/>
          </a:xfrm>
          <a:custGeom>
            <a:avLst/>
            <a:gdLst>
              <a:gd name="T0" fmla="*/ 17 w 32"/>
              <a:gd name="T1" fmla="*/ 32 h 32"/>
              <a:gd name="T2" fmla="*/ 9 w 32"/>
              <a:gd name="T3" fmla="*/ 32 h 32"/>
              <a:gd name="T4" fmla="*/ 5 w 32"/>
              <a:gd name="T5" fmla="*/ 29 h 32"/>
              <a:gd name="T6" fmla="*/ 2 w 32"/>
              <a:gd name="T7" fmla="*/ 23 h 32"/>
              <a:gd name="T8" fmla="*/ 0 w 32"/>
              <a:gd name="T9" fmla="*/ 17 h 32"/>
              <a:gd name="T10" fmla="*/ 2 w 32"/>
              <a:gd name="T11" fmla="*/ 9 h 32"/>
              <a:gd name="T12" fmla="*/ 5 w 32"/>
              <a:gd name="T13" fmla="*/ 5 h 32"/>
              <a:gd name="T14" fmla="*/ 9 w 32"/>
              <a:gd name="T15" fmla="*/ 2 h 32"/>
              <a:gd name="T16" fmla="*/ 17 w 32"/>
              <a:gd name="T17" fmla="*/ 0 h 32"/>
              <a:gd name="T18" fmla="*/ 23 w 32"/>
              <a:gd name="T19" fmla="*/ 2 h 32"/>
              <a:gd name="T20" fmla="*/ 29 w 32"/>
              <a:gd name="T21" fmla="*/ 5 h 32"/>
              <a:gd name="T22" fmla="*/ 30 w 32"/>
              <a:gd name="T23" fmla="*/ 9 h 32"/>
              <a:gd name="T24" fmla="*/ 32 w 32"/>
              <a:gd name="T25" fmla="*/ 17 h 32"/>
              <a:gd name="T26" fmla="*/ 32 w 32"/>
              <a:gd name="T27" fmla="*/ 17 h 32"/>
              <a:gd name="T28" fmla="*/ 5 w 32"/>
              <a:gd name="T29" fmla="*/ 17 h 32"/>
              <a:gd name="T30" fmla="*/ 5 w 32"/>
              <a:gd name="T31" fmla="*/ 23 h 32"/>
              <a:gd name="T32" fmla="*/ 9 w 32"/>
              <a:gd name="T33" fmla="*/ 27 h 32"/>
              <a:gd name="T34" fmla="*/ 13 w 32"/>
              <a:gd name="T35" fmla="*/ 29 h 32"/>
              <a:gd name="T36" fmla="*/ 17 w 32"/>
              <a:gd name="T37" fmla="*/ 31 h 32"/>
              <a:gd name="T38" fmla="*/ 19 w 32"/>
              <a:gd name="T39" fmla="*/ 29 h 32"/>
              <a:gd name="T40" fmla="*/ 23 w 32"/>
              <a:gd name="T41" fmla="*/ 29 h 32"/>
              <a:gd name="T42" fmla="*/ 25 w 32"/>
              <a:gd name="T43" fmla="*/ 27 h 32"/>
              <a:gd name="T44" fmla="*/ 27 w 32"/>
              <a:gd name="T45" fmla="*/ 25 h 32"/>
              <a:gd name="T46" fmla="*/ 30 w 32"/>
              <a:gd name="T47" fmla="*/ 25 h 32"/>
              <a:gd name="T48" fmla="*/ 29 w 32"/>
              <a:gd name="T49" fmla="*/ 29 h 32"/>
              <a:gd name="T50" fmla="*/ 25 w 32"/>
              <a:gd name="T51" fmla="*/ 31 h 32"/>
              <a:gd name="T52" fmla="*/ 21 w 32"/>
              <a:gd name="T53" fmla="*/ 32 h 32"/>
              <a:gd name="T54" fmla="*/ 17 w 32"/>
              <a:gd name="T55" fmla="*/ 32 h 32"/>
              <a:gd name="T56" fmla="*/ 29 w 32"/>
              <a:gd name="T57" fmla="*/ 15 h 32"/>
              <a:gd name="T58" fmla="*/ 27 w 32"/>
              <a:gd name="T59" fmla="*/ 9 h 32"/>
              <a:gd name="T60" fmla="*/ 25 w 32"/>
              <a:gd name="T61" fmla="*/ 5 h 32"/>
              <a:gd name="T62" fmla="*/ 21 w 32"/>
              <a:gd name="T63" fmla="*/ 3 h 32"/>
              <a:gd name="T64" fmla="*/ 17 w 32"/>
              <a:gd name="T65" fmla="*/ 3 h 32"/>
              <a:gd name="T66" fmla="*/ 11 w 32"/>
              <a:gd name="T67" fmla="*/ 3 h 32"/>
              <a:gd name="T68" fmla="*/ 9 w 32"/>
              <a:gd name="T69" fmla="*/ 5 h 32"/>
              <a:gd name="T70" fmla="*/ 5 w 32"/>
              <a:gd name="T71" fmla="*/ 9 h 32"/>
              <a:gd name="T72" fmla="*/ 29 w 32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2">
                <a:moveTo>
                  <a:pt x="17" y="32"/>
                </a:moveTo>
                <a:lnTo>
                  <a:pt x="17" y="32"/>
                </a:lnTo>
                <a:lnTo>
                  <a:pt x="9" y="32"/>
                </a:lnTo>
                <a:lnTo>
                  <a:pt x="9" y="32"/>
                </a:lnTo>
                <a:lnTo>
                  <a:pt x="5" y="29"/>
                </a:lnTo>
                <a:lnTo>
                  <a:pt x="5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5" y="5"/>
                </a:lnTo>
                <a:lnTo>
                  <a:pt x="5" y="5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5"/>
                </a:lnTo>
                <a:lnTo>
                  <a:pt x="29" y="5"/>
                </a:lnTo>
                <a:lnTo>
                  <a:pt x="30" y="9"/>
                </a:lnTo>
                <a:lnTo>
                  <a:pt x="30" y="9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5" y="17"/>
                </a:lnTo>
                <a:lnTo>
                  <a:pt x="5" y="17"/>
                </a:lnTo>
                <a:lnTo>
                  <a:pt x="5" y="23"/>
                </a:lnTo>
                <a:lnTo>
                  <a:pt x="5" y="23"/>
                </a:lnTo>
                <a:lnTo>
                  <a:pt x="9" y="27"/>
                </a:lnTo>
                <a:lnTo>
                  <a:pt x="9" y="27"/>
                </a:lnTo>
                <a:lnTo>
                  <a:pt x="13" y="29"/>
                </a:lnTo>
                <a:lnTo>
                  <a:pt x="13" y="29"/>
                </a:lnTo>
                <a:lnTo>
                  <a:pt x="17" y="31"/>
                </a:lnTo>
                <a:lnTo>
                  <a:pt x="17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30" y="25"/>
                </a:lnTo>
                <a:lnTo>
                  <a:pt x="30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1" y="32"/>
                </a:lnTo>
                <a:lnTo>
                  <a:pt x="21" y="32"/>
                </a:lnTo>
                <a:lnTo>
                  <a:pt x="17" y="32"/>
                </a:lnTo>
                <a:lnTo>
                  <a:pt x="17" y="32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5"/>
                </a:lnTo>
                <a:lnTo>
                  <a:pt x="25" y="5"/>
                </a:lnTo>
                <a:lnTo>
                  <a:pt x="21" y="3"/>
                </a:lnTo>
                <a:lnTo>
                  <a:pt x="21" y="3"/>
                </a:lnTo>
                <a:lnTo>
                  <a:pt x="17" y="3"/>
                </a:lnTo>
                <a:lnTo>
                  <a:pt x="17" y="3"/>
                </a:lnTo>
                <a:lnTo>
                  <a:pt x="11" y="3"/>
                </a:lnTo>
                <a:lnTo>
                  <a:pt x="11" y="3"/>
                </a:lnTo>
                <a:lnTo>
                  <a:pt x="9" y="5"/>
                </a:lnTo>
                <a:lnTo>
                  <a:pt x="9" y="5"/>
                </a:lnTo>
                <a:lnTo>
                  <a:pt x="5" y="9"/>
                </a:lnTo>
                <a:lnTo>
                  <a:pt x="5" y="9"/>
                </a:lnTo>
                <a:lnTo>
                  <a:pt x="5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4"/>
          <p:cNvSpPr>
            <a:spLocks noEditPoints="1"/>
          </p:cNvSpPr>
          <p:nvPr/>
        </p:nvSpPr>
        <p:spPr bwMode="auto">
          <a:xfrm>
            <a:off x="7401309" y="2819732"/>
            <a:ext cx="52388" cy="73025"/>
          </a:xfrm>
          <a:custGeom>
            <a:avLst/>
            <a:gdLst>
              <a:gd name="T0" fmla="*/ 16 w 33"/>
              <a:gd name="T1" fmla="*/ 32 h 46"/>
              <a:gd name="T2" fmla="*/ 10 w 33"/>
              <a:gd name="T3" fmla="*/ 32 h 46"/>
              <a:gd name="T4" fmla="*/ 4 w 33"/>
              <a:gd name="T5" fmla="*/ 29 h 46"/>
              <a:gd name="T6" fmla="*/ 2 w 33"/>
              <a:gd name="T7" fmla="*/ 23 h 46"/>
              <a:gd name="T8" fmla="*/ 0 w 33"/>
              <a:gd name="T9" fmla="*/ 17 h 46"/>
              <a:gd name="T10" fmla="*/ 2 w 33"/>
              <a:gd name="T11" fmla="*/ 9 h 46"/>
              <a:gd name="T12" fmla="*/ 6 w 33"/>
              <a:gd name="T13" fmla="*/ 5 h 46"/>
              <a:gd name="T14" fmla="*/ 10 w 33"/>
              <a:gd name="T15" fmla="*/ 2 h 46"/>
              <a:gd name="T16" fmla="*/ 16 w 33"/>
              <a:gd name="T17" fmla="*/ 0 h 46"/>
              <a:gd name="T18" fmla="*/ 20 w 33"/>
              <a:gd name="T19" fmla="*/ 0 h 46"/>
              <a:gd name="T20" fmla="*/ 23 w 33"/>
              <a:gd name="T21" fmla="*/ 2 h 46"/>
              <a:gd name="T22" fmla="*/ 25 w 33"/>
              <a:gd name="T23" fmla="*/ 3 h 46"/>
              <a:gd name="T24" fmla="*/ 27 w 33"/>
              <a:gd name="T25" fmla="*/ 0 h 46"/>
              <a:gd name="T26" fmla="*/ 31 w 33"/>
              <a:gd name="T27" fmla="*/ 40 h 46"/>
              <a:gd name="T28" fmla="*/ 33 w 33"/>
              <a:gd name="T29" fmla="*/ 42 h 46"/>
              <a:gd name="T30" fmla="*/ 33 w 33"/>
              <a:gd name="T31" fmla="*/ 46 h 46"/>
              <a:gd name="T32" fmla="*/ 33 w 33"/>
              <a:gd name="T33" fmla="*/ 46 h 46"/>
              <a:gd name="T34" fmla="*/ 31 w 33"/>
              <a:gd name="T35" fmla="*/ 46 h 46"/>
              <a:gd name="T36" fmla="*/ 29 w 33"/>
              <a:gd name="T37" fmla="*/ 44 h 46"/>
              <a:gd name="T38" fmla="*/ 27 w 33"/>
              <a:gd name="T39" fmla="*/ 27 h 46"/>
              <a:gd name="T40" fmla="*/ 22 w 33"/>
              <a:gd name="T41" fmla="*/ 31 h 46"/>
              <a:gd name="T42" fmla="*/ 16 w 33"/>
              <a:gd name="T43" fmla="*/ 32 h 46"/>
              <a:gd name="T44" fmla="*/ 16 w 33"/>
              <a:gd name="T45" fmla="*/ 29 h 46"/>
              <a:gd name="T46" fmla="*/ 20 w 33"/>
              <a:gd name="T47" fmla="*/ 29 h 46"/>
              <a:gd name="T48" fmla="*/ 23 w 33"/>
              <a:gd name="T49" fmla="*/ 27 h 46"/>
              <a:gd name="T50" fmla="*/ 25 w 33"/>
              <a:gd name="T51" fmla="*/ 25 h 46"/>
              <a:gd name="T52" fmla="*/ 27 w 33"/>
              <a:gd name="T53" fmla="*/ 21 h 46"/>
              <a:gd name="T54" fmla="*/ 27 w 33"/>
              <a:gd name="T55" fmla="*/ 11 h 46"/>
              <a:gd name="T56" fmla="*/ 25 w 33"/>
              <a:gd name="T57" fmla="*/ 9 h 46"/>
              <a:gd name="T58" fmla="*/ 23 w 33"/>
              <a:gd name="T59" fmla="*/ 5 h 46"/>
              <a:gd name="T60" fmla="*/ 20 w 33"/>
              <a:gd name="T61" fmla="*/ 3 h 46"/>
              <a:gd name="T62" fmla="*/ 18 w 33"/>
              <a:gd name="T63" fmla="*/ 3 h 46"/>
              <a:gd name="T64" fmla="*/ 12 w 33"/>
              <a:gd name="T65" fmla="*/ 3 h 46"/>
              <a:gd name="T66" fmla="*/ 8 w 33"/>
              <a:gd name="T67" fmla="*/ 7 h 46"/>
              <a:gd name="T68" fmla="*/ 6 w 33"/>
              <a:gd name="T69" fmla="*/ 11 h 46"/>
              <a:gd name="T70" fmla="*/ 4 w 33"/>
              <a:gd name="T71" fmla="*/ 17 h 46"/>
              <a:gd name="T72" fmla="*/ 6 w 33"/>
              <a:gd name="T73" fmla="*/ 21 h 46"/>
              <a:gd name="T74" fmla="*/ 8 w 33"/>
              <a:gd name="T75" fmla="*/ 25 h 46"/>
              <a:gd name="T76" fmla="*/ 12 w 33"/>
              <a:gd name="T77" fmla="*/ 29 h 46"/>
              <a:gd name="T78" fmla="*/ 16 w 33"/>
              <a:gd name="T79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46">
                <a:moveTo>
                  <a:pt x="16" y="32"/>
                </a:moveTo>
                <a:lnTo>
                  <a:pt x="16" y="32"/>
                </a:lnTo>
                <a:lnTo>
                  <a:pt x="10" y="32"/>
                </a:lnTo>
                <a:lnTo>
                  <a:pt x="10" y="32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6" y="5"/>
                </a:lnTo>
                <a:lnTo>
                  <a:pt x="6" y="5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3" y="2"/>
                </a:lnTo>
                <a:lnTo>
                  <a:pt x="23" y="2"/>
                </a:lnTo>
                <a:lnTo>
                  <a:pt x="25" y="3"/>
                </a:lnTo>
                <a:lnTo>
                  <a:pt x="25" y="3"/>
                </a:lnTo>
                <a:lnTo>
                  <a:pt x="27" y="7"/>
                </a:lnTo>
                <a:lnTo>
                  <a:pt x="27" y="0"/>
                </a:lnTo>
                <a:lnTo>
                  <a:pt x="31" y="0"/>
                </a:lnTo>
                <a:lnTo>
                  <a:pt x="31" y="40"/>
                </a:lnTo>
                <a:lnTo>
                  <a:pt x="31" y="40"/>
                </a:lnTo>
                <a:lnTo>
                  <a:pt x="33" y="42"/>
                </a:lnTo>
                <a:lnTo>
                  <a:pt x="33" y="46"/>
                </a:lnTo>
                <a:lnTo>
                  <a:pt x="33" y="46"/>
                </a:lnTo>
                <a:lnTo>
                  <a:pt x="33" y="46"/>
                </a:lnTo>
                <a:lnTo>
                  <a:pt x="33" y="46"/>
                </a:lnTo>
                <a:lnTo>
                  <a:pt x="31" y="46"/>
                </a:lnTo>
                <a:lnTo>
                  <a:pt x="31" y="46"/>
                </a:lnTo>
                <a:lnTo>
                  <a:pt x="29" y="44"/>
                </a:lnTo>
                <a:lnTo>
                  <a:pt x="29" y="44"/>
                </a:lnTo>
                <a:lnTo>
                  <a:pt x="27" y="42"/>
                </a:lnTo>
                <a:lnTo>
                  <a:pt x="27" y="27"/>
                </a:lnTo>
                <a:lnTo>
                  <a:pt x="27" y="27"/>
                </a:lnTo>
                <a:lnTo>
                  <a:pt x="22" y="31"/>
                </a:lnTo>
                <a:lnTo>
                  <a:pt x="22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29"/>
                </a:moveTo>
                <a:lnTo>
                  <a:pt x="16" y="29"/>
                </a:lnTo>
                <a:lnTo>
                  <a:pt x="20" y="29"/>
                </a:lnTo>
                <a:lnTo>
                  <a:pt x="20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1"/>
                </a:lnTo>
                <a:lnTo>
                  <a:pt x="27" y="11"/>
                </a:lnTo>
                <a:lnTo>
                  <a:pt x="27" y="11"/>
                </a:lnTo>
                <a:lnTo>
                  <a:pt x="25" y="9"/>
                </a:lnTo>
                <a:lnTo>
                  <a:pt x="25" y="9"/>
                </a:lnTo>
                <a:lnTo>
                  <a:pt x="23" y="5"/>
                </a:lnTo>
                <a:lnTo>
                  <a:pt x="23" y="5"/>
                </a:lnTo>
                <a:lnTo>
                  <a:pt x="20" y="3"/>
                </a:lnTo>
                <a:lnTo>
                  <a:pt x="20" y="3"/>
                </a:lnTo>
                <a:lnTo>
                  <a:pt x="18" y="3"/>
                </a:lnTo>
                <a:lnTo>
                  <a:pt x="18" y="3"/>
                </a:lnTo>
                <a:lnTo>
                  <a:pt x="12" y="3"/>
                </a:lnTo>
                <a:lnTo>
                  <a:pt x="12" y="3"/>
                </a:lnTo>
                <a:lnTo>
                  <a:pt x="8" y="7"/>
                </a:lnTo>
                <a:lnTo>
                  <a:pt x="8" y="7"/>
                </a:lnTo>
                <a:lnTo>
                  <a:pt x="6" y="11"/>
                </a:lnTo>
                <a:lnTo>
                  <a:pt x="6" y="11"/>
                </a:lnTo>
                <a:lnTo>
                  <a:pt x="4" y="17"/>
                </a:lnTo>
                <a:lnTo>
                  <a:pt x="4" y="17"/>
                </a:lnTo>
                <a:lnTo>
                  <a:pt x="6" y="21"/>
                </a:lnTo>
                <a:lnTo>
                  <a:pt x="6" y="21"/>
                </a:lnTo>
                <a:lnTo>
                  <a:pt x="8" y="25"/>
                </a:lnTo>
                <a:lnTo>
                  <a:pt x="8" y="25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5"/>
          <p:cNvSpPr>
            <a:spLocks/>
          </p:cNvSpPr>
          <p:nvPr/>
        </p:nvSpPr>
        <p:spPr bwMode="auto">
          <a:xfrm>
            <a:off x="7466396" y="2819732"/>
            <a:ext cx="46038" cy="50800"/>
          </a:xfrm>
          <a:custGeom>
            <a:avLst/>
            <a:gdLst>
              <a:gd name="T0" fmla="*/ 9 w 29"/>
              <a:gd name="T1" fmla="*/ 32 h 32"/>
              <a:gd name="T2" fmla="*/ 9 w 29"/>
              <a:gd name="T3" fmla="*/ 32 h 32"/>
              <a:gd name="T4" fmla="*/ 6 w 29"/>
              <a:gd name="T5" fmla="*/ 32 h 32"/>
              <a:gd name="T6" fmla="*/ 2 w 29"/>
              <a:gd name="T7" fmla="*/ 29 h 32"/>
              <a:gd name="T8" fmla="*/ 2 w 29"/>
              <a:gd name="T9" fmla="*/ 29 h 32"/>
              <a:gd name="T10" fmla="*/ 0 w 29"/>
              <a:gd name="T11" fmla="*/ 25 h 32"/>
              <a:gd name="T12" fmla="*/ 0 w 29"/>
              <a:gd name="T13" fmla="*/ 19 h 32"/>
              <a:gd name="T14" fmla="*/ 0 w 29"/>
              <a:gd name="T15" fmla="*/ 0 h 32"/>
              <a:gd name="T16" fmla="*/ 4 w 29"/>
              <a:gd name="T17" fmla="*/ 0 h 32"/>
              <a:gd name="T18" fmla="*/ 4 w 29"/>
              <a:gd name="T19" fmla="*/ 19 h 32"/>
              <a:gd name="T20" fmla="*/ 4 w 29"/>
              <a:gd name="T21" fmla="*/ 19 h 32"/>
              <a:gd name="T22" fmla="*/ 4 w 29"/>
              <a:gd name="T23" fmla="*/ 23 h 32"/>
              <a:gd name="T24" fmla="*/ 6 w 29"/>
              <a:gd name="T25" fmla="*/ 27 h 32"/>
              <a:gd name="T26" fmla="*/ 8 w 29"/>
              <a:gd name="T27" fmla="*/ 29 h 32"/>
              <a:gd name="T28" fmla="*/ 11 w 29"/>
              <a:gd name="T29" fmla="*/ 29 h 32"/>
              <a:gd name="T30" fmla="*/ 11 w 29"/>
              <a:gd name="T31" fmla="*/ 29 h 32"/>
              <a:gd name="T32" fmla="*/ 15 w 29"/>
              <a:gd name="T33" fmla="*/ 29 h 32"/>
              <a:gd name="T34" fmla="*/ 15 w 29"/>
              <a:gd name="T35" fmla="*/ 29 h 32"/>
              <a:gd name="T36" fmla="*/ 19 w 29"/>
              <a:gd name="T37" fmla="*/ 27 h 32"/>
              <a:gd name="T38" fmla="*/ 19 w 29"/>
              <a:gd name="T39" fmla="*/ 27 h 32"/>
              <a:gd name="T40" fmla="*/ 21 w 29"/>
              <a:gd name="T41" fmla="*/ 25 h 32"/>
              <a:gd name="T42" fmla="*/ 21 w 29"/>
              <a:gd name="T43" fmla="*/ 25 h 32"/>
              <a:gd name="T44" fmla="*/ 23 w 29"/>
              <a:gd name="T45" fmla="*/ 21 h 32"/>
              <a:gd name="T46" fmla="*/ 23 w 29"/>
              <a:gd name="T47" fmla="*/ 0 h 32"/>
              <a:gd name="T48" fmla="*/ 27 w 29"/>
              <a:gd name="T49" fmla="*/ 0 h 32"/>
              <a:gd name="T50" fmla="*/ 27 w 29"/>
              <a:gd name="T51" fmla="*/ 27 h 32"/>
              <a:gd name="T52" fmla="*/ 27 w 29"/>
              <a:gd name="T53" fmla="*/ 27 h 32"/>
              <a:gd name="T54" fmla="*/ 29 w 29"/>
              <a:gd name="T55" fmla="*/ 29 h 32"/>
              <a:gd name="T56" fmla="*/ 29 w 29"/>
              <a:gd name="T57" fmla="*/ 32 h 32"/>
              <a:gd name="T58" fmla="*/ 29 w 29"/>
              <a:gd name="T59" fmla="*/ 32 h 32"/>
              <a:gd name="T60" fmla="*/ 27 w 29"/>
              <a:gd name="T61" fmla="*/ 32 h 32"/>
              <a:gd name="T62" fmla="*/ 27 w 29"/>
              <a:gd name="T63" fmla="*/ 32 h 32"/>
              <a:gd name="T64" fmla="*/ 27 w 29"/>
              <a:gd name="T65" fmla="*/ 32 h 32"/>
              <a:gd name="T66" fmla="*/ 27 w 29"/>
              <a:gd name="T67" fmla="*/ 32 h 32"/>
              <a:gd name="T68" fmla="*/ 25 w 29"/>
              <a:gd name="T69" fmla="*/ 31 h 32"/>
              <a:gd name="T70" fmla="*/ 25 w 29"/>
              <a:gd name="T71" fmla="*/ 31 h 32"/>
              <a:gd name="T72" fmla="*/ 23 w 29"/>
              <a:gd name="T73" fmla="*/ 29 h 32"/>
              <a:gd name="T74" fmla="*/ 23 w 29"/>
              <a:gd name="T75" fmla="*/ 25 h 32"/>
              <a:gd name="T76" fmla="*/ 23 w 29"/>
              <a:gd name="T77" fmla="*/ 25 h 32"/>
              <a:gd name="T78" fmla="*/ 17 w 29"/>
              <a:gd name="T79" fmla="*/ 31 h 32"/>
              <a:gd name="T80" fmla="*/ 17 w 29"/>
              <a:gd name="T81" fmla="*/ 31 h 32"/>
              <a:gd name="T82" fmla="*/ 9 w 29"/>
              <a:gd name="T83" fmla="*/ 32 h 32"/>
              <a:gd name="T84" fmla="*/ 9 w 29"/>
              <a:gd name="T8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2">
                <a:moveTo>
                  <a:pt x="9" y="32"/>
                </a:moveTo>
                <a:lnTo>
                  <a:pt x="9" y="32"/>
                </a:lnTo>
                <a:lnTo>
                  <a:pt x="6" y="32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19"/>
                </a:lnTo>
                <a:lnTo>
                  <a:pt x="0" y="0"/>
                </a:lnTo>
                <a:lnTo>
                  <a:pt x="4" y="0"/>
                </a:lnTo>
                <a:lnTo>
                  <a:pt x="4" y="19"/>
                </a:lnTo>
                <a:lnTo>
                  <a:pt x="4" y="19"/>
                </a:lnTo>
                <a:lnTo>
                  <a:pt x="4" y="23"/>
                </a:lnTo>
                <a:lnTo>
                  <a:pt x="6" y="27"/>
                </a:lnTo>
                <a:lnTo>
                  <a:pt x="8" y="29"/>
                </a:lnTo>
                <a:lnTo>
                  <a:pt x="11" y="29"/>
                </a:lnTo>
                <a:lnTo>
                  <a:pt x="11" y="29"/>
                </a:lnTo>
                <a:lnTo>
                  <a:pt x="15" y="29"/>
                </a:lnTo>
                <a:lnTo>
                  <a:pt x="15" y="29"/>
                </a:lnTo>
                <a:lnTo>
                  <a:pt x="19" y="27"/>
                </a:lnTo>
                <a:lnTo>
                  <a:pt x="19" y="27"/>
                </a:lnTo>
                <a:lnTo>
                  <a:pt x="21" y="25"/>
                </a:lnTo>
                <a:lnTo>
                  <a:pt x="21" y="25"/>
                </a:lnTo>
                <a:lnTo>
                  <a:pt x="23" y="21"/>
                </a:lnTo>
                <a:lnTo>
                  <a:pt x="23" y="0"/>
                </a:lnTo>
                <a:lnTo>
                  <a:pt x="27" y="0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2"/>
                </a:lnTo>
                <a:lnTo>
                  <a:pt x="29" y="32"/>
                </a:lnTo>
                <a:lnTo>
                  <a:pt x="27" y="32"/>
                </a:lnTo>
                <a:lnTo>
                  <a:pt x="27" y="32"/>
                </a:lnTo>
                <a:lnTo>
                  <a:pt x="27" y="32"/>
                </a:lnTo>
                <a:lnTo>
                  <a:pt x="27" y="32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5"/>
                </a:lnTo>
                <a:lnTo>
                  <a:pt x="23" y="25"/>
                </a:lnTo>
                <a:lnTo>
                  <a:pt x="17" y="31"/>
                </a:lnTo>
                <a:lnTo>
                  <a:pt x="17" y="31"/>
                </a:lnTo>
                <a:lnTo>
                  <a:pt x="9" y="32"/>
                </a:lnTo>
                <a:lnTo>
                  <a:pt x="9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6"/>
          <p:cNvSpPr>
            <a:spLocks noEditPoints="1"/>
          </p:cNvSpPr>
          <p:nvPr/>
        </p:nvSpPr>
        <p:spPr bwMode="auto">
          <a:xfrm>
            <a:off x="7521959" y="2819732"/>
            <a:ext cx="50800" cy="50800"/>
          </a:xfrm>
          <a:custGeom>
            <a:avLst/>
            <a:gdLst>
              <a:gd name="T0" fmla="*/ 15 w 32"/>
              <a:gd name="T1" fmla="*/ 32 h 32"/>
              <a:gd name="T2" fmla="*/ 9 w 32"/>
              <a:gd name="T3" fmla="*/ 32 h 32"/>
              <a:gd name="T4" fmla="*/ 3 w 32"/>
              <a:gd name="T5" fmla="*/ 29 h 32"/>
              <a:gd name="T6" fmla="*/ 2 w 32"/>
              <a:gd name="T7" fmla="*/ 23 h 32"/>
              <a:gd name="T8" fmla="*/ 0 w 32"/>
              <a:gd name="T9" fmla="*/ 17 h 32"/>
              <a:gd name="T10" fmla="*/ 2 w 32"/>
              <a:gd name="T11" fmla="*/ 9 h 32"/>
              <a:gd name="T12" fmla="*/ 3 w 32"/>
              <a:gd name="T13" fmla="*/ 5 h 32"/>
              <a:gd name="T14" fmla="*/ 9 w 32"/>
              <a:gd name="T15" fmla="*/ 2 h 32"/>
              <a:gd name="T16" fmla="*/ 15 w 32"/>
              <a:gd name="T17" fmla="*/ 0 h 32"/>
              <a:gd name="T18" fmla="*/ 23 w 32"/>
              <a:gd name="T19" fmla="*/ 2 h 32"/>
              <a:gd name="T20" fmla="*/ 27 w 32"/>
              <a:gd name="T21" fmla="*/ 5 h 32"/>
              <a:gd name="T22" fmla="*/ 30 w 32"/>
              <a:gd name="T23" fmla="*/ 9 h 32"/>
              <a:gd name="T24" fmla="*/ 32 w 32"/>
              <a:gd name="T25" fmla="*/ 17 h 32"/>
              <a:gd name="T26" fmla="*/ 32 w 32"/>
              <a:gd name="T27" fmla="*/ 17 h 32"/>
              <a:gd name="T28" fmla="*/ 3 w 32"/>
              <a:gd name="T29" fmla="*/ 17 h 32"/>
              <a:gd name="T30" fmla="*/ 5 w 32"/>
              <a:gd name="T31" fmla="*/ 23 h 32"/>
              <a:gd name="T32" fmla="*/ 7 w 32"/>
              <a:gd name="T33" fmla="*/ 27 h 32"/>
              <a:gd name="T34" fmla="*/ 11 w 32"/>
              <a:gd name="T35" fmla="*/ 29 h 32"/>
              <a:gd name="T36" fmla="*/ 15 w 32"/>
              <a:gd name="T37" fmla="*/ 31 h 32"/>
              <a:gd name="T38" fmla="*/ 19 w 32"/>
              <a:gd name="T39" fmla="*/ 29 h 32"/>
              <a:gd name="T40" fmla="*/ 23 w 32"/>
              <a:gd name="T41" fmla="*/ 29 h 32"/>
              <a:gd name="T42" fmla="*/ 25 w 32"/>
              <a:gd name="T43" fmla="*/ 27 h 32"/>
              <a:gd name="T44" fmla="*/ 27 w 32"/>
              <a:gd name="T45" fmla="*/ 25 h 32"/>
              <a:gd name="T46" fmla="*/ 30 w 32"/>
              <a:gd name="T47" fmla="*/ 25 h 32"/>
              <a:gd name="T48" fmla="*/ 27 w 32"/>
              <a:gd name="T49" fmla="*/ 29 h 32"/>
              <a:gd name="T50" fmla="*/ 25 w 32"/>
              <a:gd name="T51" fmla="*/ 31 h 32"/>
              <a:gd name="T52" fmla="*/ 21 w 32"/>
              <a:gd name="T53" fmla="*/ 32 h 32"/>
              <a:gd name="T54" fmla="*/ 15 w 32"/>
              <a:gd name="T55" fmla="*/ 32 h 32"/>
              <a:gd name="T56" fmla="*/ 29 w 32"/>
              <a:gd name="T57" fmla="*/ 15 h 32"/>
              <a:gd name="T58" fmla="*/ 27 w 32"/>
              <a:gd name="T59" fmla="*/ 9 h 32"/>
              <a:gd name="T60" fmla="*/ 25 w 32"/>
              <a:gd name="T61" fmla="*/ 5 h 32"/>
              <a:gd name="T62" fmla="*/ 21 w 32"/>
              <a:gd name="T63" fmla="*/ 3 h 32"/>
              <a:gd name="T64" fmla="*/ 15 w 32"/>
              <a:gd name="T65" fmla="*/ 3 h 32"/>
              <a:gd name="T66" fmla="*/ 11 w 32"/>
              <a:gd name="T67" fmla="*/ 3 h 32"/>
              <a:gd name="T68" fmla="*/ 7 w 32"/>
              <a:gd name="T69" fmla="*/ 5 h 32"/>
              <a:gd name="T70" fmla="*/ 5 w 32"/>
              <a:gd name="T71" fmla="*/ 9 h 32"/>
              <a:gd name="T72" fmla="*/ 29 w 32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2">
                <a:moveTo>
                  <a:pt x="15" y="32"/>
                </a:moveTo>
                <a:lnTo>
                  <a:pt x="15" y="32"/>
                </a:lnTo>
                <a:lnTo>
                  <a:pt x="9" y="32"/>
                </a:lnTo>
                <a:lnTo>
                  <a:pt x="9" y="32"/>
                </a:lnTo>
                <a:lnTo>
                  <a:pt x="3" y="29"/>
                </a:lnTo>
                <a:lnTo>
                  <a:pt x="3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3" y="5"/>
                </a:lnTo>
                <a:lnTo>
                  <a:pt x="3" y="5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7" y="5"/>
                </a:lnTo>
                <a:lnTo>
                  <a:pt x="27" y="5"/>
                </a:lnTo>
                <a:lnTo>
                  <a:pt x="30" y="9"/>
                </a:lnTo>
                <a:lnTo>
                  <a:pt x="30" y="9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" y="17"/>
                </a:lnTo>
                <a:lnTo>
                  <a:pt x="3" y="17"/>
                </a:lnTo>
                <a:lnTo>
                  <a:pt x="5" y="23"/>
                </a:lnTo>
                <a:lnTo>
                  <a:pt x="5" y="23"/>
                </a:lnTo>
                <a:lnTo>
                  <a:pt x="7" y="27"/>
                </a:lnTo>
                <a:lnTo>
                  <a:pt x="7" y="27"/>
                </a:lnTo>
                <a:lnTo>
                  <a:pt x="11" y="29"/>
                </a:lnTo>
                <a:lnTo>
                  <a:pt x="11" y="29"/>
                </a:lnTo>
                <a:lnTo>
                  <a:pt x="15" y="31"/>
                </a:lnTo>
                <a:lnTo>
                  <a:pt x="15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30" y="25"/>
                </a:lnTo>
                <a:lnTo>
                  <a:pt x="30" y="25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2"/>
                </a:lnTo>
                <a:lnTo>
                  <a:pt x="21" y="32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5"/>
                </a:lnTo>
                <a:lnTo>
                  <a:pt x="25" y="5"/>
                </a:lnTo>
                <a:lnTo>
                  <a:pt x="21" y="3"/>
                </a:lnTo>
                <a:lnTo>
                  <a:pt x="21" y="3"/>
                </a:lnTo>
                <a:lnTo>
                  <a:pt x="15" y="3"/>
                </a:lnTo>
                <a:lnTo>
                  <a:pt x="15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3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7"/>
          <p:cNvSpPr>
            <a:spLocks/>
          </p:cNvSpPr>
          <p:nvPr/>
        </p:nvSpPr>
        <p:spPr bwMode="auto">
          <a:xfrm>
            <a:off x="7604509" y="2819732"/>
            <a:ext cx="39688" cy="50800"/>
          </a:xfrm>
          <a:custGeom>
            <a:avLst/>
            <a:gdLst>
              <a:gd name="T0" fmla="*/ 13 w 25"/>
              <a:gd name="T1" fmla="*/ 32 h 32"/>
              <a:gd name="T2" fmla="*/ 6 w 25"/>
              <a:gd name="T3" fmla="*/ 32 h 32"/>
              <a:gd name="T4" fmla="*/ 2 w 25"/>
              <a:gd name="T5" fmla="*/ 25 h 32"/>
              <a:gd name="T6" fmla="*/ 7 w 25"/>
              <a:gd name="T7" fmla="*/ 29 h 32"/>
              <a:gd name="T8" fmla="*/ 13 w 25"/>
              <a:gd name="T9" fmla="*/ 31 h 32"/>
              <a:gd name="T10" fmla="*/ 19 w 25"/>
              <a:gd name="T11" fmla="*/ 29 h 32"/>
              <a:gd name="T12" fmla="*/ 21 w 25"/>
              <a:gd name="T13" fmla="*/ 27 h 32"/>
              <a:gd name="T14" fmla="*/ 21 w 25"/>
              <a:gd name="T15" fmla="*/ 23 h 32"/>
              <a:gd name="T16" fmla="*/ 21 w 25"/>
              <a:gd name="T17" fmla="*/ 21 h 32"/>
              <a:gd name="T18" fmla="*/ 19 w 25"/>
              <a:gd name="T19" fmla="*/ 19 h 32"/>
              <a:gd name="T20" fmla="*/ 15 w 25"/>
              <a:gd name="T21" fmla="*/ 19 h 32"/>
              <a:gd name="T22" fmla="*/ 11 w 25"/>
              <a:gd name="T23" fmla="*/ 17 h 32"/>
              <a:gd name="T24" fmla="*/ 7 w 25"/>
              <a:gd name="T25" fmla="*/ 17 h 32"/>
              <a:gd name="T26" fmla="*/ 4 w 25"/>
              <a:gd name="T27" fmla="*/ 15 h 32"/>
              <a:gd name="T28" fmla="*/ 2 w 25"/>
              <a:gd name="T29" fmla="*/ 13 h 32"/>
              <a:gd name="T30" fmla="*/ 0 w 25"/>
              <a:gd name="T31" fmla="*/ 9 h 32"/>
              <a:gd name="T32" fmla="*/ 2 w 25"/>
              <a:gd name="T33" fmla="*/ 5 h 32"/>
              <a:gd name="T34" fmla="*/ 4 w 25"/>
              <a:gd name="T35" fmla="*/ 2 h 32"/>
              <a:gd name="T36" fmla="*/ 7 w 25"/>
              <a:gd name="T37" fmla="*/ 0 h 32"/>
              <a:gd name="T38" fmla="*/ 13 w 25"/>
              <a:gd name="T39" fmla="*/ 0 h 32"/>
              <a:gd name="T40" fmla="*/ 19 w 25"/>
              <a:gd name="T41" fmla="*/ 2 h 32"/>
              <a:gd name="T42" fmla="*/ 23 w 25"/>
              <a:gd name="T43" fmla="*/ 7 h 32"/>
              <a:gd name="T44" fmla="*/ 17 w 25"/>
              <a:gd name="T45" fmla="*/ 3 h 32"/>
              <a:gd name="T46" fmla="*/ 13 w 25"/>
              <a:gd name="T47" fmla="*/ 3 h 32"/>
              <a:gd name="T48" fmla="*/ 9 w 25"/>
              <a:gd name="T49" fmla="*/ 3 h 32"/>
              <a:gd name="T50" fmla="*/ 7 w 25"/>
              <a:gd name="T51" fmla="*/ 3 h 32"/>
              <a:gd name="T52" fmla="*/ 6 w 25"/>
              <a:gd name="T53" fmla="*/ 5 h 32"/>
              <a:gd name="T54" fmla="*/ 6 w 25"/>
              <a:gd name="T55" fmla="*/ 9 h 32"/>
              <a:gd name="T56" fmla="*/ 6 w 25"/>
              <a:gd name="T57" fmla="*/ 11 h 32"/>
              <a:gd name="T58" fmla="*/ 7 w 25"/>
              <a:gd name="T59" fmla="*/ 13 h 32"/>
              <a:gd name="T60" fmla="*/ 9 w 25"/>
              <a:gd name="T61" fmla="*/ 13 h 32"/>
              <a:gd name="T62" fmla="*/ 13 w 25"/>
              <a:gd name="T63" fmla="*/ 15 h 32"/>
              <a:gd name="T64" fmla="*/ 19 w 25"/>
              <a:gd name="T65" fmla="*/ 15 h 32"/>
              <a:gd name="T66" fmla="*/ 23 w 25"/>
              <a:gd name="T67" fmla="*/ 17 h 32"/>
              <a:gd name="T68" fmla="*/ 25 w 25"/>
              <a:gd name="T69" fmla="*/ 19 h 32"/>
              <a:gd name="T70" fmla="*/ 25 w 25"/>
              <a:gd name="T71" fmla="*/ 23 h 32"/>
              <a:gd name="T72" fmla="*/ 25 w 25"/>
              <a:gd name="T73" fmla="*/ 27 h 32"/>
              <a:gd name="T74" fmla="*/ 21 w 25"/>
              <a:gd name="T75" fmla="*/ 31 h 32"/>
              <a:gd name="T76" fmla="*/ 13 w 25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2">
                <a:moveTo>
                  <a:pt x="13" y="32"/>
                </a:moveTo>
                <a:lnTo>
                  <a:pt x="13" y="32"/>
                </a:lnTo>
                <a:lnTo>
                  <a:pt x="6" y="32"/>
                </a:lnTo>
                <a:lnTo>
                  <a:pt x="6" y="32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7" y="29"/>
                </a:lnTo>
                <a:lnTo>
                  <a:pt x="7" y="29"/>
                </a:lnTo>
                <a:lnTo>
                  <a:pt x="13" y="31"/>
                </a:lnTo>
                <a:lnTo>
                  <a:pt x="13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9" y="19"/>
                </a:lnTo>
                <a:lnTo>
                  <a:pt x="19" y="19"/>
                </a:lnTo>
                <a:lnTo>
                  <a:pt x="15" y="19"/>
                </a:lnTo>
                <a:lnTo>
                  <a:pt x="15" y="19"/>
                </a:lnTo>
                <a:lnTo>
                  <a:pt x="11" y="17"/>
                </a:lnTo>
                <a:lnTo>
                  <a:pt x="11" y="17"/>
                </a:lnTo>
                <a:lnTo>
                  <a:pt x="7" y="17"/>
                </a:lnTo>
                <a:lnTo>
                  <a:pt x="7" y="17"/>
                </a:lnTo>
                <a:lnTo>
                  <a:pt x="4" y="15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3" y="0"/>
                </a:lnTo>
                <a:lnTo>
                  <a:pt x="13" y="0"/>
                </a:lnTo>
                <a:lnTo>
                  <a:pt x="19" y="2"/>
                </a:lnTo>
                <a:lnTo>
                  <a:pt x="19" y="2"/>
                </a:lnTo>
                <a:lnTo>
                  <a:pt x="25" y="3"/>
                </a:lnTo>
                <a:lnTo>
                  <a:pt x="23" y="7"/>
                </a:lnTo>
                <a:lnTo>
                  <a:pt x="23" y="7"/>
                </a:lnTo>
                <a:lnTo>
                  <a:pt x="17" y="3"/>
                </a:lnTo>
                <a:lnTo>
                  <a:pt x="17" y="3"/>
                </a:lnTo>
                <a:lnTo>
                  <a:pt x="13" y="3"/>
                </a:lnTo>
                <a:lnTo>
                  <a:pt x="13" y="3"/>
                </a:lnTo>
                <a:lnTo>
                  <a:pt x="9" y="3"/>
                </a:lnTo>
                <a:lnTo>
                  <a:pt x="9" y="3"/>
                </a:lnTo>
                <a:lnTo>
                  <a:pt x="7" y="3"/>
                </a:lnTo>
                <a:lnTo>
                  <a:pt x="7" y="3"/>
                </a:lnTo>
                <a:lnTo>
                  <a:pt x="6" y="5"/>
                </a:lnTo>
                <a:lnTo>
                  <a:pt x="6" y="5"/>
                </a:lnTo>
                <a:lnTo>
                  <a:pt x="6" y="9"/>
                </a:lnTo>
                <a:lnTo>
                  <a:pt x="6" y="9"/>
                </a:lnTo>
                <a:lnTo>
                  <a:pt x="6" y="11"/>
                </a:lnTo>
                <a:lnTo>
                  <a:pt x="6" y="11"/>
                </a:lnTo>
                <a:lnTo>
                  <a:pt x="7" y="13"/>
                </a:lnTo>
                <a:lnTo>
                  <a:pt x="7" y="13"/>
                </a:lnTo>
                <a:lnTo>
                  <a:pt x="9" y="13"/>
                </a:lnTo>
                <a:lnTo>
                  <a:pt x="9" y="13"/>
                </a:lnTo>
                <a:lnTo>
                  <a:pt x="13" y="15"/>
                </a:lnTo>
                <a:lnTo>
                  <a:pt x="13" y="15"/>
                </a:lnTo>
                <a:lnTo>
                  <a:pt x="19" y="15"/>
                </a:lnTo>
                <a:lnTo>
                  <a:pt x="19" y="15"/>
                </a:lnTo>
                <a:lnTo>
                  <a:pt x="23" y="17"/>
                </a:lnTo>
                <a:lnTo>
                  <a:pt x="23" y="17"/>
                </a:lnTo>
                <a:lnTo>
                  <a:pt x="25" y="19"/>
                </a:lnTo>
                <a:lnTo>
                  <a:pt x="25" y="19"/>
                </a:lnTo>
                <a:lnTo>
                  <a:pt x="25" y="23"/>
                </a:lnTo>
                <a:lnTo>
                  <a:pt x="25" y="23"/>
                </a:lnTo>
                <a:lnTo>
                  <a:pt x="25" y="27"/>
                </a:lnTo>
                <a:lnTo>
                  <a:pt x="21" y="31"/>
                </a:lnTo>
                <a:lnTo>
                  <a:pt x="21" y="31"/>
                </a:lnTo>
                <a:lnTo>
                  <a:pt x="17" y="32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8"/>
          <p:cNvSpPr>
            <a:spLocks noEditPoints="1"/>
          </p:cNvSpPr>
          <p:nvPr/>
        </p:nvSpPr>
        <p:spPr bwMode="auto">
          <a:xfrm>
            <a:off x="7656896" y="2800682"/>
            <a:ext cx="4763" cy="69850"/>
          </a:xfrm>
          <a:custGeom>
            <a:avLst/>
            <a:gdLst>
              <a:gd name="T0" fmla="*/ 0 w 3"/>
              <a:gd name="T1" fmla="*/ 44 h 44"/>
              <a:gd name="T2" fmla="*/ 0 w 3"/>
              <a:gd name="T3" fmla="*/ 12 h 44"/>
              <a:gd name="T4" fmla="*/ 3 w 3"/>
              <a:gd name="T5" fmla="*/ 12 h 44"/>
              <a:gd name="T6" fmla="*/ 3 w 3"/>
              <a:gd name="T7" fmla="*/ 44 h 44"/>
              <a:gd name="T8" fmla="*/ 0 w 3"/>
              <a:gd name="T9" fmla="*/ 44 h 44"/>
              <a:gd name="T10" fmla="*/ 0 w 3"/>
              <a:gd name="T11" fmla="*/ 44 h 44"/>
              <a:gd name="T12" fmla="*/ 0 w 3"/>
              <a:gd name="T13" fmla="*/ 6 h 44"/>
              <a:gd name="T14" fmla="*/ 0 w 3"/>
              <a:gd name="T15" fmla="*/ 0 h 44"/>
              <a:gd name="T16" fmla="*/ 3 w 3"/>
              <a:gd name="T17" fmla="*/ 0 h 44"/>
              <a:gd name="T18" fmla="*/ 3 w 3"/>
              <a:gd name="T19" fmla="*/ 6 h 44"/>
              <a:gd name="T20" fmla="*/ 0 w 3"/>
              <a:gd name="T21" fmla="*/ 6 h 44"/>
              <a:gd name="T22" fmla="*/ 0 w 3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44">
                <a:moveTo>
                  <a:pt x="0" y="44"/>
                </a:moveTo>
                <a:lnTo>
                  <a:pt x="0" y="12"/>
                </a:lnTo>
                <a:lnTo>
                  <a:pt x="3" y="12"/>
                </a:lnTo>
                <a:lnTo>
                  <a:pt x="3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3" y="0"/>
                </a:lnTo>
                <a:lnTo>
                  <a:pt x="3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79"/>
          <p:cNvSpPr>
            <a:spLocks/>
          </p:cNvSpPr>
          <p:nvPr/>
        </p:nvSpPr>
        <p:spPr bwMode="auto">
          <a:xfrm>
            <a:off x="7671184" y="2803857"/>
            <a:ext cx="31750" cy="66675"/>
          </a:xfrm>
          <a:custGeom>
            <a:avLst/>
            <a:gdLst>
              <a:gd name="T0" fmla="*/ 20 w 20"/>
              <a:gd name="T1" fmla="*/ 41 h 42"/>
              <a:gd name="T2" fmla="*/ 20 w 20"/>
              <a:gd name="T3" fmla="*/ 41 h 42"/>
              <a:gd name="T4" fmla="*/ 18 w 20"/>
              <a:gd name="T5" fmla="*/ 41 h 42"/>
              <a:gd name="T6" fmla="*/ 18 w 20"/>
              <a:gd name="T7" fmla="*/ 41 h 42"/>
              <a:gd name="T8" fmla="*/ 16 w 20"/>
              <a:gd name="T9" fmla="*/ 42 h 42"/>
              <a:gd name="T10" fmla="*/ 16 w 20"/>
              <a:gd name="T11" fmla="*/ 42 h 42"/>
              <a:gd name="T12" fmla="*/ 14 w 20"/>
              <a:gd name="T13" fmla="*/ 42 h 42"/>
              <a:gd name="T14" fmla="*/ 14 w 20"/>
              <a:gd name="T15" fmla="*/ 42 h 42"/>
              <a:gd name="T16" fmla="*/ 12 w 20"/>
              <a:gd name="T17" fmla="*/ 42 h 42"/>
              <a:gd name="T18" fmla="*/ 12 w 20"/>
              <a:gd name="T19" fmla="*/ 42 h 42"/>
              <a:gd name="T20" fmla="*/ 10 w 20"/>
              <a:gd name="T21" fmla="*/ 42 h 42"/>
              <a:gd name="T22" fmla="*/ 10 w 20"/>
              <a:gd name="T23" fmla="*/ 42 h 42"/>
              <a:gd name="T24" fmla="*/ 8 w 20"/>
              <a:gd name="T25" fmla="*/ 41 h 42"/>
              <a:gd name="T26" fmla="*/ 8 w 20"/>
              <a:gd name="T27" fmla="*/ 41 h 42"/>
              <a:gd name="T28" fmla="*/ 6 w 20"/>
              <a:gd name="T29" fmla="*/ 39 h 42"/>
              <a:gd name="T30" fmla="*/ 6 w 20"/>
              <a:gd name="T31" fmla="*/ 39 h 42"/>
              <a:gd name="T32" fmla="*/ 4 w 20"/>
              <a:gd name="T33" fmla="*/ 37 h 42"/>
              <a:gd name="T34" fmla="*/ 4 w 20"/>
              <a:gd name="T35" fmla="*/ 13 h 42"/>
              <a:gd name="T36" fmla="*/ 0 w 20"/>
              <a:gd name="T37" fmla="*/ 13 h 42"/>
              <a:gd name="T38" fmla="*/ 0 w 20"/>
              <a:gd name="T39" fmla="*/ 10 h 42"/>
              <a:gd name="T40" fmla="*/ 4 w 20"/>
              <a:gd name="T41" fmla="*/ 10 h 42"/>
              <a:gd name="T42" fmla="*/ 4 w 20"/>
              <a:gd name="T43" fmla="*/ 0 h 42"/>
              <a:gd name="T44" fmla="*/ 10 w 20"/>
              <a:gd name="T45" fmla="*/ 0 h 42"/>
              <a:gd name="T46" fmla="*/ 10 w 20"/>
              <a:gd name="T47" fmla="*/ 10 h 42"/>
              <a:gd name="T48" fmla="*/ 16 w 20"/>
              <a:gd name="T49" fmla="*/ 10 h 42"/>
              <a:gd name="T50" fmla="*/ 16 w 20"/>
              <a:gd name="T51" fmla="*/ 13 h 42"/>
              <a:gd name="T52" fmla="*/ 10 w 20"/>
              <a:gd name="T53" fmla="*/ 13 h 42"/>
              <a:gd name="T54" fmla="*/ 10 w 20"/>
              <a:gd name="T55" fmla="*/ 35 h 42"/>
              <a:gd name="T56" fmla="*/ 10 w 20"/>
              <a:gd name="T57" fmla="*/ 35 h 42"/>
              <a:gd name="T58" fmla="*/ 10 w 20"/>
              <a:gd name="T59" fmla="*/ 39 h 42"/>
              <a:gd name="T60" fmla="*/ 10 w 20"/>
              <a:gd name="T61" fmla="*/ 39 h 42"/>
              <a:gd name="T62" fmla="*/ 14 w 20"/>
              <a:gd name="T63" fmla="*/ 39 h 42"/>
              <a:gd name="T64" fmla="*/ 14 w 20"/>
              <a:gd name="T65" fmla="*/ 39 h 42"/>
              <a:gd name="T66" fmla="*/ 16 w 20"/>
              <a:gd name="T67" fmla="*/ 39 h 42"/>
              <a:gd name="T68" fmla="*/ 16 w 20"/>
              <a:gd name="T69" fmla="*/ 39 h 42"/>
              <a:gd name="T70" fmla="*/ 18 w 20"/>
              <a:gd name="T71" fmla="*/ 37 h 42"/>
              <a:gd name="T72" fmla="*/ 20 w 20"/>
              <a:gd name="T73" fmla="*/ 41 h 42"/>
              <a:gd name="T74" fmla="*/ 20 w 20"/>
              <a:gd name="T75" fmla="*/ 4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" h="42">
                <a:moveTo>
                  <a:pt x="20" y="41"/>
                </a:moveTo>
                <a:lnTo>
                  <a:pt x="20" y="41"/>
                </a:lnTo>
                <a:lnTo>
                  <a:pt x="18" y="41"/>
                </a:lnTo>
                <a:lnTo>
                  <a:pt x="18" y="41"/>
                </a:lnTo>
                <a:lnTo>
                  <a:pt x="16" y="42"/>
                </a:lnTo>
                <a:lnTo>
                  <a:pt x="16" y="42"/>
                </a:lnTo>
                <a:lnTo>
                  <a:pt x="14" y="42"/>
                </a:lnTo>
                <a:lnTo>
                  <a:pt x="14" y="42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8" y="41"/>
                </a:lnTo>
                <a:lnTo>
                  <a:pt x="8" y="41"/>
                </a:lnTo>
                <a:lnTo>
                  <a:pt x="6" y="39"/>
                </a:lnTo>
                <a:lnTo>
                  <a:pt x="6" y="39"/>
                </a:lnTo>
                <a:lnTo>
                  <a:pt x="4" y="37"/>
                </a:lnTo>
                <a:lnTo>
                  <a:pt x="4" y="13"/>
                </a:lnTo>
                <a:lnTo>
                  <a:pt x="0" y="13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10" y="0"/>
                </a:lnTo>
                <a:lnTo>
                  <a:pt x="10" y="10"/>
                </a:lnTo>
                <a:lnTo>
                  <a:pt x="16" y="10"/>
                </a:lnTo>
                <a:lnTo>
                  <a:pt x="16" y="13"/>
                </a:lnTo>
                <a:lnTo>
                  <a:pt x="10" y="13"/>
                </a:lnTo>
                <a:lnTo>
                  <a:pt x="10" y="35"/>
                </a:lnTo>
                <a:lnTo>
                  <a:pt x="10" y="35"/>
                </a:lnTo>
                <a:lnTo>
                  <a:pt x="10" y="39"/>
                </a:lnTo>
                <a:lnTo>
                  <a:pt x="10" y="39"/>
                </a:lnTo>
                <a:lnTo>
                  <a:pt x="14" y="39"/>
                </a:lnTo>
                <a:lnTo>
                  <a:pt x="14" y="39"/>
                </a:lnTo>
                <a:lnTo>
                  <a:pt x="16" y="39"/>
                </a:lnTo>
                <a:lnTo>
                  <a:pt x="16" y="39"/>
                </a:lnTo>
                <a:lnTo>
                  <a:pt x="18" y="37"/>
                </a:lnTo>
                <a:lnTo>
                  <a:pt x="20" y="41"/>
                </a:lnTo>
                <a:lnTo>
                  <a:pt x="20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0"/>
          <p:cNvSpPr>
            <a:spLocks noEditPoints="1"/>
          </p:cNvSpPr>
          <p:nvPr/>
        </p:nvSpPr>
        <p:spPr bwMode="auto">
          <a:xfrm>
            <a:off x="6966334" y="2935619"/>
            <a:ext cx="46038" cy="52387"/>
          </a:xfrm>
          <a:custGeom>
            <a:avLst/>
            <a:gdLst>
              <a:gd name="T0" fmla="*/ 12 w 29"/>
              <a:gd name="T1" fmla="*/ 33 h 33"/>
              <a:gd name="T2" fmla="*/ 6 w 29"/>
              <a:gd name="T3" fmla="*/ 33 h 33"/>
              <a:gd name="T4" fmla="*/ 4 w 29"/>
              <a:gd name="T5" fmla="*/ 29 h 33"/>
              <a:gd name="T6" fmla="*/ 0 w 29"/>
              <a:gd name="T7" fmla="*/ 27 h 33"/>
              <a:gd name="T8" fmla="*/ 0 w 29"/>
              <a:gd name="T9" fmla="*/ 23 h 33"/>
              <a:gd name="T10" fmla="*/ 2 w 29"/>
              <a:gd name="T11" fmla="*/ 19 h 33"/>
              <a:gd name="T12" fmla="*/ 4 w 29"/>
              <a:gd name="T13" fmla="*/ 15 h 33"/>
              <a:gd name="T14" fmla="*/ 8 w 29"/>
              <a:gd name="T15" fmla="*/ 14 h 33"/>
              <a:gd name="T16" fmla="*/ 14 w 29"/>
              <a:gd name="T17" fmla="*/ 14 h 33"/>
              <a:gd name="T18" fmla="*/ 19 w 29"/>
              <a:gd name="T19" fmla="*/ 14 h 33"/>
              <a:gd name="T20" fmla="*/ 23 w 29"/>
              <a:gd name="T21" fmla="*/ 12 h 33"/>
              <a:gd name="T22" fmla="*/ 23 w 29"/>
              <a:gd name="T23" fmla="*/ 8 h 33"/>
              <a:gd name="T24" fmla="*/ 21 w 29"/>
              <a:gd name="T25" fmla="*/ 6 h 33"/>
              <a:gd name="T26" fmla="*/ 14 w 29"/>
              <a:gd name="T27" fmla="*/ 2 h 33"/>
              <a:gd name="T28" fmla="*/ 10 w 29"/>
              <a:gd name="T29" fmla="*/ 4 h 33"/>
              <a:gd name="T30" fmla="*/ 4 w 29"/>
              <a:gd name="T31" fmla="*/ 6 h 33"/>
              <a:gd name="T32" fmla="*/ 2 w 29"/>
              <a:gd name="T33" fmla="*/ 4 h 33"/>
              <a:gd name="T34" fmla="*/ 14 w 29"/>
              <a:gd name="T35" fmla="*/ 0 h 33"/>
              <a:gd name="T36" fmla="*/ 19 w 29"/>
              <a:gd name="T37" fmla="*/ 0 h 33"/>
              <a:gd name="T38" fmla="*/ 23 w 29"/>
              <a:gd name="T39" fmla="*/ 2 h 33"/>
              <a:gd name="T40" fmla="*/ 27 w 29"/>
              <a:gd name="T41" fmla="*/ 12 h 33"/>
              <a:gd name="T42" fmla="*/ 27 w 29"/>
              <a:gd name="T43" fmla="*/ 27 h 33"/>
              <a:gd name="T44" fmla="*/ 29 w 29"/>
              <a:gd name="T45" fmla="*/ 29 h 33"/>
              <a:gd name="T46" fmla="*/ 29 w 29"/>
              <a:gd name="T47" fmla="*/ 33 h 33"/>
              <a:gd name="T48" fmla="*/ 27 w 29"/>
              <a:gd name="T49" fmla="*/ 33 h 33"/>
              <a:gd name="T50" fmla="*/ 25 w 29"/>
              <a:gd name="T51" fmla="*/ 31 h 33"/>
              <a:gd name="T52" fmla="*/ 23 w 29"/>
              <a:gd name="T53" fmla="*/ 27 h 33"/>
              <a:gd name="T54" fmla="*/ 17 w 29"/>
              <a:gd name="T55" fmla="*/ 31 h 33"/>
              <a:gd name="T56" fmla="*/ 12 w 29"/>
              <a:gd name="T57" fmla="*/ 33 h 33"/>
              <a:gd name="T58" fmla="*/ 12 w 29"/>
              <a:gd name="T59" fmla="*/ 29 h 33"/>
              <a:gd name="T60" fmla="*/ 17 w 29"/>
              <a:gd name="T61" fmla="*/ 29 h 33"/>
              <a:gd name="T62" fmla="*/ 21 w 29"/>
              <a:gd name="T63" fmla="*/ 25 h 33"/>
              <a:gd name="T64" fmla="*/ 23 w 29"/>
              <a:gd name="T65" fmla="*/ 23 h 33"/>
              <a:gd name="T66" fmla="*/ 23 w 29"/>
              <a:gd name="T67" fmla="*/ 23 h 33"/>
              <a:gd name="T68" fmla="*/ 23 w 29"/>
              <a:gd name="T69" fmla="*/ 17 h 33"/>
              <a:gd name="T70" fmla="*/ 19 w 29"/>
              <a:gd name="T71" fmla="*/ 15 h 33"/>
              <a:gd name="T72" fmla="*/ 14 w 29"/>
              <a:gd name="T73" fmla="*/ 15 h 33"/>
              <a:gd name="T74" fmla="*/ 8 w 29"/>
              <a:gd name="T75" fmla="*/ 17 h 33"/>
              <a:gd name="T76" fmla="*/ 4 w 29"/>
              <a:gd name="T77" fmla="*/ 23 h 33"/>
              <a:gd name="T78" fmla="*/ 4 w 29"/>
              <a:gd name="T79" fmla="*/ 25 h 33"/>
              <a:gd name="T80" fmla="*/ 6 w 29"/>
              <a:gd name="T81" fmla="*/ 27 h 33"/>
              <a:gd name="T82" fmla="*/ 8 w 29"/>
              <a:gd name="T83" fmla="*/ 29 h 33"/>
              <a:gd name="T84" fmla="*/ 12 w 29"/>
              <a:gd name="T8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3"/>
                </a:lnTo>
                <a:lnTo>
                  <a:pt x="6" y="33"/>
                </a:lnTo>
                <a:lnTo>
                  <a:pt x="4" y="29"/>
                </a:lnTo>
                <a:lnTo>
                  <a:pt x="4" y="29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4" y="15"/>
                </a:lnTo>
                <a:lnTo>
                  <a:pt x="4" y="15"/>
                </a:lnTo>
                <a:lnTo>
                  <a:pt x="8" y="14"/>
                </a:lnTo>
                <a:lnTo>
                  <a:pt x="8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3" y="15"/>
                </a:lnTo>
                <a:lnTo>
                  <a:pt x="23" y="12"/>
                </a:lnTo>
                <a:lnTo>
                  <a:pt x="23" y="12"/>
                </a:lnTo>
                <a:lnTo>
                  <a:pt x="23" y="8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12"/>
                </a:lnTo>
                <a:lnTo>
                  <a:pt x="27" y="27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7" y="31"/>
                </a:lnTo>
                <a:lnTo>
                  <a:pt x="17" y="31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17" y="29"/>
                </a:lnTo>
                <a:lnTo>
                  <a:pt x="17" y="29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19" y="15"/>
                </a:lnTo>
                <a:lnTo>
                  <a:pt x="19" y="15"/>
                </a:lnTo>
                <a:lnTo>
                  <a:pt x="14" y="15"/>
                </a:lnTo>
                <a:lnTo>
                  <a:pt x="14" y="15"/>
                </a:lnTo>
                <a:lnTo>
                  <a:pt x="8" y="17"/>
                </a:lnTo>
                <a:lnTo>
                  <a:pt x="8" y="17"/>
                </a:lnTo>
                <a:lnTo>
                  <a:pt x="4" y="19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7"/>
                </a:lnTo>
                <a:lnTo>
                  <a:pt x="6" y="27"/>
                </a:lnTo>
                <a:lnTo>
                  <a:pt x="8" y="29"/>
                </a:lnTo>
                <a:lnTo>
                  <a:pt x="8" y="29"/>
                </a:lnTo>
                <a:lnTo>
                  <a:pt x="12" y="29"/>
                </a:lnTo>
                <a:lnTo>
                  <a:pt x="1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1"/>
          <p:cNvSpPr>
            <a:spLocks/>
          </p:cNvSpPr>
          <p:nvPr/>
        </p:nvSpPr>
        <p:spPr bwMode="auto">
          <a:xfrm>
            <a:off x="7025071" y="2935619"/>
            <a:ext cx="76200" cy="52387"/>
          </a:xfrm>
          <a:custGeom>
            <a:avLst/>
            <a:gdLst>
              <a:gd name="T0" fmla="*/ 48 w 48"/>
              <a:gd name="T1" fmla="*/ 33 h 33"/>
              <a:gd name="T2" fmla="*/ 42 w 48"/>
              <a:gd name="T3" fmla="*/ 33 h 33"/>
              <a:gd name="T4" fmla="*/ 42 w 48"/>
              <a:gd name="T5" fmla="*/ 14 h 33"/>
              <a:gd name="T6" fmla="*/ 42 w 48"/>
              <a:gd name="T7" fmla="*/ 14 h 33"/>
              <a:gd name="T8" fmla="*/ 42 w 48"/>
              <a:gd name="T9" fmla="*/ 10 h 33"/>
              <a:gd name="T10" fmla="*/ 42 w 48"/>
              <a:gd name="T11" fmla="*/ 6 h 33"/>
              <a:gd name="T12" fmla="*/ 42 w 48"/>
              <a:gd name="T13" fmla="*/ 6 h 33"/>
              <a:gd name="T14" fmla="*/ 38 w 48"/>
              <a:gd name="T15" fmla="*/ 4 h 33"/>
              <a:gd name="T16" fmla="*/ 36 w 48"/>
              <a:gd name="T17" fmla="*/ 4 h 33"/>
              <a:gd name="T18" fmla="*/ 36 w 48"/>
              <a:gd name="T19" fmla="*/ 4 h 33"/>
              <a:gd name="T20" fmla="*/ 33 w 48"/>
              <a:gd name="T21" fmla="*/ 4 h 33"/>
              <a:gd name="T22" fmla="*/ 33 w 48"/>
              <a:gd name="T23" fmla="*/ 4 h 33"/>
              <a:gd name="T24" fmla="*/ 29 w 48"/>
              <a:gd name="T25" fmla="*/ 6 h 33"/>
              <a:gd name="T26" fmla="*/ 29 w 48"/>
              <a:gd name="T27" fmla="*/ 6 h 33"/>
              <a:gd name="T28" fmla="*/ 27 w 48"/>
              <a:gd name="T29" fmla="*/ 8 h 33"/>
              <a:gd name="T30" fmla="*/ 27 w 48"/>
              <a:gd name="T31" fmla="*/ 8 h 33"/>
              <a:gd name="T32" fmla="*/ 25 w 48"/>
              <a:gd name="T33" fmla="*/ 12 h 33"/>
              <a:gd name="T34" fmla="*/ 25 w 48"/>
              <a:gd name="T35" fmla="*/ 33 h 33"/>
              <a:gd name="T36" fmla="*/ 21 w 48"/>
              <a:gd name="T37" fmla="*/ 33 h 33"/>
              <a:gd name="T38" fmla="*/ 21 w 48"/>
              <a:gd name="T39" fmla="*/ 14 h 33"/>
              <a:gd name="T40" fmla="*/ 21 w 48"/>
              <a:gd name="T41" fmla="*/ 14 h 33"/>
              <a:gd name="T42" fmla="*/ 21 w 48"/>
              <a:gd name="T43" fmla="*/ 10 h 33"/>
              <a:gd name="T44" fmla="*/ 19 w 48"/>
              <a:gd name="T45" fmla="*/ 6 h 33"/>
              <a:gd name="T46" fmla="*/ 19 w 48"/>
              <a:gd name="T47" fmla="*/ 6 h 33"/>
              <a:gd name="T48" fmla="*/ 17 w 48"/>
              <a:gd name="T49" fmla="*/ 4 h 33"/>
              <a:gd name="T50" fmla="*/ 13 w 48"/>
              <a:gd name="T51" fmla="*/ 4 h 33"/>
              <a:gd name="T52" fmla="*/ 13 w 48"/>
              <a:gd name="T53" fmla="*/ 4 h 33"/>
              <a:gd name="T54" fmla="*/ 11 w 48"/>
              <a:gd name="T55" fmla="*/ 4 h 33"/>
              <a:gd name="T56" fmla="*/ 7 w 48"/>
              <a:gd name="T57" fmla="*/ 6 h 33"/>
              <a:gd name="T58" fmla="*/ 7 w 48"/>
              <a:gd name="T59" fmla="*/ 6 h 33"/>
              <a:gd name="T60" fmla="*/ 4 w 48"/>
              <a:gd name="T61" fmla="*/ 12 h 33"/>
              <a:gd name="T62" fmla="*/ 4 w 48"/>
              <a:gd name="T63" fmla="*/ 33 h 33"/>
              <a:gd name="T64" fmla="*/ 0 w 48"/>
              <a:gd name="T65" fmla="*/ 33 h 33"/>
              <a:gd name="T66" fmla="*/ 0 w 48"/>
              <a:gd name="T67" fmla="*/ 0 h 33"/>
              <a:gd name="T68" fmla="*/ 4 w 48"/>
              <a:gd name="T69" fmla="*/ 0 h 33"/>
              <a:gd name="T70" fmla="*/ 4 w 48"/>
              <a:gd name="T71" fmla="*/ 8 h 33"/>
              <a:gd name="T72" fmla="*/ 4 w 48"/>
              <a:gd name="T73" fmla="*/ 8 h 33"/>
              <a:gd name="T74" fmla="*/ 7 w 48"/>
              <a:gd name="T75" fmla="*/ 2 h 33"/>
              <a:gd name="T76" fmla="*/ 7 w 48"/>
              <a:gd name="T77" fmla="*/ 2 h 33"/>
              <a:gd name="T78" fmla="*/ 15 w 48"/>
              <a:gd name="T79" fmla="*/ 0 h 33"/>
              <a:gd name="T80" fmla="*/ 15 w 48"/>
              <a:gd name="T81" fmla="*/ 0 h 33"/>
              <a:gd name="T82" fmla="*/ 19 w 48"/>
              <a:gd name="T83" fmla="*/ 0 h 33"/>
              <a:gd name="T84" fmla="*/ 23 w 48"/>
              <a:gd name="T85" fmla="*/ 2 h 33"/>
              <a:gd name="T86" fmla="*/ 23 w 48"/>
              <a:gd name="T87" fmla="*/ 2 h 33"/>
              <a:gd name="T88" fmla="*/ 25 w 48"/>
              <a:gd name="T89" fmla="*/ 8 h 33"/>
              <a:gd name="T90" fmla="*/ 25 w 48"/>
              <a:gd name="T91" fmla="*/ 8 h 33"/>
              <a:gd name="T92" fmla="*/ 31 w 48"/>
              <a:gd name="T93" fmla="*/ 2 h 33"/>
              <a:gd name="T94" fmla="*/ 38 w 48"/>
              <a:gd name="T95" fmla="*/ 0 h 33"/>
              <a:gd name="T96" fmla="*/ 38 w 48"/>
              <a:gd name="T97" fmla="*/ 0 h 33"/>
              <a:gd name="T98" fmla="*/ 42 w 48"/>
              <a:gd name="T99" fmla="*/ 0 h 33"/>
              <a:gd name="T100" fmla="*/ 42 w 48"/>
              <a:gd name="T101" fmla="*/ 0 h 33"/>
              <a:gd name="T102" fmla="*/ 46 w 48"/>
              <a:gd name="T103" fmla="*/ 4 h 33"/>
              <a:gd name="T104" fmla="*/ 46 w 48"/>
              <a:gd name="T105" fmla="*/ 4 h 33"/>
              <a:gd name="T106" fmla="*/ 46 w 48"/>
              <a:gd name="T107" fmla="*/ 8 h 33"/>
              <a:gd name="T108" fmla="*/ 46 w 48"/>
              <a:gd name="T109" fmla="*/ 8 h 33"/>
              <a:gd name="T110" fmla="*/ 48 w 48"/>
              <a:gd name="T111" fmla="*/ 14 h 33"/>
              <a:gd name="T112" fmla="*/ 48 w 48"/>
              <a:gd name="T113" fmla="*/ 33 h 33"/>
              <a:gd name="T114" fmla="*/ 48 w 48"/>
              <a:gd name="T11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" h="33">
                <a:moveTo>
                  <a:pt x="48" y="33"/>
                </a:moveTo>
                <a:lnTo>
                  <a:pt x="42" y="33"/>
                </a:lnTo>
                <a:lnTo>
                  <a:pt x="42" y="14"/>
                </a:lnTo>
                <a:lnTo>
                  <a:pt x="42" y="14"/>
                </a:lnTo>
                <a:lnTo>
                  <a:pt x="42" y="10"/>
                </a:lnTo>
                <a:lnTo>
                  <a:pt x="42" y="6"/>
                </a:lnTo>
                <a:lnTo>
                  <a:pt x="42" y="6"/>
                </a:lnTo>
                <a:lnTo>
                  <a:pt x="38" y="4"/>
                </a:lnTo>
                <a:lnTo>
                  <a:pt x="36" y="4"/>
                </a:lnTo>
                <a:lnTo>
                  <a:pt x="36" y="4"/>
                </a:lnTo>
                <a:lnTo>
                  <a:pt x="33" y="4"/>
                </a:lnTo>
                <a:lnTo>
                  <a:pt x="33" y="4"/>
                </a:lnTo>
                <a:lnTo>
                  <a:pt x="29" y="6"/>
                </a:lnTo>
                <a:lnTo>
                  <a:pt x="29" y="6"/>
                </a:lnTo>
                <a:lnTo>
                  <a:pt x="27" y="8"/>
                </a:lnTo>
                <a:lnTo>
                  <a:pt x="27" y="8"/>
                </a:lnTo>
                <a:lnTo>
                  <a:pt x="25" y="12"/>
                </a:lnTo>
                <a:lnTo>
                  <a:pt x="25" y="33"/>
                </a:lnTo>
                <a:lnTo>
                  <a:pt x="21" y="33"/>
                </a:lnTo>
                <a:lnTo>
                  <a:pt x="21" y="14"/>
                </a:lnTo>
                <a:lnTo>
                  <a:pt x="21" y="14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7" y="6"/>
                </a:lnTo>
                <a:lnTo>
                  <a:pt x="7" y="6"/>
                </a:lnTo>
                <a:lnTo>
                  <a:pt x="4" y="12"/>
                </a:lnTo>
                <a:lnTo>
                  <a:pt x="4" y="33"/>
                </a:lnTo>
                <a:lnTo>
                  <a:pt x="0" y="33"/>
                </a:ln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4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15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5" y="8"/>
                </a:lnTo>
                <a:lnTo>
                  <a:pt x="25" y="8"/>
                </a:lnTo>
                <a:lnTo>
                  <a:pt x="31" y="2"/>
                </a:lnTo>
                <a:lnTo>
                  <a:pt x="38" y="0"/>
                </a:lnTo>
                <a:lnTo>
                  <a:pt x="38" y="0"/>
                </a:lnTo>
                <a:lnTo>
                  <a:pt x="42" y="0"/>
                </a:lnTo>
                <a:lnTo>
                  <a:pt x="42" y="0"/>
                </a:lnTo>
                <a:lnTo>
                  <a:pt x="46" y="4"/>
                </a:lnTo>
                <a:lnTo>
                  <a:pt x="46" y="4"/>
                </a:lnTo>
                <a:lnTo>
                  <a:pt x="46" y="8"/>
                </a:lnTo>
                <a:lnTo>
                  <a:pt x="46" y="8"/>
                </a:lnTo>
                <a:lnTo>
                  <a:pt x="48" y="14"/>
                </a:lnTo>
                <a:lnTo>
                  <a:pt x="48" y="33"/>
                </a:lnTo>
                <a:lnTo>
                  <a:pt x="48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2"/>
          <p:cNvSpPr>
            <a:spLocks noEditPoints="1"/>
          </p:cNvSpPr>
          <p:nvPr/>
        </p:nvSpPr>
        <p:spPr bwMode="auto">
          <a:xfrm>
            <a:off x="7110796" y="2935619"/>
            <a:ext cx="52388" cy="52387"/>
          </a:xfrm>
          <a:custGeom>
            <a:avLst/>
            <a:gdLst>
              <a:gd name="T0" fmla="*/ 15 w 33"/>
              <a:gd name="T1" fmla="*/ 33 h 33"/>
              <a:gd name="T2" fmla="*/ 9 w 33"/>
              <a:gd name="T3" fmla="*/ 31 h 33"/>
              <a:gd name="T4" fmla="*/ 4 w 33"/>
              <a:gd name="T5" fmla="*/ 27 h 33"/>
              <a:gd name="T6" fmla="*/ 2 w 33"/>
              <a:gd name="T7" fmla="*/ 23 h 33"/>
              <a:gd name="T8" fmla="*/ 0 w 33"/>
              <a:gd name="T9" fmla="*/ 15 h 33"/>
              <a:gd name="T10" fmla="*/ 2 w 33"/>
              <a:gd name="T11" fmla="*/ 10 h 33"/>
              <a:gd name="T12" fmla="*/ 4 w 33"/>
              <a:gd name="T13" fmla="*/ 4 h 33"/>
              <a:gd name="T14" fmla="*/ 9 w 33"/>
              <a:gd name="T15" fmla="*/ 0 h 33"/>
              <a:gd name="T16" fmla="*/ 15 w 33"/>
              <a:gd name="T17" fmla="*/ 0 h 33"/>
              <a:gd name="T18" fmla="*/ 23 w 33"/>
              <a:gd name="T19" fmla="*/ 0 h 33"/>
              <a:gd name="T20" fmla="*/ 27 w 33"/>
              <a:gd name="T21" fmla="*/ 4 h 33"/>
              <a:gd name="T22" fmla="*/ 31 w 33"/>
              <a:gd name="T23" fmla="*/ 10 h 33"/>
              <a:gd name="T24" fmla="*/ 33 w 33"/>
              <a:gd name="T25" fmla="*/ 15 h 33"/>
              <a:gd name="T26" fmla="*/ 33 w 33"/>
              <a:gd name="T27" fmla="*/ 17 h 33"/>
              <a:gd name="T28" fmla="*/ 4 w 33"/>
              <a:gd name="T29" fmla="*/ 17 h 33"/>
              <a:gd name="T30" fmla="*/ 6 w 33"/>
              <a:gd name="T31" fmla="*/ 23 h 33"/>
              <a:gd name="T32" fmla="*/ 8 w 33"/>
              <a:gd name="T33" fmla="*/ 25 h 33"/>
              <a:gd name="T34" fmla="*/ 11 w 33"/>
              <a:gd name="T35" fmla="*/ 29 h 33"/>
              <a:gd name="T36" fmla="*/ 17 w 33"/>
              <a:gd name="T37" fmla="*/ 29 h 33"/>
              <a:gd name="T38" fmla="*/ 19 w 33"/>
              <a:gd name="T39" fmla="*/ 29 h 33"/>
              <a:gd name="T40" fmla="*/ 23 w 33"/>
              <a:gd name="T41" fmla="*/ 27 h 33"/>
              <a:gd name="T42" fmla="*/ 25 w 33"/>
              <a:gd name="T43" fmla="*/ 25 h 33"/>
              <a:gd name="T44" fmla="*/ 27 w 33"/>
              <a:gd name="T45" fmla="*/ 23 h 33"/>
              <a:gd name="T46" fmla="*/ 31 w 33"/>
              <a:gd name="T47" fmla="*/ 25 h 33"/>
              <a:gd name="T48" fmla="*/ 27 w 33"/>
              <a:gd name="T49" fmla="*/ 27 h 33"/>
              <a:gd name="T50" fmla="*/ 25 w 33"/>
              <a:gd name="T51" fmla="*/ 31 h 33"/>
              <a:gd name="T52" fmla="*/ 21 w 33"/>
              <a:gd name="T53" fmla="*/ 33 h 33"/>
              <a:gd name="T54" fmla="*/ 15 w 33"/>
              <a:gd name="T55" fmla="*/ 33 h 33"/>
              <a:gd name="T56" fmla="*/ 29 w 33"/>
              <a:gd name="T57" fmla="*/ 14 h 33"/>
              <a:gd name="T58" fmla="*/ 27 w 33"/>
              <a:gd name="T59" fmla="*/ 10 h 33"/>
              <a:gd name="T60" fmla="*/ 25 w 33"/>
              <a:gd name="T61" fmla="*/ 6 h 33"/>
              <a:gd name="T62" fmla="*/ 21 w 33"/>
              <a:gd name="T63" fmla="*/ 4 h 33"/>
              <a:gd name="T64" fmla="*/ 15 w 33"/>
              <a:gd name="T65" fmla="*/ 2 h 33"/>
              <a:gd name="T66" fmla="*/ 11 w 33"/>
              <a:gd name="T67" fmla="*/ 4 h 33"/>
              <a:gd name="T68" fmla="*/ 8 w 33"/>
              <a:gd name="T69" fmla="*/ 6 h 33"/>
              <a:gd name="T70" fmla="*/ 6 w 33"/>
              <a:gd name="T71" fmla="*/ 10 h 33"/>
              <a:gd name="T72" fmla="*/ 29 w 33"/>
              <a:gd name="T7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5" y="33"/>
                </a:moveTo>
                <a:lnTo>
                  <a:pt x="15" y="33"/>
                </a:lnTo>
                <a:lnTo>
                  <a:pt x="9" y="31"/>
                </a:lnTo>
                <a:lnTo>
                  <a:pt x="9" y="31"/>
                </a:lnTo>
                <a:lnTo>
                  <a:pt x="4" y="27"/>
                </a:lnTo>
                <a:lnTo>
                  <a:pt x="4" y="27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9" y="0"/>
                </a:lnTo>
                <a:lnTo>
                  <a:pt x="9" y="0"/>
                </a:lnTo>
                <a:lnTo>
                  <a:pt x="15" y="0"/>
                </a:lnTo>
                <a:lnTo>
                  <a:pt x="15" y="0"/>
                </a:lnTo>
                <a:lnTo>
                  <a:pt x="23" y="0"/>
                </a:lnTo>
                <a:lnTo>
                  <a:pt x="23" y="0"/>
                </a:lnTo>
                <a:lnTo>
                  <a:pt x="27" y="4"/>
                </a:lnTo>
                <a:lnTo>
                  <a:pt x="27" y="4"/>
                </a:lnTo>
                <a:lnTo>
                  <a:pt x="31" y="10"/>
                </a:lnTo>
                <a:lnTo>
                  <a:pt x="31" y="10"/>
                </a:lnTo>
                <a:lnTo>
                  <a:pt x="33" y="15"/>
                </a:lnTo>
                <a:lnTo>
                  <a:pt x="33" y="15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4" y="17"/>
                </a:lnTo>
                <a:lnTo>
                  <a:pt x="4" y="17"/>
                </a:lnTo>
                <a:lnTo>
                  <a:pt x="6" y="23"/>
                </a:lnTo>
                <a:lnTo>
                  <a:pt x="6" y="23"/>
                </a:lnTo>
                <a:lnTo>
                  <a:pt x="8" y="25"/>
                </a:lnTo>
                <a:lnTo>
                  <a:pt x="8" y="25"/>
                </a:lnTo>
                <a:lnTo>
                  <a:pt x="11" y="29"/>
                </a:ln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lnTo>
                  <a:pt x="19" y="29"/>
                </a:lnTo>
                <a:lnTo>
                  <a:pt x="19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3"/>
                </a:lnTo>
                <a:lnTo>
                  <a:pt x="31" y="25"/>
                </a:lnTo>
                <a:lnTo>
                  <a:pt x="31" y="25"/>
                </a:lnTo>
                <a:lnTo>
                  <a:pt x="27" y="27"/>
                </a:lnTo>
                <a:lnTo>
                  <a:pt x="27" y="27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29" y="14"/>
                </a:moveTo>
                <a:lnTo>
                  <a:pt x="29" y="14"/>
                </a:lnTo>
                <a:lnTo>
                  <a:pt x="27" y="10"/>
                </a:lnTo>
                <a:lnTo>
                  <a:pt x="27" y="10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5" y="2"/>
                </a:lnTo>
                <a:lnTo>
                  <a:pt x="15" y="2"/>
                </a:lnTo>
                <a:lnTo>
                  <a:pt x="11" y="4"/>
                </a:lnTo>
                <a:lnTo>
                  <a:pt x="11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4"/>
                </a:lnTo>
                <a:lnTo>
                  <a:pt x="29" y="14"/>
                </a:lnTo>
                <a:lnTo>
                  <a:pt x="2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3"/>
          <p:cNvSpPr>
            <a:spLocks/>
          </p:cNvSpPr>
          <p:nvPr/>
        </p:nvSpPr>
        <p:spPr bwMode="auto">
          <a:xfrm>
            <a:off x="7166359" y="2916569"/>
            <a:ext cx="30163" cy="71437"/>
          </a:xfrm>
          <a:custGeom>
            <a:avLst/>
            <a:gdLst>
              <a:gd name="T0" fmla="*/ 19 w 19"/>
              <a:gd name="T1" fmla="*/ 43 h 45"/>
              <a:gd name="T2" fmla="*/ 19 w 19"/>
              <a:gd name="T3" fmla="*/ 43 h 45"/>
              <a:gd name="T4" fmla="*/ 17 w 19"/>
              <a:gd name="T5" fmla="*/ 43 h 45"/>
              <a:gd name="T6" fmla="*/ 17 w 19"/>
              <a:gd name="T7" fmla="*/ 43 h 45"/>
              <a:gd name="T8" fmla="*/ 17 w 19"/>
              <a:gd name="T9" fmla="*/ 43 h 45"/>
              <a:gd name="T10" fmla="*/ 17 w 19"/>
              <a:gd name="T11" fmla="*/ 43 h 45"/>
              <a:gd name="T12" fmla="*/ 13 w 19"/>
              <a:gd name="T13" fmla="*/ 45 h 45"/>
              <a:gd name="T14" fmla="*/ 13 w 19"/>
              <a:gd name="T15" fmla="*/ 45 h 45"/>
              <a:gd name="T16" fmla="*/ 11 w 19"/>
              <a:gd name="T17" fmla="*/ 45 h 45"/>
              <a:gd name="T18" fmla="*/ 11 w 19"/>
              <a:gd name="T19" fmla="*/ 45 h 45"/>
              <a:gd name="T20" fmla="*/ 9 w 19"/>
              <a:gd name="T21" fmla="*/ 45 h 45"/>
              <a:gd name="T22" fmla="*/ 9 w 19"/>
              <a:gd name="T23" fmla="*/ 45 h 45"/>
              <a:gd name="T24" fmla="*/ 7 w 19"/>
              <a:gd name="T25" fmla="*/ 43 h 45"/>
              <a:gd name="T26" fmla="*/ 7 w 19"/>
              <a:gd name="T27" fmla="*/ 43 h 45"/>
              <a:gd name="T28" fmla="*/ 5 w 19"/>
              <a:gd name="T29" fmla="*/ 41 h 45"/>
              <a:gd name="T30" fmla="*/ 5 w 19"/>
              <a:gd name="T31" fmla="*/ 41 h 45"/>
              <a:gd name="T32" fmla="*/ 5 w 19"/>
              <a:gd name="T33" fmla="*/ 39 h 45"/>
              <a:gd name="T34" fmla="*/ 5 w 19"/>
              <a:gd name="T35" fmla="*/ 16 h 45"/>
              <a:gd name="T36" fmla="*/ 0 w 19"/>
              <a:gd name="T37" fmla="*/ 16 h 45"/>
              <a:gd name="T38" fmla="*/ 0 w 19"/>
              <a:gd name="T39" fmla="*/ 12 h 45"/>
              <a:gd name="T40" fmla="*/ 5 w 19"/>
              <a:gd name="T41" fmla="*/ 12 h 45"/>
              <a:gd name="T42" fmla="*/ 5 w 19"/>
              <a:gd name="T43" fmla="*/ 0 h 45"/>
              <a:gd name="T44" fmla="*/ 9 w 19"/>
              <a:gd name="T45" fmla="*/ 0 h 45"/>
              <a:gd name="T46" fmla="*/ 9 w 19"/>
              <a:gd name="T47" fmla="*/ 12 h 45"/>
              <a:gd name="T48" fmla="*/ 17 w 19"/>
              <a:gd name="T49" fmla="*/ 12 h 45"/>
              <a:gd name="T50" fmla="*/ 17 w 19"/>
              <a:gd name="T51" fmla="*/ 16 h 45"/>
              <a:gd name="T52" fmla="*/ 9 w 19"/>
              <a:gd name="T53" fmla="*/ 16 h 45"/>
              <a:gd name="T54" fmla="*/ 9 w 19"/>
              <a:gd name="T55" fmla="*/ 37 h 45"/>
              <a:gd name="T56" fmla="*/ 9 w 19"/>
              <a:gd name="T57" fmla="*/ 37 h 45"/>
              <a:gd name="T58" fmla="*/ 9 w 19"/>
              <a:gd name="T59" fmla="*/ 39 h 45"/>
              <a:gd name="T60" fmla="*/ 9 w 19"/>
              <a:gd name="T61" fmla="*/ 39 h 45"/>
              <a:gd name="T62" fmla="*/ 13 w 19"/>
              <a:gd name="T63" fmla="*/ 41 h 45"/>
              <a:gd name="T64" fmla="*/ 13 w 19"/>
              <a:gd name="T65" fmla="*/ 41 h 45"/>
              <a:gd name="T66" fmla="*/ 15 w 19"/>
              <a:gd name="T67" fmla="*/ 39 h 45"/>
              <a:gd name="T68" fmla="*/ 15 w 19"/>
              <a:gd name="T69" fmla="*/ 39 h 45"/>
              <a:gd name="T70" fmla="*/ 17 w 19"/>
              <a:gd name="T71" fmla="*/ 39 h 45"/>
              <a:gd name="T72" fmla="*/ 19 w 19"/>
              <a:gd name="T73" fmla="*/ 43 h 45"/>
              <a:gd name="T74" fmla="*/ 19 w 19"/>
              <a:gd name="T7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5">
                <a:moveTo>
                  <a:pt x="19" y="43"/>
                </a:moveTo>
                <a:lnTo>
                  <a:pt x="19" y="43"/>
                </a:lnTo>
                <a:lnTo>
                  <a:pt x="17" y="43"/>
                </a:lnTo>
                <a:lnTo>
                  <a:pt x="17" y="43"/>
                </a:lnTo>
                <a:lnTo>
                  <a:pt x="17" y="43"/>
                </a:lnTo>
                <a:lnTo>
                  <a:pt x="17" y="43"/>
                </a:lnTo>
                <a:lnTo>
                  <a:pt x="13" y="45"/>
                </a:lnTo>
                <a:lnTo>
                  <a:pt x="13" y="45"/>
                </a:lnTo>
                <a:lnTo>
                  <a:pt x="11" y="45"/>
                </a:lnTo>
                <a:lnTo>
                  <a:pt x="11" y="45"/>
                </a:lnTo>
                <a:lnTo>
                  <a:pt x="9" y="45"/>
                </a:lnTo>
                <a:lnTo>
                  <a:pt x="9" y="45"/>
                </a:lnTo>
                <a:lnTo>
                  <a:pt x="7" y="43"/>
                </a:lnTo>
                <a:lnTo>
                  <a:pt x="7" y="43"/>
                </a:lnTo>
                <a:lnTo>
                  <a:pt x="5" y="41"/>
                </a:lnTo>
                <a:lnTo>
                  <a:pt x="5" y="41"/>
                </a:lnTo>
                <a:lnTo>
                  <a:pt x="5" y="39"/>
                </a:lnTo>
                <a:lnTo>
                  <a:pt x="5" y="16"/>
                </a:lnTo>
                <a:lnTo>
                  <a:pt x="0" y="16"/>
                </a:lnTo>
                <a:lnTo>
                  <a:pt x="0" y="12"/>
                </a:lnTo>
                <a:lnTo>
                  <a:pt x="5" y="12"/>
                </a:lnTo>
                <a:lnTo>
                  <a:pt x="5" y="0"/>
                </a:lnTo>
                <a:lnTo>
                  <a:pt x="9" y="0"/>
                </a:lnTo>
                <a:lnTo>
                  <a:pt x="9" y="12"/>
                </a:lnTo>
                <a:lnTo>
                  <a:pt x="17" y="12"/>
                </a:lnTo>
                <a:lnTo>
                  <a:pt x="17" y="16"/>
                </a:lnTo>
                <a:lnTo>
                  <a:pt x="9" y="16"/>
                </a:lnTo>
                <a:lnTo>
                  <a:pt x="9" y="37"/>
                </a:lnTo>
                <a:lnTo>
                  <a:pt x="9" y="37"/>
                </a:lnTo>
                <a:lnTo>
                  <a:pt x="9" y="39"/>
                </a:lnTo>
                <a:lnTo>
                  <a:pt x="9" y="39"/>
                </a:lnTo>
                <a:lnTo>
                  <a:pt x="13" y="41"/>
                </a:lnTo>
                <a:lnTo>
                  <a:pt x="13" y="41"/>
                </a:lnTo>
                <a:lnTo>
                  <a:pt x="15" y="39"/>
                </a:lnTo>
                <a:lnTo>
                  <a:pt x="15" y="39"/>
                </a:lnTo>
                <a:lnTo>
                  <a:pt x="17" y="39"/>
                </a:lnTo>
                <a:lnTo>
                  <a:pt x="19" y="43"/>
                </a:lnTo>
                <a:lnTo>
                  <a:pt x="19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4"/>
          <p:cNvSpPr>
            <a:spLocks/>
          </p:cNvSpPr>
          <p:nvPr/>
        </p:nvSpPr>
        <p:spPr bwMode="auto">
          <a:xfrm>
            <a:off x="7226684" y="2935619"/>
            <a:ext cx="46038" cy="52387"/>
          </a:xfrm>
          <a:custGeom>
            <a:avLst/>
            <a:gdLst>
              <a:gd name="T0" fmla="*/ 0 w 29"/>
              <a:gd name="T1" fmla="*/ 15 h 33"/>
              <a:gd name="T2" fmla="*/ 0 w 29"/>
              <a:gd name="T3" fmla="*/ 15 h 33"/>
              <a:gd name="T4" fmla="*/ 0 w 29"/>
              <a:gd name="T5" fmla="*/ 10 h 33"/>
              <a:gd name="T6" fmla="*/ 0 w 29"/>
              <a:gd name="T7" fmla="*/ 10 h 33"/>
              <a:gd name="T8" fmla="*/ 4 w 29"/>
              <a:gd name="T9" fmla="*/ 4 h 33"/>
              <a:gd name="T10" fmla="*/ 4 w 29"/>
              <a:gd name="T11" fmla="*/ 4 h 33"/>
              <a:gd name="T12" fmla="*/ 10 w 29"/>
              <a:gd name="T13" fmla="*/ 0 h 33"/>
              <a:gd name="T14" fmla="*/ 10 w 29"/>
              <a:gd name="T15" fmla="*/ 0 h 33"/>
              <a:gd name="T16" fmla="*/ 16 w 29"/>
              <a:gd name="T17" fmla="*/ 0 h 33"/>
              <a:gd name="T18" fmla="*/ 16 w 29"/>
              <a:gd name="T19" fmla="*/ 0 h 33"/>
              <a:gd name="T20" fmla="*/ 23 w 29"/>
              <a:gd name="T21" fmla="*/ 2 h 33"/>
              <a:gd name="T22" fmla="*/ 23 w 29"/>
              <a:gd name="T23" fmla="*/ 2 h 33"/>
              <a:gd name="T24" fmla="*/ 29 w 29"/>
              <a:gd name="T25" fmla="*/ 8 h 33"/>
              <a:gd name="T26" fmla="*/ 25 w 29"/>
              <a:gd name="T27" fmla="*/ 8 h 33"/>
              <a:gd name="T28" fmla="*/ 25 w 29"/>
              <a:gd name="T29" fmla="*/ 8 h 33"/>
              <a:gd name="T30" fmla="*/ 21 w 29"/>
              <a:gd name="T31" fmla="*/ 4 h 33"/>
              <a:gd name="T32" fmla="*/ 21 w 29"/>
              <a:gd name="T33" fmla="*/ 4 h 33"/>
              <a:gd name="T34" fmla="*/ 16 w 29"/>
              <a:gd name="T35" fmla="*/ 4 h 33"/>
              <a:gd name="T36" fmla="*/ 16 w 29"/>
              <a:gd name="T37" fmla="*/ 4 h 33"/>
              <a:gd name="T38" fmla="*/ 12 w 29"/>
              <a:gd name="T39" fmla="*/ 4 h 33"/>
              <a:gd name="T40" fmla="*/ 12 w 29"/>
              <a:gd name="T41" fmla="*/ 4 h 33"/>
              <a:gd name="T42" fmla="*/ 8 w 29"/>
              <a:gd name="T43" fmla="*/ 6 h 33"/>
              <a:gd name="T44" fmla="*/ 8 w 29"/>
              <a:gd name="T45" fmla="*/ 6 h 33"/>
              <a:gd name="T46" fmla="*/ 4 w 29"/>
              <a:gd name="T47" fmla="*/ 12 h 33"/>
              <a:gd name="T48" fmla="*/ 4 w 29"/>
              <a:gd name="T49" fmla="*/ 12 h 33"/>
              <a:gd name="T50" fmla="*/ 4 w 29"/>
              <a:gd name="T51" fmla="*/ 15 h 33"/>
              <a:gd name="T52" fmla="*/ 4 w 29"/>
              <a:gd name="T53" fmla="*/ 15 h 33"/>
              <a:gd name="T54" fmla="*/ 4 w 29"/>
              <a:gd name="T55" fmla="*/ 21 h 33"/>
              <a:gd name="T56" fmla="*/ 4 w 29"/>
              <a:gd name="T57" fmla="*/ 21 h 33"/>
              <a:gd name="T58" fmla="*/ 8 w 29"/>
              <a:gd name="T59" fmla="*/ 25 h 33"/>
              <a:gd name="T60" fmla="*/ 8 w 29"/>
              <a:gd name="T61" fmla="*/ 25 h 33"/>
              <a:gd name="T62" fmla="*/ 12 w 29"/>
              <a:gd name="T63" fmla="*/ 27 h 33"/>
              <a:gd name="T64" fmla="*/ 12 w 29"/>
              <a:gd name="T65" fmla="*/ 27 h 33"/>
              <a:gd name="T66" fmla="*/ 16 w 29"/>
              <a:gd name="T67" fmla="*/ 29 h 33"/>
              <a:gd name="T68" fmla="*/ 16 w 29"/>
              <a:gd name="T69" fmla="*/ 29 h 33"/>
              <a:gd name="T70" fmla="*/ 20 w 29"/>
              <a:gd name="T71" fmla="*/ 29 h 33"/>
              <a:gd name="T72" fmla="*/ 20 w 29"/>
              <a:gd name="T73" fmla="*/ 29 h 33"/>
              <a:gd name="T74" fmla="*/ 21 w 29"/>
              <a:gd name="T75" fmla="*/ 27 h 33"/>
              <a:gd name="T76" fmla="*/ 21 w 29"/>
              <a:gd name="T77" fmla="*/ 27 h 33"/>
              <a:gd name="T78" fmla="*/ 23 w 29"/>
              <a:gd name="T79" fmla="*/ 25 h 33"/>
              <a:gd name="T80" fmla="*/ 23 w 29"/>
              <a:gd name="T81" fmla="*/ 25 h 33"/>
              <a:gd name="T82" fmla="*/ 25 w 29"/>
              <a:gd name="T83" fmla="*/ 23 h 33"/>
              <a:gd name="T84" fmla="*/ 29 w 29"/>
              <a:gd name="T85" fmla="*/ 25 h 33"/>
              <a:gd name="T86" fmla="*/ 29 w 29"/>
              <a:gd name="T87" fmla="*/ 25 h 33"/>
              <a:gd name="T88" fmla="*/ 27 w 29"/>
              <a:gd name="T89" fmla="*/ 27 h 33"/>
              <a:gd name="T90" fmla="*/ 27 w 29"/>
              <a:gd name="T91" fmla="*/ 27 h 33"/>
              <a:gd name="T92" fmla="*/ 23 w 29"/>
              <a:gd name="T93" fmla="*/ 31 h 33"/>
              <a:gd name="T94" fmla="*/ 23 w 29"/>
              <a:gd name="T95" fmla="*/ 31 h 33"/>
              <a:gd name="T96" fmla="*/ 20 w 29"/>
              <a:gd name="T97" fmla="*/ 33 h 33"/>
              <a:gd name="T98" fmla="*/ 20 w 29"/>
              <a:gd name="T99" fmla="*/ 33 h 33"/>
              <a:gd name="T100" fmla="*/ 16 w 29"/>
              <a:gd name="T101" fmla="*/ 33 h 33"/>
              <a:gd name="T102" fmla="*/ 16 w 29"/>
              <a:gd name="T103" fmla="*/ 33 h 33"/>
              <a:gd name="T104" fmla="*/ 10 w 29"/>
              <a:gd name="T105" fmla="*/ 31 h 33"/>
              <a:gd name="T106" fmla="*/ 10 w 29"/>
              <a:gd name="T107" fmla="*/ 31 h 33"/>
              <a:gd name="T108" fmla="*/ 4 w 29"/>
              <a:gd name="T109" fmla="*/ 27 h 33"/>
              <a:gd name="T110" fmla="*/ 4 w 29"/>
              <a:gd name="T111" fmla="*/ 27 h 33"/>
              <a:gd name="T112" fmla="*/ 0 w 29"/>
              <a:gd name="T113" fmla="*/ 23 h 33"/>
              <a:gd name="T114" fmla="*/ 0 w 29"/>
              <a:gd name="T115" fmla="*/ 23 h 33"/>
              <a:gd name="T116" fmla="*/ 0 w 29"/>
              <a:gd name="T117" fmla="*/ 15 h 33"/>
              <a:gd name="T118" fmla="*/ 0 w 29"/>
              <a:gd name="T119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" h="33">
                <a:moveTo>
                  <a:pt x="0" y="15"/>
                </a:move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4" y="4"/>
                </a:lnTo>
                <a:lnTo>
                  <a:pt x="4" y="4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9" y="8"/>
                </a:lnTo>
                <a:lnTo>
                  <a:pt x="25" y="8"/>
                </a:lnTo>
                <a:lnTo>
                  <a:pt x="25" y="8"/>
                </a:lnTo>
                <a:lnTo>
                  <a:pt x="21" y="4"/>
                </a:lnTo>
                <a:lnTo>
                  <a:pt x="21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4" y="12"/>
                </a:lnTo>
                <a:lnTo>
                  <a:pt x="4" y="12"/>
                </a:lnTo>
                <a:lnTo>
                  <a:pt x="4" y="15"/>
                </a:lnTo>
                <a:lnTo>
                  <a:pt x="4" y="15"/>
                </a:lnTo>
                <a:lnTo>
                  <a:pt x="4" y="21"/>
                </a:lnTo>
                <a:lnTo>
                  <a:pt x="4" y="21"/>
                </a:lnTo>
                <a:lnTo>
                  <a:pt x="8" y="25"/>
                </a:lnTo>
                <a:lnTo>
                  <a:pt x="8" y="25"/>
                </a:lnTo>
                <a:lnTo>
                  <a:pt x="12" y="27"/>
                </a:lnTo>
                <a:lnTo>
                  <a:pt x="12" y="27"/>
                </a:lnTo>
                <a:lnTo>
                  <a:pt x="16" y="29"/>
                </a:lnTo>
                <a:lnTo>
                  <a:pt x="16" y="29"/>
                </a:lnTo>
                <a:lnTo>
                  <a:pt x="20" y="29"/>
                </a:lnTo>
                <a:lnTo>
                  <a:pt x="20" y="29"/>
                </a:lnTo>
                <a:lnTo>
                  <a:pt x="21" y="27"/>
                </a:lnTo>
                <a:lnTo>
                  <a:pt x="21" y="27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9" y="25"/>
                </a:lnTo>
                <a:lnTo>
                  <a:pt x="29" y="25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20" y="33"/>
                </a:lnTo>
                <a:lnTo>
                  <a:pt x="20" y="33"/>
                </a:lnTo>
                <a:lnTo>
                  <a:pt x="16" y="33"/>
                </a:lnTo>
                <a:lnTo>
                  <a:pt x="16" y="33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27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5"/>
          <p:cNvSpPr>
            <a:spLocks noEditPoints="1"/>
          </p:cNvSpPr>
          <p:nvPr/>
        </p:nvSpPr>
        <p:spPr bwMode="auto">
          <a:xfrm>
            <a:off x="7279071" y="2935619"/>
            <a:ext cx="52388" cy="52387"/>
          </a:xfrm>
          <a:custGeom>
            <a:avLst/>
            <a:gdLst>
              <a:gd name="T0" fmla="*/ 15 w 33"/>
              <a:gd name="T1" fmla="*/ 33 h 33"/>
              <a:gd name="T2" fmla="*/ 10 w 33"/>
              <a:gd name="T3" fmla="*/ 31 h 33"/>
              <a:gd name="T4" fmla="*/ 4 w 33"/>
              <a:gd name="T5" fmla="*/ 27 h 33"/>
              <a:gd name="T6" fmla="*/ 2 w 33"/>
              <a:gd name="T7" fmla="*/ 23 h 33"/>
              <a:gd name="T8" fmla="*/ 0 w 33"/>
              <a:gd name="T9" fmla="*/ 15 h 33"/>
              <a:gd name="T10" fmla="*/ 2 w 33"/>
              <a:gd name="T11" fmla="*/ 10 h 33"/>
              <a:gd name="T12" fmla="*/ 4 w 33"/>
              <a:gd name="T13" fmla="*/ 4 h 33"/>
              <a:gd name="T14" fmla="*/ 10 w 33"/>
              <a:gd name="T15" fmla="*/ 0 h 33"/>
              <a:gd name="T16" fmla="*/ 15 w 33"/>
              <a:gd name="T17" fmla="*/ 0 h 33"/>
              <a:gd name="T18" fmla="*/ 23 w 33"/>
              <a:gd name="T19" fmla="*/ 0 h 33"/>
              <a:gd name="T20" fmla="*/ 27 w 33"/>
              <a:gd name="T21" fmla="*/ 4 h 33"/>
              <a:gd name="T22" fmla="*/ 31 w 33"/>
              <a:gd name="T23" fmla="*/ 10 h 33"/>
              <a:gd name="T24" fmla="*/ 33 w 33"/>
              <a:gd name="T25" fmla="*/ 15 h 33"/>
              <a:gd name="T26" fmla="*/ 31 w 33"/>
              <a:gd name="T27" fmla="*/ 23 h 33"/>
              <a:gd name="T28" fmla="*/ 27 w 33"/>
              <a:gd name="T29" fmla="*/ 27 h 33"/>
              <a:gd name="T30" fmla="*/ 23 w 33"/>
              <a:gd name="T31" fmla="*/ 31 h 33"/>
              <a:gd name="T32" fmla="*/ 15 w 33"/>
              <a:gd name="T33" fmla="*/ 33 h 33"/>
              <a:gd name="T34" fmla="*/ 4 w 33"/>
              <a:gd name="T35" fmla="*/ 15 h 33"/>
              <a:gd name="T36" fmla="*/ 6 w 33"/>
              <a:gd name="T37" fmla="*/ 21 h 33"/>
              <a:gd name="T38" fmla="*/ 8 w 33"/>
              <a:gd name="T39" fmla="*/ 25 h 33"/>
              <a:gd name="T40" fmla="*/ 12 w 33"/>
              <a:gd name="T41" fmla="*/ 27 h 33"/>
              <a:gd name="T42" fmla="*/ 15 w 33"/>
              <a:gd name="T43" fmla="*/ 29 h 33"/>
              <a:gd name="T44" fmla="*/ 21 w 33"/>
              <a:gd name="T45" fmla="*/ 27 h 33"/>
              <a:gd name="T46" fmla="*/ 25 w 33"/>
              <a:gd name="T47" fmla="*/ 25 h 33"/>
              <a:gd name="T48" fmla="*/ 27 w 33"/>
              <a:gd name="T49" fmla="*/ 21 h 33"/>
              <a:gd name="T50" fmla="*/ 27 w 33"/>
              <a:gd name="T51" fmla="*/ 15 h 33"/>
              <a:gd name="T52" fmla="*/ 27 w 33"/>
              <a:gd name="T53" fmla="*/ 12 h 33"/>
              <a:gd name="T54" fmla="*/ 25 w 33"/>
              <a:gd name="T55" fmla="*/ 8 h 33"/>
              <a:gd name="T56" fmla="*/ 21 w 33"/>
              <a:gd name="T57" fmla="*/ 4 h 33"/>
              <a:gd name="T58" fmla="*/ 15 w 33"/>
              <a:gd name="T59" fmla="*/ 4 h 33"/>
              <a:gd name="T60" fmla="*/ 12 w 33"/>
              <a:gd name="T61" fmla="*/ 4 h 33"/>
              <a:gd name="T62" fmla="*/ 8 w 33"/>
              <a:gd name="T63" fmla="*/ 8 h 33"/>
              <a:gd name="T64" fmla="*/ 6 w 33"/>
              <a:gd name="T65" fmla="*/ 12 h 33"/>
              <a:gd name="T66" fmla="*/ 4 w 33"/>
              <a:gd name="T67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" h="33">
                <a:moveTo>
                  <a:pt x="15" y="33"/>
                </a:moveTo>
                <a:lnTo>
                  <a:pt x="15" y="33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27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10" y="0"/>
                </a:lnTo>
                <a:lnTo>
                  <a:pt x="10" y="0"/>
                </a:lnTo>
                <a:lnTo>
                  <a:pt x="15" y="0"/>
                </a:lnTo>
                <a:lnTo>
                  <a:pt x="15" y="0"/>
                </a:lnTo>
                <a:lnTo>
                  <a:pt x="23" y="0"/>
                </a:lnTo>
                <a:lnTo>
                  <a:pt x="23" y="0"/>
                </a:lnTo>
                <a:lnTo>
                  <a:pt x="27" y="4"/>
                </a:lnTo>
                <a:lnTo>
                  <a:pt x="27" y="4"/>
                </a:lnTo>
                <a:lnTo>
                  <a:pt x="31" y="10"/>
                </a:lnTo>
                <a:lnTo>
                  <a:pt x="31" y="10"/>
                </a:lnTo>
                <a:lnTo>
                  <a:pt x="33" y="15"/>
                </a:lnTo>
                <a:lnTo>
                  <a:pt x="33" y="15"/>
                </a:lnTo>
                <a:lnTo>
                  <a:pt x="31" y="23"/>
                </a:lnTo>
                <a:lnTo>
                  <a:pt x="31" y="23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4" y="15"/>
                </a:moveTo>
                <a:lnTo>
                  <a:pt x="4" y="15"/>
                </a:lnTo>
                <a:lnTo>
                  <a:pt x="6" y="21"/>
                </a:lnTo>
                <a:lnTo>
                  <a:pt x="6" y="21"/>
                </a:lnTo>
                <a:lnTo>
                  <a:pt x="8" y="25"/>
                </a:lnTo>
                <a:lnTo>
                  <a:pt x="8" y="25"/>
                </a:lnTo>
                <a:lnTo>
                  <a:pt x="12" y="27"/>
                </a:lnTo>
                <a:lnTo>
                  <a:pt x="12" y="27"/>
                </a:lnTo>
                <a:lnTo>
                  <a:pt x="15" y="29"/>
                </a:lnTo>
                <a:lnTo>
                  <a:pt x="15" y="29"/>
                </a:lnTo>
                <a:lnTo>
                  <a:pt x="21" y="27"/>
                </a:lnTo>
                <a:lnTo>
                  <a:pt x="21" y="27"/>
                </a:lnTo>
                <a:lnTo>
                  <a:pt x="25" y="25"/>
                </a:lnTo>
                <a:lnTo>
                  <a:pt x="25" y="25"/>
                </a:lnTo>
                <a:lnTo>
                  <a:pt x="27" y="21"/>
                </a:lnTo>
                <a:lnTo>
                  <a:pt x="27" y="21"/>
                </a:lnTo>
                <a:lnTo>
                  <a:pt x="27" y="15"/>
                </a:lnTo>
                <a:lnTo>
                  <a:pt x="27" y="15"/>
                </a:lnTo>
                <a:lnTo>
                  <a:pt x="27" y="12"/>
                </a:lnTo>
                <a:lnTo>
                  <a:pt x="27" y="12"/>
                </a:lnTo>
                <a:lnTo>
                  <a:pt x="25" y="8"/>
                </a:lnTo>
                <a:lnTo>
                  <a:pt x="25" y="8"/>
                </a:lnTo>
                <a:lnTo>
                  <a:pt x="21" y="4"/>
                </a:lnTo>
                <a:lnTo>
                  <a:pt x="21" y="4"/>
                </a:lnTo>
                <a:lnTo>
                  <a:pt x="15" y="4"/>
                </a:lnTo>
                <a:lnTo>
                  <a:pt x="15" y="4"/>
                </a:lnTo>
                <a:lnTo>
                  <a:pt x="12" y="4"/>
                </a:lnTo>
                <a:lnTo>
                  <a:pt x="12" y="4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5"/>
                </a:lnTo>
                <a:lnTo>
                  <a:pt x="4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6"/>
          <p:cNvSpPr>
            <a:spLocks/>
          </p:cNvSpPr>
          <p:nvPr/>
        </p:nvSpPr>
        <p:spPr bwMode="auto">
          <a:xfrm>
            <a:off x="7340984" y="2935619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4 h 33"/>
              <a:gd name="T6" fmla="*/ 23 w 27"/>
              <a:gd name="T7" fmla="*/ 14 h 33"/>
              <a:gd name="T8" fmla="*/ 21 w 27"/>
              <a:gd name="T9" fmla="*/ 6 h 33"/>
              <a:gd name="T10" fmla="*/ 21 w 27"/>
              <a:gd name="T11" fmla="*/ 6 h 33"/>
              <a:gd name="T12" fmla="*/ 19 w 27"/>
              <a:gd name="T13" fmla="*/ 4 h 33"/>
              <a:gd name="T14" fmla="*/ 17 w 27"/>
              <a:gd name="T15" fmla="*/ 4 h 33"/>
              <a:gd name="T16" fmla="*/ 17 w 27"/>
              <a:gd name="T17" fmla="*/ 4 h 33"/>
              <a:gd name="T18" fmla="*/ 13 w 27"/>
              <a:gd name="T19" fmla="*/ 4 h 33"/>
              <a:gd name="T20" fmla="*/ 13 w 27"/>
              <a:gd name="T21" fmla="*/ 4 h 33"/>
              <a:gd name="T22" fmla="*/ 9 w 27"/>
              <a:gd name="T23" fmla="*/ 6 h 33"/>
              <a:gd name="T24" fmla="*/ 9 w 27"/>
              <a:gd name="T25" fmla="*/ 6 h 33"/>
              <a:gd name="T26" fmla="*/ 5 w 27"/>
              <a:gd name="T27" fmla="*/ 8 h 33"/>
              <a:gd name="T28" fmla="*/ 5 w 27"/>
              <a:gd name="T29" fmla="*/ 8 h 33"/>
              <a:gd name="T30" fmla="*/ 5 w 27"/>
              <a:gd name="T31" fmla="*/ 12 h 33"/>
              <a:gd name="T32" fmla="*/ 5 w 27"/>
              <a:gd name="T33" fmla="*/ 33 h 33"/>
              <a:gd name="T34" fmla="*/ 0 w 27"/>
              <a:gd name="T35" fmla="*/ 33 h 33"/>
              <a:gd name="T36" fmla="*/ 0 w 27"/>
              <a:gd name="T37" fmla="*/ 0 h 33"/>
              <a:gd name="T38" fmla="*/ 4 w 27"/>
              <a:gd name="T39" fmla="*/ 0 h 33"/>
              <a:gd name="T40" fmla="*/ 4 w 27"/>
              <a:gd name="T41" fmla="*/ 8 h 33"/>
              <a:gd name="T42" fmla="*/ 4 w 27"/>
              <a:gd name="T43" fmla="*/ 8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3 w 27"/>
              <a:gd name="T53" fmla="*/ 0 h 33"/>
              <a:gd name="T54" fmla="*/ 23 w 27"/>
              <a:gd name="T55" fmla="*/ 0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4"/>
                </a:lnTo>
                <a:lnTo>
                  <a:pt x="23" y="14"/>
                </a:lnTo>
                <a:lnTo>
                  <a:pt x="21" y="6"/>
                </a:lnTo>
                <a:lnTo>
                  <a:pt x="21" y="6"/>
                </a:lnTo>
                <a:lnTo>
                  <a:pt x="19" y="4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9" y="6"/>
                </a:lnTo>
                <a:lnTo>
                  <a:pt x="9" y="6"/>
                </a:lnTo>
                <a:lnTo>
                  <a:pt x="5" y="8"/>
                </a:lnTo>
                <a:lnTo>
                  <a:pt x="5" y="8"/>
                </a:lnTo>
                <a:lnTo>
                  <a:pt x="5" y="12"/>
                </a:lnTo>
                <a:lnTo>
                  <a:pt x="5" y="33"/>
                </a:lnTo>
                <a:lnTo>
                  <a:pt x="0" y="33"/>
                </a:ln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4" y="8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0"/>
                </a:lnTo>
                <a:lnTo>
                  <a:pt x="23" y="0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7"/>
          <p:cNvSpPr>
            <a:spLocks/>
          </p:cNvSpPr>
          <p:nvPr/>
        </p:nvSpPr>
        <p:spPr bwMode="auto">
          <a:xfrm>
            <a:off x="7391784" y="2935619"/>
            <a:ext cx="49213" cy="52387"/>
          </a:xfrm>
          <a:custGeom>
            <a:avLst/>
            <a:gdLst>
              <a:gd name="T0" fmla="*/ 14 w 31"/>
              <a:gd name="T1" fmla="*/ 33 h 33"/>
              <a:gd name="T2" fmla="*/ 0 w 31"/>
              <a:gd name="T3" fmla="*/ 0 h 33"/>
              <a:gd name="T4" fmla="*/ 4 w 31"/>
              <a:gd name="T5" fmla="*/ 0 h 33"/>
              <a:gd name="T6" fmla="*/ 16 w 31"/>
              <a:gd name="T7" fmla="*/ 29 h 33"/>
              <a:gd name="T8" fmla="*/ 28 w 31"/>
              <a:gd name="T9" fmla="*/ 0 h 33"/>
              <a:gd name="T10" fmla="*/ 31 w 31"/>
              <a:gd name="T11" fmla="*/ 0 h 33"/>
              <a:gd name="T12" fmla="*/ 18 w 31"/>
              <a:gd name="T13" fmla="*/ 33 h 33"/>
              <a:gd name="T14" fmla="*/ 14 w 31"/>
              <a:gd name="T15" fmla="*/ 33 h 33"/>
              <a:gd name="T16" fmla="*/ 14 w 31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3">
                <a:moveTo>
                  <a:pt x="14" y="33"/>
                </a:moveTo>
                <a:lnTo>
                  <a:pt x="0" y="0"/>
                </a:lnTo>
                <a:lnTo>
                  <a:pt x="4" y="0"/>
                </a:lnTo>
                <a:lnTo>
                  <a:pt x="16" y="29"/>
                </a:lnTo>
                <a:lnTo>
                  <a:pt x="28" y="0"/>
                </a:lnTo>
                <a:lnTo>
                  <a:pt x="31" y="0"/>
                </a:lnTo>
                <a:lnTo>
                  <a:pt x="18" y="33"/>
                </a:lnTo>
                <a:lnTo>
                  <a:pt x="14" y="33"/>
                </a:lnTo>
                <a:lnTo>
                  <a:pt x="14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8"/>
          <p:cNvSpPr>
            <a:spLocks noEditPoints="1"/>
          </p:cNvSpPr>
          <p:nvPr/>
        </p:nvSpPr>
        <p:spPr bwMode="auto">
          <a:xfrm>
            <a:off x="7444171" y="2935619"/>
            <a:ext cx="46038" cy="52387"/>
          </a:xfrm>
          <a:custGeom>
            <a:avLst/>
            <a:gdLst>
              <a:gd name="T0" fmla="*/ 12 w 29"/>
              <a:gd name="T1" fmla="*/ 33 h 33"/>
              <a:gd name="T2" fmla="*/ 6 w 29"/>
              <a:gd name="T3" fmla="*/ 33 h 33"/>
              <a:gd name="T4" fmla="*/ 4 w 29"/>
              <a:gd name="T5" fmla="*/ 29 h 33"/>
              <a:gd name="T6" fmla="*/ 0 w 29"/>
              <a:gd name="T7" fmla="*/ 27 h 33"/>
              <a:gd name="T8" fmla="*/ 0 w 29"/>
              <a:gd name="T9" fmla="*/ 23 h 33"/>
              <a:gd name="T10" fmla="*/ 0 w 29"/>
              <a:gd name="T11" fmla="*/ 19 h 33"/>
              <a:gd name="T12" fmla="*/ 4 w 29"/>
              <a:gd name="T13" fmla="*/ 15 h 33"/>
              <a:gd name="T14" fmla="*/ 8 w 29"/>
              <a:gd name="T15" fmla="*/ 14 h 33"/>
              <a:gd name="T16" fmla="*/ 14 w 29"/>
              <a:gd name="T17" fmla="*/ 14 h 33"/>
              <a:gd name="T18" fmla="*/ 20 w 29"/>
              <a:gd name="T19" fmla="*/ 14 h 33"/>
              <a:gd name="T20" fmla="*/ 23 w 29"/>
              <a:gd name="T21" fmla="*/ 12 h 33"/>
              <a:gd name="T22" fmla="*/ 23 w 29"/>
              <a:gd name="T23" fmla="*/ 8 h 33"/>
              <a:gd name="T24" fmla="*/ 22 w 29"/>
              <a:gd name="T25" fmla="*/ 6 h 33"/>
              <a:gd name="T26" fmla="*/ 14 w 29"/>
              <a:gd name="T27" fmla="*/ 2 h 33"/>
              <a:gd name="T28" fmla="*/ 10 w 29"/>
              <a:gd name="T29" fmla="*/ 4 h 33"/>
              <a:gd name="T30" fmla="*/ 4 w 29"/>
              <a:gd name="T31" fmla="*/ 6 h 33"/>
              <a:gd name="T32" fmla="*/ 2 w 29"/>
              <a:gd name="T33" fmla="*/ 4 h 33"/>
              <a:gd name="T34" fmla="*/ 14 w 29"/>
              <a:gd name="T35" fmla="*/ 0 h 33"/>
              <a:gd name="T36" fmla="*/ 20 w 29"/>
              <a:gd name="T37" fmla="*/ 0 h 33"/>
              <a:gd name="T38" fmla="*/ 23 w 29"/>
              <a:gd name="T39" fmla="*/ 2 h 33"/>
              <a:gd name="T40" fmla="*/ 27 w 29"/>
              <a:gd name="T41" fmla="*/ 12 h 33"/>
              <a:gd name="T42" fmla="*/ 27 w 29"/>
              <a:gd name="T43" fmla="*/ 27 h 33"/>
              <a:gd name="T44" fmla="*/ 29 w 29"/>
              <a:gd name="T45" fmla="*/ 33 h 33"/>
              <a:gd name="T46" fmla="*/ 27 w 29"/>
              <a:gd name="T47" fmla="*/ 33 h 33"/>
              <a:gd name="T48" fmla="*/ 25 w 29"/>
              <a:gd name="T49" fmla="*/ 31 h 33"/>
              <a:gd name="T50" fmla="*/ 23 w 29"/>
              <a:gd name="T51" fmla="*/ 29 h 33"/>
              <a:gd name="T52" fmla="*/ 23 w 29"/>
              <a:gd name="T53" fmla="*/ 27 h 33"/>
              <a:gd name="T54" fmla="*/ 18 w 29"/>
              <a:gd name="T55" fmla="*/ 31 h 33"/>
              <a:gd name="T56" fmla="*/ 12 w 29"/>
              <a:gd name="T57" fmla="*/ 33 h 33"/>
              <a:gd name="T58" fmla="*/ 12 w 29"/>
              <a:gd name="T59" fmla="*/ 29 h 33"/>
              <a:gd name="T60" fmla="*/ 18 w 29"/>
              <a:gd name="T61" fmla="*/ 29 h 33"/>
              <a:gd name="T62" fmla="*/ 22 w 29"/>
              <a:gd name="T63" fmla="*/ 25 h 33"/>
              <a:gd name="T64" fmla="*/ 23 w 29"/>
              <a:gd name="T65" fmla="*/ 23 h 33"/>
              <a:gd name="T66" fmla="*/ 23 w 29"/>
              <a:gd name="T67" fmla="*/ 17 h 33"/>
              <a:gd name="T68" fmla="*/ 20 w 29"/>
              <a:gd name="T69" fmla="*/ 15 h 33"/>
              <a:gd name="T70" fmla="*/ 14 w 29"/>
              <a:gd name="T71" fmla="*/ 15 h 33"/>
              <a:gd name="T72" fmla="*/ 6 w 29"/>
              <a:gd name="T73" fmla="*/ 17 h 33"/>
              <a:gd name="T74" fmla="*/ 4 w 29"/>
              <a:gd name="T75" fmla="*/ 19 h 33"/>
              <a:gd name="T76" fmla="*/ 4 w 29"/>
              <a:gd name="T77" fmla="*/ 23 h 33"/>
              <a:gd name="T78" fmla="*/ 4 w 29"/>
              <a:gd name="T79" fmla="*/ 25 h 33"/>
              <a:gd name="T80" fmla="*/ 6 w 29"/>
              <a:gd name="T81" fmla="*/ 27 h 33"/>
              <a:gd name="T82" fmla="*/ 8 w 29"/>
              <a:gd name="T83" fmla="*/ 29 h 33"/>
              <a:gd name="T84" fmla="*/ 12 w 29"/>
              <a:gd name="T8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3"/>
                </a:lnTo>
                <a:lnTo>
                  <a:pt x="6" y="33"/>
                </a:lnTo>
                <a:lnTo>
                  <a:pt x="4" y="29"/>
                </a:lnTo>
                <a:lnTo>
                  <a:pt x="4" y="29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0" y="19"/>
                </a:lnTo>
                <a:lnTo>
                  <a:pt x="0" y="19"/>
                </a:lnTo>
                <a:lnTo>
                  <a:pt x="4" y="15"/>
                </a:lnTo>
                <a:lnTo>
                  <a:pt x="4" y="15"/>
                </a:lnTo>
                <a:lnTo>
                  <a:pt x="8" y="14"/>
                </a:lnTo>
                <a:lnTo>
                  <a:pt x="8" y="14"/>
                </a:lnTo>
                <a:lnTo>
                  <a:pt x="14" y="14"/>
                </a:lnTo>
                <a:lnTo>
                  <a:pt x="14" y="14"/>
                </a:lnTo>
                <a:lnTo>
                  <a:pt x="20" y="14"/>
                </a:lnTo>
                <a:lnTo>
                  <a:pt x="20" y="14"/>
                </a:lnTo>
                <a:lnTo>
                  <a:pt x="23" y="15"/>
                </a:lnTo>
                <a:lnTo>
                  <a:pt x="23" y="12"/>
                </a:lnTo>
                <a:lnTo>
                  <a:pt x="23" y="12"/>
                </a:lnTo>
                <a:lnTo>
                  <a:pt x="23" y="8"/>
                </a:lnTo>
                <a:lnTo>
                  <a:pt x="22" y="6"/>
                </a:lnTo>
                <a:lnTo>
                  <a:pt x="22" y="6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12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8" y="31"/>
                </a:lnTo>
                <a:lnTo>
                  <a:pt x="18" y="31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18" y="29"/>
                </a:lnTo>
                <a:lnTo>
                  <a:pt x="18" y="29"/>
                </a:lnTo>
                <a:lnTo>
                  <a:pt x="22" y="25"/>
                </a:lnTo>
                <a:lnTo>
                  <a:pt x="22" y="25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20" y="15"/>
                </a:lnTo>
                <a:lnTo>
                  <a:pt x="20" y="15"/>
                </a:lnTo>
                <a:lnTo>
                  <a:pt x="14" y="15"/>
                </a:lnTo>
                <a:lnTo>
                  <a:pt x="14" y="15"/>
                </a:lnTo>
                <a:lnTo>
                  <a:pt x="6" y="17"/>
                </a:lnTo>
                <a:lnTo>
                  <a:pt x="6" y="17"/>
                </a:lnTo>
                <a:lnTo>
                  <a:pt x="4" y="19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7"/>
                </a:lnTo>
                <a:lnTo>
                  <a:pt x="6" y="27"/>
                </a:lnTo>
                <a:lnTo>
                  <a:pt x="8" y="29"/>
                </a:lnTo>
                <a:lnTo>
                  <a:pt x="8" y="29"/>
                </a:lnTo>
                <a:lnTo>
                  <a:pt x="12" y="29"/>
                </a:lnTo>
                <a:lnTo>
                  <a:pt x="1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89"/>
          <p:cNvSpPr>
            <a:spLocks/>
          </p:cNvSpPr>
          <p:nvPr/>
        </p:nvSpPr>
        <p:spPr bwMode="auto">
          <a:xfrm>
            <a:off x="7502909" y="2913394"/>
            <a:ext cx="19050" cy="74612"/>
          </a:xfrm>
          <a:custGeom>
            <a:avLst/>
            <a:gdLst>
              <a:gd name="T0" fmla="*/ 0 w 12"/>
              <a:gd name="T1" fmla="*/ 0 h 47"/>
              <a:gd name="T2" fmla="*/ 4 w 12"/>
              <a:gd name="T3" fmla="*/ 0 h 47"/>
              <a:gd name="T4" fmla="*/ 4 w 12"/>
              <a:gd name="T5" fmla="*/ 39 h 47"/>
              <a:gd name="T6" fmla="*/ 4 w 12"/>
              <a:gd name="T7" fmla="*/ 39 h 47"/>
              <a:gd name="T8" fmla="*/ 6 w 12"/>
              <a:gd name="T9" fmla="*/ 41 h 47"/>
              <a:gd name="T10" fmla="*/ 6 w 12"/>
              <a:gd name="T11" fmla="*/ 41 h 47"/>
              <a:gd name="T12" fmla="*/ 8 w 12"/>
              <a:gd name="T13" fmla="*/ 43 h 47"/>
              <a:gd name="T14" fmla="*/ 8 w 12"/>
              <a:gd name="T15" fmla="*/ 43 h 47"/>
              <a:gd name="T16" fmla="*/ 10 w 12"/>
              <a:gd name="T17" fmla="*/ 43 h 47"/>
              <a:gd name="T18" fmla="*/ 10 w 12"/>
              <a:gd name="T19" fmla="*/ 43 h 47"/>
              <a:gd name="T20" fmla="*/ 12 w 12"/>
              <a:gd name="T21" fmla="*/ 41 h 47"/>
              <a:gd name="T22" fmla="*/ 12 w 12"/>
              <a:gd name="T23" fmla="*/ 45 h 47"/>
              <a:gd name="T24" fmla="*/ 12 w 12"/>
              <a:gd name="T25" fmla="*/ 45 h 47"/>
              <a:gd name="T26" fmla="*/ 10 w 12"/>
              <a:gd name="T27" fmla="*/ 47 h 47"/>
              <a:gd name="T28" fmla="*/ 10 w 12"/>
              <a:gd name="T29" fmla="*/ 47 h 47"/>
              <a:gd name="T30" fmla="*/ 6 w 12"/>
              <a:gd name="T31" fmla="*/ 47 h 47"/>
              <a:gd name="T32" fmla="*/ 6 w 12"/>
              <a:gd name="T33" fmla="*/ 47 h 47"/>
              <a:gd name="T34" fmla="*/ 2 w 12"/>
              <a:gd name="T35" fmla="*/ 45 h 47"/>
              <a:gd name="T36" fmla="*/ 2 w 12"/>
              <a:gd name="T37" fmla="*/ 45 h 47"/>
              <a:gd name="T38" fmla="*/ 0 w 12"/>
              <a:gd name="T39" fmla="*/ 41 h 47"/>
              <a:gd name="T40" fmla="*/ 0 w 12"/>
              <a:gd name="T41" fmla="*/ 0 h 47"/>
              <a:gd name="T42" fmla="*/ 0 w 12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6" y="41"/>
                </a:lnTo>
                <a:lnTo>
                  <a:pt x="6" y="41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2" y="41"/>
                </a:lnTo>
                <a:lnTo>
                  <a:pt x="12" y="45"/>
                </a:lnTo>
                <a:lnTo>
                  <a:pt x="12" y="45"/>
                </a:lnTo>
                <a:lnTo>
                  <a:pt x="10" y="47"/>
                </a:lnTo>
                <a:lnTo>
                  <a:pt x="10" y="47"/>
                </a:lnTo>
                <a:lnTo>
                  <a:pt x="6" y="47"/>
                </a:lnTo>
                <a:lnTo>
                  <a:pt x="6" y="47"/>
                </a:lnTo>
                <a:lnTo>
                  <a:pt x="2" y="45"/>
                </a:lnTo>
                <a:lnTo>
                  <a:pt x="2" y="45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0"/>
          <p:cNvSpPr>
            <a:spLocks/>
          </p:cNvSpPr>
          <p:nvPr/>
        </p:nvSpPr>
        <p:spPr bwMode="auto">
          <a:xfrm>
            <a:off x="7529896" y="2913394"/>
            <a:ext cx="19050" cy="74612"/>
          </a:xfrm>
          <a:custGeom>
            <a:avLst/>
            <a:gdLst>
              <a:gd name="T0" fmla="*/ 0 w 12"/>
              <a:gd name="T1" fmla="*/ 0 h 47"/>
              <a:gd name="T2" fmla="*/ 4 w 12"/>
              <a:gd name="T3" fmla="*/ 0 h 47"/>
              <a:gd name="T4" fmla="*/ 4 w 12"/>
              <a:gd name="T5" fmla="*/ 39 h 47"/>
              <a:gd name="T6" fmla="*/ 4 w 12"/>
              <a:gd name="T7" fmla="*/ 39 h 47"/>
              <a:gd name="T8" fmla="*/ 4 w 12"/>
              <a:gd name="T9" fmla="*/ 41 h 47"/>
              <a:gd name="T10" fmla="*/ 4 w 12"/>
              <a:gd name="T11" fmla="*/ 41 h 47"/>
              <a:gd name="T12" fmla="*/ 8 w 12"/>
              <a:gd name="T13" fmla="*/ 43 h 47"/>
              <a:gd name="T14" fmla="*/ 8 w 12"/>
              <a:gd name="T15" fmla="*/ 43 h 47"/>
              <a:gd name="T16" fmla="*/ 10 w 12"/>
              <a:gd name="T17" fmla="*/ 43 h 47"/>
              <a:gd name="T18" fmla="*/ 10 w 12"/>
              <a:gd name="T19" fmla="*/ 43 h 47"/>
              <a:gd name="T20" fmla="*/ 10 w 12"/>
              <a:gd name="T21" fmla="*/ 41 h 47"/>
              <a:gd name="T22" fmla="*/ 12 w 12"/>
              <a:gd name="T23" fmla="*/ 45 h 47"/>
              <a:gd name="T24" fmla="*/ 12 w 12"/>
              <a:gd name="T25" fmla="*/ 45 h 47"/>
              <a:gd name="T26" fmla="*/ 8 w 12"/>
              <a:gd name="T27" fmla="*/ 47 h 47"/>
              <a:gd name="T28" fmla="*/ 8 w 12"/>
              <a:gd name="T29" fmla="*/ 47 h 47"/>
              <a:gd name="T30" fmla="*/ 6 w 12"/>
              <a:gd name="T31" fmla="*/ 47 h 47"/>
              <a:gd name="T32" fmla="*/ 6 w 12"/>
              <a:gd name="T33" fmla="*/ 47 h 47"/>
              <a:gd name="T34" fmla="*/ 0 w 12"/>
              <a:gd name="T35" fmla="*/ 45 h 47"/>
              <a:gd name="T36" fmla="*/ 0 w 12"/>
              <a:gd name="T37" fmla="*/ 45 h 47"/>
              <a:gd name="T38" fmla="*/ 0 w 12"/>
              <a:gd name="T39" fmla="*/ 41 h 47"/>
              <a:gd name="T40" fmla="*/ 0 w 12"/>
              <a:gd name="T41" fmla="*/ 0 h 47"/>
              <a:gd name="T42" fmla="*/ 0 w 12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4" y="41"/>
                </a:lnTo>
                <a:lnTo>
                  <a:pt x="4" y="41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0" y="41"/>
                </a:lnTo>
                <a:lnTo>
                  <a:pt x="12" y="45"/>
                </a:lnTo>
                <a:lnTo>
                  <a:pt x="12" y="45"/>
                </a:lnTo>
                <a:lnTo>
                  <a:pt x="8" y="47"/>
                </a:lnTo>
                <a:lnTo>
                  <a:pt x="8" y="47"/>
                </a:lnTo>
                <a:lnTo>
                  <a:pt x="6" y="47"/>
                </a:lnTo>
                <a:lnTo>
                  <a:pt x="6" y="47"/>
                </a:lnTo>
                <a:lnTo>
                  <a:pt x="0" y="45"/>
                </a:lnTo>
                <a:lnTo>
                  <a:pt x="0" y="45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1"/>
          <p:cNvSpPr>
            <a:spLocks/>
          </p:cNvSpPr>
          <p:nvPr/>
        </p:nvSpPr>
        <p:spPr bwMode="auto">
          <a:xfrm>
            <a:off x="7144134" y="2684794"/>
            <a:ext cx="19050" cy="73025"/>
          </a:xfrm>
          <a:custGeom>
            <a:avLst/>
            <a:gdLst>
              <a:gd name="T0" fmla="*/ 0 w 12"/>
              <a:gd name="T1" fmla="*/ 0 h 46"/>
              <a:gd name="T2" fmla="*/ 4 w 12"/>
              <a:gd name="T3" fmla="*/ 0 h 46"/>
              <a:gd name="T4" fmla="*/ 4 w 12"/>
              <a:gd name="T5" fmla="*/ 38 h 46"/>
              <a:gd name="T6" fmla="*/ 4 w 12"/>
              <a:gd name="T7" fmla="*/ 38 h 46"/>
              <a:gd name="T8" fmla="*/ 4 w 12"/>
              <a:gd name="T9" fmla="*/ 40 h 46"/>
              <a:gd name="T10" fmla="*/ 4 w 12"/>
              <a:gd name="T11" fmla="*/ 40 h 46"/>
              <a:gd name="T12" fmla="*/ 8 w 12"/>
              <a:gd name="T13" fmla="*/ 42 h 46"/>
              <a:gd name="T14" fmla="*/ 8 w 12"/>
              <a:gd name="T15" fmla="*/ 42 h 46"/>
              <a:gd name="T16" fmla="*/ 10 w 12"/>
              <a:gd name="T17" fmla="*/ 40 h 46"/>
              <a:gd name="T18" fmla="*/ 10 w 12"/>
              <a:gd name="T19" fmla="*/ 40 h 46"/>
              <a:gd name="T20" fmla="*/ 10 w 12"/>
              <a:gd name="T21" fmla="*/ 40 h 46"/>
              <a:gd name="T22" fmla="*/ 12 w 12"/>
              <a:gd name="T23" fmla="*/ 44 h 46"/>
              <a:gd name="T24" fmla="*/ 12 w 12"/>
              <a:gd name="T25" fmla="*/ 44 h 46"/>
              <a:gd name="T26" fmla="*/ 8 w 12"/>
              <a:gd name="T27" fmla="*/ 44 h 46"/>
              <a:gd name="T28" fmla="*/ 8 w 12"/>
              <a:gd name="T29" fmla="*/ 44 h 46"/>
              <a:gd name="T30" fmla="*/ 6 w 12"/>
              <a:gd name="T31" fmla="*/ 46 h 46"/>
              <a:gd name="T32" fmla="*/ 6 w 12"/>
              <a:gd name="T33" fmla="*/ 46 h 46"/>
              <a:gd name="T34" fmla="*/ 0 w 12"/>
              <a:gd name="T35" fmla="*/ 44 h 46"/>
              <a:gd name="T36" fmla="*/ 0 w 12"/>
              <a:gd name="T37" fmla="*/ 44 h 46"/>
              <a:gd name="T38" fmla="*/ 0 w 12"/>
              <a:gd name="T39" fmla="*/ 38 h 46"/>
              <a:gd name="T40" fmla="*/ 0 w 12"/>
              <a:gd name="T41" fmla="*/ 0 h 46"/>
              <a:gd name="T42" fmla="*/ 0 w 12"/>
              <a:gd name="T4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6">
                <a:moveTo>
                  <a:pt x="0" y="0"/>
                </a:moveTo>
                <a:lnTo>
                  <a:pt x="4" y="0"/>
                </a:lnTo>
                <a:lnTo>
                  <a:pt x="4" y="38"/>
                </a:lnTo>
                <a:lnTo>
                  <a:pt x="4" y="38"/>
                </a:lnTo>
                <a:lnTo>
                  <a:pt x="4" y="40"/>
                </a:lnTo>
                <a:lnTo>
                  <a:pt x="4" y="40"/>
                </a:lnTo>
                <a:lnTo>
                  <a:pt x="8" y="42"/>
                </a:lnTo>
                <a:lnTo>
                  <a:pt x="8" y="42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4"/>
                </a:lnTo>
                <a:lnTo>
                  <a:pt x="12" y="44"/>
                </a:lnTo>
                <a:lnTo>
                  <a:pt x="8" y="44"/>
                </a:lnTo>
                <a:lnTo>
                  <a:pt x="8" y="44"/>
                </a:lnTo>
                <a:lnTo>
                  <a:pt x="6" y="46"/>
                </a:lnTo>
                <a:lnTo>
                  <a:pt x="6" y="46"/>
                </a:lnTo>
                <a:lnTo>
                  <a:pt x="0" y="44"/>
                </a:lnTo>
                <a:lnTo>
                  <a:pt x="0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2"/>
          <p:cNvSpPr>
            <a:spLocks noEditPoints="1"/>
          </p:cNvSpPr>
          <p:nvPr/>
        </p:nvSpPr>
        <p:spPr bwMode="auto">
          <a:xfrm>
            <a:off x="7166359" y="2702257"/>
            <a:ext cx="50800" cy="55562"/>
          </a:xfrm>
          <a:custGeom>
            <a:avLst/>
            <a:gdLst>
              <a:gd name="T0" fmla="*/ 15 w 32"/>
              <a:gd name="T1" fmla="*/ 35 h 35"/>
              <a:gd name="T2" fmla="*/ 9 w 32"/>
              <a:gd name="T3" fmla="*/ 33 h 35"/>
              <a:gd name="T4" fmla="*/ 3 w 32"/>
              <a:gd name="T5" fmla="*/ 29 h 35"/>
              <a:gd name="T6" fmla="*/ 2 w 32"/>
              <a:gd name="T7" fmla="*/ 23 h 35"/>
              <a:gd name="T8" fmla="*/ 0 w 32"/>
              <a:gd name="T9" fmla="*/ 18 h 35"/>
              <a:gd name="T10" fmla="*/ 2 w 32"/>
              <a:gd name="T11" fmla="*/ 12 h 35"/>
              <a:gd name="T12" fmla="*/ 3 w 32"/>
              <a:gd name="T13" fmla="*/ 6 h 35"/>
              <a:gd name="T14" fmla="*/ 9 w 32"/>
              <a:gd name="T15" fmla="*/ 2 h 35"/>
              <a:gd name="T16" fmla="*/ 15 w 32"/>
              <a:gd name="T17" fmla="*/ 0 h 35"/>
              <a:gd name="T18" fmla="*/ 23 w 32"/>
              <a:gd name="T19" fmla="*/ 2 h 35"/>
              <a:gd name="T20" fmla="*/ 27 w 32"/>
              <a:gd name="T21" fmla="*/ 6 h 35"/>
              <a:gd name="T22" fmla="*/ 30 w 32"/>
              <a:gd name="T23" fmla="*/ 12 h 35"/>
              <a:gd name="T24" fmla="*/ 32 w 32"/>
              <a:gd name="T25" fmla="*/ 18 h 35"/>
              <a:gd name="T26" fmla="*/ 32 w 32"/>
              <a:gd name="T27" fmla="*/ 18 h 35"/>
              <a:gd name="T28" fmla="*/ 3 w 32"/>
              <a:gd name="T29" fmla="*/ 20 h 35"/>
              <a:gd name="T30" fmla="*/ 5 w 32"/>
              <a:gd name="T31" fmla="*/ 23 h 35"/>
              <a:gd name="T32" fmla="*/ 7 w 32"/>
              <a:gd name="T33" fmla="*/ 27 h 35"/>
              <a:gd name="T34" fmla="*/ 11 w 32"/>
              <a:gd name="T35" fmla="*/ 31 h 35"/>
              <a:gd name="T36" fmla="*/ 15 w 32"/>
              <a:gd name="T37" fmla="*/ 31 h 35"/>
              <a:gd name="T38" fmla="*/ 19 w 32"/>
              <a:gd name="T39" fmla="*/ 31 h 35"/>
              <a:gd name="T40" fmla="*/ 23 w 32"/>
              <a:gd name="T41" fmla="*/ 29 h 35"/>
              <a:gd name="T42" fmla="*/ 25 w 32"/>
              <a:gd name="T43" fmla="*/ 27 h 35"/>
              <a:gd name="T44" fmla="*/ 27 w 32"/>
              <a:gd name="T45" fmla="*/ 25 h 35"/>
              <a:gd name="T46" fmla="*/ 29 w 32"/>
              <a:gd name="T47" fmla="*/ 27 h 35"/>
              <a:gd name="T48" fmla="*/ 27 w 32"/>
              <a:gd name="T49" fmla="*/ 29 h 35"/>
              <a:gd name="T50" fmla="*/ 25 w 32"/>
              <a:gd name="T51" fmla="*/ 31 h 35"/>
              <a:gd name="T52" fmla="*/ 21 w 32"/>
              <a:gd name="T53" fmla="*/ 33 h 35"/>
              <a:gd name="T54" fmla="*/ 15 w 32"/>
              <a:gd name="T55" fmla="*/ 35 h 35"/>
              <a:gd name="T56" fmla="*/ 29 w 32"/>
              <a:gd name="T57" fmla="*/ 16 h 35"/>
              <a:gd name="T58" fmla="*/ 27 w 32"/>
              <a:gd name="T59" fmla="*/ 12 h 35"/>
              <a:gd name="T60" fmla="*/ 25 w 32"/>
              <a:gd name="T61" fmla="*/ 8 h 35"/>
              <a:gd name="T62" fmla="*/ 21 w 32"/>
              <a:gd name="T63" fmla="*/ 6 h 35"/>
              <a:gd name="T64" fmla="*/ 15 w 32"/>
              <a:gd name="T65" fmla="*/ 4 h 35"/>
              <a:gd name="T66" fmla="*/ 11 w 32"/>
              <a:gd name="T67" fmla="*/ 6 h 35"/>
              <a:gd name="T68" fmla="*/ 7 w 32"/>
              <a:gd name="T69" fmla="*/ 8 h 35"/>
              <a:gd name="T70" fmla="*/ 5 w 32"/>
              <a:gd name="T71" fmla="*/ 12 h 35"/>
              <a:gd name="T72" fmla="*/ 29 w 32"/>
              <a:gd name="T73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5">
                <a:moveTo>
                  <a:pt x="15" y="35"/>
                </a:moveTo>
                <a:lnTo>
                  <a:pt x="15" y="35"/>
                </a:lnTo>
                <a:lnTo>
                  <a:pt x="9" y="33"/>
                </a:lnTo>
                <a:lnTo>
                  <a:pt x="9" y="33"/>
                </a:lnTo>
                <a:lnTo>
                  <a:pt x="3" y="29"/>
                </a:lnTo>
                <a:lnTo>
                  <a:pt x="3" y="29"/>
                </a:lnTo>
                <a:lnTo>
                  <a:pt x="2" y="23"/>
                </a:lnTo>
                <a:lnTo>
                  <a:pt x="2" y="23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3" y="6"/>
                </a:lnTo>
                <a:lnTo>
                  <a:pt x="3" y="6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6"/>
                </a:lnTo>
                <a:lnTo>
                  <a:pt x="30" y="12"/>
                </a:lnTo>
                <a:lnTo>
                  <a:pt x="30" y="12"/>
                </a:lnTo>
                <a:lnTo>
                  <a:pt x="32" y="18"/>
                </a:lnTo>
                <a:lnTo>
                  <a:pt x="32" y="18"/>
                </a:lnTo>
                <a:lnTo>
                  <a:pt x="32" y="18"/>
                </a:lnTo>
                <a:lnTo>
                  <a:pt x="32" y="18"/>
                </a:lnTo>
                <a:lnTo>
                  <a:pt x="32" y="20"/>
                </a:lnTo>
                <a:lnTo>
                  <a:pt x="3" y="20"/>
                </a:lnTo>
                <a:lnTo>
                  <a:pt x="3" y="20"/>
                </a:lnTo>
                <a:lnTo>
                  <a:pt x="5" y="23"/>
                </a:lnTo>
                <a:lnTo>
                  <a:pt x="5" y="23"/>
                </a:lnTo>
                <a:lnTo>
                  <a:pt x="7" y="27"/>
                </a:lnTo>
                <a:lnTo>
                  <a:pt x="7" y="27"/>
                </a:lnTo>
                <a:lnTo>
                  <a:pt x="11" y="31"/>
                </a:lnTo>
                <a:lnTo>
                  <a:pt x="11" y="31"/>
                </a:lnTo>
                <a:lnTo>
                  <a:pt x="15" y="31"/>
                </a:lnTo>
                <a:lnTo>
                  <a:pt x="15" y="31"/>
                </a:lnTo>
                <a:lnTo>
                  <a:pt x="19" y="31"/>
                </a:lnTo>
                <a:lnTo>
                  <a:pt x="19" y="31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5" y="35"/>
                </a:lnTo>
                <a:lnTo>
                  <a:pt x="15" y="35"/>
                </a:lnTo>
                <a:close/>
                <a:moveTo>
                  <a:pt x="29" y="16"/>
                </a:moveTo>
                <a:lnTo>
                  <a:pt x="29" y="16"/>
                </a:lnTo>
                <a:lnTo>
                  <a:pt x="27" y="12"/>
                </a:lnTo>
                <a:lnTo>
                  <a:pt x="27" y="12"/>
                </a:lnTo>
                <a:lnTo>
                  <a:pt x="25" y="8"/>
                </a:lnTo>
                <a:lnTo>
                  <a:pt x="25" y="8"/>
                </a:lnTo>
                <a:lnTo>
                  <a:pt x="21" y="6"/>
                </a:lnTo>
                <a:lnTo>
                  <a:pt x="21" y="6"/>
                </a:lnTo>
                <a:lnTo>
                  <a:pt x="15" y="4"/>
                </a:lnTo>
                <a:lnTo>
                  <a:pt x="15" y="4"/>
                </a:lnTo>
                <a:lnTo>
                  <a:pt x="11" y="6"/>
                </a:lnTo>
                <a:lnTo>
                  <a:pt x="11" y="6"/>
                </a:lnTo>
                <a:lnTo>
                  <a:pt x="7" y="8"/>
                </a:lnTo>
                <a:lnTo>
                  <a:pt x="7" y="8"/>
                </a:lnTo>
                <a:lnTo>
                  <a:pt x="5" y="12"/>
                </a:lnTo>
                <a:lnTo>
                  <a:pt x="5" y="12"/>
                </a:lnTo>
                <a:lnTo>
                  <a:pt x="3" y="16"/>
                </a:lnTo>
                <a:lnTo>
                  <a:pt x="29" y="16"/>
                </a:lnTo>
                <a:lnTo>
                  <a:pt x="29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93"/>
          <p:cNvSpPr>
            <a:spLocks/>
          </p:cNvSpPr>
          <p:nvPr/>
        </p:nvSpPr>
        <p:spPr bwMode="auto">
          <a:xfrm>
            <a:off x="7226684" y="2702257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6 h 33"/>
              <a:gd name="T6" fmla="*/ 23 w 27"/>
              <a:gd name="T7" fmla="*/ 16 h 33"/>
              <a:gd name="T8" fmla="*/ 21 w 27"/>
              <a:gd name="T9" fmla="*/ 8 h 33"/>
              <a:gd name="T10" fmla="*/ 21 w 27"/>
              <a:gd name="T11" fmla="*/ 8 h 33"/>
              <a:gd name="T12" fmla="*/ 20 w 27"/>
              <a:gd name="T13" fmla="*/ 6 h 33"/>
              <a:gd name="T14" fmla="*/ 16 w 27"/>
              <a:gd name="T15" fmla="*/ 4 h 33"/>
              <a:gd name="T16" fmla="*/ 16 w 27"/>
              <a:gd name="T17" fmla="*/ 4 h 33"/>
              <a:gd name="T18" fmla="*/ 12 w 27"/>
              <a:gd name="T19" fmla="*/ 6 h 33"/>
              <a:gd name="T20" fmla="*/ 12 w 27"/>
              <a:gd name="T21" fmla="*/ 6 h 33"/>
              <a:gd name="T22" fmla="*/ 10 w 27"/>
              <a:gd name="T23" fmla="*/ 8 h 33"/>
              <a:gd name="T24" fmla="*/ 10 w 27"/>
              <a:gd name="T25" fmla="*/ 8 h 33"/>
              <a:gd name="T26" fmla="*/ 6 w 27"/>
              <a:gd name="T27" fmla="*/ 10 h 33"/>
              <a:gd name="T28" fmla="*/ 6 w 27"/>
              <a:gd name="T29" fmla="*/ 10 h 33"/>
              <a:gd name="T30" fmla="*/ 4 w 27"/>
              <a:gd name="T31" fmla="*/ 14 h 33"/>
              <a:gd name="T32" fmla="*/ 4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4 w 27"/>
              <a:gd name="T39" fmla="*/ 2 h 33"/>
              <a:gd name="T40" fmla="*/ 4 w 27"/>
              <a:gd name="T41" fmla="*/ 8 h 33"/>
              <a:gd name="T42" fmla="*/ 4 w 27"/>
              <a:gd name="T43" fmla="*/ 8 h 33"/>
              <a:gd name="T44" fmla="*/ 10 w 27"/>
              <a:gd name="T45" fmla="*/ 2 h 33"/>
              <a:gd name="T46" fmla="*/ 10 w 27"/>
              <a:gd name="T47" fmla="*/ 2 h 33"/>
              <a:gd name="T48" fmla="*/ 18 w 27"/>
              <a:gd name="T49" fmla="*/ 0 h 33"/>
              <a:gd name="T50" fmla="*/ 18 w 27"/>
              <a:gd name="T51" fmla="*/ 0 h 33"/>
              <a:gd name="T52" fmla="*/ 21 w 27"/>
              <a:gd name="T53" fmla="*/ 2 h 33"/>
              <a:gd name="T54" fmla="*/ 21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10 h 33"/>
              <a:gd name="T62" fmla="*/ 27 w 27"/>
              <a:gd name="T63" fmla="*/ 10 h 33"/>
              <a:gd name="T64" fmla="*/ 27 w 27"/>
              <a:gd name="T65" fmla="*/ 16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6"/>
                </a:lnTo>
                <a:lnTo>
                  <a:pt x="23" y="16"/>
                </a:lnTo>
                <a:lnTo>
                  <a:pt x="21" y="8"/>
                </a:lnTo>
                <a:lnTo>
                  <a:pt x="21" y="8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6" y="10"/>
                </a:lnTo>
                <a:lnTo>
                  <a:pt x="6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10" y="2"/>
                </a:lnTo>
                <a:lnTo>
                  <a:pt x="10" y="2"/>
                </a:lnTo>
                <a:lnTo>
                  <a:pt x="18" y="0"/>
                </a:lnTo>
                <a:lnTo>
                  <a:pt x="18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10"/>
                </a:lnTo>
                <a:lnTo>
                  <a:pt x="27" y="10"/>
                </a:lnTo>
                <a:lnTo>
                  <a:pt x="27" y="16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94"/>
          <p:cNvSpPr>
            <a:spLocks/>
          </p:cNvSpPr>
          <p:nvPr/>
        </p:nvSpPr>
        <p:spPr bwMode="auto">
          <a:xfrm>
            <a:off x="7279071" y="2687969"/>
            <a:ext cx="30163" cy="69850"/>
          </a:xfrm>
          <a:custGeom>
            <a:avLst/>
            <a:gdLst>
              <a:gd name="T0" fmla="*/ 19 w 19"/>
              <a:gd name="T1" fmla="*/ 42 h 44"/>
              <a:gd name="T2" fmla="*/ 19 w 19"/>
              <a:gd name="T3" fmla="*/ 42 h 44"/>
              <a:gd name="T4" fmla="*/ 17 w 19"/>
              <a:gd name="T5" fmla="*/ 42 h 44"/>
              <a:gd name="T6" fmla="*/ 17 w 19"/>
              <a:gd name="T7" fmla="*/ 42 h 44"/>
              <a:gd name="T8" fmla="*/ 15 w 19"/>
              <a:gd name="T9" fmla="*/ 42 h 44"/>
              <a:gd name="T10" fmla="*/ 15 w 19"/>
              <a:gd name="T11" fmla="*/ 42 h 44"/>
              <a:gd name="T12" fmla="*/ 14 w 19"/>
              <a:gd name="T13" fmla="*/ 42 h 44"/>
              <a:gd name="T14" fmla="*/ 14 w 19"/>
              <a:gd name="T15" fmla="*/ 42 h 44"/>
              <a:gd name="T16" fmla="*/ 12 w 19"/>
              <a:gd name="T17" fmla="*/ 44 h 44"/>
              <a:gd name="T18" fmla="*/ 12 w 19"/>
              <a:gd name="T19" fmla="*/ 44 h 44"/>
              <a:gd name="T20" fmla="*/ 8 w 19"/>
              <a:gd name="T21" fmla="*/ 42 h 44"/>
              <a:gd name="T22" fmla="*/ 8 w 19"/>
              <a:gd name="T23" fmla="*/ 42 h 44"/>
              <a:gd name="T24" fmla="*/ 6 w 19"/>
              <a:gd name="T25" fmla="*/ 42 h 44"/>
              <a:gd name="T26" fmla="*/ 6 w 19"/>
              <a:gd name="T27" fmla="*/ 42 h 44"/>
              <a:gd name="T28" fmla="*/ 6 w 19"/>
              <a:gd name="T29" fmla="*/ 40 h 44"/>
              <a:gd name="T30" fmla="*/ 6 w 19"/>
              <a:gd name="T31" fmla="*/ 40 h 44"/>
              <a:gd name="T32" fmla="*/ 4 w 19"/>
              <a:gd name="T33" fmla="*/ 36 h 44"/>
              <a:gd name="T34" fmla="*/ 4 w 19"/>
              <a:gd name="T35" fmla="*/ 13 h 44"/>
              <a:gd name="T36" fmla="*/ 0 w 19"/>
              <a:gd name="T37" fmla="*/ 13 h 44"/>
              <a:gd name="T38" fmla="*/ 0 w 19"/>
              <a:gd name="T39" fmla="*/ 11 h 44"/>
              <a:gd name="T40" fmla="*/ 4 w 19"/>
              <a:gd name="T41" fmla="*/ 11 h 44"/>
              <a:gd name="T42" fmla="*/ 4 w 19"/>
              <a:gd name="T43" fmla="*/ 0 h 44"/>
              <a:gd name="T44" fmla="*/ 8 w 19"/>
              <a:gd name="T45" fmla="*/ 0 h 44"/>
              <a:gd name="T46" fmla="*/ 8 w 19"/>
              <a:gd name="T47" fmla="*/ 11 h 44"/>
              <a:gd name="T48" fmla="*/ 15 w 19"/>
              <a:gd name="T49" fmla="*/ 11 h 44"/>
              <a:gd name="T50" fmla="*/ 15 w 19"/>
              <a:gd name="T51" fmla="*/ 13 h 44"/>
              <a:gd name="T52" fmla="*/ 8 w 19"/>
              <a:gd name="T53" fmla="*/ 13 h 44"/>
              <a:gd name="T54" fmla="*/ 8 w 19"/>
              <a:gd name="T55" fmla="*/ 36 h 44"/>
              <a:gd name="T56" fmla="*/ 8 w 19"/>
              <a:gd name="T57" fmla="*/ 36 h 44"/>
              <a:gd name="T58" fmla="*/ 10 w 19"/>
              <a:gd name="T59" fmla="*/ 38 h 44"/>
              <a:gd name="T60" fmla="*/ 10 w 19"/>
              <a:gd name="T61" fmla="*/ 38 h 44"/>
              <a:gd name="T62" fmla="*/ 12 w 19"/>
              <a:gd name="T63" fmla="*/ 40 h 44"/>
              <a:gd name="T64" fmla="*/ 12 w 19"/>
              <a:gd name="T65" fmla="*/ 40 h 44"/>
              <a:gd name="T66" fmla="*/ 15 w 19"/>
              <a:gd name="T67" fmla="*/ 38 h 44"/>
              <a:gd name="T68" fmla="*/ 15 w 19"/>
              <a:gd name="T69" fmla="*/ 38 h 44"/>
              <a:gd name="T70" fmla="*/ 17 w 19"/>
              <a:gd name="T71" fmla="*/ 38 h 44"/>
              <a:gd name="T72" fmla="*/ 19 w 19"/>
              <a:gd name="T73" fmla="*/ 42 h 44"/>
              <a:gd name="T74" fmla="*/ 19 w 19"/>
              <a:gd name="T75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4">
                <a:moveTo>
                  <a:pt x="19" y="42"/>
                </a:moveTo>
                <a:lnTo>
                  <a:pt x="19" y="42"/>
                </a:lnTo>
                <a:lnTo>
                  <a:pt x="17" y="42"/>
                </a:lnTo>
                <a:lnTo>
                  <a:pt x="17" y="42"/>
                </a:lnTo>
                <a:lnTo>
                  <a:pt x="15" y="42"/>
                </a:lnTo>
                <a:lnTo>
                  <a:pt x="15" y="42"/>
                </a:lnTo>
                <a:lnTo>
                  <a:pt x="14" y="42"/>
                </a:lnTo>
                <a:lnTo>
                  <a:pt x="14" y="42"/>
                </a:lnTo>
                <a:lnTo>
                  <a:pt x="12" y="44"/>
                </a:lnTo>
                <a:lnTo>
                  <a:pt x="12" y="44"/>
                </a:lnTo>
                <a:lnTo>
                  <a:pt x="8" y="42"/>
                </a:lnTo>
                <a:lnTo>
                  <a:pt x="8" y="42"/>
                </a:lnTo>
                <a:lnTo>
                  <a:pt x="6" y="42"/>
                </a:lnTo>
                <a:lnTo>
                  <a:pt x="6" y="42"/>
                </a:lnTo>
                <a:lnTo>
                  <a:pt x="6" y="40"/>
                </a:lnTo>
                <a:lnTo>
                  <a:pt x="6" y="40"/>
                </a:lnTo>
                <a:lnTo>
                  <a:pt x="4" y="36"/>
                </a:lnTo>
                <a:lnTo>
                  <a:pt x="4" y="13"/>
                </a:lnTo>
                <a:lnTo>
                  <a:pt x="0" y="13"/>
                </a:lnTo>
                <a:lnTo>
                  <a:pt x="0" y="11"/>
                </a:lnTo>
                <a:lnTo>
                  <a:pt x="4" y="11"/>
                </a:lnTo>
                <a:lnTo>
                  <a:pt x="4" y="0"/>
                </a:lnTo>
                <a:lnTo>
                  <a:pt x="8" y="0"/>
                </a:lnTo>
                <a:lnTo>
                  <a:pt x="8" y="11"/>
                </a:lnTo>
                <a:lnTo>
                  <a:pt x="15" y="11"/>
                </a:lnTo>
                <a:lnTo>
                  <a:pt x="15" y="13"/>
                </a:lnTo>
                <a:lnTo>
                  <a:pt x="8" y="13"/>
                </a:lnTo>
                <a:lnTo>
                  <a:pt x="8" y="36"/>
                </a:lnTo>
                <a:lnTo>
                  <a:pt x="8" y="36"/>
                </a:lnTo>
                <a:lnTo>
                  <a:pt x="10" y="38"/>
                </a:lnTo>
                <a:lnTo>
                  <a:pt x="10" y="38"/>
                </a:lnTo>
                <a:lnTo>
                  <a:pt x="12" y="40"/>
                </a:lnTo>
                <a:lnTo>
                  <a:pt x="12" y="40"/>
                </a:lnTo>
                <a:lnTo>
                  <a:pt x="15" y="38"/>
                </a:lnTo>
                <a:lnTo>
                  <a:pt x="15" y="38"/>
                </a:lnTo>
                <a:lnTo>
                  <a:pt x="17" y="38"/>
                </a:lnTo>
                <a:lnTo>
                  <a:pt x="19" y="42"/>
                </a:lnTo>
                <a:lnTo>
                  <a:pt x="19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95"/>
          <p:cNvSpPr>
            <a:spLocks noEditPoints="1"/>
          </p:cNvSpPr>
          <p:nvPr/>
        </p:nvSpPr>
        <p:spPr bwMode="auto">
          <a:xfrm>
            <a:off x="7312409" y="2702257"/>
            <a:ext cx="49213" cy="55562"/>
          </a:xfrm>
          <a:custGeom>
            <a:avLst/>
            <a:gdLst>
              <a:gd name="T0" fmla="*/ 16 w 31"/>
              <a:gd name="T1" fmla="*/ 35 h 35"/>
              <a:gd name="T2" fmla="*/ 10 w 31"/>
              <a:gd name="T3" fmla="*/ 33 h 35"/>
              <a:gd name="T4" fmla="*/ 4 w 31"/>
              <a:gd name="T5" fmla="*/ 29 h 35"/>
              <a:gd name="T6" fmla="*/ 0 w 31"/>
              <a:gd name="T7" fmla="*/ 23 h 35"/>
              <a:gd name="T8" fmla="*/ 0 w 31"/>
              <a:gd name="T9" fmla="*/ 18 h 35"/>
              <a:gd name="T10" fmla="*/ 0 w 31"/>
              <a:gd name="T11" fmla="*/ 12 h 35"/>
              <a:gd name="T12" fmla="*/ 4 w 31"/>
              <a:gd name="T13" fmla="*/ 6 h 35"/>
              <a:gd name="T14" fmla="*/ 10 w 31"/>
              <a:gd name="T15" fmla="*/ 2 h 35"/>
              <a:gd name="T16" fmla="*/ 16 w 31"/>
              <a:gd name="T17" fmla="*/ 0 h 35"/>
              <a:gd name="T18" fmla="*/ 22 w 31"/>
              <a:gd name="T19" fmla="*/ 2 h 35"/>
              <a:gd name="T20" fmla="*/ 27 w 31"/>
              <a:gd name="T21" fmla="*/ 6 h 35"/>
              <a:gd name="T22" fmla="*/ 31 w 31"/>
              <a:gd name="T23" fmla="*/ 12 h 35"/>
              <a:gd name="T24" fmla="*/ 31 w 31"/>
              <a:gd name="T25" fmla="*/ 18 h 35"/>
              <a:gd name="T26" fmla="*/ 31 w 31"/>
              <a:gd name="T27" fmla="*/ 18 h 35"/>
              <a:gd name="T28" fmla="*/ 4 w 31"/>
              <a:gd name="T29" fmla="*/ 20 h 35"/>
              <a:gd name="T30" fmla="*/ 6 w 31"/>
              <a:gd name="T31" fmla="*/ 23 h 35"/>
              <a:gd name="T32" fmla="*/ 8 w 31"/>
              <a:gd name="T33" fmla="*/ 27 h 35"/>
              <a:gd name="T34" fmla="*/ 12 w 31"/>
              <a:gd name="T35" fmla="*/ 31 h 35"/>
              <a:gd name="T36" fmla="*/ 16 w 31"/>
              <a:gd name="T37" fmla="*/ 31 h 35"/>
              <a:gd name="T38" fmla="*/ 20 w 31"/>
              <a:gd name="T39" fmla="*/ 31 h 35"/>
              <a:gd name="T40" fmla="*/ 22 w 31"/>
              <a:gd name="T41" fmla="*/ 29 h 35"/>
              <a:gd name="T42" fmla="*/ 23 w 31"/>
              <a:gd name="T43" fmla="*/ 27 h 35"/>
              <a:gd name="T44" fmla="*/ 25 w 31"/>
              <a:gd name="T45" fmla="*/ 25 h 35"/>
              <a:gd name="T46" fmla="*/ 29 w 31"/>
              <a:gd name="T47" fmla="*/ 27 h 35"/>
              <a:gd name="T48" fmla="*/ 27 w 31"/>
              <a:gd name="T49" fmla="*/ 29 h 35"/>
              <a:gd name="T50" fmla="*/ 23 w 31"/>
              <a:gd name="T51" fmla="*/ 31 h 35"/>
              <a:gd name="T52" fmla="*/ 20 w 31"/>
              <a:gd name="T53" fmla="*/ 33 h 35"/>
              <a:gd name="T54" fmla="*/ 16 w 31"/>
              <a:gd name="T55" fmla="*/ 35 h 35"/>
              <a:gd name="T56" fmla="*/ 27 w 31"/>
              <a:gd name="T57" fmla="*/ 16 h 35"/>
              <a:gd name="T58" fmla="*/ 27 w 31"/>
              <a:gd name="T59" fmla="*/ 12 h 35"/>
              <a:gd name="T60" fmla="*/ 23 w 31"/>
              <a:gd name="T61" fmla="*/ 8 h 35"/>
              <a:gd name="T62" fmla="*/ 20 w 31"/>
              <a:gd name="T63" fmla="*/ 6 h 35"/>
              <a:gd name="T64" fmla="*/ 16 w 31"/>
              <a:gd name="T65" fmla="*/ 4 h 35"/>
              <a:gd name="T66" fmla="*/ 12 w 31"/>
              <a:gd name="T67" fmla="*/ 6 h 35"/>
              <a:gd name="T68" fmla="*/ 8 w 31"/>
              <a:gd name="T69" fmla="*/ 8 h 35"/>
              <a:gd name="T70" fmla="*/ 6 w 31"/>
              <a:gd name="T71" fmla="*/ 12 h 35"/>
              <a:gd name="T72" fmla="*/ 27 w 31"/>
              <a:gd name="T73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20"/>
                </a:lnTo>
                <a:lnTo>
                  <a:pt x="4" y="20"/>
                </a:lnTo>
                <a:lnTo>
                  <a:pt x="4" y="20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6" y="31"/>
                </a:lnTo>
                <a:lnTo>
                  <a:pt x="16" y="31"/>
                </a:lnTo>
                <a:lnTo>
                  <a:pt x="20" y="31"/>
                </a:lnTo>
                <a:lnTo>
                  <a:pt x="20" y="31"/>
                </a:lnTo>
                <a:lnTo>
                  <a:pt x="22" y="29"/>
                </a:lnTo>
                <a:lnTo>
                  <a:pt x="22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3" y="31"/>
                </a:lnTo>
                <a:lnTo>
                  <a:pt x="23" y="31"/>
                </a:lnTo>
                <a:lnTo>
                  <a:pt x="20" y="33"/>
                </a:lnTo>
                <a:lnTo>
                  <a:pt x="20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7" y="16"/>
                </a:moveTo>
                <a:lnTo>
                  <a:pt x="27" y="16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6"/>
                </a:lnTo>
                <a:lnTo>
                  <a:pt x="27" y="16"/>
                </a:lnTo>
                <a:lnTo>
                  <a:pt x="2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6"/>
          <p:cNvSpPr>
            <a:spLocks/>
          </p:cNvSpPr>
          <p:nvPr/>
        </p:nvSpPr>
        <p:spPr bwMode="auto">
          <a:xfrm>
            <a:off x="7367971" y="2702257"/>
            <a:ext cx="42863" cy="55562"/>
          </a:xfrm>
          <a:custGeom>
            <a:avLst/>
            <a:gdLst>
              <a:gd name="T0" fmla="*/ 14 w 27"/>
              <a:gd name="T1" fmla="*/ 35 h 35"/>
              <a:gd name="T2" fmla="*/ 6 w 27"/>
              <a:gd name="T3" fmla="*/ 33 h 35"/>
              <a:gd name="T4" fmla="*/ 2 w 27"/>
              <a:gd name="T5" fmla="*/ 27 h 35"/>
              <a:gd name="T6" fmla="*/ 8 w 27"/>
              <a:gd name="T7" fmla="*/ 29 h 35"/>
              <a:gd name="T8" fmla="*/ 14 w 27"/>
              <a:gd name="T9" fmla="*/ 31 h 35"/>
              <a:gd name="T10" fmla="*/ 19 w 27"/>
              <a:gd name="T11" fmla="*/ 29 h 35"/>
              <a:gd name="T12" fmla="*/ 21 w 27"/>
              <a:gd name="T13" fmla="*/ 27 h 35"/>
              <a:gd name="T14" fmla="*/ 23 w 27"/>
              <a:gd name="T15" fmla="*/ 25 h 35"/>
              <a:gd name="T16" fmla="*/ 21 w 27"/>
              <a:gd name="T17" fmla="*/ 23 h 35"/>
              <a:gd name="T18" fmla="*/ 19 w 27"/>
              <a:gd name="T19" fmla="*/ 21 h 35"/>
              <a:gd name="T20" fmla="*/ 17 w 27"/>
              <a:gd name="T21" fmla="*/ 20 h 35"/>
              <a:gd name="T22" fmla="*/ 14 w 27"/>
              <a:gd name="T23" fmla="*/ 20 h 35"/>
              <a:gd name="T24" fmla="*/ 8 w 27"/>
              <a:gd name="T25" fmla="*/ 18 h 35"/>
              <a:gd name="T26" fmla="*/ 4 w 27"/>
              <a:gd name="T27" fmla="*/ 16 h 35"/>
              <a:gd name="T28" fmla="*/ 2 w 27"/>
              <a:gd name="T29" fmla="*/ 14 h 35"/>
              <a:gd name="T30" fmla="*/ 2 w 27"/>
              <a:gd name="T31" fmla="*/ 10 h 35"/>
              <a:gd name="T32" fmla="*/ 2 w 27"/>
              <a:gd name="T33" fmla="*/ 6 h 35"/>
              <a:gd name="T34" fmla="*/ 6 w 27"/>
              <a:gd name="T35" fmla="*/ 4 h 35"/>
              <a:gd name="T36" fmla="*/ 10 w 27"/>
              <a:gd name="T37" fmla="*/ 2 h 35"/>
              <a:gd name="T38" fmla="*/ 14 w 27"/>
              <a:gd name="T39" fmla="*/ 0 h 35"/>
              <a:gd name="T40" fmla="*/ 21 w 27"/>
              <a:gd name="T41" fmla="*/ 2 h 35"/>
              <a:gd name="T42" fmla="*/ 23 w 27"/>
              <a:gd name="T43" fmla="*/ 8 h 35"/>
              <a:gd name="T44" fmla="*/ 19 w 27"/>
              <a:gd name="T45" fmla="*/ 4 h 35"/>
              <a:gd name="T46" fmla="*/ 14 w 27"/>
              <a:gd name="T47" fmla="*/ 4 h 35"/>
              <a:gd name="T48" fmla="*/ 12 w 27"/>
              <a:gd name="T49" fmla="*/ 4 h 35"/>
              <a:gd name="T50" fmla="*/ 8 w 27"/>
              <a:gd name="T51" fmla="*/ 6 h 35"/>
              <a:gd name="T52" fmla="*/ 6 w 27"/>
              <a:gd name="T53" fmla="*/ 8 h 35"/>
              <a:gd name="T54" fmla="*/ 6 w 27"/>
              <a:gd name="T55" fmla="*/ 10 h 35"/>
              <a:gd name="T56" fmla="*/ 6 w 27"/>
              <a:gd name="T57" fmla="*/ 12 h 35"/>
              <a:gd name="T58" fmla="*/ 8 w 27"/>
              <a:gd name="T59" fmla="*/ 14 h 35"/>
              <a:gd name="T60" fmla="*/ 10 w 27"/>
              <a:gd name="T61" fmla="*/ 14 h 35"/>
              <a:gd name="T62" fmla="*/ 14 w 27"/>
              <a:gd name="T63" fmla="*/ 16 h 35"/>
              <a:gd name="T64" fmla="*/ 19 w 27"/>
              <a:gd name="T65" fmla="*/ 18 h 35"/>
              <a:gd name="T66" fmla="*/ 23 w 27"/>
              <a:gd name="T67" fmla="*/ 20 h 35"/>
              <a:gd name="T68" fmla="*/ 25 w 27"/>
              <a:gd name="T69" fmla="*/ 21 h 35"/>
              <a:gd name="T70" fmla="*/ 27 w 27"/>
              <a:gd name="T71" fmla="*/ 25 h 35"/>
              <a:gd name="T72" fmla="*/ 25 w 27"/>
              <a:gd name="T73" fmla="*/ 29 h 35"/>
              <a:gd name="T74" fmla="*/ 23 w 27"/>
              <a:gd name="T75" fmla="*/ 31 h 35"/>
              <a:gd name="T76" fmla="*/ 14 w 27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5">
                <a:moveTo>
                  <a:pt x="14" y="35"/>
                </a:moveTo>
                <a:lnTo>
                  <a:pt x="14" y="35"/>
                </a:lnTo>
                <a:lnTo>
                  <a:pt x="6" y="33"/>
                </a:lnTo>
                <a:lnTo>
                  <a:pt x="6" y="33"/>
                </a:lnTo>
                <a:lnTo>
                  <a:pt x="0" y="29"/>
                </a:lnTo>
                <a:lnTo>
                  <a:pt x="2" y="27"/>
                </a:lnTo>
                <a:lnTo>
                  <a:pt x="2" y="27"/>
                </a:lnTo>
                <a:lnTo>
                  <a:pt x="8" y="29"/>
                </a:lnTo>
                <a:lnTo>
                  <a:pt x="8" y="29"/>
                </a:lnTo>
                <a:lnTo>
                  <a:pt x="14" y="31"/>
                </a:lnTo>
                <a:lnTo>
                  <a:pt x="14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3" y="25"/>
                </a:lnTo>
                <a:lnTo>
                  <a:pt x="23" y="25"/>
                </a:lnTo>
                <a:lnTo>
                  <a:pt x="21" y="23"/>
                </a:lnTo>
                <a:lnTo>
                  <a:pt x="21" y="23"/>
                </a:lnTo>
                <a:lnTo>
                  <a:pt x="19" y="21"/>
                </a:lnTo>
                <a:lnTo>
                  <a:pt x="19" y="21"/>
                </a:lnTo>
                <a:lnTo>
                  <a:pt x="17" y="20"/>
                </a:lnTo>
                <a:lnTo>
                  <a:pt x="17" y="20"/>
                </a:lnTo>
                <a:lnTo>
                  <a:pt x="14" y="20"/>
                </a:lnTo>
                <a:lnTo>
                  <a:pt x="14" y="20"/>
                </a:lnTo>
                <a:lnTo>
                  <a:pt x="8" y="18"/>
                </a:lnTo>
                <a:lnTo>
                  <a:pt x="8" y="18"/>
                </a:lnTo>
                <a:lnTo>
                  <a:pt x="4" y="16"/>
                </a:lnTo>
                <a:lnTo>
                  <a:pt x="4" y="16"/>
                </a:lnTo>
                <a:lnTo>
                  <a:pt x="2" y="14"/>
                </a:lnTo>
                <a:lnTo>
                  <a:pt x="2" y="14"/>
                </a:lnTo>
                <a:lnTo>
                  <a:pt x="2" y="10"/>
                </a:lnTo>
                <a:lnTo>
                  <a:pt x="2" y="10"/>
                </a:lnTo>
                <a:lnTo>
                  <a:pt x="2" y="6"/>
                </a:lnTo>
                <a:lnTo>
                  <a:pt x="2" y="6"/>
                </a:lnTo>
                <a:lnTo>
                  <a:pt x="6" y="4"/>
                </a:lnTo>
                <a:lnTo>
                  <a:pt x="6" y="4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6"/>
                </a:lnTo>
                <a:lnTo>
                  <a:pt x="23" y="8"/>
                </a:lnTo>
                <a:lnTo>
                  <a:pt x="23" y="8"/>
                </a:lnTo>
                <a:lnTo>
                  <a:pt x="19" y="4"/>
                </a:lnTo>
                <a:lnTo>
                  <a:pt x="19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6" y="12"/>
                </a:lnTo>
                <a:lnTo>
                  <a:pt x="6" y="12"/>
                </a:lnTo>
                <a:lnTo>
                  <a:pt x="8" y="14"/>
                </a:lnTo>
                <a:lnTo>
                  <a:pt x="8" y="14"/>
                </a:lnTo>
                <a:lnTo>
                  <a:pt x="10" y="14"/>
                </a:lnTo>
                <a:lnTo>
                  <a:pt x="10" y="14"/>
                </a:lnTo>
                <a:lnTo>
                  <a:pt x="14" y="16"/>
                </a:lnTo>
                <a:lnTo>
                  <a:pt x="14" y="16"/>
                </a:lnTo>
                <a:lnTo>
                  <a:pt x="19" y="18"/>
                </a:lnTo>
                <a:lnTo>
                  <a:pt x="19" y="18"/>
                </a:lnTo>
                <a:lnTo>
                  <a:pt x="23" y="20"/>
                </a:lnTo>
                <a:lnTo>
                  <a:pt x="23" y="20"/>
                </a:lnTo>
                <a:lnTo>
                  <a:pt x="25" y="21"/>
                </a:lnTo>
                <a:lnTo>
                  <a:pt x="25" y="21"/>
                </a:lnTo>
                <a:lnTo>
                  <a:pt x="27" y="25"/>
                </a:lnTo>
                <a:lnTo>
                  <a:pt x="27" y="25"/>
                </a:lnTo>
                <a:lnTo>
                  <a:pt x="25" y="29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4" y="35"/>
                </a:lnTo>
                <a:lnTo>
                  <a:pt x="14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97"/>
          <p:cNvSpPr>
            <a:spLocks noEditPoints="1"/>
          </p:cNvSpPr>
          <p:nvPr/>
        </p:nvSpPr>
        <p:spPr bwMode="auto">
          <a:xfrm>
            <a:off x="7417184" y="2702257"/>
            <a:ext cx="52388" cy="74612"/>
          </a:xfrm>
          <a:custGeom>
            <a:avLst/>
            <a:gdLst>
              <a:gd name="T0" fmla="*/ 15 w 33"/>
              <a:gd name="T1" fmla="*/ 35 h 47"/>
              <a:gd name="T2" fmla="*/ 10 w 33"/>
              <a:gd name="T3" fmla="*/ 33 h 47"/>
              <a:gd name="T4" fmla="*/ 4 w 33"/>
              <a:gd name="T5" fmla="*/ 29 h 47"/>
              <a:gd name="T6" fmla="*/ 2 w 33"/>
              <a:gd name="T7" fmla="*/ 23 h 47"/>
              <a:gd name="T8" fmla="*/ 0 w 33"/>
              <a:gd name="T9" fmla="*/ 18 h 47"/>
              <a:gd name="T10" fmla="*/ 2 w 33"/>
              <a:gd name="T11" fmla="*/ 12 h 47"/>
              <a:gd name="T12" fmla="*/ 4 w 33"/>
              <a:gd name="T13" fmla="*/ 6 h 47"/>
              <a:gd name="T14" fmla="*/ 10 w 33"/>
              <a:gd name="T15" fmla="*/ 2 h 47"/>
              <a:gd name="T16" fmla="*/ 15 w 33"/>
              <a:gd name="T17" fmla="*/ 0 h 47"/>
              <a:gd name="T18" fmla="*/ 19 w 33"/>
              <a:gd name="T19" fmla="*/ 2 h 47"/>
              <a:gd name="T20" fmla="*/ 23 w 33"/>
              <a:gd name="T21" fmla="*/ 2 h 47"/>
              <a:gd name="T22" fmla="*/ 25 w 33"/>
              <a:gd name="T23" fmla="*/ 4 h 47"/>
              <a:gd name="T24" fmla="*/ 27 w 33"/>
              <a:gd name="T25" fmla="*/ 2 h 47"/>
              <a:gd name="T26" fmla="*/ 31 w 33"/>
              <a:gd name="T27" fmla="*/ 41 h 47"/>
              <a:gd name="T28" fmla="*/ 33 w 33"/>
              <a:gd name="T29" fmla="*/ 43 h 47"/>
              <a:gd name="T30" fmla="*/ 33 w 33"/>
              <a:gd name="T31" fmla="*/ 47 h 47"/>
              <a:gd name="T32" fmla="*/ 31 w 33"/>
              <a:gd name="T33" fmla="*/ 47 h 47"/>
              <a:gd name="T34" fmla="*/ 31 w 33"/>
              <a:gd name="T35" fmla="*/ 47 h 47"/>
              <a:gd name="T36" fmla="*/ 29 w 33"/>
              <a:gd name="T37" fmla="*/ 47 h 47"/>
              <a:gd name="T38" fmla="*/ 27 w 33"/>
              <a:gd name="T39" fmla="*/ 27 h 47"/>
              <a:gd name="T40" fmla="*/ 21 w 33"/>
              <a:gd name="T41" fmla="*/ 33 h 47"/>
              <a:gd name="T42" fmla="*/ 15 w 33"/>
              <a:gd name="T43" fmla="*/ 35 h 47"/>
              <a:gd name="T44" fmla="*/ 15 w 33"/>
              <a:gd name="T45" fmla="*/ 31 h 47"/>
              <a:gd name="T46" fmla="*/ 19 w 33"/>
              <a:gd name="T47" fmla="*/ 29 h 47"/>
              <a:gd name="T48" fmla="*/ 23 w 33"/>
              <a:gd name="T49" fmla="*/ 29 h 47"/>
              <a:gd name="T50" fmla="*/ 25 w 33"/>
              <a:gd name="T51" fmla="*/ 25 h 47"/>
              <a:gd name="T52" fmla="*/ 27 w 33"/>
              <a:gd name="T53" fmla="*/ 23 h 47"/>
              <a:gd name="T54" fmla="*/ 27 w 33"/>
              <a:gd name="T55" fmla="*/ 14 h 47"/>
              <a:gd name="T56" fmla="*/ 25 w 33"/>
              <a:gd name="T57" fmla="*/ 10 h 47"/>
              <a:gd name="T58" fmla="*/ 23 w 33"/>
              <a:gd name="T59" fmla="*/ 8 h 47"/>
              <a:gd name="T60" fmla="*/ 19 w 33"/>
              <a:gd name="T61" fmla="*/ 6 h 47"/>
              <a:gd name="T62" fmla="*/ 15 w 33"/>
              <a:gd name="T63" fmla="*/ 4 h 47"/>
              <a:gd name="T64" fmla="*/ 12 w 33"/>
              <a:gd name="T65" fmla="*/ 6 h 47"/>
              <a:gd name="T66" fmla="*/ 8 w 33"/>
              <a:gd name="T67" fmla="*/ 8 h 47"/>
              <a:gd name="T68" fmla="*/ 6 w 33"/>
              <a:gd name="T69" fmla="*/ 14 h 47"/>
              <a:gd name="T70" fmla="*/ 4 w 33"/>
              <a:gd name="T71" fmla="*/ 18 h 47"/>
              <a:gd name="T72" fmla="*/ 6 w 33"/>
              <a:gd name="T73" fmla="*/ 23 h 47"/>
              <a:gd name="T74" fmla="*/ 8 w 33"/>
              <a:gd name="T75" fmla="*/ 27 h 47"/>
              <a:gd name="T76" fmla="*/ 12 w 33"/>
              <a:gd name="T77" fmla="*/ 29 h 47"/>
              <a:gd name="T78" fmla="*/ 15 w 33"/>
              <a:gd name="T79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47">
                <a:moveTo>
                  <a:pt x="15" y="35"/>
                </a:moveTo>
                <a:lnTo>
                  <a:pt x="15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5" y="0"/>
                </a:lnTo>
                <a:lnTo>
                  <a:pt x="15" y="0"/>
                </a:lnTo>
                <a:lnTo>
                  <a:pt x="19" y="2"/>
                </a:lnTo>
                <a:lnTo>
                  <a:pt x="19" y="2"/>
                </a:lnTo>
                <a:lnTo>
                  <a:pt x="23" y="2"/>
                </a:lnTo>
                <a:lnTo>
                  <a:pt x="23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2"/>
                </a:lnTo>
                <a:lnTo>
                  <a:pt x="31" y="2"/>
                </a:lnTo>
                <a:lnTo>
                  <a:pt x="31" y="41"/>
                </a:lnTo>
                <a:lnTo>
                  <a:pt x="31" y="41"/>
                </a:lnTo>
                <a:lnTo>
                  <a:pt x="33" y="43"/>
                </a:lnTo>
                <a:lnTo>
                  <a:pt x="33" y="47"/>
                </a:lnTo>
                <a:lnTo>
                  <a:pt x="33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29" y="47"/>
                </a:lnTo>
                <a:lnTo>
                  <a:pt x="29" y="47"/>
                </a:lnTo>
                <a:lnTo>
                  <a:pt x="27" y="43"/>
                </a:lnTo>
                <a:lnTo>
                  <a:pt x="27" y="27"/>
                </a:lnTo>
                <a:lnTo>
                  <a:pt x="27" y="27"/>
                </a:lnTo>
                <a:lnTo>
                  <a:pt x="21" y="33"/>
                </a:lnTo>
                <a:lnTo>
                  <a:pt x="21" y="33"/>
                </a:lnTo>
                <a:lnTo>
                  <a:pt x="15" y="35"/>
                </a:lnTo>
                <a:lnTo>
                  <a:pt x="15" y="35"/>
                </a:lnTo>
                <a:close/>
                <a:moveTo>
                  <a:pt x="15" y="31"/>
                </a:moveTo>
                <a:lnTo>
                  <a:pt x="15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5"/>
                </a:lnTo>
                <a:lnTo>
                  <a:pt x="25" y="25"/>
                </a:lnTo>
                <a:lnTo>
                  <a:pt x="27" y="23"/>
                </a:lnTo>
                <a:lnTo>
                  <a:pt x="27" y="14"/>
                </a:lnTo>
                <a:lnTo>
                  <a:pt x="27" y="14"/>
                </a:lnTo>
                <a:lnTo>
                  <a:pt x="25" y="10"/>
                </a:lnTo>
                <a:lnTo>
                  <a:pt x="25" y="10"/>
                </a:lnTo>
                <a:lnTo>
                  <a:pt x="23" y="8"/>
                </a:lnTo>
                <a:lnTo>
                  <a:pt x="23" y="8"/>
                </a:lnTo>
                <a:lnTo>
                  <a:pt x="19" y="6"/>
                </a:lnTo>
                <a:lnTo>
                  <a:pt x="19" y="6"/>
                </a:lnTo>
                <a:lnTo>
                  <a:pt x="15" y="4"/>
                </a:lnTo>
                <a:lnTo>
                  <a:pt x="15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4"/>
                </a:lnTo>
                <a:lnTo>
                  <a:pt x="6" y="14"/>
                </a:lnTo>
                <a:lnTo>
                  <a:pt x="4" y="18"/>
                </a:lnTo>
                <a:lnTo>
                  <a:pt x="4" y="18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5" y="31"/>
                </a:lnTo>
                <a:lnTo>
                  <a:pt x="1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98"/>
          <p:cNvSpPr>
            <a:spLocks/>
          </p:cNvSpPr>
          <p:nvPr/>
        </p:nvSpPr>
        <p:spPr bwMode="auto">
          <a:xfrm>
            <a:off x="7480684" y="2705432"/>
            <a:ext cx="46038" cy="52387"/>
          </a:xfrm>
          <a:custGeom>
            <a:avLst/>
            <a:gdLst>
              <a:gd name="T0" fmla="*/ 10 w 29"/>
              <a:gd name="T1" fmla="*/ 33 h 33"/>
              <a:gd name="T2" fmla="*/ 10 w 29"/>
              <a:gd name="T3" fmla="*/ 33 h 33"/>
              <a:gd name="T4" fmla="*/ 6 w 29"/>
              <a:gd name="T5" fmla="*/ 31 h 33"/>
              <a:gd name="T6" fmla="*/ 2 w 29"/>
              <a:gd name="T7" fmla="*/ 29 h 33"/>
              <a:gd name="T8" fmla="*/ 2 w 29"/>
              <a:gd name="T9" fmla="*/ 29 h 33"/>
              <a:gd name="T10" fmla="*/ 0 w 29"/>
              <a:gd name="T11" fmla="*/ 25 h 33"/>
              <a:gd name="T12" fmla="*/ 0 w 29"/>
              <a:gd name="T13" fmla="*/ 18 h 33"/>
              <a:gd name="T14" fmla="*/ 0 w 29"/>
              <a:gd name="T15" fmla="*/ 0 h 33"/>
              <a:gd name="T16" fmla="*/ 4 w 29"/>
              <a:gd name="T17" fmla="*/ 0 h 33"/>
              <a:gd name="T18" fmla="*/ 4 w 29"/>
              <a:gd name="T19" fmla="*/ 18 h 33"/>
              <a:gd name="T20" fmla="*/ 4 w 29"/>
              <a:gd name="T21" fmla="*/ 18 h 33"/>
              <a:gd name="T22" fmla="*/ 4 w 29"/>
              <a:gd name="T23" fmla="*/ 23 h 33"/>
              <a:gd name="T24" fmla="*/ 6 w 29"/>
              <a:gd name="T25" fmla="*/ 25 h 33"/>
              <a:gd name="T26" fmla="*/ 8 w 29"/>
              <a:gd name="T27" fmla="*/ 27 h 33"/>
              <a:gd name="T28" fmla="*/ 12 w 29"/>
              <a:gd name="T29" fmla="*/ 29 h 33"/>
              <a:gd name="T30" fmla="*/ 12 w 29"/>
              <a:gd name="T31" fmla="*/ 29 h 33"/>
              <a:gd name="T32" fmla="*/ 16 w 29"/>
              <a:gd name="T33" fmla="*/ 27 h 33"/>
              <a:gd name="T34" fmla="*/ 16 w 29"/>
              <a:gd name="T35" fmla="*/ 27 h 33"/>
              <a:gd name="T36" fmla="*/ 20 w 29"/>
              <a:gd name="T37" fmla="*/ 25 h 33"/>
              <a:gd name="T38" fmla="*/ 20 w 29"/>
              <a:gd name="T39" fmla="*/ 25 h 33"/>
              <a:gd name="T40" fmla="*/ 22 w 29"/>
              <a:gd name="T41" fmla="*/ 23 h 33"/>
              <a:gd name="T42" fmla="*/ 22 w 29"/>
              <a:gd name="T43" fmla="*/ 23 h 33"/>
              <a:gd name="T44" fmla="*/ 24 w 29"/>
              <a:gd name="T45" fmla="*/ 19 h 33"/>
              <a:gd name="T46" fmla="*/ 24 w 29"/>
              <a:gd name="T47" fmla="*/ 0 h 33"/>
              <a:gd name="T48" fmla="*/ 28 w 29"/>
              <a:gd name="T49" fmla="*/ 0 h 33"/>
              <a:gd name="T50" fmla="*/ 28 w 29"/>
              <a:gd name="T51" fmla="*/ 27 h 33"/>
              <a:gd name="T52" fmla="*/ 28 w 29"/>
              <a:gd name="T53" fmla="*/ 27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8 w 29"/>
              <a:gd name="T61" fmla="*/ 31 h 33"/>
              <a:gd name="T62" fmla="*/ 28 w 29"/>
              <a:gd name="T63" fmla="*/ 31 h 33"/>
              <a:gd name="T64" fmla="*/ 28 w 29"/>
              <a:gd name="T65" fmla="*/ 31 h 33"/>
              <a:gd name="T66" fmla="*/ 28 w 29"/>
              <a:gd name="T67" fmla="*/ 31 h 33"/>
              <a:gd name="T68" fmla="*/ 26 w 29"/>
              <a:gd name="T69" fmla="*/ 31 h 33"/>
              <a:gd name="T70" fmla="*/ 26 w 29"/>
              <a:gd name="T71" fmla="*/ 31 h 33"/>
              <a:gd name="T72" fmla="*/ 24 w 29"/>
              <a:gd name="T73" fmla="*/ 27 h 33"/>
              <a:gd name="T74" fmla="*/ 24 w 29"/>
              <a:gd name="T75" fmla="*/ 25 h 33"/>
              <a:gd name="T76" fmla="*/ 24 w 29"/>
              <a:gd name="T77" fmla="*/ 25 h 33"/>
              <a:gd name="T78" fmla="*/ 18 w 29"/>
              <a:gd name="T79" fmla="*/ 31 h 33"/>
              <a:gd name="T80" fmla="*/ 18 w 29"/>
              <a:gd name="T81" fmla="*/ 31 h 33"/>
              <a:gd name="T82" fmla="*/ 10 w 29"/>
              <a:gd name="T83" fmla="*/ 33 h 33"/>
              <a:gd name="T84" fmla="*/ 10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0" y="33"/>
                </a:moveTo>
                <a:lnTo>
                  <a:pt x="10" y="33"/>
                </a:lnTo>
                <a:lnTo>
                  <a:pt x="6" y="31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18"/>
                </a:lnTo>
                <a:lnTo>
                  <a:pt x="0" y="0"/>
                </a:lnTo>
                <a:lnTo>
                  <a:pt x="4" y="0"/>
                </a:lnTo>
                <a:lnTo>
                  <a:pt x="4" y="18"/>
                </a:lnTo>
                <a:lnTo>
                  <a:pt x="4" y="18"/>
                </a:lnTo>
                <a:lnTo>
                  <a:pt x="4" y="23"/>
                </a:lnTo>
                <a:lnTo>
                  <a:pt x="6" y="25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27"/>
                </a:lnTo>
                <a:lnTo>
                  <a:pt x="16" y="27"/>
                </a:lnTo>
                <a:lnTo>
                  <a:pt x="20" y="25"/>
                </a:lnTo>
                <a:lnTo>
                  <a:pt x="20" y="25"/>
                </a:lnTo>
                <a:lnTo>
                  <a:pt x="22" y="23"/>
                </a:lnTo>
                <a:lnTo>
                  <a:pt x="22" y="23"/>
                </a:lnTo>
                <a:lnTo>
                  <a:pt x="24" y="19"/>
                </a:lnTo>
                <a:lnTo>
                  <a:pt x="24" y="0"/>
                </a:lnTo>
                <a:lnTo>
                  <a:pt x="28" y="0"/>
                </a:lnTo>
                <a:lnTo>
                  <a:pt x="28" y="27"/>
                </a:lnTo>
                <a:lnTo>
                  <a:pt x="28" y="27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8" y="31"/>
                </a:lnTo>
                <a:lnTo>
                  <a:pt x="28" y="31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4" y="27"/>
                </a:lnTo>
                <a:lnTo>
                  <a:pt x="24" y="25"/>
                </a:lnTo>
                <a:lnTo>
                  <a:pt x="24" y="25"/>
                </a:lnTo>
                <a:lnTo>
                  <a:pt x="18" y="31"/>
                </a:lnTo>
                <a:lnTo>
                  <a:pt x="18" y="31"/>
                </a:lnTo>
                <a:lnTo>
                  <a:pt x="10" y="33"/>
                </a:lnTo>
                <a:lnTo>
                  <a:pt x="10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99"/>
          <p:cNvSpPr>
            <a:spLocks noEditPoints="1"/>
          </p:cNvSpPr>
          <p:nvPr/>
        </p:nvSpPr>
        <p:spPr bwMode="auto">
          <a:xfrm>
            <a:off x="7536246" y="2702257"/>
            <a:ext cx="49213" cy="55562"/>
          </a:xfrm>
          <a:custGeom>
            <a:avLst/>
            <a:gdLst>
              <a:gd name="T0" fmla="*/ 16 w 31"/>
              <a:gd name="T1" fmla="*/ 35 h 35"/>
              <a:gd name="T2" fmla="*/ 10 w 31"/>
              <a:gd name="T3" fmla="*/ 33 h 35"/>
              <a:gd name="T4" fmla="*/ 4 w 31"/>
              <a:gd name="T5" fmla="*/ 29 h 35"/>
              <a:gd name="T6" fmla="*/ 2 w 31"/>
              <a:gd name="T7" fmla="*/ 23 h 35"/>
              <a:gd name="T8" fmla="*/ 0 w 31"/>
              <a:gd name="T9" fmla="*/ 18 h 35"/>
              <a:gd name="T10" fmla="*/ 2 w 31"/>
              <a:gd name="T11" fmla="*/ 12 h 35"/>
              <a:gd name="T12" fmla="*/ 4 w 31"/>
              <a:gd name="T13" fmla="*/ 6 h 35"/>
              <a:gd name="T14" fmla="*/ 10 w 31"/>
              <a:gd name="T15" fmla="*/ 2 h 35"/>
              <a:gd name="T16" fmla="*/ 16 w 31"/>
              <a:gd name="T17" fmla="*/ 0 h 35"/>
              <a:gd name="T18" fmla="*/ 23 w 31"/>
              <a:gd name="T19" fmla="*/ 2 h 35"/>
              <a:gd name="T20" fmla="*/ 27 w 31"/>
              <a:gd name="T21" fmla="*/ 6 h 35"/>
              <a:gd name="T22" fmla="*/ 31 w 31"/>
              <a:gd name="T23" fmla="*/ 12 h 35"/>
              <a:gd name="T24" fmla="*/ 31 w 31"/>
              <a:gd name="T25" fmla="*/ 18 h 35"/>
              <a:gd name="T26" fmla="*/ 31 w 31"/>
              <a:gd name="T27" fmla="*/ 18 h 35"/>
              <a:gd name="T28" fmla="*/ 4 w 31"/>
              <a:gd name="T29" fmla="*/ 20 h 35"/>
              <a:gd name="T30" fmla="*/ 6 w 31"/>
              <a:gd name="T31" fmla="*/ 23 h 35"/>
              <a:gd name="T32" fmla="*/ 8 w 31"/>
              <a:gd name="T33" fmla="*/ 27 h 35"/>
              <a:gd name="T34" fmla="*/ 12 w 31"/>
              <a:gd name="T35" fmla="*/ 31 h 35"/>
              <a:gd name="T36" fmla="*/ 16 w 31"/>
              <a:gd name="T37" fmla="*/ 31 h 35"/>
              <a:gd name="T38" fmla="*/ 20 w 31"/>
              <a:gd name="T39" fmla="*/ 31 h 35"/>
              <a:gd name="T40" fmla="*/ 21 w 31"/>
              <a:gd name="T41" fmla="*/ 29 h 35"/>
              <a:gd name="T42" fmla="*/ 25 w 31"/>
              <a:gd name="T43" fmla="*/ 27 h 35"/>
              <a:gd name="T44" fmla="*/ 25 w 31"/>
              <a:gd name="T45" fmla="*/ 25 h 35"/>
              <a:gd name="T46" fmla="*/ 29 w 31"/>
              <a:gd name="T47" fmla="*/ 27 h 35"/>
              <a:gd name="T48" fmla="*/ 27 w 31"/>
              <a:gd name="T49" fmla="*/ 29 h 35"/>
              <a:gd name="T50" fmla="*/ 25 w 31"/>
              <a:gd name="T51" fmla="*/ 31 h 35"/>
              <a:gd name="T52" fmla="*/ 21 w 31"/>
              <a:gd name="T53" fmla="*/ 33 h 35"/>
              <a:gd name="T54" fmla="*/ 16 w 31"/>
              <a:gd name="T55" fmla="*/ 35 h 35"/>
              <a:gd name="T56" fmla="*/ 27 w 31"/>
              <a:gd name="T57" fmla="*/ 16 h 35"/>
              <a:gd name="T58" fmla="*/ 27 w 31"/>
              <a:gd name="T59" fmla="*/ 12 h 35"/>
              <a:gd name="T60" fmla="*/ 23 w 31"/>
              <a:gd name="T61" fmla="*/ 8 h 35"/>
              <a:gd name="T62" fmla="*/ 21 w 31"/>
              <a:gd name="T63" fmla="*/ 6 h 35"/>
              <a:gd name="T64" fmla="*/ 16 w 31"/>
              <a:gd name="T65" fmla="*/ 4 h 35"/>
              <a:gd name="T66" fmla="*/ 12 w 31"/>
              <a:gd name="T67" fmla="*/ 6 h 35"/>
              <a:gd name="T68" fmla="*/ 8 w 31"/>
              <a:gd name="T69" fmla="*/ 8 h 35"/>
              <a:gd name="T70" fmla="*/ 6 w 31"/>
              <a:gd name="T71" fmla="*/ 12 h 35"/>
              <a:gd name="T72" fmla="*/ 27 w 31"/>
              <a:gd name="T73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20"/>
                </a:lnTo>
                <a:lnTo>
                  <a:pt x="4" y="20"/>
                </a:lnTo>
                <a:lnTo>
                  <a:pt x="4" y="20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6" y="31"/>
                </a:lnTo>
                <a:lnTo>
                  <a:pt x="16" y="31"/>
                </a:lnTo>
                <a:lnTo>
                  <a:pt x="20" y="31"/>
                </a:lnTo>
                <a:lnTo>
                  <a:pt x="20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5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7" y="16"/>
                </a:moveTo>
                <a:lnTo>
                  <a:pt x="27" y="16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21" y="6"/>
                </a:lnTo>
                <a:lnTo>
                  <a:pt x="21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6"/>
                </a:lnTo>
                <a:lnTo>
                  <a:pt x="27" y="16"/>
                </a:lnTo>
                <a:lnTo>
                  <a:pt x="2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00"/>
          <p:cNvSpPr>
            <a:spLocks noEditPoints="1"/>
          </p:cNvSpPr>
          <p:nvPr/>
        </p:nvSpPr>
        <p:spPr bwMode="auto">
          <a:xfrm>
            <a:off x="6880609" y="2819732"/>
            <a:ext cx="52388" cy="50800"/>
          </a:xfrm>
          <a:custGeom>
            <a:avLst/>
            <a:gdLst>
              <a:gd name="T0" fmla="*/ 17 w 33"/>
              <a:gd name="T1" fmla="*/ 32 h 32"/>
              <a:gd name="T2" fmla="*/ 12 w 33"/>
              <a:gd name="T3" fmla="*/ 32 h 32"/>
              <a:gd name="T4" fmla="*/ 6 w 33"/>
              <a:gd name="T5" fmla="*/ 29 h 32"/>
              <a:gd name="T6" fmla="*/ 2 w 33"/>
              <a:gd name="T7" fmla="*/ 23 h 32"/>
              <a:gd name="T8" fmla="*/ 0 w 33"/>
              <a:gd name="T9" fmla="*/ 17 h 32"/>
              <a:gd name="T10" fmla="*/ 2 w 33"/>
              <a:gd name="T11" fmla="*/ 9 h 32"/>
              <a:gd name="T12" fmla="*/ 6 w 33"/>
              <a:gd name="T13" fmla="*/ 5 h 32"/>
              <a:gd name="T14" fmla="*/ 10 w 33"/>
              <a:gd name="T15" fmla="*/ 2 h 32"/>
              <a:gd name="T16" fmla="*/ 17 w 33"/>
              <a:gd name="T17" fmla="*/ 0 h 32"/>
              <a:gd name="T18" fmla="*/ 23 w 33"/>
              <a:gd name="T19" fmla="*/ 2 h 32"/>
              <a:gd name="T20" fmla="*/ 29 w 33"/>
              <a:gd name="T21" fmla="*/ 5 h 32"/>
              <a:gd name="T22" fmla="*/ 31 w 33"/>
              <a:gd name="T23" fmla="*/ 9 h 32"/>
              <a:gd name="T24" fmla="*/ 33 w 33"/>
              <a:gd name="T25" fmla="*/ 17 h 32"/>
              <a:gd name="T26" fmla="*/ 33 w 33"/>
              <a:gd name="T27" fmla="*/ 17 h 32"/>
              <a:gd name="T28" fmla="*/ 6 w 33"/>
              <a:gd name="T29" fmla="*/ 17 h 32"/>
              <a:gd name="T30" fmla="*/ 6 w 33"/>
              <a:gd name="T31" fmla="*/ 23 h 32"/>
              <a:gd name="T32" fmla="*/ 10 w 33"/>
              <a:gd name="T33" fmla="*/ 27 h 32"/>
              <a:gd name="T34" fmla="*/ 14 w 33"/>
              <a:gd name="T35" fmla="*/ 29 h 32"/>
              <a:gd name="T36" fmla="*/ 17 w 33"/>
              <a:gd name="T37" fmla="*/ 31 h 32"/>
              <a:gd name="T38" fmla="*/ 21 w 33"/>
              <a:gd name="T39" fmla="*/ 29 h 32"/>
              <a:gd name="T40" fmla="*/ 23 w 33"/>
              <a:gd name="T41" fmla="*/ 29 h 32"/>
              <a:gd name="T42" fmla="*/ 25 w 33"/>
              <a:gd name="T43" fmla="*/ 27 h 32"/>
              <a:gd name="T44" fmla="*/ 27 w 33"/>
              <a:gd name="T45" fmla="*/ 25 h 32"/>
              <a:gd name="T46" fmla="*/ 31 w 33"/>
              <a:gd name="T47" fmla="*/ 25 h 32"/>
              <a:gd name="T48" fmla="*/ 29 w 33"/>
              <a:gd name="T49" fmla="*/ 29 h 32"/>
              <a:gd name="T50" fmla="*/ 25 w 33"/>
              <a:gd name="T51" fmla="*/ 31 h 32"/>
              <a:gd name="T52" fmla="*/ 21 w 33"/>
              <a:gd name="T53" fmla="*/ 32 h 32"/>
              <a:gd name="T54" fmla="*/ 17 w 33"/>
              <a:gd name="T55" fmla="*/ 32 h 32"/>
              <a:gd name="T56" fmla="*/ 29 w 33"/>
              <a:gd name="T57" fmla="*/ 15 h 32"/>
              <a:gd name="T58" fmla="*/ 27 w 33"/>
              <a:gd name="T59" fmla="*/ 9 h 32"/>
              <a:gd name="T60" fmla="*/ 25 w 33"/>
              <a:gd name="T61" fmla="*/ 5 h 32"/>
              <a:gd name="T62" fmla="*/ 21 w 33"/>
              <a:gd name="T63" fmla="*/ 3 h 32"/>
              <a:gd name="T64" fmla="*/ 17 w 33"/>
              <a:gd name="T65" fmla="*/ 3 h 32"/>
              <a:gd name="T66" fmla="*/ 14 w 33"/>
              <a:gd name="T67" fmla="*/ 3 h 32"/>
              <a:gd name="T68" fmla="*/ 10 w 33"/>
              <a:gd name="T69" fmla="*/ 5 h 32"/>
              <a:gd name="T70" fmla="*/ 6 w 33"/>
              <a:gd name="T71" fmla="*/ 9 h 32"/>
              <a:gd name="T72" fmla="*/ 29 w 33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2">
                <a:moveTo>
                  <a:pt x="17" y="32"/>
                </a:moveTo>
                <a:lnTo>
                  <a:pt x="17" y="32"/>
                </a:lnTo>
                <a:lnTo>
                  <a:pt x="12" y="32"/>
                </a:lnTo>
                <a:lnTo>
                  <a:pt x="12" y="32"/>
                </a:lnTo>
                <a:lnTo>
                  <a:pt x="6" y="29"/>
                </a:lnTo>
                <a:lnTo>
                  <a:pt x="6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6" y="5"/>
                </a:lnTo>
                <a:lnTo>
                  <a:pt x="6" y="5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5"/>
                </a:lnTo>
                <a:lnTo>
                  <a:pt x="29" y="5"/>
                </a:lnTo>
                <a:lnTo>
                  <a:pt x="31" y="9"/>
                </a:lnTo>
                <a:lnTo>
                  <a:pt x="31" y="9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6" y="17"/>
                </a:lnTo>
                <a:lnTo>
                  <a:pt x="6" y="17"/>
                </a:lnTo>
                <a:lnTo>
                  <a:pt x="6" y="23"/>
                </a:lnTo>
                <a:lnTo>
                  <a:pt x="6" y="23"/>
                </a:lnTo>
                <a:lnTo>
                  <a:pt x="10" y="27"/>
                </a:lnTo>
                <a:lnTo>
                  <a:pt x="10" y="27"/>
                </a:lnTo>
                <a:lnTo>
                  <a:pt x="14" y="29"/>
                </a:lnTo>
                <a:lnTo>
                  <a:pt x="14" y="29"/>
                </a:lnTo>
                <a:lnTo>
                  <a:pt x="17" y="31"/>
                </a:lnTo>
                <a:lnTo>
                  <a:pt x="17" y="31"/>
                </a:lnTo>
                <a:lnTo>
                  <a:pt x="21" y="29"/>
                </a:lnTo>
                <a:lnTo>
                  <a:pt x="21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31" y="25"/>
                </a:lnTo>
                <a:lnTo>
                  <a:pt x="31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1" y="32"/>
                </a:lnTo>
                <a:lnTo>
                  <a:pt x="21" y="32"/>
                </a:lnTo>
                <a:lnTo>
                  <a:pt x="17" y="32"/>
                </a:lnTo>
                <a:lnTo>
                  <a:pt x="17" y="32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5"/>
                </a:lnTo>
                <a:lnTo>
                  <a:pt x="25" y="5"/>
                </a:lnTo>
                <a:lnTo>
                  <a:pt x="21" y="3"/>
                </a:lnTo>
                <a:lnTo>
                  <a:pt x="21" y="3"/>
                </a:lnTo>
                <a:lnTo>
                  <a:pt x="17" y="3"/>
                </a:lnTo>
                <a:lnTo>
                  <a:pt x="17" y="3"/>
                </a:lnTo>
                <a:lnTo>
                  <a:pt x="14" y="3"/>
                </a:lnTo>
                <a:lnTo>
                  <a:pt x="14" y="3"/>
                </a:lnTo>
                <a:lnTo>
                  <a:pt x="10" y="5"/>
                </a:lnTo>
                <a:lnTo>
                  <a:pt x="10" y="5"/>
                </a:lnTo>
                <a:lnTo>
                  <a:pt x="6" y="9"/>
                </a:lnTo>
                <a:lnTo>
                  <a:pt x="6" y="9"/>
                </a:lnTo>
                <a:lnTo>
                  <a:pt x="6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1"/>
          <p:cNvSpPr>
            <a:spLocks noEditPoints="1"/>
          </p:cNvSpPr>
          <p:nvPr/>
        </p:nvSpPr>
        <p:spPr bwMode="auto">
          <a:xfrm>
            <a:off x="6939346" y="2819732"/>
            <a:ext cx="49213" cy="73025"/>
          </a:xfrm>
          <a:custGeom>
            <a:avLst/>
            <a:gdLst>
              <a:gd name="T0" fmla="*/ 15 w 31"/>
              <a:gd name="T1" fmla="*/ 32 h 46"/>
              <a:gd name="T2" fmla="*/ 9 w 31"/>
              <a:gd name="T3" fmla="*/ 31 h 46"/>
              <a:gd name="T4" fmla="*/ 5 w 31"/>
              <a:gd name="T5" fmla="*/ 29 h 46"/>
              <a:gd name="T6" fmla="*/ 2 w 31"/>
              <a:gd name="T7" fmla="*/ 23 h 46"/>
              <a:gd name="T8" fmla="*/ 0 w 31"/>
              <a:gd name="T9" fmla="*/ 17 h 46"/>
              <a:gd name="T10" fmla="*/ 2 w 31"/>
              <a:gd name="T11" fmla="*/ 9 h 46"/>
              <a:gd name="T12" fmla="*/ 4 w 31"/>
              <a:gd name="T13" fmla="*/ 5 h 46"/>
              <a:gd name="T14" fmla="*/ 9 w 31"/>
              <a:gd name="T15" fmla="*/ 2 h 46"/>
              <a:gd name="T16" fmla="*/ 15 w 31"/>
              <a:gd name="T17" fmla="*/ 0 h 46"/>
              <a:gd name="T18" fmla="*/ 23 w 31"/>
              <a:gd name="T19" fmla="*/ 2 h 46"/>
              <a:gd name="T20" fmla="*/ 29 w 31"/>
              <a:gd name="T21" fmla="*/ 0 h 46"/>
              <a:gd name="T22" fmla="*/ 31 w 31"/>
              <a:gd name="T23" fmla="*/ 32 h 46"/>
              <a:gd name="T24" fmla="*/ 31 w 31"/>
              <a:gd name="T25" fmla="*/ 38 h 46"/>
              <a:gd name="T26" fmla="*/ 27 w 31"/>
              <a:gd name="T27" fmla="*/ 42 h 46"/>
              <a:gd name="T28" fmla="*/ 21 w 31"/>
              <a:gd name="T29" fmla="*/ 46 h 46"/>
              <a:gd name="T30" fmla="*/ 15 w 31"/>
              <a:gd name="T31" fmla="*/ 46 h 46"/>
              <a:gd name="T32" fmla="*/ 11 w 31"/>
              <a:gd name="T33" fmla="*/ 46 h 46"/>
              <a:gd name="T34" fmla="*/ 7 w 31"/>
              <a:gd name="T35" fmla="*/ 44 h 46"/>
              <a:gd name="T36" fmla="*/ 4 w 31"/>
              <a:gd name="T37" fmla="*/ 36 h 46"/>
              <a:gd name="T38" fmla="*/ 9 w 31"/>
              <a:gd name="T39" fmla="*/ 42 h 46"/>
              <a:gd name="T40" fmla="*/ 15 w 31"/>
              <a:gd name="T41" fmla="*/ 42 h 46"/>
              <a:gd name="T42" fmla="*/ 21 w 31"/>
              <a:gd name="T43" fmla="*/ 42 h 46"/>
              <a:gd name="T44" fmla="*/ 25 w 31"/>
              <a:gd name="T45" fmla="*/ 40 h 46"/>
              <a:gd name="T46" fmla="*/ 27 w 31"/>
              <a:gd name="T47" fmla="*/ 36 h 46"/>
              <a:gd name="T48" fmla="*/ 27 w 31"/>
              <a:gd name="T49" fmla="*/ 32 h 46"/>
              <a:gd name="T50" fmla="*/ 27 w 31"/>
              <a:gd name="T51" fmla="*/ 27 h 46"/>
              <a:gd name="T52" fmla="*/ 23 w 31"/>
              <a:gd name="T53" fmla="*/ 31 h 46"/>
              <a:gd name="T54" fmla="*/ 15 w 31"/>
              <a:gd name="T55" fmla="*/ 32 h 46"/>
              <a:gd name="T56" fmla="*/ 17 w 31"/>
              <a:gd name="T57" fmla="*/ 29 h 46"/>
              <a:gd name="T58" fmla="*/ 21 w 31"/>
              <a:gd name="T59" fmla="*/ 29 h 46"/>
              <a:gd name="T60" fmla="*/ 23 w 31"/>
              <a:gd name="T61" fmla="*/ 27 h 46"/>
              <a:gd name="T62" fmla="*/ 27 w 31"/>
              <a:gd name="T63" fmla="*/ 25 h 46"/>
              <a:gd name="T64" fmla="*/ 27 w 31"/>
              <a:gd name="T65" fmla="*/ 11 h 46"/>
              <a:gd name="T66" fmla="*/ 25 w 31"/>
              <a:gd name="T67" fmla="*/ 7 h 46"/>
              <a:gd name="T68" fmla="*/ 23 w 31"/>
              <a:gd name="T69" fmla="*/ 5 h 46"/>
              <a:gd name="T70" fmla="*/ 19 w 31"/>
              <a:gd name="T71" fmla="*/ 3 h 46"/>
              <a:gd name="T72" fmla="*/ 17 w 31"/>
              <a:gd name="T73" fmla="*/ 3 h 46"/>
              <a:gd name="T74" fmla="*/ 11 w 31"/>
              <a:gd name="T75" fmla="*/ 5 h 46"/>
              <a:gd name="T76" fmla="*/ 7 w 31"/>
              <a:gd name="T77" fmla="*/ 7 h 46"/>
              <a:gd name="T78" fmla="*/ 5 w 31"/>
              <a:gd name="T79" fmla="*/ 11 h 46"/>
              <a:gd name="T80" fmla="*/ 5 w 31"/>
              <a:gd name="T81" fmla="*/ 17 h 46"/>
              <a:gd name="T82" fmla="*/ 5 w 31"/>
              <a:gd name="T83" fmla="*/ 21 h 46"/>
              <a:gd name="T84" fmla="*/ 7 w 31"/>
              <a:gd name="T85" fmla="*/ 25 h 46"/>
              <a:gd name="T86" fmla="*/ 11 w 31"/>
              <a:gd name="T87" fmla="*/ 29 h 46"/>
              <a:gd name="T88" fmla="*/ 17 w 31"/>
              <a:gd name="T89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" h="46">
                <a:moveTo>
                  <a:pt x="15" y="32"/>
                </a:moveTo>
                <a:lnTo>
                  <a:pt x="15" y="32"/>
                </a:lnTo>
                <a:lnTo>
                  <a:pt x="9" y="31"/>
                </a:lnTo>
                <a:lnTo>
                  <a:pt x="9" y="31"/>
                </a:lnTo>
                <a:lnTo>
                  <a:pt x="5" y="29"/>
                </a:lnTo>
                <a:lnTo>
                  <a:pt x="5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9" y="7"/>
                </a:lnTo>
                <a:lnTo>
                  <a:pt x="29" y="0"/>
                </a:lnTo>
                <a:lnTo>
                  <a:pt x="31" y="0"/>
                </a:lnTo>
                <a:lnTo>
                  <a:pt x="31" y="32"/>
                </a:lnTo>
                <a:lnTo>
                  <a:pt x="31" y="32"/>
                </a:lnTo>
                <a:lnTo>
                  <a:pt x="31" y="38"/>
                </a:lnTo>
                <a:lnTo>
                  <a:pt x="31" y="38"/>
                </a:lnTo>
                <a:lnTo>
                  <a:pt x="27" y="42"/>
                </a:lnTo>
                <a:lnTo>
                  <a:pt x="27" y="42"/>
                </a:lnTo>
                <a:lnTo>
                  <a:pt x="21" y="46"/>
                </a:lnTo>
                <a:lnTo>
                  <a:pt x="21" y="46"/>
                </a:lnTo>
                <a:lnTo>
                  <a:pt x="15" y="46"/>
                </a:lnTo>
                <a:lnTo>
                  <a:pt x="15" y="46"/>
                </a:lnTo>
                <a:lnTo>
                  <a:pt x="11" y="46"/>
                </a:lnTo>
                <a:lnTo>
                  <a:pt x="7" y="44"/>
                </a:lnTo>
                <a:lnTo>
                  <a:pt x="7" y="44"/>
                </a:lnTo>
                <a:lnTo>
                  <a:pt x="2" y="38"/>
                </a:lnTo>
                <a:lnTo>
                  <a:pt x="4" y="36"/>
                </a:lnTo>
                <a:lnTo>
                  <a:pt x="4" y="36"/>
                </a:lnTo>
                <a:lnTo>
                  <a:pt x="9" y="42"/>
                </a:lnTo>
                <a:lnTo>
                  <a:pt x="9" y="42"/>
                </a:lnTo>
                <a:lnTo>
                  <a:pt x="15" y="42"/>
                </a:lnTo>
                <a:lnTo>
                  <a:pt x="15" y="42"/>
                </a:lnTo>
                <a:lnTo>
                  <a:pt x="21" y="42"/>
                </a:lnTo>
                <a:lnTo>
                  <a:pt x="21" y="42"/>
                </a:lnTo>
                <a:lnTo>
                  <a:pt x="25" y="40"/>
                </a:lnTo>
                <a:lnTo>
                  <a:pt x="25" y="40"/>
                </a:lnTo>
                <a:lnTo>
                  <a:pt x="27" y="36"/>
                </a:lnTo>
                <a:lnTo>
                  <a:pt x="27" y="36"/>
                </a:lnTo>
                <a:lnTo>
                  <a:pt x="27" y="32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17" y="29"/>
                </a:moveTo>
                <a:lnTo>
                  <a:pt x="17" y="29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7" y="25"/>
                </a:lnTo>
                <a:lnTo>
                  <a:pt x="27" y="25"/>
                </a:lnTo>
                <a:lnTo>
                  <a:pt x="27" y="21"/>
                </a:lnTo>
                <a:lnTo>
                  <a:pt x="27" y="11"/>
                </a:lnTo>
                <a:lnTo>
                  <a:pt x="27" y="11"/>
                </a:lnTo>
                <a:lnTo>
                  <a:pt x="25" y="7"/>
                </a:lnTo>
                <a:lnTo>
                  <a:pt x="25" y="7"/>
                </a:lnTo>
                <a:lnTo>
                  <a:pt x="23" y="5"/>
                </a:lnTo>
                <a:lnTo>
                  <a:pt x="23" y="5"/>
                </a:lnTo>
                <a:lnTo>
                  <a:pt x="19" y="3"/>
                </a:lnTo>
                <a:lnTo>
                  <a:pt x="19" y="3"/>
                </a:lnTo>
                <a:lnTo>
                  <a:pt x="17" y="3"/>
                </a:lnTo>
                <a:lnTo>
                  <a:pt x="17" y="3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1" y="29"/>
                </a:ln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02"/>
          <p:cNvSpPr>
            <a:spLocks noEditPoints="1"/>
          </p:cNvSpPr>
          <p:nvPr/>
        </p:nvSpPr>
        <p:spPr bwMode="auto">
          <a:xfrm>
            <a:off x="6999671" y="2819732"/>
            <a:ext cx="52388" cy="50800"/>
          </a:xfrm>
          <a:custGeom>
            <a:avLst/>
            <a:gdLst>
              <a:gd name="T0" fmla="*/ 16 w 33"/>
              <a:gd name="T1" fmla="*/ 32 h 32"/>
              <a:gd name="T2" fmla="*/ 10 w 33"/>
              <a:gd name="T3" fmla="*/ 32 h 32"/>
              <a:gd name="T4" fmla="*/ 4 w 33"/>
              <a:gd name="T5" fmla="*/ 29 h 32"/>
              <a:gd name="T6" fmla="*/ 2 w 33"/>
              <a:gd name="T7" fmla="*/ 23 h 32"/>
              <a:gd name="T8" fmla="*/ 0 w 33"/>
              <a:gd name="T9" fmla="*/ 17 h 32"/>
              <a:gd name="T10" fmla="*/ 2 w 33"/>
              <a:gd name="T11" fmla="*/ 9 h 32"/>
              <a:gd name="T12" fmla="*/ 4 w 33"/>
              <a:gd name="T13" fmla="*/ 5 h 32"/>
              <a:gd name="T14" fmla="*/ 10 w 33"/>
              <a:gd name="T15" fmla="*/ 2 h 32"/>
              <a:gd name="T16" fmla="*/ 16 w 33"/>
              <a:gd name="T17" fmla="*/ 0 h 32"/>
              <a:gd name="T18" fmla="*/ 23 w 33"/>
              <a:gd name="T19" fmla="*/ 2 h 32"/>
              <a:gd name="T20" fmla="*/ 27 w 33"/>
              <a:gd name="T21" fmla="*/ 5 h 32"/>
              <a:gd name="T22" fmla="*/ 31 w 33"/>
              <a:gd name="T23" fmla="*/ 9 h 32"/>
              <a:gd name="T24" fmla="*/ 33 w 33"/>
              <a:gd name="T25" fmla="*/ 17 h 32"/>
              <a:gd name="T26" fmla="*/ 33 w 33"/>
              <a:gd name="T27" fmla="*/ 17 h 32"/>
              <a:gd name="T28" fmla="*/ 4 w 33"/>
              <a:gd name="T29" fmla="*/ 17 h 32"/>
              <a:gd name="T30" fmla="*/ 6 w 33"/>
              <a:gd name="T31" fmla="*/ 23 h 32"/>
              <a:gd name="T32" fmla="*/ 8 w 33"/>
              <a:gd name="T33" fmla="*/ 27 h 32"/>
              <a:gd name="T34" fmla="*/ 12 w 33"/>
              <a:gd name="T35" fmla="*/ 29 h 32"/>
              <a:gd name="T36" fmla="*/ 18 w 33"/>
              <a:gd name="T37" fmla="*/ 31 h 32"/>
              <a:gd name="T38" fmla="*/ 20 w 33"/>
              <a:gd name="T39" fmla="*/ 29 h 32"/>
              <a:gd name="T40" fmla="*/ 23 w 33"/>
              <a:gd name="T41" fmla="*/ 29 h 32"/>
              <a:gd name="T42" fmla="*/ 25 w 33"/>
              <a:gd name="T43" fmla="*/ 27 h 32"/>
              <a:gd name="T44" fmla="*/ 27 w 33"/>
              <a:gd name="T45" fmla="*/ 25 h 32"/>
              <a:gd name="T46" fmla="*/ 31 w 33"/>
              <a:gd name="T47" fmla="*/ 25 h 32"/>
              <a:gd name="T48" fmla="*/ 29 w 33"/>
              <a:gd name="T49" fmla="*/ 29 h 32"/>
              <a:gd name="T50" fmla="*/ 25 w 33"/>
              <a:gd name="T51" fmla="*/ 31 h 32"/>
              <a:gd name="T52" fmla="*/ 22 w 33"/>
              <a:gd name="T53" fmla="*/ 32 h 32"/>
              <a:gd name="T54" fmla="*/ 16 w 33"/>
              <a:gd name="T55" fmla="*/ 32 h 32"/>
              <a:gd name="T56" fmla="*/ 29 w 33"/>
              <a:gd name="T57" fmla="*/ 15 h 32"/>
              <a:gd name="T58" fmla="*/ 27 w 33"/>
              <a:gd name="T59" fmla="*/ 9 h 32"/>
              <a:gd name="T60" fmla="*/ 25 w 33"/>
              <a:gd name="T61" fmla="*/ 5 h 32"/>
              <a:gd name="T62" fmla="*/ 22 w 33"/>
              <a:gd name="T63" fmla="*/ 3 h 32"/>
              <a:gd name="T64" fmla="*/ 16 w 33"/>
              <a:gd name="T65" fmla="*/ 3 h 32"/>
              <a:gd name="T66" fmla="*/ 12 w 33"/>
              <a:gd name="T67" fmla="*/ 3 h 32"/>
              <a:gd name="T68" fmla="*/ 8 w 33"/>
              <a:gd name="T69" fmla="*/ 5 h 32"/>
              <a:gd name="T70" fmla="*/ 6 w 33"/>
              <a:gd name="T71" fmla="*/ 9 h 32"/>
              <a:gd name="T72" fmla="*/ 29 w 33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2">
                <a:moveTo>
                  <a:pt x="16" y="32"/>
                </a:moveTo>
                <a:lnTo>
                  <a:pt x="16" y="32"/>
                </a:lnTo>
                <a:lnTo>
                  <a:pt x="10" y="32"/>
                </a:lnTo>
                <a:lnTo>
                  <a:pt x="10" y="32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7" y="5"/>
                </a:lnTo>
                <a:lnTo>
                  <a:pt x="27" y="5"/>
                </a:lnTo>
                <a:lnTo>
                  <a:pt x="31" y="9"/>
                </a:lnTo>
                <a:lnTo>
                  <a:pt x="31" y="9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4" y="17"/>
                </a:lnTo>
                <a:lnTo>
                  <a:pt x="4" y="17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8" y="31"/>
                </a:lnTo>
                <a:lnTo>
                  <a:pt x="18" y="31"/>
                </a:lnTo>
                <a:lnTo>
                  <a:pt x="20" y="29"/>
                </a:lnTo>
                <a:lnTo>
                  <a:pt x="20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31" y="25"/>
                </a:lnTo>
                <a:lnTo>
                  <a:pt x="31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2" y="32"/>
                </a:lnTo>
                <a:lnTo>
                  <a:pt x="22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5"/>
                </a:lnTo>
                <a:lnTo>
                  <a:pt x="25" y="5"/>
                </a:lnTo>
                <a:lnTo>
                  <a:pt x="22" y="3"/>
                </a:lnTo>
                <a:lnTo>
                  <a:pt x="22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8" y="5"/>
                </a:lnTo>
                <a:lnTo>
                  <a:pt x="8" y="5"/>
                </a:lnTo>
                <a:lnTo>
                  <a:pt x="6" y="9"/>
                </a:lnTo>
                <a:lnTo>
                  <a:pt x="6" y="9"/>
                </a:lnTo>
                <a:lnTo>
                  <a:pt x="4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03"/>
          <p:cNvSpPr>
            <a:spLocks/>
          </p:cNvSpPr>
          <p:nvPr/>
        </p:nvSpPr>
        <p:spPr bwMode="auto">
          <a:xfrm>
            <a:off x="7058409" y="2819732"/>
            <a:ext cx="39688" cy="50800"/>
          </a:xfrm>
          <a:custGeom>
            <a:avLst/>
            <a:gdLst>
              <a:gd name="T0" fmla="*/ 14 w 25"/>
              <a:gd name="T1" fmla="*/ 32 h 32"/>
              <a:gd name="T2" fmla="*/ 6 w 25"/>
              <a:gd name="T3" fmla="*/ 32 h 32"/>
              <a:gd name="T4" fmla="*/ 2 w 25"/>
              <a:gd name="T5" fmla="*/ 25 h 32"/>
              <a:gd name="T6" fmla="*/ 6 w 25"/>
              <a:gd name="T7" fmla="*/ 29 h 32"/>
              <a:gd name="T8" fmla="*/ 14 w 25"/>
              <a:gd name="T9" fmla="*/ 31 h 32"/>
              <a:gd name="T10" fmla="*/ 19 w 25"/>
              <a:gd name="T11" fmla="*/ 29 h 32"/>
              <a:gd name="T12" fmla="*/ 21 w 25"/>
              <a:gd name="T13" fmla="*/ 27 h 32"/>
              <a:gd name="T14" fmla="*/ 21 w 25"/>
              <a:gd name="T15" fmla="*/ 23 h 32"/>
              <a:gd name="T16" fmla="*/ 21 w 25"/>
              <a:gd name="T17" fmla="*/ 21 h 32"/>
              <a:gd name="T18" fmla="*/ 19 w 25"/>
              <a:gd name="T19" fmla="*/ 19 h 32"/>
              <a:gd name="T20" fmla="*/ 15 w 25"/>
              <a:gd name="T21" fmla="*/ 19 h 32"/>
              <a:gd name="T22" fmla="*/ 12 w 25"/>
              <a:gd name="T23" fmla="*/ 17 h 32"/>
              <a:gd name="T24" fmla="*/ 6 w 25"/>
              <a:gd name="T25" fmla="*/ 17 h 32"/>
              <a:gd name="T26" fmla="*/ 4 w 25"/>
              <a:gd name="T27" fmla="*/ 15 h 32"/>
              <a:gd name="T28" fmla="*/ 2 w 25"/>
              <a:gd name="T29" fmla="*/ 13 h 32"/>
              <a:gd name="T30" fmla="*/ 0 w 25"/>
              <a:gd name="T31" fmla="*/ 9 h 32"/>
              <a:gd name="T32" fmla="*/ 2 w 25"/>
              <a:gd name="T33" fmla="*/ 5 h 32"/>
              <a:gd name="T34" fmla="*/ 4 w 25"/>
              <a:gd name="T35" fmla="*/ 2 h 32"/>
              <a:gd name="T36" fmla="*/ 8 w 25"/>
              <a:gd name="T37" fmla="*/ 0 h 32"/>
              <a:gd name="T38" fmla="*/ 14 w 25"/>
              <a:gd name="T39" fmla="*/ 0 h 32"/>
              <a:gd name="T40" fmla="*/ 19 w 25"/>
              <a:gd name="T41" fmla="*/ 2 h 32"/>
              <a:gd name="T42" fmla="*/ 23 w 25"/>
              <a:gd name="T43" fmla="*/ 7 h 32"/>
              <a:gd name="T44" fmla="*/ 17 w 25"/>
              <a:gd name="T45" fmla="*/ 3 h 32"/>
              <a:gd name="T46" fmla="*/ 14 w 25"/>
              <a:gd name="T47" fmla="*/ 3 h 32"/>
              <a:gd name="T48" fmla="*/ 10 w 25"/>
              <a:gd name="T49" fmla="*/ 3 h 32"/>
              <a:gd name="T50" fmla="*/ 8 w 25"/>
              <a:gd name="T51" fmla="*/ 3 h 32"/>
              <a:gd name="T52" fmla="*/ 6 w 25"/>
              <a:gd name="T53" fmla="*/ 5 h 32"/>
              <a:gd name="T54" fmla="*/ 4 w 25"/>
              <a:gd name="T55" fmla="*/ 9 h 32"/>
              <a:gd name="T56" fmla="*/ 6 w 25"/>
              <a:gd name="T57" fmla="*/ 11 h 32"/>
              <a:gd name="T58" fmla="*/ 6 w 25"/>
              <a:gd name="T59" fmla="*/ 13 h 32"/>
              <a:gd name="T60" fmla="*/ 10 w 25"/>
              <a:gd name="T61" fmla="*/ 13 h 32"/>
              <a:gd name="T62" fmla="*/ 14 w 25"/>
              <a:gd name="T63" fmla="*/ 15 h 32"/>
              <a:gd name="T64" fmla="*/ 17 w 25"/>
              <a:gd name="T65" fmla="*/ 15 h 32"/>
              <a:gd name="T66" fmla="*/ 21 w 25"/>
              <a:gd name="T67" fmla="*/ 17 h 32"/>
              <a:gd name="T68" fmla="*/ 25 w 25"/>
              <a:gd name="T69" fmla="*/ 19 h 32"/>
              <a:gd name="T70" fmla="*/ 25 w 25"/>
              <a:gd name="T71" fmla="*/ 23 h 32"/>
              <a:gd name="T72" fmla="*/ 25 w 25"/>
              <a:gd name="T73" fmla="*/ 27 h 32"/>
              <a:gd name="T74" fmla="*/ 21 w 25"/>
              <a:gd name="T75" fmla="*/ 31 h 32"/>
              <a:gd name="T76" fmla="*/ 14 w 25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2">
                <a:moveTo>
                  <a:pt x="14" y="32"/>
                </a:moveTo>
                <a:lnTo>
                  <a:pt x="14" y="32"/>
                </a:lnTo>
                <a:lnTo>
                  <a:pt x="6" y="32"/>
                </a:lnTo>
                <a:lnTo>
                  <a:pt x="6" y="32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6" y="29"/>
                </a:lnTo>
                <a:lnTo>
                  <a:pt x="6" y="29"/>
                </a:lnTo>
                <a:lnTo>
                  <a:pt x="14" y="31"/>
                </a:lnTo>
                <a:lnTo>
                  <a:pt x="14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9" y="19"/>
                </a:lnTo>
                <a:lnTo>
                  <a:pt x="19" y="19"/>
                </a:lnTo>
                <a:lnTo>
                  <a:pt x="15" y="19"/>
                </a:lnTo>
                <a:lnTo>
                  <a:pt x="15" y="19"/>
                </a:lnTo>
                <a:lnTo>
                  <a:pt x="12" y="17"/>
                </a:lnTo>
                <a:lnTo>
                  <a:pt x="12" y="17"/>
                </a:lnTo>
                <a:lnTo>
                  <a:pt x="6" y="17"/>
                </a:lnTo>
                <a:lnTo>
                  <a:pt x="6" y="17"/>
                </a:lnTo>
                <a:lnTo>
                  <a:pt x="4" y="15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19" y="2"/>
                </a:lnTo>
                <a:lnTo>
                  <a:pt x="25" y="3"/>
                </a:lnTo>
                <a:lnTo>
                  <a:pt x="23" y="7"/>
                </a:lnTo>
                <a:lnTo>
                  <a:pt x="23" y="7"/>
                </a:lnTo>
                <a:lnTo>
                  <a:pt x="17" y="3"/>
                </a:lnTo>
                <a:lnTo>
                  <a:pt x="17" y="3"/>
                </a:lnTo>
                <a:lnTo>
                  <a:pt x="14" y="3"/>
                </a:lnTo>
                <a:lnTo>
                  <a:pt x="14" y="3"/>
                </a:lnTo>
                <a:lnTo>
                  <a:pt x="10" y="3"/>
                </a:lnTo>
                <a:lnTo>
                  <a:pt x="10" y="3"/>
                </a:lnTo>
                <a:lnTo>
                  <a:pt x="8" y="3"/>
                </a:lnTo>
                <a:lnTo>
                  <a:pt x="8" y="3"/>
                </a:lnTo>
                <a:lnTo>
                  <a:pt x="6" y="5"/>
                </a:lnTo>
                <a:lnTo>
                  <a:pt x="6" y="5"/>
                </a:lnTo>
                <a:lnTo>
                  <a:pt x="4" y="9"/>
                </a:lnTo>
                <a:lnTo>
                  <a:pt x="4" y="9"/>
                </a:lnTo>
                <a:lnTo>
                  <a:pt x="6" y="11"/>
                </a:lnTo>
                <a:lnTo>
                  <a:pt x="6" y="11"/>
                </a:lnTo>
                <a:lnTo>
                  <a:pt x="6" y="13"/>
                </a:lnTo>
                <a:lnTo>
                  <a:pt x="6" y="13"/>
                </a:lnTo>
                <a:lnTo>
                  <a:pt x="10" y="13"/>
                </a:lnTo>
                <a:lnTo>
                  <a:pt x="10" y="13"/>
                </a:lnTo>
                <a:lnTo>
                  <a:pt x="14" y="15"/>
                </a:lnTo>
                <a:lnTo>
                  <a:pt x="14" y="15"/>
                </a:lnTo>
                <a:lnTo>
                  <a:pt x="17" y="15"/>
                </a:lnTo>
                <a:lnTo>
                  <a:pt x="17" y="15"/>
                </a:lnTo>
                <a:lnTo>
                  <a:pt x="21" y="17"/>
                </a:lnTo>
                <a:lnTo>
                  <a:pt x="21" y="17"/>
                </a:lnTo>
                <a:lnTo>
                  <a:pt x="25" y="19"/>
                </a:lnTo>
                <a:lnTo>
                  <a:pt x="25" y="19"/>
                </a:lnTo>
                <a:lnTo>
                  <a:pt x="25" y="23"/>
                </a:lnTo>
                <a:lnTo>
                  <a:pt x="25" y="23"/>
                </a:lnTo>
                <a:lnTo>
                  <a:pt x="25" y="27"/>
                </a:lnTo>
                <a:lnTo>
                  <a:pt x="21" y="31"/>
                </a:lnTo>
                <a:lnTo>
                  <a:pt x="21" y="31"/>
                </a:lnTo>
                <a:lnTo>
                  <a:pt x="17" y="32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04"/>
          <p:cNvSpPr>
            <a:spLocks/>
          </p:cNvSpPr>
          <p:nvPr/>
        </p:nvSpPr>
        <p:spPr bwMode="auto">
          <a:xfrm>
            <a:off x="7104446" y="2803857"/>
            <a:ext cx="30163" cy="66675"/>
          </a:xfrm>
          <a:custGeom>
            <a:avLst/>
            <a:gdLst>
              <a:gd name="T0" fmla="*/ 19 w 19"/>
              <a:gd name="T1" fmla="*/ 41 h 42"/>
              <a:gd name="T2" fmla="*/ 19 w 19"/>
              <a:gd name="T3" fmla="*/ 41 h 42"/>
              <a:gd name="T4" fmla="*/ 17 w 19"/>
              <a:gd name="T5" fmla="*/ 41 h 42"/>
              <a:gd name="T6" fmla="*/ 17 w 19"/>
              <a:gd name="T7" fmla="*/ 41 h 42"/>
              <a:gd name="T8" fmla="*/ 15 w 19"/>
              <a:gd name="T9" fmla="*/ 42 h 42"/>
              <a:gd name="T10" fmla="*/ 15 w 19"/>
              <a:gd name="T11" fmla="*/ 42 h 42"/>
              <a:gd name="T12" fmla="*/ 13 w 19"/>
              <a:gd name="T13" fmla="*/ 42 h 42"/>
              <a:gd name="T14" fmla="*/ 13 w 19"/>
              <a:gd name="T15" fmla="*/ 42 h 42"/>
              <a:gd name="T16" fmla="*/ 12 w 19"/>
              <a:gd name="T17" fmla="*/ 42 h 42"/>
              <a:gd name="T18" fmla="*/ 12 w 19"/>
              <a:gd name="T19" fmla="*/ 42 h 42"/>
              <a:gd name="T20" fmla="*/ 10 w 19"/>
              <a:gd name="T21" fmla="*/ 42 h 42"/>
              <a:gd name="T22" fmla="*/ 10 w 19"/>
              <a:gd name="T23" fmla="*/ 42 h 42"/>
              <a:gd name="T24" fmla="*/ 6 w 19"/>
              <a:gd name="T25" fmla="*/ 41 h 42"/>
              <a:gd name="T26" fmla="*/ 6 w 19"/>
              <a:gd name="T27" fmla="*/ 41 h 42"/>
              <a:gd name="T28" fmla="*/ 6 w 19"/>
              <a:gd name="T29" fmla="*/ 39 h 42"/>
              <a:gd name="T30" fmla="*/ 6 w 19"/>
              <a:gd name="T31" fmla="*/ 39 h 42"/>
              <a:gd name="T32" fmla="*/ 4 w 19"/>
              <a:gd name="T33" fmla="*/ 37 h 42"/>
              <a:gd name="T34" fmla="*/ 4 w 19"/>
              <a:gd name="T35" fmla="*/ 13 h 42"/>
              <a:gd name="T36" fmla="*/ 0 w 19"/>
              <a:gd name="T37" fmla="*/ 13 h 42"/>
              <a:gd name="T38" fmla="*/ 0 w 19"/>
              <a:gd name="T39" fmla="*/ 10 h 42"/>
              <a:gd name="T40" fmla="*/ 4 w 19"/>
              <a:gd name="T41" fmla="*/ 10 h 42"/>
              <a:gd name="T42" fmla="*/ 4 w 19"/>
              <a:gd name="T43" fmla="*/ 0 h 42"/>
              <a:gd name="T44" fmla="*/ 10 w 19"/>
              <a:gd name="T45" fmla="*/ 0 h 42"/>
              <a:gd name="T46" fmla="*/ 10 w 19"/>
              <a:gd name="T47" fmla="*/ 10 h 42"/>
              <a:gd name="T48" fmla="*/ 15 w 19"/>
              <a:gd name="T49" fmla="*/ 10 h 42"/>
              <a:gd name="T50" fmla="*/ 15 w 19"/>
              <a:gd name="T51" fmla="*/ 13 h 42"/>
              <a:gd name="T52" fmla="*/ 10 w 19"/>
              <a:gd name="T53" fmla="*/ 13 h 42"/>
              <a:gd name="T54" fmla="*/ 10 w 19"/>
              <a:gd name="T55" fmla="*/ 35 h 42"/>
              <a:gd name="T56" fmla="*/ 10 w 19"/>
              <a:gd name="T57" fmla="*/ 35 h 42"/>
              <a:gd name="T58" fmla="*/ 10 w 19"/>
              <a:gd name="T59" fmla="*/ 39 h 42"/>
              <a:gd name="T60" fmla="*/ 10 w 19"/>
              <a:gd name="T61" fmla="*/ 39 h 42"/>
              <a:gd name="T62" fmla="*/ 13 w 19"/>
              <a:gd name="T63" fmla="*/ 39 h 42"/>
              <a:gd name="T64" fmla="*/ 13 w 19"/>
              <a:gd name="T65" fmla="*/ 39 h 42"/>
              <a:gd name="T66" fmla="*/ 15 w 19"/>
              <a:gd name="T67" fmla="*/ 39 h 42"/>
              <a:gd name="T68" fmla="*/ 15 w 19"/>
              <a:gd name="T69" fmla="*/ 39 h 42"/>
              <a:gd name="T70" fmla="*/ 17 w 19"/>
              <a:gd name="T71" fmla="*/ 37 h 42"/>
              <a:gd name="T72" fmla="*/ 19 w 19"/>
              <a:gd name="T73" fmla="*/ 41 h 42"/>
              <a:gd name="T74" fmla="*/ 19 w 19"/>
              <a:gd name="T75" fmla="*/ 4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2">
                <a:moveTo>
                  <a:pt x="19" y="41"/>
                </a:moveTo>
                <a:lnTo>
                  <a:pt x="19" y="41"/>
                </a:lnTo>
                <a:lnTo>
                  <a:pt x="17" y="41"/>
                </a:lnTo>
                <a:lnTo>
                  <a:pt x="17" y="41"/>
                </a:lnTo>
                <a:lnTo>
                  <a:pt x="15" y="42"/>
                </a:lnTo>
                <a:lnTo>
                  <a:pt x="15" y="42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6" y="41"/>
                </a:lnTo>
                <a:lnTo>
                  <a:pt x="6" y="41"/>
                </a:lnTo>
                <a:lnTo>
                  <a:pt x="6" y="39"/>
                </a:lnTo>
                <a:lnTo>
                  <a:pt x="6" y="39"/>
                </a:lnTo>
                <a:lnTo>
                  <a:pt x="4" y="37"/>
                </a:lnTo>
                <a:lnTo>
                  <a:pt x="4" y="13"/>
                </a:lnTo>
                <a:lnTo>
                  <a:pt x="0" y="13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10" y="0"/>
                </a:lnTo>
                <a:lnTo>
                  <a:pt x="10" y="10"/>
                </a:lnTo>
                <a:lnTo>
                  <a:pt x="15" y="10"/>
                </a:lnTo>
                <a:lnTo>
                  <a:pt x="15" y="13"/>
                </a:lnTo>
                <a:lnTo>
                  <a:pt x="10" y="13"/>
                </a:lnTo>
                <a:lnTo>
                  <a:pt x="10" y="35"/>
                </a:lnTo>
                <a:lnTo>
                  <a:pt x="10" y="35"/>
                </a:lnTo>
                <a:lnTo>
                  <a:pt x="10" y="39"/>
                </a:lnTo>
                <a:lnTo>
                  <a:pt x="10" y="39"/>
                </a:lnTo>
                <a:lnTo>
                  <a:pt x="13" y="39"/>
                </a:lnTo>
                <a:lnTo>
                  <a:pt x="13" y="39"/>
                </a:lnTo>
                <a:lnTo>
                  <a:pt x="15" y="39"/>
                </a:lnTo>
                <a:lnTo>
                  <a:pt x="15" y="39"/>
                </a:lnTo>
                <a:lnTo>
                  <a:pt x="17" y="37"/>
                </a:lnTo>
                <a:lnTo>
                  <a:pt x="19" y="41"/>
                </a:lnTo>
                <a:lnTo>
                  <a:pt x="19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05"/>
          <p:cNvSpPr>
            <a:spLocks noEditPoints="1"/>
          </p:cNvSpPr>
          <p:nvPr/>
        </p:nvSpPr>
        <p:spPr bwMode="auto">
          <a:xfrm>
            <a:off x="7137784" y="2819732"/>
            <a:ext cx="46038" cy="50800"/>
          </a:xfrm>
          <a:custGeom>
            <a:avLst/>
            <a:gdLst>
              <a:gd name="T0" fmla="*/ 12 w 29"/>
              <a:gd name="T1" fmla="*/ 32 h 32"/>
              <a:gd name="T2" fmla="*/ 6 w 29"/>
              <a:gd name="T3" fmla="*/ 32 h 32"/>
              <a:gd name="T4" fmla="*/ 4 w 29"/>
              <a:gd name="T5" fmla="*/ 31 h 32"/>
              <a:gd name="T6" fmla="*/ 0 w 29"/>
              <a:gd name="T7" fmla="*/ 27 h 32"/>
              <a:gd name="T8" fmla="*/ 0 w 29"/>
              <a:gd name="T9" fmla="*/ 23 h 32"/>
              <a:gd name="T10" fmla="*/ 2 w 29"/>
              <a:gd name="T11" fmla="*/ 19 h 32"/>
              <a:gd name="T12" fmla="*/ 4 w 29"/>
              <a:gd name="T13" fmla="*/ 15 h 32"/>
              <a:gd name="T14" fmla="*/ 8 w 29"/>
              <a:gd name="T15" fmla="*/ 13 h 32"/>
              <a:gd name="T16" fmla="*/ 14 w 29"/>
              <a:gd name="T17" fmla="*/ 13 h 32"/>
              <a:gd name="T18" fmla="*/ 20 w 29"/>
              <a:gd name="T19" fmla="*/ 13 h 32"/>
              <a:gd name="T20" fmla="*/ 23 w 29"/>
              <a:gd name="T21" fmla="*/ 11 h 32"/>
              <a:gd name="T22" fmla="*/ 23 w 29"/>
              <a:gd name="T23" fmla="*/ 7 h 32"/>
              <a:gd name="T24" fmla="*/ 21 w 29"/>
              <a:gd name="T25" fmla="*/ 5 h 32"/>
              <a:gd name="T26" fmla="*/ 14 w 29"/>
              <a:gd name="T27" fmla="*/ 3 h 32"/>
              <a:gd name="T28" fmla="*/ 10 w 29"/>
              <a:gd name="T29" fmla="*/ 3 h 32"/>
              <a:gd name="T30" fmla="*/ 4 w 29"/>
              <a:gd name="T31" fmla="*/ 7 h 32"/>
              <a:gd name="T32" fmla="*/ 2 w 29"/>
              <a:gd name="T33" fmla="*/ 3 h 32"/>
              <a:gd name="T34" fmla="*/ 14 w 29"/>
              <a:gd name="T35" fmla="*/ 0 h 32"/>
              <a:gd name="T36" fmla="*/ 20 w 29"/>
              <a:gd name="T37" fmla="*/ 0 h 32"/>
              <a:gd name="T38" fmla="*/ 23 w 29"/>
              <a:gd name="T39" fmla="*/ 3 h 32"/>
              <a:gd name="T40" fmla="*/ 27 w 29"/>
              <a:gd name="T41" fmla="*/ 13 h 32"/>
              <a:gd name="T42" fmla="*/ 27 w 29"/>
              <a:gd name="T43" fmla="*/ 27 h 32"/>
              <a:gd name="T44" fmla="*/ 29 w 29"/>
              <a:gd name="T45" fmla="*/ 29 h 32"/>
              <a:gd name="T46" fmla="*/ 29 w 29"/>
              <a:gd name="T47" fmla="*/ 32 h 32"/>
              <a:gd name="T48" fmla="*/ 27 w 29"/>
              <a:gd name="T49" fmla="*/ 32 h 32"/>
              <a:gd name="T50" fmla="*/ 25 w 29"/>
              <a:gd name="T51" fmla="*/ 32 h 32"/>
              <a:gd name="T52" fmla="*/ 23 w 29"/>
              <a:gd name="T53" fmla="*/ 27 h 32"/>
              <a:gd name="T54" fmla="*/ 18 w 29"/>
              <a:gd name="T55" fmla="*/ 31 h 32"/>
              <a:gd name="T56" fmla="*/ 12 w 29"/>
              <a:gd name="T57" fmla="*/ 32 h 32"/>
              <a:gd name="T58" fmla="*/ 12 w 29"/>
              <a:gd name="T59" fmla="*/ 31 h 32"/>
              <a:gd name="T60" fmla="*/ 18 w 29"/>
              <a:gd name="T61" fmla="*/ 29 h 32"/>
              <a:gd name="T62" fmla="*/ 21 w 29"/>
              <a:gd name="T63" fmla="*/ 25 h 32"/>
              <a:gd name="T64" fmla="*/ 23 w 29"/>
              <a:gd name="T65" fmla="*/ 25 h 32"/>
              <a:gd name="T66" fmla="*/ 23 w 29"/>
              <a:gd name="T67" fmla="*/ 23 h 32"/>
              <a:gd name="T68" fmla="*/ 23 w 29"/>
              <a:gd name="T69" fmla="*/ 17 h 32"/>
              <a:gd name="T70" fmla="*/ 20 w 29"/>
              <a:gd name="T71" fmla="*/ 17 h 32"/>
              <a:gd name="T72" fmla="*/ 14 w 29"/>
              <a:gd name="T73" fmla="*/ 15 h 32"/>
              <a:gd name="T74" fmla="*/ 8 w 29"/>
              <a:gd name="T75" fmla="*/ 17 h 32"/>
              <a:gd name="T76" fmla="*/ 4 w 29"/>
              <a:gd name="T77" fmla="*/ 23 h 32"/>
              <a:gd name="T78" fmla="*/ 4 w 29"/>
              <a:gd name="T79" fmla="*/ 25 h 32"/>
              <a:gd name="T80" fmla="*/ 6 w 29"/>
              <a:gd name="T81" fmla="*/ 29 h 32"/>
              <a:gd name="T82" fmla="*/ 10 w 29"/>
              <a:gd name="T83" fmla="*/ 29 h 32"/>
              <a:gd name="T84" fmla="*/ 12 w 29"/>
              <a:gd name="T85" fmla="*/ 3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2">
                <a:moveTo>
                  <a:pt x="12" y="32"/>
                </a:moveTo>
                <a:lnTo>
                  <a:pt x="12" y="32"/>
                </a:lnTo>
                <a:lnTo>
                  <a:pt x="6" y="32"/>
                </a:lnTo>
                <a:lnTo>
                  <a:pt x="6" y="32"/>
                </a:lnTo>
                <a:lnTo>
                  <a:pt x="4" y="31"/>
                </a:lnTo>
                <a:lnTo>
                  <a:pt x="4" y="31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4" y="15"/>
                </a:lnTo>
                <a:lnTo>
                  <a:pt x="4" y="15"/>
                </a:lnTo>
                <a:lnTo>
                  <a:pt x="8" y="13"/>
                </a:lnTo>
                <a:lnTo>
                  <a:pt x="8" y="13"/>
                </a:lnTo>
                <a:lnTo>
                  <a:pt x="14" y="13"/>
                </a:lnTo>
                <a:lnTo>
                  <a:pt x="14" y="13"/>
                </a:lnTo>
                <a:lnTo>
                  <a:pt x="20" y="13"/>
                </a:lnTo>
                <a:lnTo>
                  <a:pt x="20" y="13"/>
                </a:lnTo>
                <a:lnTo>
                  <a:pt x="23" y="15"/>
                </a:lnTo>
                <a:lnTo>
                  <a:pt x="23" y="11"/>
                </a:lnTo>
                <a:lnTo>
                  <a:pt x="23" y="11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8" y="3"/>
                </a:lnTo>
                <a:lnTo>
                  <a:pt x="14" y="3"/>
                </a:lnTo>
                <a:lnTo>
                  <a:pt x="14" y="3"/>
                </a:lnTo>
                <a:lnTo>
                  <a:pt x="10" y="3"/>
                </a:lnTo>
                <a:lnTo>
                  <a:pt x="10" y="3"/>
                </a:lnTo>
                <a:lnTo>
                  <a:pt x="4" y="7"/>
                </a:lnTo>
                <a:lnTo>
                  <a:pt x="2" y="3"/>
                </a:lnTo>
                <a:lnTo>
                  <a:pt x="2" y="3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3" y="3"/>
                </a:lnTo>
                <a:lnTo>
                  <a:pt x="23" y="3"/>
                </a:lnTo>
                <a:lnTo>
                  <a:pt x="27" y="7"/>
                </a:lnTo>
                <a:lnTo>
                  <a:pt x="27" y="13"/>
                </a:lnTo>
                <a:lnTo>
                  <a:pt x="27" y="27"/>
                </a:lnTo>
                <a:lnTo>
                  <a:pt x="27" y="27"/>
                </a:lnTo>
                <a:lnTo>
                  <a:pt x="27" y="29"/>
                </a:lnTo>
                <a:lnTo>
                  <a:pt x="29" y="29"/>
                </a:lnTo>
                <a:lnTo>
                  <a:pt x="29" y="32"/>
                </a:lnTo>
                <a:lnTo>
                  <a:pt x="29" y="32"/>
                </a:lnTo>
                <a:lnTo>
                  <a:pt x="27" y="32"/>
                </a:lnTo>
                <a:lnTo>
                  <a:pt x="27" y="32"/>
                </a:lnTo>
                <a:lnTo>
                  <a:pt x="25" y="32"/>
                </a:lnTo>
                <a:lnTo>
                  <a:pt x="25" y="32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8" y="31"/>
                </a:lnTo>
                <a:lnTo>
                  <a:pt x="18" y="31"/>
                </a:lnTo>
                <a:lnTo>
                  <a:pt x="12" y="32"/>
                </a:lnTo>
                <a:lnTo>
                  <a:pt x="12" y="32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18" y="29"/>
                </a:lnTo>
                <a:lnTo>
                  <a:pt x="18" y="29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20" y="17"/>
                </a:lnTo>
                <a:lnTo>
                  <a:pt x="20" y="17"/>
                </a:lnTo>
                <a:lnTo>
                  <a:pt x="14" y="15"/>
                </a:lnTo>
                <a:lnTo>
                  <a:pt x="14" y="15"/>
                </a:lnTo>
                <a:lnTo>
                  <a:pt x="8" y="17"/>
                </a:lnTo>
                <a:lnTo>
                  <a:pt x="8" y="17"/>
                </a:lnTo>
                <a:lnTo>
                  <a:pt x="6" y="21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9"/>
                </a:lnTo>
                <a:lnTo>
                  <a:pt x="6" y="29"/>
                </a:lnTo>
                <a:lnTo>
                  <a:pt x="10" y="29"/>
                </a:lnTo>
                <a:lnTo>
                  <a:pt x="10" y="29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06"/>
          <p:cNvSpPr>
            <a:spLocks/>
          </p:cNvSpPr>
          <p:nvPr/>
        </p:nvSpPr>
        <p:spPr bwMode="auto">
          <a:xfrm>
            <a:off x="7190171" y="2819732"/>
            <a:ext cx="42863" cy="50800"/>
          </a:xfrm>
          <a:custGeom>
            <a:avLst/>
            <a:gdLst>
              <a:gd name="T0" fmla="*/ 14 w 27"/>
              <a:gd name="T1" fmla="*/ 32 h 32"/>
              <a:gd name="T2" fmla="*/ 8 w 27"/>
              <a:gd name="T3" fmla="*/ 32 h 32"/>
              <a:gd name="T4" fmla="*/ 2 w 27"/>
              <a:gd name="T5" fmla="*/ 25 h 32"/>
              <a:gd name="T6" fmla="*/ 8 w 27"/>
              <a:gd name="T7" fmla="*/ 29 h 32"/>
              <a:gd name="T8" fmla="*/ 14 w 27"/>
              <a:gd name="T9" fmla="*/ 31 h 32"/>
              <a:gd name="T10" fmla="*/ 21 w 27"/>
              <a:gd name="T11" fmla="*/ 29 h 32"/>
              <a:gd name="T12" fmla="*/ 23 w 27"/>
              <a:gd name="T13" fmla="*/ 27 h 32"/>
              <a:gd name="T14" fmla="*/ 23 w 27"/>
              <a:gd name="T15" fmla="*/ 23 h 32"/>
              <a:gd name="T16" fmla="*/ 21 w 27"/>
              <a:gd name="T17" fmla="*/ 21 h 32"/>
              <a:gd name="T18" fmla="*/ 21 w 27"/>
              <a:gd name="T19" fmla="*/ 19 h 32"/>
              <a:gd name="T20" fmla="*/ 17 w 27"/>
              <a:gd name="T21" fmla="*/ 19 h 32"/>
              <a:gd name="T22" fmla="*/ 14 w 27"/>
              <a:gd name="T23" fmla="*/ 17 h 32"/>
              <a:gd name="T24" fmla="*/ 8 w 27"/>
              <a:gd name="T25" fmla="*/ 17 h 32"/>
              <a:gd name="T26" fmla="*/ 6 w 27"/>
              <a:gd name="T27" fmla="*/ 15 h 32"/>
              <a:gd name="T28" fmla="*/ 4 w 27"/>
              <a:gd name="T29" fmla="*/ 13 h 32"/>
              <a:gd name="T30" fmla="*/ 2 w 27"/>
              <a:gd name="T31" fmla="*/ 9 h 32"/>
              <a:gd name="T32" fmla="*/ 4 w 27"/>
              <a:gd name="T33" fmla="*/ 5 h 32"/>
              <a:gd name="T34" fmla="*/ 6 w 27"/>
              <a:gd name="T35" fmla="*/ 2 h 32"/>
              <a:gd name="T36" fmla="*/ 10 w 27"/>
              <a:gd name="T37" fmla="*/ 0 h 32"/>
              <a:gd name="T38" fmla="*/ 14 w 27"/>
              <a:gd name="T39" fmla="*/ 0 h 32"/>
              <a:gd name="T40" fmla="*/ 21 w 27"/>
              <a:gd name="T41" fmla="*/ 2 h 32"/>
              <a:gd name="T42" fmla="*/ 23 w 27"/>
              <a:gd name="T43" fmla="*/ 7 h 32"/>
              <a:gd name="T44" fmla="*/ 19 w 27"/>
              <a:gd name="T45" fmla="*/ 3 h 32"/>
              <a:gd name="T46" fmla="*/ 14 w 27"/>
              <a:gd name="T47" fmla="*/ 3 h 32"/>
              <a:gd name="T48" fmla="*/ 12 w 27"/>
              <a:gd name="T49" fmla="*/ 3 h 32"/>
              <a:gd name="T50" fmla="*/ 8 w 27"/>
              <a:gd name="T51" fmla="*/ 3 h 32"/>
              <a:gd name="T52" fmla="*/ 8 w 27"/>
              <a:gd name="T53" fmla="*/ 5 h 32"/>
              <a:gd name="T54" fmla="*/ 6 w 27"/>
              <a:gd name="T55" fmla="*/ 9 h 32"/>
              <a:gd name="T56" fmla="*/ 6 w 27"/>
              <a:gd name="T57" fmla="*/ 11 h 32"/>
              <a:gd name="T58" fmla="*/ 8 w 27"/>
              <a:gd name="T59" fmla="*/ 13 h 32"/>
              <a:gd name="T60" fmla="*/ 12 w 27"/>
              <a:gd name="T61" fmla="*/ 13 h 32"/>
              <a:gd name="T62" fmla="*/ 14 w 27"/>
              <a:gd name="T63" fmla="*/ 15 h 32"/>
              <a:gd name="T64" fmla="*/ 19 w 27"/>
              <a:gd name="T65" fmla="*/ 15 h 32"/>
              <a:gd name="T66" fmla="*/ 23 w 27"/>
              <a:gd name="T67" fmla="*/ 17 h 32"/>
              <a:gd name="T68" fmla="*/ 27 w 27"/>
              <a:gd name="T69" fmla="*/ 19 h 32"/>
              <a:gd name="T70" fmla="*/ 27 w 27"/>
              <a:gd name="T71" fmla="*/ 23 h 32"/>
              <a:gd name="T72" fmla="*/ 25 w 27"/>
              <a:gd name="T73" fmla="*/ 27 h 32"/>
              <a:gd name="T74" fmla="*/ 23 w 27"/>
              <a:gd name="T75" fmla="*/ 31 h 32"/>
              <a:gd name="T76" fmla="*/ 14 w 27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2">
                <a:moveTo>
                  <a:pt x="14" y="32"/>
                </a:moveTo>
                <a:lnTo>
                  <a:pt x="14" y="32"/>
                </a:lnTo>
                <a:lnTo>
                  <a:pt x="8" y="32"/>
                </a:lnTo>
                <a:lnTo>
                  <a:pt x="8" y="32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8" y="29"/>
                </a:lnTo>
                <a:lnTo>
                  <a:pt x="8" y="29"/>
                </a:lnTo>
                <a:lnTo>
                  <a:pt x="14" y="31"/>
                </a:lnTo>
                <a:lnTo>
                  <a:pt x="14" y="31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3"/>
                </a:lnTo>
                <a:lnTo>
                  <a:pt x="23" y="23"/>
                </a:lnTo>
                <a:lnTo>
                  <a:pt x="21" y="21"/>
                </a:lnTo>
                <a:lnTo>
                  <a:pt x="21" y="21"/>
                </a:lnTo>
                <a:lnTo>
                  <a:pt x="21" y="19"/>
                </a:lnTo>
                <a:lnTo>
                  <a:pt x="21" y="19"/>
                </a:lnTo>
                <a:lnTo>
                  <a:pt x="17" y="19"/>
                </a:lnTo>
                <a:lnTo>
                  <a:pt x="17" y="19"/>
                </a:lnTo>
                <a:lnTo>
                  <a:pt x="14" y="17"/>
                </a:lnTo>
                <a:lnTo>
                  <a:pt x="14" y="17"/>
                </a:lnTo>
                <a:lnTo>
                  <a:pt x="8" y="17"/>
                </a:lnTo>
                <a:lnTo>
                  <a:pt x="8" y="17"/>
                </a:lnTo>
                <a:lnTo>
                  <a:pt x="6" y="15"/>
                </a:lnTo>
                <a:lnTo>
                  <a:pt x="6" y="15"/>
                </a:lnTo>
                <a:lnTo>
                  <a:pt x="4" y="13"/>
                </a:lnTo>
                <a:lnTo>
                  <a:pt x="4" y="13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6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3"/>
                </a:lnTo>
                <a:lnTo>
                  <a:pt x="23" y="7"/>
                </a:lnTo>
                <a:lnTo>
                  <a:pt x="23" y="7"/>
                </a:lnTo>
                <a:lnTo>
                  <a:pt x="19" y="3"/>
                </a:lnTo>
                <a:lnTo>
                  <a:pt x="19" y="3"/>
                </a:lnTo>
                <a:lnTo>
                  <a:pt x="14" y="3"/>
                </a:lnTo>
                <a:lnTo>
                  <a:pt x="14" y="3"/>
                </a:lnTo>
                <a:lnTo>
                  <a:pt x="12" y="3"/>
                </a:lnTo>
                <a:lnTo>
                  <a:pt x="12" y="3"/>
                </a:lnTo>
                <a:lnTo>
                  <a:pt x="8" y="3"/>
                </a:lnTo>
                <a:lnTo>
                  <a:pt x="8" y="3"/>
                </a:lnTo>
                <a:lnTo>
                  <a:pt x="8" y="5"/>
                </a:lnTo>
                <a:lnTo>
                  <a:pt x="8" y="5"/>
                </a:lnTo>
                <a:lnTo>
                  <a:pt x="6" y="9"/>
                </a:lnTo>
                <a:lnTo>
                  <a:pt x="6" y="9"/>
                </a:lnTo>
                <a:lnTo>
                  <a:pt x="6" y="11"/>
                </a:lnTo>
                <a:lnTo>
                  <a:pt x="6" y="11"/>
                </a:lnTo>
                <a:lnTo>
                  <a:pt x="8" y="13"/>
                </a:lnTo>
                <a:lnTo>
                  <a:pt x="8" y="13"/>
                </a:lnTo>
                <a:lnTo>
                  <a:pt x="12" y="13"/>
                </a:lnTo>
                <a:lnTo>
                  <a:pt x="12" y="13"/>
                </a:lnTo>
                <a:lnTo>
                  <a:pt x="14" y="15"/>
                </a:lnTo>
                <a:lnTo>
                  <a:pt x="14" y="15"/>
                </a:lnTo>
                <a:lnTo>
                  <a:pt x="19" y="15"/>
                </a:lnTo>
                <a:lnTo>
                  <a:pt x="19" y="15"/>
                </a:lnTo>
                <a:lnTo>
                  <a:pt x="23" y="17"/>
                </a:lnTo>
                <a:lnTo>
                  <a:pt x="23" y="17"/>
                </a:lnTo>
                <a:lnTo>
                  <a:pt x="27" y="19"/>
                </a:lnTo>
                <a:lnTo>
                  <a:pt x="27" y="19"/>
                </a:lnTo>
                <a:lnTo>
                  <a:pt x="27" y="23"/>
                </a:lnTo>
                <a:lnTo>
                  <a:pt x="27" y="23"/>
                </a:lnTo>
                <a:lnTo>
                  <a:pt x="25" y="27"/>
                </a:lnTo>
                <a:lnTo>
                  <a:pt x="23" y="31"/>
                </a:lnTo>
                <a:lnTo>
                  <a:pt x="23" y="31"/>
                </a:lnTo>
                <a:lnTo>
                  <a:pt x="19" y="32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07"/>
          <p:cNvSpPr>
            <a:spLocks/>
          </p:cNvSpPr>
          <p:nvPr/>
        </p:nvSpPr>
        <p:spPr bwMode="auto">
          <a:xfrm>
            <a:off x="7245734" y="2862594"/>
            <a:ext cx="6350" cy="17462"/>
          </a:xfrm>
          <a:custGeom>
            <a:avLst/>
            <a:gdLst>
              <a:gd name="T0" fmla="*/ 0 w 4"/>
              <a:gd name="T1" fmla="*/ 11 h 11"/>
              <a:gd name="T2" fmla="*/ 0 w 4"/>
              <a:gd name="T3" fmla="*/ 5 h 11"/>
              <a:gd name="T4" fmla="*/ 0 w 4"/>
              <a:gd name="T5" fmla="*/ 5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5 h 11"/>
              <a:gd name="T12" fmla="*/ 2 w 4"/>
              <a:gd name="T13" fmla="*/ 11 h 11"/>
              <a:gd name="T14" fmla="*/ 0 w 4"/>
              <a:gd name="T15" fmla="*/ 11 h 11"/>
              <a:gd name="T16" fmla="*/ 0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0" y="11"/>
                </a:move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  <a:lnTo>
                  <a:pt x="4" y="0"/>
                </a:lnTo>
                <a:lnTo>
                  <a:pt x="4" y="5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08"/>
          <p:cNvSpPr>
            <a:spLocks/>
          </p:cNvSpPr>
          <p:nvPr/>
        </p:nvSpPr>
        <p:spPr bwMode="auto">
          <a:xfrm>
            <a:off x="7291771" y="2819732"/>
            <a:ext cx="42863" cy="50800"/>
          </a:xfrm>
          <a:custGeom>
            <a:avLst/>
            <a:gdLst>
              <a:gd name="T0" fmla="*/ 27 w 27"/>
              <a:gd name="T1" fmla="*/ 32 h 32"/>
              <a:gd name="T2" fmla="*/ 23 w 27"/>
              <a:gd name="T3" fmla="*/ 32 h 32"/>
              <a:gd name="T4" fmla="*/ 23 w 27"/>
              <a:gd name="T5" fmla="*/ 15 h 32"/>
              <a:gd name="T6" fmla="*/ 23 w 27"/>
              <a:gd name="T7" fmla="*/ 15 h 32"/>
              <a:gd name="T8" fmla="*/ 21 w 27"/>
              <a:gd name="T9" fmla="*/ 5 h 32"/>
              <a:gd name="T10" fmla="*/ 21 w 27"/>
              <a:gd name="T11" fmla="*/ 5 h 32"/>
              <a:gd name="T12" fmla="*/ 19 w 27"/>
              <a:gd name="T13" fmla="*/ 3 h 32"/>
              <a:gd name="T14" fmla="*/ 15 w 27"/>
              <a:gd name="T15" fmla="*/ 3 h 32"/>
              <a:gd name="T16" fmla="*/ 15 w 27"/>
              <a:gd name="T17" fmla="*/ 3 h 32"/>
              <a:gd name="T18" fmla="*/ 11 w 27"/>
              <a:gd name="T19" fmla="*/ 3 h 32"/>
              <a:gd name="T20" fmla="*/ 11 w 27"/>
              <a:gd name="T21" fmla="*/ 3 h 32"/>
              <a:gd name="T22" fmla="*/ 7 w 27"/>
              <a:gd name="T23" fmla="*/ 5 h 32"/>
              <a:gd name="T24" fmla="*/ 7 w 27"/>
              <a:gd name="T25" fmla="*/ 5 h 32"/>
              <a:gd name="T26" fmla="*/ 6 w 27"/>
              <a:gd name="T27" fmla="*/ 9 h 32"/>
              <a:gd name="T28" fmla="*/ 6 w 27"/>
              <a:gd name="T29" fmla="*/ 9 h 32"/>
              <a:gd name="T30" fmla="*/ 4 w 27"/>
              <a:gd name="T31" fmla="*/ 13 h 32"/>
              <a:gd name="T32" fmla="*/ 4 w 27"/>
              <a:gd name="T33" fmla="*/ 32 h 32"/>
              <a:gd name="T34" fmla="*/ 0 w 27"/>
              <a:gd name="T35" fmla="*/ 32 h 32"/>
              <a:gd name="T36" fmla="*/ 0 w 27"/>
              <a:gd name="T37" fmla="*/ 0 h 32"/>
              <a:gd name="T38" fmla="*/ 4 w 27"/>
              <a:gd name="T39" fmla="*/ 0 h 32"/>
              <a:gd name="T40" fmla="*/ 4 w 27"/>
              <a:gd name="T41" fmla="*/ 7 h 32"/>
              <a:gd name="T42" fmla="*/ 4 w 27"/>
              <a:gd name="T43" fmla="*/ 7 h 32"/>
              <a:gd name="T44" fmla="*/ 9 w 27"/>
              <a:gd name="T45" fmla="*/ 2 h 32"/>
              <a:gd name="T46" fmla="*/ 9 w 27"/>
              <a:gd name="T47" fmla="*/ 2 h 32"/>
              <a:gd name="T48" fmla="*/ 17 w 27"/>
              <a:gd name="T49" fmla="*/ 0 h 32"/>
              <a:gd name="T50" fmla="*/ 17 w 27"/>
              <a:gd name="T51" fmla="*/ 0 h 32"/>
              <a:gd name="T52" fmla="*/ 21 w 27"/>
              <a:gd name="T53" fmla="*/ 2 h 32"/>
              <a:gd name="T54" fmla="*/ 21 w 27"/>
              <a:gd name="T55" fmla="*/ 2 h 32"/>
              <a:gd name="T56" fmla="*/ 25 w 27"/>
              <a:gd name="T57" fmla="*/ 3 h 32"/>
              <a:gd name="T58" fmla="*/ 25 w 27"/>
              <a:gd name="T59" fmla="*/ 3 h 32"/>
              <a:gd name="T60" fmla="*/ 27 w 27"/>
              <a:gd name="T61" fmla="*/ 7 h 32"/>
              <a:gd name="T62" fmla="*/ 27 w 27"/>
              <a:gd name="T63" fmla="*/ 7 h 32"/>
              <a:gd name="T64" fmla="*/ 27 w 27"/>
              <a:gd name="T65" fmla="*/ 13 h 32"/>
              <a:gd name="T66" fmla="*/ 27 w 27"/>
              <a:gd name="T67" fmla="*/ 32 h 32"/>
              <a:gd name="T68" fmla="*/ 27 w 27"/>
              <a:gd name="T6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2">
                <a:moveTo>
                  <a:pt x="27" y="32"/>
                </a:moveTo>
                <a:lnTo>
                  <a:pt x="23" y="32"/>
                </a:lnTo>
                <a:lnTo>
                  <a:pt x="23" y="15"/>
                </a:lnTo>
                <a:lnTo>
                  <a:pt x="23" y="15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5" y="3"/>
                </a:lnTo>
                <a:lnTo>
                  <a:pt x="15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6" y="9"/>
                </a:lnTo>
                <a:lnTo>
                  <a:pt x="6" y="9"/>
                </a:lnTo>
                <a:lnTo>
                  <a:pt x="4" y="13"/>
                </a:lnTo>
                <a:lnTo>
                  <a:pt x="4" y="32"/>
                </a:lnTo>
                <a:lnTo>
                  <a:pt x="0" y="32"/>
                </a:lnTo>
                <a:lnTo>
                  <a:pt x="0" y="0"/>
                </a:lnTo>
                <a:lnTo>
                  <a:pt x="4" y="0"/>
                </a:lnTo>
                <a:lnTo>
                  <a:pt x="4" y="7"/>
                </a:lnTo>
                <a:lnTo>
                  <a:pt x="4" y="7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5" y="3"/>
                </a:lnTo>
                <a:lnTo>
                  <a:pt x="25" y="3"/>
                </a:lnTo>
                <a:lnTo>
                  <a:pt x="27" y="7"/>
                </a:lnTo>
                <a:lnTo>
                  <a:pt x="27" y="7"/>
                </a:lnTo>
                <a:lnTo>
                  <a:pt x="27" y="13"/>
                </a:lnTo>
                <a:lnTo>
                  <a:pt x="27" y="32"/>
                </a:lnTo>
                <a:lnTo>
                  <a:pt x="27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09"/>
          <p:cNvSpPr>
            <a:spLocks noEditPoints="1"/>
          </p:cNvSpPr>
          <p:nvPr/>
        </p:nvSpPr>
        <p:spPr bwMode="auto">
          <a:xfrm>
            <a:off x="6999671" y="2687969"/>
            <a:ext cx="49213" cy="66675"/>
          </a:xfrm>
          <a:custGeom>
            <a:avLst/>
            <a:gdLst>
              <a:gd name="T0" fmla="*/ 0 w 31"/>
              <a:gd name="T1" fmla="*/ 42 h 42"/>
              <a:gd name="T2" fmla="*/ 0 w 31"/>
              <a:gd name="T3" fmla="*/ 0 h 42"/>
              <a:gd name="T4" fmla="*/ 18 w 31"/>
              <a:gd name="T5" fmla="*/ 0 h 42"/>
              <a:gd name="T6" fmla="*/ 18 w 31"/>
              <a:gd name="T7" fmla="*/ 0 h 42"/>
              <a:gd name="T8" fmla="*/ 23 w 31"/>
              <a:gd name="T9" fmla="*/ 0 h 42"/>
              <a:gd name="T10" fmla="*/ 23 w 31"/>
              <a:gd name="T11" fmla="*/ 0 h 42"/>
              <a:gd name="T12" fmla="*/ 27 w 31"/>
              <a:gd name="T13" fmla="*/ 3 h 42"/>
              <a:gd name="T14" fmla="*/ 27 w 31"/>
              <a:gd name="T15" fmla="*/ 3 h 42"/>
              <a:gd name="T16" fmla="*/ 29 w 31"/>
              <a:gd name="T17" fmla="*/ 7 h 42"/>
              <a:gd name="T18" fmla="*/ 29 w 31"/>
              <a:gd name="T19" fmla="*/ 7 h 42"/>
              <a:gd name="T20" fmla="*/ 31 w 31"/>
              <a:gd name="T21" fmla="*/ 13 h 42"/>
              <a:gd name="T22" fmla="*/ 31 w 31"/>
              <a:gd name="T23" fmla="*/ 13 h 42"/>
              <a:gd name="T24" fmla="*/ 29 w 31"/>
              <a:gd name="T25" fmla="*/ 17 h 42"/>
              <a:gd name="T26" fmla="*/ 29 w 31"/>
              <a:gd name="T27" fmla="*/ 17 h 42"/>
              <a:gd name="T28" fmla="*/ 27 w 31"/>
              <a:gd name="T29" fmla="*/ 23 h 42"/>
              <a:gd name="T30" fmla="*/ 27 w 31"/>
              <a:gd name="T31" fmla="*/ 23 h 42"/>
              <a:gd name="T32" fmla="*/ 23 w 31"/>
              <a:gd name="T33" fmla="*/ 25 h 42"/>
              <a:gd name="T34" fmla="*/ 23 w 31"/>
              <a:gd name="T35" fmla="*/ 25 h 42"/>
              <a:gd name="T36" fmla="*/ 18 w 31"/>
              <a:gd name="T37" fmla="*/ 27 h 42"/>
              <a:gd name="T38" fmla="*/ 4 w 31"/>
              <a:gd name="T39" fmla="*/ 27 h 42"/>
              <a:gd name="T40" fmla="*/ 4 w 31"/>
              <a:gd name="T41" fmla="*/ 42 h 42"/>
              <a:gd name="T42" fmla="*/ 0 w 31"/>
              <a:gd name="T43" fmla="*/ 42 h 42"/>
              <a:gd name="T44" fmla="*/ 0 w 31"/>
              <a:gd name="T45" fmla="*/ 42 h 42"/>
              <a:gd name="T46" fmla="*/ 4 w 31"/>
              <a:gd name="T47" fmla="*/ 23 h 42"/>
              <a:gd name="T48" fmla="*/ 18 w 31"/>
              <a:gd name="T49" fmla="*/ 23 h 42"/>
              <a:gd name="T50" fmla="*/ 18 w 31"/>
              <a:gd name="T51" fmla="*/ 23 h 42"/>
              <a:gd name="T52" fmla="*/ 22 w 31"/>
              <a:gd name="T53" fmla="*/ 23 h 42"/>
              <a:gd name="T54" fmla="*/ 22 w 31"/>
              <a:gd name="T55" fmla="*/ 23 h 42"/>
              <a:gd name="T56" fmla="*/ 23 w 31"/>
              <a:gd name="T57" fmla="*/ 19 h 42"/>
              <a:gd name="T58" fmla="*/ 23 w 31"/>
              <a:gd name="T59" fmla="*/ 19 h 42"/>
              <a:gd name="T60" fmla="*/ 25 w 31"/>
              <a:gd name="T61" fmla="*/ 17 h 42"/>
              <a:gd name="T62" fmla="*/ 25 w 31"/>
              <a:gd name="T63" fmla="*/ 17 h 42"/>
              <a:gd name="T64" fmla="*/ 27 w 31"/>
              <a:gd name="T65" fmla="*/ 13 h 42"/>
              <a:gd name="T66" fmla="*/ 27 w 31"/>
              <a:gd name="T67" fmla="*/ 13 h 42"/>
              <a:gd name="T68" fmla="*/ 25 w 31"/>
              <a:gd name="T69" fmla="*/ 9 h 42"/>
              <a:gd name="T70" fmla="*/ 25 w 31"/>
              <a:gd name="T71" fmla="*/ 9 h 42"/>
              <a:gd name="T72" fmla="*/ 23 w 31"/>
              <a:gd name="T73" fmla="*/ 5 h 42"/>
              <a:gd name="T74" fmla="*/ 23 w 31"/>
              <a:gd name="T75" fmla="*/ 5 h 42"/>
              <a:gd name="T76" fmla="*/ 22 w 31"/>
              <a:gd name="T77" fmla="*/ 3 h 42"/>
              <a:gd name="T78" fmla="*/ 22 w 31"/>
              <a:gd name="T79" fmla="*/ 3 h 42"/>
              <a:gd name="T80" fmla="*/ 18 w 31"/>
              <a:gd name="T81" fmla="*/ 3 h 42"/>
              <a:gd name="T82" fmla="*/ 4 w 31"/>
              <a:gd name="T83" fmla="*/ 3 h 42"/>
              <a:gd name="T84" fmla="*/ 4 w 31"/>
              <a:gd name="T85" fmla="*/ 23 h 42"/>
              <a:gd name="T86" fmla="*/ 4 w 31"/>
              <a:gd name="T87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" h="42">
                <a:moveTo>
                  <a:pt x="0" y="42"/>
                </a:moveTo>
                <a:lnTo>
                  <a:pt x="0" y="0"/>
                </a:lnTo>
                <a:lnTo>
                  <a:pt x="18" y="0"/>
                </a:lnTo>
                <a:lnTo>
                  <a:pt x="18" y="0"/>
                </a:lnTo>
                <a:lnTo>
                  <a:pt x="23" y="0"/>
                </a:lnTo>
                <a:lnTo>
                  <a:pt x="23" y="0"/>
                </a:lnTo>
                <a:lnTo>
                  <a:pt x="27" y="3"/>
                </a:lnTo>
                <a:lnTo>
                  <a:pt x="27" y="3"/>
                </a:lnTo>
                <a:lnTo>
                  <a:pt x="29" y="7"/>
                </a:lnTo>
                <a:lnTo>
                  <a:pt x="29" y="7"/>
                </a:lnTo>
                <a:lnTo>
                  <a:pt x="31" y="13"/>
                </a:lnTo>
                <a:lnTo>
                  <a:pt x="31" y="13"/>
                </a:lnTo>
                <a:lnTo>
                  <a:pt x="29" y="17"/>
                </a:lnTo>
                <a:lnTo>
                  <a:pt x="29" y="17"/>
                </a:lnTo>
                <a:lnTo>
                  <a:pt x="27" y="23"/>
                </a:lnTo>
                <a:lnTo>
                  <a:pt x="27" y="23"/>
                </a:lnTo>
                <a:lnTo>
                  <a:pt x="23" y="25"/>
                </a:lnTo>
                <a:lnTo>
                  <a:pt x="23" y="25"/>
                </a:lnTo>
                <a:lnTo>
                  <a:pt x="18" y="27"/>
                </a:lnTo>
                <a:lnTo>
                  <a:pt x="4" y="27"/>
                </a:lnTo>
                <a:lnTo>
                  <a:pt x="4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4" y="23"/>
                </a:moveTo>
                <a:lnTo>
                  <a:pt x="18" y="23"/>
                </a:lnTo>
                <a:lnTo>
                  <a:pt x="18" y="23"/>
                </a:lnTo>
                <a:lnTo>
                  <a:pt x="22" y="23"/>
                </a:lnTo>
                <a:lnTo>
                  <a:pt x="22" y="23"/>
                </a:lnTo>
                <a:lnTo>
                  <a:pt x="23" y="19"/>
                </a:lnTo>
                <a:lnTo>
                  <a:pt x="23" y="19"/>
                </a:lnTo>
                <a:lnTo>
                  <a:pt x="25" y="17"/>
                </a:lnTo>
                <a:lnTo>
                  <a:pt x="25" y="17"/>
                </a:lnTo>
                <a:lnTo>
                  <a:pt x="27" y="13"/>
                </a:lnTo>
                <a:lnTo>
                  <a:pt x="27" y="13"/>
                </a:lnTo>
                <a:lnTo>
                  <a:pt x="25" y="9"/>
                </a:lnTo>
                <a:lnTo>
                  <a:pt x="25" y="9"/>
                </a:lnTo>
                <a:lnTo>
                  <a:pt x="23" y="5"/>
                </a:lnTo>
                <a:lnTo>
                  <a:pt x="23" y="5"/>
                </a:lnTo>
                <a:lnTo>
                  <a:pt x="22" y="3"/>
                </a:lnTo>
                <a:lnTo>
                  <a:pt x="22" y="3"/>
                </a:lnTo>
                <a:lnTo>
                  <a:pt x="18" y="3"/>
                </a:lnTo>
                <a:lnTo>
                  <a:pt x="4" y="3"/>
                </a:lnTo>
                <a:lnTo>
                  <a:pt x="4" y="23"/>
                </a:lnTo>
                <a:lnTo>
                  <a:pt x="4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10"/>
          <p:cNvSpPr>
            <a:spLocks noEditPoints="1"/>
          </p:cNvSpPr>
          <p:nvPr/>
        </p:nvSpPr>
        <p:spPr bwMode="auto">
          <a:xfrm>
            <a:off x="7055234" y="2702257"/>
            <a:ext cx="49213" cy="55562"/>
          </a:xfrm>
          <a:custGeom>
            <a:avLst/>
            <a:gdLst>
              <a:gd name="T0" fmla="*/ 16 w 31"/>
              <a:gd name="T1" fmla="*/ 35 h 35"/>
              <a:gd name="T2" fmla="*/ 10 w 31"/>
              <a:gd name="T3" fmla="*/ 33 h 35"/>
              <a:gd name="T4" fmla="*/ 4 w 31"/>
              <a:gd name="T5" fmla="*/ 29 h 35"/>
              <a:gd name="T6" fmla="*/ 0 w 31"/>
              <a:gd name="T7" fmla="*/ 23 h 35"/>
              <a:gd name="T8" fmla="*/ 0 w 31"/>
              <a:gd name="T9" fmla="*/ 18 h 35"/>
              <a:gd name="T10" fmla="*/ 0 w 31"/>
              <a:gd name="T11" fmla="*/ 12 h 35"/>
              <a:gd name="T12" fmla="*/ 4 w 31"/>
              <a:gd name="T13" fmla="*/ 6 h 35"/>
              <a:gd name="T14" fmla="*/ 10 w 31"/>
              <a:gd name="T15" fmla="*/ 2 h 35"/>
              <a:gd name="T16" fmla="*/ 16 w 31"/>
              <a:gd name="T17" fmla="*/ 0 h 35"/>
              <a:gd name="T18" fmla="*/ 21 w 31"/>
              <a:gd name="T19" fmla="*/ 2 h 35"/>
              <a:gd name="T20" fmla="*/ 27 w 31"/>
              <a:gd name="T21" fmla="*/ 6 h 35"/>
              <a:gd name="T22" fmla="*/ 31 w 31"/>
              <a:gd name="T23" fmla="*/ 12 h 35"/>
              <a:gd name="T24" fmla="*/ 31 w 31"/>
              <a:gd name="T25" fmla="*/ 18 h 35"/>
              <a:gd name="T26" fmla="*/ 31 w 31"/>
              <a:gd name="T27" fmla="*/ 18 h 35"/>
              <a:gd name="T28" fmla="*/ 4 w 31"/>
              <a:gd name="T29" fmla="*/ 20 h 35"/>
              <a:gd name="T30" fmla="*/ 6 w 31"/>
              <a:gd name="T31" fmla="*/ 23 h 35"/>
              <a:gd name="T32" fmla="*/ 8 w 31"/>
              <a:gd name="T33" fmla="*/ 27 h 35"/>
              <a:gd name="T34" fmla="*/ 12 w 31"/>
              <a:gd name="T35" fmla="*/ 31 h 35"/>
              <a:gd name="T36" fmla="*/ 16 w 31"/>
              <a:gd name="T37" fmla="*/ 31 h 35"/>
              <a:gd name="T38" fmla="*/ 19 w 31"/>
              <a:gd name="T39" fmla="*/ 31 h 35"/>
              <a:gd name="T40" fmla="*/ 21 w 31"/>
              <a:gd name="T41" fmla="*/ 29 h 35"/>
              <a:gd name="T42" fmla="*/ 25 w 31"/>
              <a:gd name="T43" fmla="*/ 27 h 35"/>
              <a:gd name="T44" fmla="*/ 25 w 31"/>
              <a:gd name="T45" fmla="*/ 25 h 35"/>
              <a:gd name="T46" fmla="*/ 29 w 31"/>
              <a:gd name="T47" fmla="*/ 27 h 35"/>
              <a:gd name="T48" fmla="*/ 27 w 31"/>
              <a:gd name="T49" fmla="*/ 29 h 35"/>
              <a:gd name="T50" fmla="*/ 25 w 31"/>
              <a:gd name="T51" fmla="*/ 31 h 35"/>
              <a:gd name="T52" fmla="*/ 19 w 31"/>
              <a:gd name="T53" fmla="*/ 33 h 35"/>
              <a:gd name="T54" fmla="*/ 16 w 31"/>
              <a:gd name="T55" fmla="*/ 35 h 35"/>
              <a:gd name="T56" fmla="*/ 27 w 31"/>
              <a:gd name="T57" fmla="*/ 16 h 35"/>
              <a:gd name="T58" fmla="*/ 27 w 31"/>
              <a:gd name="T59" fmla="*/ 12 h 35"/>
              <a:gd name="T60" fmla="*/ 23 w 31"/>
              <a:gd name="T61" fmla="*/ 8 h 35"/>
              <a:gd name="T62" fmla="*/ 19 w 31"/>
              <a:gd name="T63" fmla="*/ 6 h 35"/>
              <a:gd name="T64" fmla="*/ 16 w 31"/>
              <a:gd name="T65" fmla="*/ 4 h 35"/>
              <a:gd name="T66" fmla="*/ 12 w 31"/>
              <a:gd name="T67" fmla="*/ 6 h 35"/>
              <a:gd name="T68" fmla="*/ 8 w 31"/>
              <a:gd name="T69" fmla="*/ 8 h 35"/>
              <a:gd name="T70" fmla="*/ 6 w 31"/>
              <a:gd name="T71" fmla="*/ 12 h 35"/>
              <a:gd name="T72" fmla="*/ 27 w 31"/>
              <a:gd name="T73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20"/>
                </a:lnTo>
                <a:lnTo>
                  <a:pt x="4" y="20"/>
                </a:lnTo>
                <a:lnTo>
                  <a:pt x="4" y="20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6" y="31"/>
                </a:lnTo>
                <a:lnTo>
                  <a:pt x="16" y="31"/>
                </a:lnTo>
                <a:lnTo>
                  <a:pt x="19" y="31"/>
                </a:lnTo>
                <a:lnTo>
                  <a:pt x="19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5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19" y="33"/>
                </a:lnTo>
                <a:lnTo>
                  <a:pt x="19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7" y="16"/>
                </a:moveTo>
                <a:lnTo>
                  <a:pt x="27" y="16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19" y="6"/>
                </a:lnTo>
                <a:lnTo>
                  <a:pt x="19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6"/>
                </a:lnTo>
                <a:lnTo>
                  <a:pt x="27" y="16"/>
                </a:lnTo>
                <a:lnTo>
                  <a:pt x="2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11"/>
          <p:cNvSpPr>
            <a:spLocks/>
          </p:cNvSpPr>
          <p:nvPr/>
        </p:nvSpPr>
        <p:spPr bwMode="auto">
          <a:xfrm>
            <a:off x="7117146" y="2684794"/>
            <a:ext cx="17463" cy="73025"/>
          </a:xfrm>
          <a:custGeom>
            <a:avLst/>
            <a:gdLst>
              <a:gd name="T0" fmla="*/ 0 w 11"/>
              <a:gd name="T1" fmla="*/ 0 h 46"/>
              <a:gd name="T2" fmla="*/ 4 w 11"/>
              <a:gd name="T3" fmla="*/ 0 h 46"/>
              <a:gd name="T4" fmla="*/ 4 w 11"/>
              <a:gd name="T5" fmla="*/ 38 h 46"/>
              <a:gd name="T6" fmla="*/ 4 w 11"/>
              <a:gd name="T7" fmla="*/ 38 h 46"/>
              <a:gd name="T8" fmla="*/ 5 w 11"/>
              <a:gd name="T9" fmla="*/ 40 h 46"/>
              <a:gd name="T10" fmla="*/ 5 w 11"/>
              <a:gd name="T11" fmla="*/ 40 h 46"/>
              <a:gd name="T12" fmla="*/ 7 w 11"/>
              <a:gd name="T13" fmla="*/ 42 h 46"/>
              <a:gd name="T14" fmla="*/ 7 w 11"/>
              <a:gd name="T15" fmla="*/ 42 h 46"/>
              <a:gd name="T16" fmla="*/ 9 w 11"/>
              <a:gd name="T17" fmla="*/ 40 h 46"/>
              <a:gd name="T18" fmla="*/ 9 w 11"/>
              <a:gd name="T19" fmla="*/ 40 h 46"/>
              <a:gd name="T20" fmla="*/ 11 w 11"/>
              <a:gd name="T21" fmla="*/ 40 h 46"/>
              <a:gd name="T22" fmla="*/ 11 w 11"/>
              <a:gd name="T23" fmla="*/ 44 h 46"/>
              <a:gd name="T24" fmla="*/ 11 w 11"/>
              <a:gd name="T25" fmla="*/ 44 h 46"/>
              <a:gd name="T26" fmla="*/ 9 w 11"/>
              <a:gd name="T27" fmla="*/ 44 h 46"/>
              <a:gd name="T28" fmla="*/ 9 w 11"/>
              <a:gd name="T29" fmla="*/ 44 h 46"/>
              <a:gd name="T30" fmla="*/ 5 w 11"/>
              <a:gd name="T31" fmla="*/ 46 h 46"/>
              <a:gd name="T32" fmla="*/ 5 w 11"/>
              <a:gd name="T33" fmla="*/ 46 h 46"/>
              <a:gd name="T34" fmla="*/ 2 w 11"/>
              <a:gd name="T35" fmla="*/ 44 h 46"/>
              <a:gd name="T36" fmla="*/ 2 w 11"/>
              <a:gd name="T37" fmla="*/ 44 h 46"/>
              <a:gd name="T38" fmla="*/ 0 w 11"/>
              <a:gd name="T39" fmla="*/ 38 h 46"/>
              <a:gd name="T40" fmla="*/ 0 w 11"/>
              <a:gd name="T41" fmla="*/ 0 h 46"/>
              <a:gd name="T42" fmla="*/ 0 w 11"/>
              <a:gd name="T4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6">
                <a:moveTo>
                  <a:pt x="0" y="0"/>
                </a:moveTo>
                <a:lnTo>
                  <a:pt x="4" y="0"/>
                </a:lnTo>
                <a:lnTo>
                  <a:pt x="4" y="38"/>
                </a:lnTo>
                <a:lnTo>
                  <a:pt x="4" y="38"/>
                </a:lnTo>
                <a:lnTo>
                  <a:pt x="5" y="40"/>
                </a:lnTo>
                <a:lnTo>
                  <a:pt x="5" y="40"/>
                </a:lnTo>
                <a:lnTo>
                  <a:pt x="7" y="42"/>
                </a:lnTo>
                <a:lnTo>
                  <a:pt x="7" y="42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4"/>
                </a:lnTo>
                <a:lnTo>
                  <a:pt x="11" y="44"/>
                </a:lnTo>
                <a:lnTo>
                  <a:pt x="9" y="44"/>
                </a:lnTo>
                <a:lnTo>
                  <a:pt x="9" y="44"/>
                </a:lnTo>
                <a:lnTo>
                  <a:pt x="5" y="46"/>
                </a:lnTo>
                <a:lnTo>
                  <a:pt x="5" y="46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12"/>
          <p:cNvSpPr>
            <a:spLocks/>
          </p:cNvSpPr>
          <p:nvPr/>
        </p:nvSpPr>
        <p:spPr bwMode="auto">
          <a:xfrm>
            <a:off x="5320096" y="4778707"/>
            <a:ext cx="19050" cy="69850"/>
          </a:xfrm>
          <a:custGeom>
            <a:avLst/>
            <a:gdLst>
              <a:gd name="T0" fmla="*/ 0 w 12"/>
              <a:gd name="T1" fmla="*/ 0 h 44"/>
              <a:gd name="T2" fmla="*/ 4 w 12"/>
              <a:gd name="T3" fmla="*/ 0 h 44"/>
              <a:gd name="T4" fmla="*/ 4 w 12"/>
              <a:gd name="T5" fmla="*/ 36 h 44"/>
              <a:gd name="T6" fmla="*/ 4 w 12"/>
              <a:gd name="T7" fmla="*/ 36 h 44"/>
              <a:gd name="T8" fmla="*/ 4 w 12"/>
              <a:gd name="T9" fmla="*/ 40 h 44"/>
              <a:gd name="T10" fmla="*/ 4 w 12"/>
              <a:gd name="T11" fmla="*/ 40 h 44"/>
              <a:gd name="T12" fmla="*/ 8 w 12"/>
              <a:gd name="T13" fmla="*/ 40 h 44"/>
              <a:gd name="T14" fmla="*/ 8 w 12"/>
              <a:gd name="T15" fmla="*/ 40 h 44"/>
              <a:gd name="T16" fmla="*/ 10 w 12"/>
              <a:gd name="T17" fmla="*/ 40 h 44"/>
              <a:gd name="T18" fmla="*/ 10 w 12"/>
              <a:gd name="T19" fmla="*/ 40 h 44"/>
              <a:gd name="T20" fmla="*/ 10 w 12"/>
              <a:gd name="T21" fmla="*/ 40 h 44"/>
              <a:gd name="T22" fmla="*/ 12 w 12"/>
              <a:gd name="T23" fmla="*/ 44 h 44"/>
              <a:gd name="T24" fmla="*/ 12 w 12"/>
              <a:gd name="T25" fmla="*/ 44 h 44"/>
              <a:gd name="T26" fmla="*/ 8 w 12"/>
              <a:gd name="T27" fmla="*/ 44 h 44"/>
              <a:gd name="T28" fmla="*/ 8 w 12"/>
              <a:gd name="T29" fmla="*/ 44 h 44"/>
              <a:gd name="T30" fmla="*/ 6 w 12"/>
              <a:gd name="T31" fmla="*/ 44 h 44"/>
              <a:gd name="T32" fmla="*/ 6 w 12"/>
              <a:gd name="T33" fmla="*/ 44 h 44"/>
              <a:gd name="T34" fmla="*/ 0 w 12"/>
              <a:gd name="T35" fmla="*/ 44 h 44"/>
              <a:gd name="T36" fmla="*/ 0 w 12"/>
              <a:gd name="T37" fmla="*/ 44 h 44"/>
              <a:gd name="T38" fmla="*/ 0 w 12"/>
              <a:gd name="T39" fmla="*/ 38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4" y="0"/>
                </a:lnTo>
                <a:lnTo>
                  <a:pt x="4" y="36"/>
                </a:lnTo>
                <a:lnTo>
                  <a:pt x="4" y="36"/>
                </a:lnTo>
                <a:lnTo>
                  <a:pt x="4" y="40"/>
                </a:lnTo>
                <a:lnTo>
                  <a:pt x="4" y="40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4"/>
                </a:lnTo>
                <a:lnTo>
                  <a:pt x="12" y="44"/>
                </a:lnTo>
                <a:lnTo>
                  <a:pt x="8" y="44"/>
                </a:lnTo>
                <a:lnTo>
                  <a:pt x="8" y="44"/>
                </a:lnTo>
                <a:lnTo>
                  <a:pt x="6" y="44"/>
                </a:lnTo>
                <a:lnTo>
                  <a:pt x="6" y="44"/>
                </a:lnTo>
                <a:lnTo>
                  <a:pt x="0" y="44"/>
                </a:lnTo>
                <a:lnTo>
                  <a:pt x="0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13"/>
          <p:cNvSpPr>
            <a:spLocks/>
          </p:cNvSpPr>
          <p:nvPr/>
        </p:nvSpPr>
        <p:spPr bwMode="auto">
          <a:xfrm>
            <a:off x="5343909" y="4778707"/>
            <a:ext cx="22225" cy="69850"/>
          </a:xfrm>
          <a:custGeom>
            <a:avLst/>
            <a:gdLst>
              <a:gd name="T0" fmla="*/ 0 w 14"/>
              <a:gd name="T1" fmla="*/ 0 h 44"/>
              <a:gd name="T2" fmla="*/ 4 w 14"/>
              <a:gd name="T3" fmla="*/ 0 h 44"/>
              <a:gd name="T4" fmla="*/ 4 w 14"/>
              <a:gd name="T5" fmla="*/ 36 h 44"/>
              <a:gd name="T6" fmla="*/ 4 w 14"/>
              <a:gd name="T7" fmla="*/ 36 h 44"/>
              <a:gd name="T8" fmla="*/ 6 w 14"/>
              <a:gd name="T9" fmla="*/ 40 h 44"/>
              <a:gd name="T10" fmla="*/ 6 w 14"/>
              <a:gd name="T11" fmla="*/ 40 h 44"/>
              <a:gd name="T12" fmla="*/ 8 w 14"/>
              <a:gd name="T13" fmla="*/ 40 h 44"/>
              <a:gd name="T14" fmla="*/ 8 w 14"/>
              <a:gd name="T15" fmla="*/ 40 h 44"/>
              <a:gd name="T16" fmla="*/ 10 w 14"/>
              <a:gd name="T17" fmla="*/ 40 h 44"/>
              <a:gd name="T18" fmla="*/ 10 w 14"/>
              <a:gd name="T19" fmla="*/ 40 h 44"/>
              <a:gd name="T20" fmla="*/ 12 w 14"/>
              <a:gd name="T21" fmla="*/ 40 h 44"/>
              <a:gd name="T22" fmla="*/ 14 w 14"/>
              <a:gd name="T23" fmla="*/ 44 h 44"/>
              <a:gd name="T24" fmla="*/ 14 w 14"/>
              <a:gd name="T25" fmla="*/ 44 h 44"/>
              <a:gd name="T26" fmla="*/ 10 w 14"/>
              <a:gd name="T27" fmla="*/ 44 h 44"/>
              <a:gd name="T28" fmla="*/ 10 w 14"/>
              <a:gd name="T29" fmla="*/ 44 h 44"/>
              <a:gd name="T30" fmla="*/ 8 w 14"/>
              <a:gd name="T31" fmla="*/ 44 h 44"/>
              <a:gd name="T32" fmla="*/ 8 w 14"/>
              <a:gd name="T33" fmla="*/ 44 h 44"/>
              <a:gd name="T34" fmla="*/ 2 w 14"/>
              <a:gd name="T35" fmla="*/ 44 h 44"/>
              <a:gd name="T36" fmla="*/ 2 w 14"/>
              <a:gd name="T37" fmla="*/ 44 h 44"/>
              <a:gd name="T38" fmla="*/ 0 w 14"/>
              <a:gd name="T39" fmla="*/ 38 h 44"/>
              <a:gd name="T40" fmla="*/ 0 w 14"/>
              <a:gd name="T41" fmla="*/ 0 h 44"/>
              <a:gd name="T42" fmla="*/ 0 w 14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44">
                <a:moveTo>
                  <a:pt x="0" y="0"/>
                </a:moveTo>
                <a:lnTo>
                  <a:pt x="4" y="0"/>
                </a:lnTo>
                <a:lnTo>
                  <a:pt x="4" y="36"/>
                </a:lnTo>
                <a:lnTo>
                  <a:pt x="4" y="36"/>
                </a:lnTo>
                <a:lnTo>
                  <a:pt x="6" y="40"/>
                </a:lnTo>
                <a:lnTo>
                  <a:pt x="6" y="40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0" y="40"/>
                </a:lnTo>
                <a:lnTo>
                  <a:pt x="12" y="40"/>
                </a:lnTo>
                <a:lnTo>
                  <a:pt x="14" y="44"/>
                </a:lnTo>
                <a:lnTo>
                  <a:pt x="14" y="44"/>
                </a:lnTo>
                <a:lnTo>
                  <a:pt x="10" y="44"/>
                </a:lnTo>
                <a:lnTo>
                  <a:pt x="10" y="44"/>
                </a:lnTo>
                <a:lnTo>
                  <a:pt x="8" y="44"/>
                </a:lnTo>
                <a:lnTo>
                  <a:pt x="8" y="44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14"/>
          <p:cNvSpPr>
            <a:spLocks noEditPoints="1"/>
          </p:cNvSpPr>
          <p:nvPr/>
        </p:nvSpPr>
        <p:spPr bwMode="auto">
          <a:xfrm>
            <a:off x="5369309" y="4796169"/>
            <a:ext cx="42863" cy="55562"/>
          </a:xfrm>
          <a:custGeom>
            <a:avLst/>
            <a:gdLst>
              <a:gd name="T0" fmla="*/ 10 w 27"/>
              <a:gd name="T1" fmla="*/ 35 h 35"/>
              <a:gd name="T2" fmla="*/ 6 w 27"/>
              <a:gd name="T3" fmla="*/ 33 h 35"/>
              <a:gd name="T4" fmla="*/ 2 w 27"/>
              <a:gd name="T5" fmla="*/ 31 h 35"/>
              <a:gd name="T6" fmla="*/ 0 w 27"/>
              <a:gd name="T7" fmla="*/ 27 h 35"/>
              <a:gd name="T8" fmla="*/ 0 w 27"/>
              <a:gd name="T9" fmla="*/ 23 h 35"/>
              <a:gd name="T10" fmla="*/ 0 w 27"/>
              <a:gd name="T11" fmla="*/ 20 h 35"/>
              <a:gd name="T12" fmla="*/ 4 w 27"/>
              <a:gd name="T13" fmla="*/ 18 h 35"/>
              <a:gd name="T14" fmla="*/ 8 w 27"/>
              <a:gd name="T15" fmla="*/ 16 h 35"/>
              <a:gd name="T16" fmla="*/ 13 w 27"/>
              <a:gd name="T17" fmla="*/ 14 h 35"/>
              <a:gd name="T18" fmla="*/ 17 w 27"/>
              <a:gd name="T19" fmla="*/ 16 h 35"/>
              <a:gd name="T20" fmla="*/ 23 w 27"/>
              <a:gd name="T21" fmla="*/ 14 h 35"/>
              <a:gd name="T22" fmla="*/ 21 w 27"/>
              <a:gd name="T23" fmla="*/ 10 h 35"/>
              <a:gd name="T24" fmla="*/ 19 w 27"/>
              <a:gd name="T25" fmla="*/ 6 h 35"/>
              <a:gd name="T26" fmla="*/ 13 w 27"/>
              <a:gd name="T27" fmla="*/ 4 h 35"/>
              <a:gd name="T28" fmla="*/ 8 w 27"/>
              <a:gd name="T29" fmla="*/ 4 h 35"/>
              <a:gd name="T30" fmla="*/ 2 w 27"/>
              <a:gd name="T31" fmla="*/ 8 h 35"/>
              <a:gd name="T32" fmla="*/ 2 w 27"/>
              <a:gd name="T33" fmla="*/ 4 h 35"/>
              <a:gd name="T34" fmla="*/ 13 w 27"/>
              <a:gd name="T35" fmla="*/ 0 h 35"/>
              <a:gd name="T36" fmla="*/ 19 w 27"/>
              <a:gd name="T37" fmla="*/ 2 h 35"/>
              <a:gd name="T38" fmla="*/ 23 w 27"/>
              <a:gd name="T39" fmla="*/ 4 h 35"/>
              <a:gd name="T40" fmla="*/ 27 w 27"/>
              <a:gd name="T41" fmla="*/ 14 h 35"/>
              <a:gd name="T42" fmla="*/ 27 w 27"/>
              <a:gd name="T43" fmla="*/ 27 h 35"/>
              <a:gd name="T44" fmla="*/ 27 w 27"/>
              <a:gd name="T45" fmla="*/ 29 h 35"/>
              <a:gd name="T46" fmla="*/ 27 w 27"/>
              <a:gd name="T47" fmla="*/ 33 h 35"/>
              <a:gd name="T48" fmla="*/ 27 w 27"/>
              <a:gd name="T49" fmla="*/ 33 h 35"/>
              <a:gd name="T50" fmla="*/ 23 w 27"/>
              <a:gd name="T51" fmla="*/ 33 h 35"/>
              <a:gd name="T52" fmla="*/ 23 w 27"/>
              <a:gd name="T53" fmla="*/ 27 h 35"/>
              <a:gd name="T54" fmla="*/ 17 w 27"/>
              <a:gd name="T55" fmla="*/ 33 h 35"/>
              <a:gd name="T56" fmla="*/ 10 w 27"/>
              <a:gd name="T57" fmla="*/ 35 h 35"/>
              <a:gd name="T58" fmla="*/ 12 w 27"/>
              <a:gd name="T59" fmla="*/ 31 h 35"/>
              <a:gd name="T60" fmla="*/ 17 w 27"/>
              <a:gd name="T61" fmla="*/ 29 h 35"/>
              <a:gd name="T62" fmla="*/ 21 w 27"/>
              <a:gd name="T63" fmla="*/ 27 h 35"/>
              <a:gd name="T64" fmla="*/ 21 w 27"/>
              <a:gd name="T65" fmla="*/ 25 h 35"/>
              <a:gd name="T66" fmla="*/ 23 w 27"/>
              <a:gd name="T67" fmla="*/ 23 h 35"/>
              <a:gd name="T68" fmla="*/ 23 w 27"/>
              <a:gd name="T69" fmla="*/ 20 h 35"/>
              <a:gd name="T70" fmla="*/ 17 w 27"/>
              <a:gd name="T71" fmla="*/ 18 h 35"/>
              <a:gd name="T72" fmla="*/ 13 w 27"/>
              <a:gd name="T73" fmla="*/ 18 h 35"/>
              <a:gd name="T74" fmla="*/ 6 w 27"/>
              <a:gd name="T75" fmla="*/ 20 h 35"/>
              <a:gd name="T76" fmla="*/ 4 w 27"/>
              <a:gd name="T77" fmla="*/ 23 h 35"/>
              <a:gd name="T78" fmla="*/ 4 w 27"/>
              <a:gd name="T79" fmla="*/ 27 h 35"/>
              <a:gd name="T80" fmla="*/ 6 w 27"/>
              <a:gd name="T81" fmla="*/ 29 h 35"/>
              <a:gd name="T82" fmla="*/ 8 w 27"/>
              <a:gd name="T83" fmla="*/ 31 h 35"/>
              <a:gd name="T84" fmla="*/ 12 w 27"/>
              <a:gd name="T85" fmla="*/ 3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" h="35">
                <a:moveTo>
                  <a:pt x="10" y="35"/>
                </a:moveTo>
                <a:lnTo>
                  <a:pt x="10" y="35"/>
                </a:lnTo>
                <a:lnTo>
                  <a:pt x="6" y="33"/>
                </a:lnTo>
                <a:lnTo>
                  <a:pt x="6" y="33"/>
                </a:lnTo>
                <a:lnTo>
                  <a:pt x="2" y="31"/>
                </a:lnTo>
                <a:lnTo>
                  <a:pt x="2" y="31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4" y="18"/>
                </a:lnTo>
                <a:lnTo>
                  <a:pt x="4" y="18"/>
                </a:lnTo>
                <a:lnTo>
                  <a:pt x="8" y="16"/>
                </a:lnTo>
                <a:lnTo>
                  <a:pt x="8" y="16"/>
                </a:lnTo>
                <a:lnTo>
                  <a:pt x="13" y="14"/>
                </a:lnTo>
                <a:lnTo>
                  <a:pt x="13" y="14"/>
                </a:lnTo>
                <a:lnTo>
                  <a:pt x="17" y="16"/>
                </a:lnTo>
                <a:lnTo>
                  <a:pt x="17" y="16"/>
                </a:lnTo>
                <a:lnTo>
                  <a:pt x="23" y="16"/>
                </a:lnTo>
                <a:lnTo>
                  <a:pt x="23" y="14"/>
                </a:lnTo>
                <a:lnTo>
                  <a:pt x="23" y="14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8" y="4"/>
                </a:lnTo>
                <a:lnTo>
                  <a:pt x="8" y="4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9" y="2"/>
                </a:lnTo>
                <a:lnTo>
                  <a:pt x="23" y="4"/>
                </a:lnTo>
                <a:lnTo>
                  <a:pt x="23" y="4"/>
                </a:lnTo>
                <a:lnTo>
                  <a:pt x="25" y="8"/>
                </a:lnTo>
                <a:lnTo>
                  <a:pt x="27" y="14"/>
                </a:lnTo>
                <a:lnTo>
                  <a:pt x="27" y="27"/>
                </a:lnTo>
                <a:lnTo>
                  <a:pt x="27" y="27"/>
                </a:lnTo>
                <a:lnTo>
                  <a:pt x="27" y="29"/>
                </a:lnTo>
                <a:lnTo>
                  <a:pt x="27" y="29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3" y="33"/>
                </a:lnTo>
                <a:lnTo>
                  <a:pt x="23" y="33"/>
                </a:lnTo>
                <a:lnTo>
                  <a:pt x="23" y="31"/>
                </a:lnTo>
                <a:lnTo>
                  <a:pt x="23" y="27"/>
                </a:lnTo>
                <a:lnTo>
                  <a:pt x="23" y="27"/>
                </a:lnTo>
                <a:lnTo>
                  <a:pt x="17" y="33"/>
                </a:lnTo>
                <a:lnTo>
                  <a:pt x="17" y="33"/>
                </a:lnTo>
                <a:lnTo>
                  <a:pt x="10" y="35"/>
                </a:lnTo>
                <a:lnTo>
                  <a:pt x="10" y="35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17" y="29"/>
                </a:lnTo>
                <a:lnTo>
                  <a:pt x="17" y="29"/>
                </a:lnTo>
                <a:lnTo>
                  <a:pt x="21" y="27"/>
                </a:lnTo>
                <a:lnTo>
                  <a:pt x="21" y="27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0"/>
                </a:lnTo>
                <a:lnTo>
                  <a:pt x="23" y="20"/>
                </a:lnTo>
                <a:lnTo>
                  <a:pt x="17" y="18"/>
                </a:lnTo>
                <a:lnTo>
                  <a:pt x="17" y="18"/>
                </a:lnTo>
                <a:lnTo>
                  <a:pt x="13" y="18"/>
                </a:lnTo>
                <a:lnTo>
                  <a:pt x="13" y="18"/>
                </a:lnTo>
                <a:lnTo>
                  <a:pt x="6" y="20"/>
                </a:lnTo>
                <a:lnTo>
                  <a:pt x="6" y="20"/>
                </a:lnTo>
                <a:lnTo>
                  <a:pt x="4" y="21"/>
                </a:lnTo>
                <a:lnTo>
                  <a:pt x="4" y="23"/>
                </a:lnTo>
                <a:lnTo>
                  <a:pt x="4" y="23"/>
                </a:lnTo>
                <a:lnTo>
                  <a:pt x="4" y="27"/>
                </a:lnTo>
                <a:lnTo>
                  <a:pt x="4" y="27"/>
                </a:lnTo>
                <a:lnTo>
                  <a:pt x="6" y="29"/>
                </a:lnTo>
                <a:lnTo>
                  <a:pt x="6" y="29"/>
                </a:lnTo>
                <a:lnTo>
                  <a:pt x="8" y="31"/>
                </a:lnTo>
                <a:lnTo>
                  <a:pt x="8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15"/>
          <p:cNvSpPr>
            <a:spLocks noEditPoints="1"/>
          </p:cNvSpPr>
          <p:nvPr/>
        </p:nvSpPr>
        <p:spPr bwMode="auto">
          <a:xfrm>
            <a:off x="4635884" y="4913644"/>
            <a:ext cx="49213" cy="50800"/>
          </a:xfrm>
          <a:custGeom>
            <a:avLst/>
            <a:gdLst>
              <a:gd name="T0" fmla="*/ 16 w 31"/>
              <a:gd name="T1" fmla="*/ 32 h 32"/>
              <a:gd name="T2" fmla="*/ 10 w 31"/>
              <a:gd name="T3" fmla="*/ 30 h 32"/>
              <a:gd name="T4" fmla="*/ 4 w 31"/>
              <a:gd name="T5" fmla="*/ 29 h 32"/>
              <a:gd name="T6" fmla="*/ 0 w 31"/>
              <a:gd name="T7" fmla="*/ 23 h 32"/>
              <a:gd name="T8" fmla="*/ 0 w 31"/>
              <a:gd name="T9" fmla="*/ 15 h 32"/>
              <a:gd name="T10" fmla="*/ 0 w 31"/>
              <a:gd name="T11" fmla="*/ 9 h 32"/>
              <a:gd name="T12" fmla="*/ 4 w 31"/>
              <a:gd name="T13" fmla="*/ 3 h 32"/>
              <a:gd name="T14" fmla="*/ 10 w 31"/>
              <a:gd name="T15" fmla="*/ 2 h 32"/>
              <a:gd name="T16" fmla="*/ 16 w 31"/>
              <a:gd name="T17" fmla="*/ 0 h 32"/>
              <a:gd name="T18" fmla="*/ 22 w 31"/>
              <a:gd name="T19" fmla="*/ 2 h 32"/>
              <a:gd name="T20" fmla="*/ 27 w 31"/>
              <a:gd name="T21" fmla="*/ 3 h 32"/>
              <a:gd name="T22" fmla="*/ 31 w 31"/>
              <a:gd name="T23" fmla="*/ 9 h 32"/>
              <a:gd name="T24" fmla="*/ 31 w 31"/>
              <a:gd name="T25" fmla="*/ 15 h 32"/>
              <a:gd name="T26" fmla="*/ 31 w 31"/>
              <a:gd name="T27" fmla="*/ 17 h 32"/>
              <a:gd name="T28" fmla="*/ 4 w 31"/>
              <a:gd name="T29" fmla="*/ 17 h 32"/>
              <a:gd name="T30" fmla="*/ 4 w 31"/>
              <a:gd name="T31" fmla="*/ 23 h 32"/>
              <a:gd name="T32" fmla="*/ 8 w 31"/>
              <a:gd name="T33" fmla="*/ 27 h 32"/>
              <a:gd name="T34" fmla="*/ 12 w 31"/>
              <a:gd name="T35" fmla="*/ 29 h 32"/>
              <a:gd name="T36" fmla="*/ 16 w 31"/>
              <a:gd name="T37" fmla="*/ 29 h 32"/>
              <a:gd name="T38" fmla="*/ 20 w 31"/>
              <a:gd name="T39" fmla="*/ 29 h 32"/>
              <a:gd name="T40" fmla="*/ 22 w 31"/>
              <a:gd name="T41" fmla="*/ 29 h 32"/>
              <a:gd name="T42" fmla="*/ 24 w 31"/>
              <a:gd name="T43" fmla="*/ 27 h 32"/>
              <a:gd name="T44" fmla="*/ 26 w 31"/>
              <a:gd name="T45" fmla="*/ 23 h 32"/>
              <a:gd name="T46" fmla="*/ 29 w 31"/>
              <a:gd name="T47" fmla="*/ 25 h 32"/>
              <a:gd name="T48" fmla="*/ 27 w 31"/>
              <a:gd name="T49" fmla="*/ 29 h 32"/>
              <a:gd name="T50" fmla="*/ 24 w 31"/>
              <a:gd name="T51" fmla="*/ 30 h 32"/>
              <a:gd name="T52" fmla="*/ 20 w 31"/>
              <a:gd name="T53" fmla="*/ 32 h 32"/>
              <a:gd name="T54" fmla="*/ 16 w 31"/>
              <a:gd name="T55" fmla="*/ 32 h 32"/>
              <a:gd name="T56" fmla="*/ 27 w 31"/>
              <a:gd name="T57" fmla="*/ 15 h 32"/>
              <a:gd name="T58" fmla="*/ 26 w 31"/>
              <a:gd name="T59" fmla="*/ 9 h 32"/>
              <a:gd name="T60" fmla="*/ 24 w 31"/>
              <a:gd name="T61" fmla="*/ 5 h 32"/>
              <a:gd name="T62" fmla="*/ 20 w 31"/>
              <a:gd name="T63" fmla="*/ 3 h 32"/>
              <a:gd name="T64" fmla="*/ 16 w 31"/>
              <a:gd name="T65" fmla="*/ 3 h 32"/>
              <a:gd name="T66" fmla="*/ 12 w 31"/>
              <a:gd name="T67" fmla="*/ 3 h 32"/>
              <a:gd name="T68" fmla="*/ 8 w 31"/>
              <a:gd name="T69" fmla="*/ 5 h 32"/>
              <a:gd name="T70" fmla="*/ 4 w 31"/>
              <a:gd name="T71" fmla="*/ 9 h 32"/>
              <a:gd name="T72" fmla="*/ 27 w 31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2">
                <a:moveTo>
                  <a:pt x="16" y="32"/>
                </a:moveTo>
                <a:lnTo>
                  <a:pt x="16" y="32"/>
                </a:lnTo>
                <a:lnTo>
                  <a:pt x="10" y="30"/>
                </a:lnTo>
                <a:lnTo>
                  <a:pt x="10" y="30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lnTo>
                  <a:pt x="0" y="9"/>
                </a:lnTo>
                <a:lnTo>
                  <a:pt x="0" y="9"/>
                </a:lnTo>
                <a:lnTo>
                  <a:pt x="4" y="3"/>
                </a:lnTo>
                <a:lnTo>
                  <a:pt x="4" y="3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7" y="3"/>
                </a:lnTo>
                <a:lnTo>
                  <a:pt x="27" y="3"/>
                </a:lnTo>
                <a:lnTo>
                  <a:pt x="31" y="9"/>
                </a:lnTo>
                <a:lnTo>
                  <a:pt x="31" y="9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lnTo>
                  <a:pt x="20" y="29"/>
                </a:lnTo>
                <a:lnTo>
                  <a:pt x="20" y="29"/>
                </a:lnTo>
                <a:lnTo>
                  <a:pt x="22" y="29"/>
                </a:lnTo>
                <a:lnTo>
                  <a:pt x="22" y="29"/>
                </a:lnTo>
                <a:lnTo>
                  <a:pt x="24" y="27"/>
                </a:lnTo>
                <a:lnTo>
                  <a:pt x="24" y="27"/>
                </a:lnTo>
                <a:lnTo>
                  <a:pt x="26" y="23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4" y="30"/>
                </a:lnTo>
                <a:lnTo>
                  <a:pt x="24" y="30"/>
                </a:lnTo>
                <a:lnTo>
                  <a:pt x="20" y="32"/>
                </a:lnTo>
                <a:lnTo>
                  <a:pt x="20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20" y="3"/>
                </a:lnTo>
                <a:lnTo>
                  <a:pt x="20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8" y="5"/>
                </a:lnTo>
                <a:lnTo>
                  <a:pt x="8" y="5"/>
                </a:lnTo>
                <a:lnTo>
                  <a:pt x="4" y="9"/>
                </a:lnTo>
                <a:lnTo>
                  <a:pt x="4" y="9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16"/>
          <p:cNvSpPr>
            <a:spLocks/>
          </p:cNvSpPr>
          <p:nvPr/>
        </p:nvSpPr>
        <p:spPr bwMode="auto">
          <a:xfrm>
            <a:off x="4697796" y="4891419"/>
            <a:ext cx="19050" cy="73025"/>
          </a:xfrm>
          <a:custGeom>
            <a:avLst/>
            <a:gdLst>
              <a:gd name="T0" fmla="*/ 0 w 12"/>
              <a:gd name="T1" fmla="*/ 0 h 46"/>
              <a:gd name="T2" fmla="*/ 4 w 12"/>
              <a:gd name="T3" fmla="*/ 0 h 46"/>
              <a:gd name="T4" fmla="*/ 4 w 12"/>
              <a:gd name="T5" fmla="*/ 39 h 46"/>
              <a:gd name="T6" fmla="*/ 4 w 12"/>
              <a:gd name="T7" fmla="*/ 39 h 46"/>
              <a:gd name="T8" fmla="*/ 4 w 12"/>
              <a:gd name="T9" fmla="*/ 43 h 46"/>
              <a:gd name="T10" fmla="*/ 4 w 12"/>
              <a:gd name="T11" fmla="*/ 43 h 46"/>
              <a:gd name="T12" fmla="*/ 8 w 12"/>
              <a:gd name="T13" fmla="*/ 43 h 46"/>
              <a:gd name="T14" fmla="*/ 8 w 12"/>
              <a:gd name="T15" fmla="*/ 43 h 46"/>
              <a:gd name="T16" fmla="*/ 10 w 12"/>
              <a:gd name="T17" fmla="*/ 43 h 46"/>
              <a:gd name="T18" fmla="*/ 10 w 12"/>
              <a:gd name="T19" fmla="*/ 43 h 46"/>
              <a:gd name="T20" fmla="*/ 10 w 12"/>
              <a:gd name="T21" fmla="*/ 43 h 46"/>
              <a:gd name="T22" fmla="*/ 12 w 12"/>
              <a:gd name="T23" fmla="*/ 44 h 46"/>
              <a:gd name="T24" fmla="*/ 12 w 12"/>
              <a:gd name="T25" fmla="*/ 44 h 46"/>
              <a:gd name="T26" fmla="*/ 8 w 12"/>
              <a:gd name="T27" fmla="*/ 46 h 46"/>
              <a:gd name="T28" fmla="*/ 8 w 12"/>
              <a:gd name="T29" fmla="*/ 46 h 46"/>
              <a:gd name="T30" fmla="*/ 6 w 12"/>
              <a:gd name="T31" fmla="*/ 46 h 46"/>
              <a:gd name="T32" fmla="*/ 6 w 12"/>
              <a:gd name="T33" fmla="*/ 46 h 46"/>
              <a:gd name="T34" fmla="*/ 0 w 12"/>
              <a:gd name="T35" fmla="*/ 44 h 46"/>
              <a:gd name="T36" fmla="*/ 0 w 12"/>
              <a:gd name="T37" fmla="*/ 44 h 46"/>
              <a:gd name="T38" fmla="*/ 0 w 12"/>
              <a:gd name="T39" fmla="*/ 41 h 46"/>
              <a:gd name="T40" fmla="*/ 0 w 12"/>
              <a:gd name="T41" fmla="*/ 0 h 46"/>
              <a:gd name="T42" fmla="*/ 0 w 12"/>
              <a:gd name="T4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6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4" y="43"/>
                </a:lnTo>
                <a:lnTo>
                  <a:pt x="4" y="43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0" y="43"/>
                </a:lnTo>
                <a:lnTo>
                  <a:pt x="12" y="44"/>
                </a:lnTo>
                <a:lnTo>
                  <a:pt x="12" y="44"/>
                </a:lnTo>
                <a:lnTo>
                  <a:pt x="8" y="46"/>
                </a:lnTo>
                <a:lnTo>
                  <a:pt x="8" y="46"/>
                </a:lnTo>
                <a:lnTo>
                  <a:pt x="6" y="46"/>
                </a:lnTo>
                <a:lnTo>
                  <a:pt x="6" y="46"/>
                </a:lnTo>
                <a:lnTo>
                  <a:pt x="0" y="44"/>
                </a:lnTo>
                <a:lnTo>
                  <a:pt x="0" y="44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7"/>
          <p:cNvSpPr>
            <a:spLocks noEditPoints="1"/>
          </p:cNvSpPr>
          <p:nvPr/>
        </p:nvSpPr>
        <p:spPr bwMode="auto">
          <a:xfrm>
            <a:off x="4720021" y="4913644"/>
            <a:ext cx="50800" cy="50800"/>
          </a:xfrm>
          <a:custGeom>
            <a:avLst/>
            <a:gdLst>
              <a:gd name="T0" fmla="*/ 15 w 32"/>
              <a:gd name="T1" fmla="*/ 32 h 32"/>
              <a:gd name="T2" fmla="*/ 9 w 32"/>
              <a:gd name="T3" fmla="*/ 30 h 32"/>
              <a:gd name="T4" fmla="*/ 3 w 32"/>
              <a:gd name="T5" fmla="*/ 29 h 32"/>
              <a:gd name="T6" fmla="*/ 1 w 32"/>
              <a:gd name="T7" fmla="*/ 23 h 32"/>
              <a:gd name="T8" fmla="*/ 0 w 32"/>
              <a:gd name="T9" fmla="*/ 15 h 32"/>
              <a:gd name="T10" fmla="*/ 1 w 32"/>
              <a:gd name="T11" fmla="*/ 9 h 32"/>
              <a:gd name="T12" fmla="*/ 3 w 32"/>
              <a:gd name="T13" fmla="*/ 3 h 32"/>
              <a:gd name="T14" fmla="*/ 9 w 32"/>
              <a:gd name="T15" fmla="*/ 2 h 32"/>
              <a:gd name="T16" fmla="*/ 15 w 32"/>
              <a:gd name="T17" fmla="*/ 0 h 32"/>
              <a:gd name="T18" fmla="*/ 23 w 32"/>
              <a:gd name="T19" fmla="*/ 2 h 32"/>
              <a:gd name="T20" fmla="*/ 27 w 32"/>
              <a:gd name="T21" fmla="*/ 3 h 32"/>
              <a:gd name="T22" fmla="*/ 30 w 32"/>
              <a:gd name="T23" fmla="*/ 9 h 32"/>
              <a:gd name="T24" fmla="*/ 32 w 32"/>
              <a:gd name="T25" fmla="*/ 15 h 32"/>
              <a:gd name="T26" fmla="*/ 32 w 32"/>
              <a:gd name="T27" fmla="*/ 17 h 32"/>
              <a:gd name="T28" fmla="*/ 3 w 32"/>
              <a:gd name="T29" fmla="*/ 17 h 32"/>
              <a:gd name="T30" fmla="*/ 5 w 32"/>
              <a:gd name="T31" fmla="*/ 23 h 32"/>
              <a:gd name="T32" fmla="*/ 7 w 32"/>
              <a:gd name="T33" fmla="*/ 27 h 32"/>
              <a:gd name="T34" fmla="*/ 11 w 32"/>
              <a:gd name="T35" fmla="*/ 29 h 32"/>
              <a:gd name="T36" fmla="*/ 17 w 32"/>
              <a:gd name="T37" fmla="*/ 29 h 32"/>
              <a:gd name="T38" fmla="*/ 19 w 32"/>
              <a:gd name="T39" fmla="*/ 29 h 32"/>
              <a:gd name="T40" fmla="*/ 23 w 32"/>
              <a:gd name="T41" fmla="*/ 29 h 32"/>
              <a:gd name="T42" fmla="*/ 25 w 32"/>
              <a:gd name="T43" fmla="*/ 27 h 32"/>
              <a:gd name="T44" fmla="*/ 27 w 32"/>
              <a:gd name="T45" fmla="*/ 23 h 32"/>
              <a:gd name="T46" fmla="*/ 30 w 32"/>
              <a:gd name="T47" fmla="*/ 25 h 32"/>
              <a:gd name="T48" fmla="*/ 27 w 32"/>
              <a:gd name="T49" fmla="*/ 29 h 32"/>
              <a:gd name="T50" fmla="*/ 25 w 32"/>
              <a:gd name="T51" fmla="*/ 30 h 32"/>
              <a:gd name="T52" fmla="*/ 21 w 32"/>
              <a:gd name="T53" fmla="*/ 32 h 32"/>
              <a:gd name="T54" fmla="*/ 15 w 32"/>
              <a:gd name="T55" fmla="*/ 32 h 32"/>
              <a:gd name="T56" fmla="*/ 29 w 32"/>
              <a:gd name="T57" fmla="*/ 15 h 32"/>
              <a:gd name="T58" fmla="*/ 27 w 32"/>
              <a:gd name="T59" fmla="*/ 9 h 32"/>
              <a:gd name="T60" fmla="*/ 25 w 32"/>
              <a:gd name="T61" fmla="*/ 5 h 32"/>
              <a:gd name="T62" fmla="*/ 21 w 32"/>
              <a:gd name="T63" fmla="*/ 3 h 32"/>
              <a:gd name="T64" fmla="*/ 15 w 32"/>
              <a:gd name="T65" fmla="*/ 3 h 32"/>
              <a:gd name="T66" fmla="*/ 11 w 32"/>
              <a:gd name="T67" fmla="*/ 3 h 32"/>
              <a:gd name="T68" fmla="*/ 7 w 32"/>
              <a:gd name="T69" fmla="*/ 5 h 32"/>
              <a:gd name="T70" fmla="*/ 5 w 32"/>
              <a:gd name="T71" fmla="*/ 9 h 32"/>
              <a:gd name="T72" fmla="*/ 29 w 32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32">
                <a:moveTo>
                  <a:pt x="15" y="32"/>
                </a:moveTo>
                <a:lnTo>
                  <a:pt x="15" y="32"/>
                </a:lnTo>
                <a:lnTo>
                  <a:pt x="9" y="30"/>
                </a:lnTo>
                <a:lnTo>
                  <a:pt x="9" y="30"/>
                </a:lnTo>
                <a:lnTo>
                  <a:pt x="3" y="29"/>
                </a:lnTo>
                <a:lnTo>
                  <a:pt x="3" y="29"/>
                </a:lnTo>
                <a:lnTo>
                  <a:pt x="1" y="23"/>
                </a:lnTo>
                <a:lnTo>
                  <a:pt x="1" y="23"/>
                </a:lnTo>
                <a:lnTo>
                  <a:pt x="0" y="15"/>
                </a:lnTo>
                <a:lnTo>
                  <a:pt x="0" y="15"/>
                </a:lnTo>
                <a:lnTo>
                  <a:pt x="1" y="9"/>
                </a:lnTo>
                <a:lnTo>
                  <a:pt x="1" y="9"/>
                </a:lnTo>
                <a:lnTo>
                  <a:pt x="3" y="3"/>
                </a:lnTo>
                <a:lnTo>
                  <a:pt x="3" y="3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7" y="3"/>
                </a:lnTo>
                <a:lnTo>
                  <a:pt x="27" y="3"/>
                </a:lnTo>
                <a:lnTo>
                  <a:pt x="30" y="9"/>
                </a:lnTo>
                <a:lnTo>
                  <a:pt x="30" y="9"/>
                </a:lnTo>
                <a:lnTo>
                  <a:pt x="32" y="15"/>
                </a:lnTo>
                <a:lnTo>
                  <a:pt x="32" y="15"/>
                </a:lnTo>
                <a:lnTo>
                  <a:pt x="32" y="17"/>
                </a:lnTo>
                <a:lnTo>
                  <a:pt x="32" y="17"/>
                </a:lnTo>
                <a:lnTo>
                  <a:pt x="32" y="17"/>
                </a:lnTo>
                <a:lnTo>
                  <a:pt x="3" y="17"/>
                </a:lnTo>
                <a:lnTo>
                  <a:pt x="3" y="17"/>
                </a:lnTo>
                <a:lnTo>
                  <a:pt x="5" y="23"/>
                </a:lnTo>
                <a:lnTo>
                  <a:pt x="5" y="23"/>
                </a:lnTo>
                <a:lnTo>
                  <a:pt x="7" y="27"/>
                </a:lnTo>
                <a:lnTo>
                  <a:pt x="7" y="27"/>
                </a:lnTo>
                <a:lnTo>
                  <a:pt x="11" y="29"/>
                </a:ln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3"/>
                </a:lnTo>
                <a:lnTo>
                  <a:pt x="30" y="25"/>
                </a:lnTo>
                <a:lnTo>
                  <a:pt x="30" y="25"/>
                </a:lnTo>
                <a:lnTo>
                  <a:pt x="27" y="29"/>
                </a:lnTo>
                <a:lnTo>
                  <a:pt x="27" y="29"/>
                </a:lnTo>
                <a:lnTo>
                  <a:pt x="25" y="30"/>
                </a:lnTo>
                <a:lnTo>
                  <a:pt x="25" y="30"/>
                </a:lnTo>
                <a:lnTo>
                  <a:pt x="21" y="32"/>
                </a:lnTo>
                <a:lnTo>
                  <a:pt x="21" y="32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9"/>
                </a:lnTo>
                <a:lnTo>
                  <a:pt x="27" y="9"/>
                </a:lnTo>
                <a:lnTo>
                  <a:pt x="25" y="5"/>
                </a:lnTo>
                <a:lnTo>
                  <a:pt x="25" y="5"/>
                </a:lnTo>
                <a:lnTo>
                  <a:pt x="21" y="3"/>
                </a:lnTo>
                <a:lnTo>
                  <a:pt x="21" y="3"/>
                </a:lnTo>
                <a:lnTo>
                  <a:pt x="15" y="3"/>
                </a:lnTo>
                <a:lnTo>
                  <a:pt x="15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3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18"/>
          <p:cNvSpPr>
            <a:spLocks noEditPoints="1"/>
          </p:cNvSpPr>
          <p:nvPr/>
        </p:nvSpPr>
        <p:spPr bwMode="auto">
          <a:xfrm>
            <a:off x="4780346" y="4891419"/>
            <a:ext cx="6350" cy="73025"/>
          </a:xfrm>
          <a:custGeom>
            <a:avLst/>
            <a:gdLst>
              <a:gd name="T0" fmla="*/ 0 w 4"/>
              <a:gd name="T1" fmla="*/ 46 h 46"/>
              <a:gd name="T2" fmla="*/ 0 w 4"/>
              <a:gd name="T3" fmla="*/ 14 h 46"/>
              <a:gd name="T4" fmla="*/ 4 w 4"/>
              <a:gd name="T5" fmla="*/ 14 h 46"/>
              <a:gd name="T6" fmla="*/ 4 w 4"/>
              <a:gd name="T7" fmla="*/ 46 h 46"/>
              <a:gd name="T8" fmla="*/ 0 w 4"/>
              <a:gd name="T9" fmla="*/ 46 h 46"/>
              <a:gd name="T10" fmla="*/ 0 w 4"/>
              <a:gd name="T11" fmla="*/ 46 h 46"/>
              <a:gd name="T12" fmla="*/ 0 w 4"/>
              <a:gd name="T13" fmla="*/ 8 h 46"/>
              <a:gd name="T14" fmla="*/ 0 w 4"/>
              <a:gd name="T15" fmla="*/ 0 h 46"/>
              <a:gd name="T16" fmla="*/ 4 w 4"/>
              <a:gd name="T17" fmla="*/ 0 h 46"/>
              <a:gd name="T18" fmla="*/ 4 w 4"/>
              <a:gd name="T19" fmla="*/ 8 h 46"/>
              <a:gd name="T20" fmla="*/ 0 w 4"/>
              <a:gd name="T21" fmla="*/ 8 h 46"/>
              <a:gd name="T22" fmla="*/ 0 w 4"/>
              <a:gd name="T23" fmla="*/ 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6">
                <a:moveTo>
                  <a:pt x="0" y="46"/>
                </a:moveTo>
                <a:lnTo>
                  <a:pt x="0" y="14"/>
                </a:lnTo>
                <a:lnTo>
                  <a:pt x="4" y="14"/>
                </a:lnTo>
                <a:lnTo>
                  <a:pt x="4" y="46"/>
                </a:lnTo>
                <a:lnTo>
                  <a:pt x="0" y="46"/>
                </a:lnTo>
                <a:lnTo>
                  <a:pt x="0" y="46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19"/>
          <p:cNvSpPr>
            <a:spLocks/>
          </p:cNvSpPr>
          <p:nvPr/>
        </p:nvSpPr>
        <p:spPr bwMode="auto">
          <a:xfrm>
            <a:off x="4796221" y="4891419"/>
            <a:ext cx="33338" cy="73025"/>
          </a:xfrm>
          <a:custGeom>
            <a:avLst/>
            <a:gdLst>
              <a:gd name="T0" fmla="*/ 6 w 21"/>
              <a:gd name="T1" fmla="*/ 46 h 46"/>
              <a:gd name="T2" fmla="*/ 6 w 21"/>
              <a:gd name="T3" fmla="*/ 17 h 46"/>
              <a:gd name="T4" fmla="*/ 0 w 21"/>
              <a:gd name="T5" fmla="*/ 17 h 46"/>
              <a:gd name="T6" fmla="*/ 0 w 21"/>
              <a:gd name="T7" fmla="*/ 14 h 46"/>
              <a:gd name="T8" fmla="*/ 6 w 21"/>
              <a:gd name="T9" fmla="*/ 14 h 46"/>
              <a:gd name="T10" fmla="*/ 6 w 21"/>
              <a:gd name="T11" fmla="*/ 14 h 46"/>
              <a:gd name="T12" fmla="*/ 6 w 21"/>
              <a:gd name="T13" fmla="*/ 14 h 46"/>
              <a:gd name="T14" fmla="*/ 6 w 21"/>
              <a:gd name="T15" fmla="*/ 8 h 46"/>
              <a:gd name="T16" fmla="*/ 8 w 21"/>
              <a:gd name="T17" fmla="*/ 4 h 46"/>
              <a:gd name="T18" fmla="*/ 8 w 21"/>
              <a:gd name="T19" fmla="*/ 4 h 46"/>
              <a:gd name="T20" fmla="*/ 11 w 21"/>
              <a:gd name="T21" fmla="*/ 2 h 46"/>
              <a:gd name="T22" fmla="*/ 15 w 21"/>
              <a:gd name="T23" fmla="*/ 0 h 46"/>
              <a:gd name="T24" fmla="*/ 15 w 21"/>
              <a:gd name="T25" fmla="*/ 0 h 46"/>
              <a:gd name="T26" fmla="*/ 19 w 21"/>
              <a:gd name="T27" fmla="*/ 0 h 46"/>
              <a:gd name="T28" fmla="*/ 19 w 21"/>
              <a:gd name="T29" fmla="*/ 0 h 46"/>
              <a:gd name="T30" fmla="*/ 21 w 21"/>
              <a:gd name="T31" fmla="*/ 2 h 46"/>
              <a:gd name="T32" fmla="*/ 21 w 21"/>
              <a:gd name="T33" fmla="*/ 6 h 46"/>
              <a:gd name="T34" fmla="*/ 21 w 21"/>
              <a:gd name="T35" fmla="*/ 6 h 46"/>
              <a:gd name="T36" fmla="*/ 17 w 21"/>
              <a:gd name="T37" fmla="*/ 4 h 46"/>
              <a:gd name="T38" fmla="*/ 17 w 21"/>
              <a:gd name="T39" fmla="*/ 4 h 46"/>
              <a:gd name="T40" fmla="*/ 15 w 21"/>
              <a:gd name="T41" fmla="*/ 4 h 46"/>
              <a:gd name="T42" fmla="*/ 15 w 21"/>
              <a:gd name="T43" fmla="*/ 4 h 46"/>
              <a:gd name="T44" fmla="*/ 13 w 21"/>
              <a:gd name="T45" fmla="*/ 4 h 46"/>
              <a:gd name="T46" fmla="*/ 11 w 21"/>
              <a:gd name="T47" fmla="*/ 6 h 46"/>
              <a:gd name="T48" fmla="*/ 11 w 21"/>
              <a:gd name="T49" fmla="*/ 6 h 46"/>
              <a:gd name="T50" fmla="*/ 9 w 21"/>
              <a:gd name="T51" fmla="*/ 14 h 46"/>
              <a:gd name="T52" fmla="*/ 9 w 21"/>
              <a:gd name="T53" fmla="*/ 14 h 46"/>
              <a:gd name="T54" fmla="*/ 19 w 21"/>
              <a:gd name="T55" fmla="*/ 14 h 46"/>
              <a:gd name="T56" fmla="*/ 19 w 21"/>
              <a:gd name="T57" fmla="*/ 17 h 46"/>
              <a:gd name="T58" fmla="*/ 9 w 21"/>
              <a:gd name="T59" fmla="*/ 17 h 46"/>
              <a:gd name="T60" fmla="*/ 9 w 21"/>
              <a:gd name="T61" fmla="*/ 46 h 46"/>
              <a:gd name="T62" fmla="*/ 6 w 21"/>
              <a:gd name="T63" fmla="*/ 46 h 46"/>
              <a:gd name="T64" fmla="*/ 6 w 21"/>
              <a:gd name="T6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46">
                <a:moveTo>
                  <a:pt x="6" y="46"/>
                </a:moveTo>
                <a:lnTo>
                  <a:pt x="6" y="17"/>
                </a:lnTo>
                <a:lnTo>
                  <a:pt x="0" y="17"/>
                </a:lnTo>
                <a:lnTo>
                  <a:pt x="0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8"/>
                </a:lnTo>
                <a:lnTo>
                  <a:pt x="8" y="4"/>
                </a:lnTo>
                <a:lnTo>
                  <a:pt x="8" y="4"/>
                </a:lnTo>
                <a:lnTo>
                  <a:pt x="11" y="2"/>
                </a:lnTo>
                <a:lnTo>
                  <a:pt x="15" y="0"/>
                </a:lnTo>
                <a:lnTo>
                  <a:pt x="15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7" y="4"/>
                </a:lnTo>
                <a:lnTo>
                  <a:pt x="15" y="4"/>
                </a:lnTo>
                <a:lnTo>
                  <a:pt x="15" y="4"/>
                </a:lnTo>
                <a:lnTo>
                  <a:pt x="13" y="4"/>
                </a:lnTo>
                <a:lnTo>
                  <a:pt x="11" y="6"/>
                </a:lnTo>
                <a:lnTo>
                  <a:pt x="11" y="6"/>
                </a:lnTo>
                <a:lnTo>
                  <a:pt x="9" y="14"/>
                </a:lnTo>
                <a:lnTo>
                  <a:pt x="9" y="14"/>
                </a:lnTo>
                <a:lnTo>
                  <a:pt x="19" y="14"/>
                </a:lnTo>
                <a:lnTo>
                  <a:pt x="19" y="17"/>
                </a:lnTo>
                <a:lnTo>
                  <a:pt x="9" y="17"/>
                </a:lnTo>
                <a:lnTo>
                  <a:pt x="9" y="46"/>
                </a:lnTo>
                <a:lnTo>
                  <a:pt x="6" y="46"/>
                </a:lnTo>
                <a:lnTo>
                  <a:pt x="6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20"/>
          <p:cNvSpPr>
            <a:spLocks noEditPoints="1"/>
          </p:cNvSpPr>
          <p:nvPr/>
        </p:nvSpPr>
        <p:spPr bwMode="auto">
          <a:xfrm>
            <a:off x="4829559" y="4913644"/>
            <a:ext cx="49213" cy="50800"/>
          </a:xfrm>
          <a:custGeom>
            <a:avLst/>
            <a:gdLst>
              <a:gd name="T0" fmla="*/ 16 w 31"/>
              <a:gd name="T1" fmla="*/ 32 h 32"/>
              <a:gd name="T2" fmla="*/ 10 w 31"/>
              <a:gd name="T3" fmla="*/ 30 h 32"/>
              <a:gd name="T4" fmla="*/ 4 w 31"/>
              <a:gd name="T5" fmla="*/ 29 h 32"/>
              <a:gd name="T6" fmla="*/ 0 w 31"/>
              <a:gd name="T7" fmla="*/ 23 h 32"/>
              <a:gd name="T8" fmla="*/ 0 w 31"/>
              <a:gd name="T9" fmla="*/ 15 h 32"/>
              <a:gd name="T10" fmla="*/ 0 w 31"/>
              <a:gd name="T11" fmla="*/ 9 h 32"/>
              <a:gd name="T12" fmla="*/ 4 w 31"/>
              <a:gd name="T13" fmla="*/ 3 h 32"/>
              <a:gd name="T14" fmla="*/ 10 w 31"/>
              <a:gd name="T15" fmla="*/ 2 h 32"/>
              <a:gd name="T16" fmla="*/ 16 w 31"/>
              <a:gd name="T17" fmla="*/ 0 h 32"/>
              <a:gd name="T18" fmla="*/ 21 w 31"/>
              <a:gd name="T19" fmla="*/ 2 h 32"/>
              <a:gd name="T20" fmla="*/ 27 w 31"/>
              <a:gd name="T21" fmla="*/ 3 h 32"/>
              <a:gd name="T22" fmla="*/ 31 w 31"/>
              <a:gd name="T23" fmla="*/ 9 h 32"/>
              <a:gd name="T24" fmla="*/ 31 w 31"/>
              <a:gd name="T25" fmla="*/ 15 h 32"/>
              <a:gd name="T26" fmla="*/ 31 w 31"/>
              <a:gd name="T27" fmla="*/ 17 h 32"/>
              <a:gd name="T28" fmla="*/ 4 w 31"/>
              <a:gd name="T29" fmla="*/ 17 h 32"/>
              <a:gd name="T30" fmla="*/ 4 w 31"/>
              <a:gd name="T31" fmla="*/ 23 h 32"/>
              <a:gd name="T32" fmla="*/ 8 w 31"/>
              <a:gd name="T33" fmla="*/ 27 h 32"/>
              <a:gd name="T34" fmla="*/ 12 w 31"/>
              <a:gd name="T35" fmla="*/ 29 h 32"/>
              <a:gd name="T36" fmla="*/ 16 w 31"/>
              <a:gd name="T37" fmla="*/ 29 h 32"/>
              <a:gd name="T38" fmla="*/ 19 w 31"/>
              <a:gd name="T39" fmla="*/ 29 h 32"/>
              <a:gd name="T40" fmla="*/ 21 w 31"/>
              <a:gd name="T41" fmla="*/ 29 h 32"/>
              <a:gd name="T42" fmla="*/ 23 w 31"/>
              <a:gd name="T43" fmla="*/ 27 h 32"/>
              <a:gd name="T44" fmla="*/ 25 w 31"/>
              <a:gd name="T45" fmla="*/ 23 h 32"/>
              <a:gd name="T46" fmla="*/ 29 w 31"/>
              <a:gd name="T47" fmla="*/ 25 h 32"/>
              <a:gd name="T48" fmla="*/ 27 w 31"/>
              <a:gd name="T49" fmla="*/ 29 h 32"/>
              <a:gd name="T50" fmla="*/ 23 w 31"/>
              <a:gd name="T51" fmla="*/ 30 h 32"/>
              <a:gd name="T52" fmla="*/ 19 w 31"/>
              <a:gd name="T53" fmla="*/ 32 h 32"/>
              <a:gd name="T54" fmla="*/ 16 w 31"/>
              <a:gd name="T55" fmla="*/ 32 h 32"/>
              <a:gd name="T56" fmla="*/ 27 w 31"/>
              <a:gd name="T57" fmla="*/ 15 h 32"/>
              <a:gd name="T58" fmla="*/ 25 w 31"/>
              <a:gd name="T59" fmla="*/ 9 h 32"/>
              <a:gd name="T60" fmla="*/ 23 w 31"/>
              <a:gd name="T61" fmla="*/ 5 h 32"/>
              <a:gd name="T62" fmla="*/ 19 w 31"/>
              <a:gd name="T63" fmla="*/ 3 h 32"/>
              <a:gd name="T64" fmla="*/ 16 w 31"/>
              <a:gd name="T65" fmla="*/ 3 h 32"/>
              <a:gd name="T66" fmla="*/ 12 w 31"/>
              <a:gd name="T67" fmla="*/ 3 h 32"/>
              <a:gd name="T68" fmla="*/ 8 w 31"/>
              <a:gd name="T69" fmla="*/ 5 h 32"/>
              <a:gd name="T70" fmla="*/ 4 w 31"/>
              <a:gd name="T71" fmla="*/ 9 h 32"/>
              <a:gd name="T72" fmla="*/ 27 w 31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2">
                <a:moveTo>
                  <a:pt x="16" y="32"/>
                </a:moveTo>
                <a:lnTo>
                  <a:pt x="16" y="32"/>
                </a:lnTo>
                <a:lnTo>
                  <a:pt x="10" y="30"/>
                </a:lnTo>
                <a:lnTo>
                  <a:pt x="10" y="30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lnTo>
                  <a:pt x="0" y="9"/>
                </a:lnTo>
                <a:lnTo>
                  <a:pt x="0" y="9"/>
                </a:lnTo>
                <a:lnTo>
                  <a:pt x="4" y="3"/>
                </a:lnTo>
                <a:lnTo>
                  <a:pt x="4" y="3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7" y="3"/>
                </a:lnTo>
                <a:lnTo>
                  <a:pt x="27" y="3"/>
                </a:lnTo>
                <a:lnTo>
                  <a:pt x="31" y="9"/>
                </a:lnTo>
                <a:lnTo>
                  <a:pt x="31" y="9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lnTo>
                  <a:pt x="19" y="29"/>
                </a:lnTo>
                <a:lnTo>
                  <a:pt x="19" y="29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5" y="23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3" y="30"/>
                </a:lnTo>
                <a:lnTo>
                  <a:pt x="23" y="30"/>
                </a:lnTo>
                <a:lnTo>
                  <a:pt x="19" y="32"/>
                </a:lnTo>
                <a:lnTo>
                  <a:pt x="19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5" y="9"/>
                </a:lnTo>
                <a:lnTo>
                  <a:pt x="25" y="9"/>
                </a:lnTo>
                <a:lnTo>
                  <a:pt x="23" y="5"/>
                </a:lnTo>
                <a:lnTo>
                  <a:pt x="23" y="5"/>
                </a:lnTo>
                <a:lnTo>
                  <a:pt x="19" y="3"/>
                </a:lnTo>
                <a:lnTo>
                  <a:pt x="19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8" y="5"/>
                </a:lnTo>
                <a:lnTo>
                  <a:pt x="8" y="5"/>
                </a:lnTo>
                <a:lnTo>
                  <a:pt x="4" y="9"/>
                </a:lnTo>
                <a:lnTo>
                  <a:pt x="4" y="9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21"/>
          <p:cNvSpPr>
            <a:spLocks/>
          </p:cNvSpPr>
          <p:nvPr/>
        </p:nvSpPr>
        <p:spPr bwMode="auto">
          <a:xfrm>
            <a:off x="4891471" y="4913644"/>
            <a:ext cx="42863" cy="50800"/>
          </a:xfrm>
          <a:custGeom>
            <a:avLst/>
            <a:gdLst>
              <a:gd name="T0" fmla="*/ 27 w 27"/>
              <a:gd name="T1" fmla="*/ 32 h 32"/>
              <a:gd name="T2" fmla="*/ 21 w 27"/>
              <a:gd name="T3" fmla="*/ 32 h 32"/>
              <a:gd name="T4" fmla="*/ 21 w 27"/>
              <a:gd name="T5" fmla="*/ 15 h 32"/>
              <a:gd name="T6" fmla="*/ 21 w 27"/>
              <a:gd name="T7" fmla="*/ 15 h 32"/>
              <a:gd name="T8" fmla="*/ 21 w 27"/>
              <a:gd name="T9" fmla="*/ 9 h 32"/>
              <a:gd name="T10" fmla="*/ 21 w 27"/>
              <a:gd name="T11" fmla="*/ 5 h 32"/>
              <a:gd name="T12" fmla="*/ 21 w 27"/>
              <a:gd name="T13" fmla="*/ 5 h 32"/>
              <a:gd name="T14" fmla="*/ 17 w 27"/>
              <a:gd name="T15" fmla="*/ 3 h 32"/>
              <a:gd name="T16" fmla="*/ 15 w 27"/>
              <a:gd name="T17" fmla="*/ 3 h 32"/>
              <a:gd name="T18" fmla="*/ 15 w 27"/>
              <a:gd name="T19" fmla="*/ 3 h 32"/>
              <a:gd name="T20" fmla="*/ 11 w 27"/>
              <a:gd name="T21" fmla="*/ 3 h 32"/>
              <a:gd name="T22" fmla="*/ 11 w 27"/>
              <a:gd name="T23" fmla="*/ 3 h 32"/>
              <a:gd name="T24" fmla="*/ 7 w 27"/>
              <a:gd name="T25" fmla="*/ 5 h 32"/>
              <a:gd name="T26" fmla="*/ 7 w 27"/>
              <a:gd name="T27" fmla="*/ 5 h 32"/>
              <a:gd name="T28" fmla="*/ 5 w 27"/>
              <a:gd name="T29" fmla="*/ 9 h 32"/>
              <a:gd name="T30" fmla="*/ 5 w 27"/>
              <a:gd name="T31" fmla="*/ 9 h 32"/>
              <a:gd name="T32" fmla="*/ 4 w 27"/>
              <a:gd name="T33" fmla="*/ 13 h 32"/>
              <a:gd name="T34" fmla="*/ 4 w 27"/>
              <a:gd name="T35" fmla="*/ 32 h 32"/>
              <a:gd name="T36" fmla="*/ 0 w 27"/>
              <a:gd name="T37" fmla="*/ 32 h 32"/>
              <a:gd name="T38" fmla="*/ 0 w 27"/>
              <a:gd name="T39" fmla="*/ 0 h 32"/>
              <a:gd name="T40" fmla="*/ 4 w 27"/>
              <a:gd name="T41" fmla="*/ 0 h 32"/>
              <a:gd name="T42" fmla="*/ 4 w 27"/>
              <a:gd name="T43" fmla="*/ 7 h 32"/>
              <a:gd name="T44" fmla="*/ 4 w 27"/>
              <a:gd name="T45" fmla="*/ 7 h 32"/>
              <a:gd name="T46" fmla="*/ 7 w 27"/>
              <a:gd name="T47" fmla="*/ 2 h 32"/>
              <a:gd name="T48" fmla="*/ 7 w 27"/>
              <a:gd name="T49" fmla="*/ 2 h 32"/>
              <a:gd name="T50" fmla="*/ 17 w 27"/>
              <a:gd name="T51" fmla="*/ 0 h 32"/>
              <a:gd name="T52" fmla="*/ 17 w 27"/>
              <a:gd name="T53" fmla="*/ 0 h 32"/>
              <a:gd name="T54" fmla="*/ 21 w 27"/>
              <a:gd name="T55" fmla="*/ 0 h 32"/>
              <a:gd name="T56" fmla="*/ 21 w 27"/>
              <a:gd name="T57" fmla="*/ 0 h 32"/>
              <a:gd name="T58" fmla="*/ 23 w 27"/>
              <a:gd name="T59" fmla="*/ 3 h 32"/>
              <a:gd name="T60" fmla="*/ 23 w 27"/>
              <a:gd name="T61" fmla="*/ 3 h 32"/>
              <a:gd name="T62" fmla="*/ 25 w 27"/>
              <a:gd name="T63" fmla="*/ 7 h 32"/>
              <a:gd name="T64" fmla="*/ 25 w 27"/>
              <a:gd name="T65" fmla="*/ 7 h 32"/>
              <a:gd name="T66" fmla="*/ 27 w 27"/>
              <a:gd name="T67" fmla="*/ 13 h 32"/>
              <a:gd name="T68" fmla="*/ 27 w 27"/>
              <a:gd name="T69" fmla="*/ 32 h 32"/>
              <a:gd name="T70" fmla="*/ 27 w 27"/>
              <a:gd name="T71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" h="32">
                <a:moveTo>
                  <a:pt x="27" y="32"/>
                </a:moveTo>
                <a:lnTo>
                  <a:pt x="21" y="32"/>
                </a:lnTo>
                <a:lnTo>
                  <a:pt x="21" y="15"/>
                </a:lnTo>
                <a:lnTo>
                  <a:pt x="21" y="15"/>
                </a:lnTo>
                <a:lnTo>
                  <a:pt x="21" y="9"/>
                </a:lnTo>
                <a:lnTo>
                  <a:pt x="21" y="5"/>
                </a:lnTo>
                <a:lnTo>
                  <a:pt x="21" y="5"/>
                </a:lnTo>
                <a:lnTo>
                  <a:pt x="17" y="3"/>
                </a:lnTo>
                <a:lnTo>
                  <a:pt x="15" y="3"/>
                </a:lnTo>
                <a:lnTo>
                  <a:pt x="15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4" y="13"/>
                </a:lnTo>
                <a:lnTo>
                  <a:pt x="4" y="32"/>
                </a:lnTo>
                <a:lnTo>
                  <a:pt x="0" y="32"/>
                </a:lnTo>
                <a:lnTo>
                  <a:pt x="0" y="0"/>
                </a:lnTo>
                <a:lnTo>
                  <a:pt x="4" y="0"/>
                </a:lnTo>
                <a:lnTo>
                  <a:pt x="4" y="7"/>
                </a:lnTo>
                <a:lnTo>
                  <a:pt x="4" y="7"/>
                </a:lnTo>
                <a:lnTo>
                  <a:pt x="7" y="2"/>
                </a:lnTo>
                <a:lnTo>
                  <a:pt x="7" y="2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3" y="3"/>
                </a:lnTo>
                <a:lnTo>
                  <a:pt x="23" y="3"/>
                </a:lnTo>
                <a:lnTo>
                  <a:pt x="25" y="7"/>
                </a:lnTo>
                <a:lnTo>
                  <a:pt x="25" y="7"/>
                </a:lnTo>
                <a:lnTo>
                  <a:pt x="27" y="13"/>
                </a:lnTo>
                <a:lnTo>
                  <a:pt x="27" y="32"/>
                </a:lnTo>
                <a:lnTo>
                  <a:pt x="27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22"/>
          <p:cNvSpPr>
            <a:spLocks noEditPoints="1"/>
          </p:cNvSpPr>
          <p:nvPr/>
        </p:nvSpPr>
        <p:spPr bwMode="auto">
          <a:xfrm>
            <a:off x="4943859" y="4891419"/>
            <a:ext cx="50800" cy="73025"/>
          </a:xfrm>
          <a:custGeom>
            <a:avLst/>
            <a:gdLst>
              <a:gd name="T0" fmla="*/ 15 w 32"/>
              <a:gd name="T1" fmla="*/ 46 h 46"/>
              <a:gd name="T2" fmla="*/ 9 w 32"/>
              <a:gd name="T3" fmla="*/ 44 h 46"/>
              <a:gd name="T4" fmla="*/ 3 w 32"/>
              <a:gd name="T5" fmla="*/ 43 h 46"/>
              <a:gd name="T6" fmla="*/ 1 w 32"/>
              <a:gd name="T7" fmla="*/ 37 h 46"/>
              <a:gd name="T8" fmla="*/ 0 w 32"/>
              <a:gd name="T9" fmla="*/ 31 h 46"/>
              <a:gd name="T10" fmla="*/ 1 w 32"/>
              <a:gd name="T11" fmla="*/ 23 h 46"/>
              <a:gd name="T12" fmla="*/ 3 w 32"/>
              <a:gd name="T13" fmla="*/ 17 h 46"/>
              <a:gd name="T14" fmla="*/ 9 w 32"/>
              <a:gd name="T15" fmla="*/ 16 h 46"/>
              <a:gd name="T16" fmla="*/ 15 w 32"/>
              <a:gd name="T17" fmla="*/ 14 h 46"/>
              <a:gd name="T18" fmla="*/ 21 w 32"/>
              <a:gd name="T19" fmla="*/ 16 h 46"/>
              <a:gd name="T20" fmla="*/ 27 w 32"/>
              <a:gd name="T21" fmla="*/ 0 h 46"/>
              <a:gd name="T22" fmla="*/ 30 w 32"/>
              <a:gd name="T23" fmla="*/ 41 h 46"/>
              <a:gd name="T24" fmla="*/ 32 w 32"/>
              <a:gd name="T25" fmla="*/ 43 h 46"/>
              <a:gd name="T26" fmla="*/ 32 w 32"/>
              <a:gd name="T27" fmla="*/ 46 h 46"/>
              <a:gd name="T28" fmla="*/ 30 w 32"/>
              <a:gd name="T29" fmla="*/ 46 h 46"/>
              <a:gd name="T30" fmla="*/ 28 w 32"/>
              <a:gd name="T31" fmla="*/ 44 h 46"/>
              <a:gd name="T32" fmla="*/ 27 w 32"/>
              <a:gd name="T33" fmla="*/ 41 h 46"/>
              <a:gd name="T34" fmla="*/ 23 w 32"/>
              <a:gd name="T35" fmla="*/ 44 h 46"/>
              <a:gd name="T36" fmla="*/ 15 w 32"/>
              <a:gd name="T37" fmla="*/ 46 h 46"/>
              <a:gd name="T38" fmla="*/ 17 w 32"/>
              <a:gd name="T39" fmla="*/ 43 h 46"/>
              <a:gd name="T40" fmla="*/ 19 w 32"/>
              <a:gd name="T41" fmla="*/ 43 h 46"/>
              <a:gd name="T42" fmla="*/ 23 w 32"/>
              <a:gd name="T43" fmla="*/ 41 h 46"/>
              <a:gd name="T44" fmla="*/ 25 w 32"/>
              <a:gd name="T45" fmla="*/ 39 h 46"/>
              <a:gd name="T46" fmla="*/ 27 w 32"/>
              <a:gd name="T47" fmla="*/ 35 h 46"/>
              <a:gd name="T48" fmla="*/ 27 w 32"/>
              <a:gd name="T49" fmla="*/ 25 h 46"/>
              <a:gd name="T50" fmla="*/ 25 w 32"/>
              <a:gd name="T51" fmla="*/ 21 h 46"/>
              <a:gd name="T52" fmla="*/ 23 w 32"/>
              <a:gd name="T53" fmla="*/ 19 h 46"/>
              <a:gd name="T54" fmla="*/ 19 w 32"/>
              <a:gd name="T55" fmla="*/ 17 h 46"/>
              <a:gd name="T56" fmla="*/ 15 w 32"/>
              <a:gd name="T57" fmla="*/ 17 h 46"/>
              <a:gd name="T58" fmla="*/ 11 w 32"/>
              <a:gd name="T59" fmla="*/ 17 h 46"/>
              <a:gd name="T60" fmla="*/ 7 w 32"/>
              <a:gd name="T61" fmla="*/ 21 h 46"/>
              <a:gd name="T62" fmla="*/ 5 w 32"/>
              <a:gd name="T63" fmla="*/ 25 h 46"/>
              <a:gd name="T64" fmla="*/ 3 w 32"/>
              <a:gd name="T65" fmla="*/ 31 h 46"/>
              <a:gd name="T66" fmla="*/ 5 w 32"/>
              <a:gd name="T67" fmla="*/ 35 h 46"/>
              <a:gd name="T68" fmla="*/ 7 w 32"/>
              <a:gd name="T69" fmla="*/ 39 h 46"/>
              <a:gd name="T70" fmla="*/ 11 w 32"/>
              <a:gd name="T71" fmla="*/ 43 h 46"/>
              <a:gd name="T72" fmla="*/ 17 w 32"/>
              <a:gd name="T73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46">
                <a:moveTo>
                  <a:pt x="15" y="46"/>
                </a:moveTo>
                <a:lnTo>
                  <a:pt x="15" y="46"/>
                </a:lnTo>
                <a:lnTo>
                  <a:pt x="9" y="44"/>
                </a:lnTo>
                <a:lnTo>
                  <a:pt x="9" y="44"/>
                </a:lnTo>
                <a:lnTo>
                  <a:pt x="3" y="43"/>
                </a:lnTo>
                <a:lnTo>
                  <a:pt x="3" y="43"/>
                </a:lnTo>
                <a:lnTo>
                  <a:pt x="1" y="37"/>
                </a:lnTo>
                <a:lnTo>
                  <a:pt x="1" y="37"/>
                </a:lnTo>
                <a:lnTo>
                  <a:pt x="0" y="31"/>
                </a:lnTo>
                <a:lnTo>
                  <a:pt x="0" y="31"/>
                </a:lnTo>
                <a:lnTo>
                  <a:pt x="1" y="23"/>
                </a:lnTo>
                <a:lnTo>
                  <a:pt x="1" y="23"/>
                </a:lnTo>
                <a:lnTo>
                  <a:pt x="3" y="17"/>
                </a:lnTo>
                <a:lnTo>
                  <a:pt x="3" y="17"/>
                </a:lnTo>
                <a:lnTo>
                  <a:pt x="9" y="16"/>
                </a:lnTo>
                <a:lnTo>
                  <a:pt x="9" y="16"/>
                </a:lnTo>
                <a:lnTo>
                  <a:pt x="15" y="14"/>
                </a:lnTo>
                <a:lnTo>
                  <a:pt x="15" y="14"/>
                </a:lnTo>
                <a:lnTo>
                  <a:pt x="21" y="16"/>
                </a:lnTo>
                <a:lnTo>
                  <a:pt x="21" y="16"/>
                </a:lnTo>
                <a:lnTo>
                  <a:pt x="27" y="21"/>
                </a:lnTo>
                <a:lnTo>
                  <a:pt x="27" y="0"/>
                </a:lnTo>
                <a:lnTo>
                  <a:pt x="30" y="0"/>
                </a:lnTo>
                <a:lnTo>
                  <a:pt x="30" y="41"/>
                </a:lnTo>
                <a:lnTo>
                  <a:pt x="30" y="41"/>
                </a:lnTo>
                <a:lnTo>
                  <a:pt x="32" y="43"/>
                </a:lnTo>
                <a:lnTo>
                  <a:pt x="32" y="46"/>
                </a:lnTo>
                <a:lnTo>
                  <a:pt x="32" y="46"/>
                </a:lnTo>
                <a:lnTo>
                  <a:pt x="30" y="46"/>
                </a:lnTo>
                <a:lnTo>
                  <a:pt x="30" y="46"/>
                </a:lnTo>
                <a:lnTo>
                  <a:pt x="28" y="44"/>
                </a:lnTo>
                <a:lnTo>
                  <a:pt x="28" y="44"/>
                </a:lnTo>
                <a:lnTo>
                  <a:pt x="27" y="43"/>
                </a:lnTo>
                <a:lnTo>
                  <a:pt x="27" y="41"/>
                </a:lnTo>
                <a:lnTo>
                  <a:pt x="27" y="41"/>
                </a:lnTo>
                <a:lnTo>
                  <a:pt x="23" y="44"/>
                </a:lnTo>
                <a:lnTo>
                  <a:pt x="23" y="44"/>
                </a:lnTo>
                <a:lnTo>
                  <a:pt x="15" y="46"/>
                </a:lnTo>
                <a:lnTo>
                  <a:pt x="15" y="46"/>
                </a:lnTo>
                <a:close/>
                <a:moveTo>
                  <a:pt x="17" y="43"/>
                </a:moveTo>
                <a:lnTo>
                  <a:pt x="17" y="43"/>
                </a:lnTo>
                <a:lnTo>
                  <a:pt x="19" y="43"/>
                </a:lnTo>
                <a:lnTo>
                  <a:pt x="19" y="43"/>
                </a:lnTo>
                <a:lnTo>
                  <a:pt x="23" y="41"/>
                </a:lnTo>
                <a:lnTo>
                  <a:pt x="23" y="41"/>
                </a:lnTo>
                <a:lnTo>
                  <a:pt x="25" y="39"/>
                </a:lnTo>
                <a:lnTo>
                  <a:pt x="25" y="39"/>
                </a:lnTo>
                <a:lnTo>
                  <a:pt x="27" y="35"/>
                </a:lnTo>
                <a:lnTo>
                  <a:pt x="27" y="25"/>
                </a:lnTo>
                <a:lnTo>
                  <a:pt x="27" y="25"/>
                </a:lnTo>
                <a:lnTo>
                  <a:pt x="25" y="21"/>
                </a:lnTo>
                <a:lnTo>
                  <a:pt x="25" y="21"/>
                </a:lnTo>
                <a:lnTo>
                  <a:pt x="23" y="19"/>
                </a:lnTo>
                <a:lnTo>
                  <a:pt x="23" y="19"/>
                </a:lnTo>
                <a:lnTo>
                  <a:pt x="19" y="17"/>
                </a:lnTo>
                <a:lnTo>
                  <a:pt x="19" y="17"/>
                </a:lnTo>
                <a:lnTo>
                  <a:pt x="15" y="17"/>
                </a:lnTo>
                <a:lnTo>
                  <a:pt x="15" y="17"/>
                </a:lnTo>
                <a:lnTo>
                  <a:pt x="11" y="17"/>
                </a:lnTo>
                <a:lnTo>
                  <a:pt x="11" y="17"/>
                </a:lnTo>
                <a:lnTo>
                  <a:pt x="7" y="21"/>
                </a:lnTo>
                <a:lnTo>
                  <a:pt x="7" y="21"/>
                </a:lnTo>
                <a:lnTo>
                  <a:pt x="5" y="25"/>
                </a:lnTo>
                <a:lnTo>
                  <a:pt x="5" y="25"/>
                </a:lnTo>
                <a:lnTo>
                  <a:pt x="3" y="31"/>
                </a:lnTo>
                <a:lnTo>
                  <a:pt x="3" y="31"/>
                </a:lnTo>
                <a:lnTo>
                  <a:pt x="5" y="35"/>
                </a:lnTo>
                <a:lnTo>
                  <a:pt x="5" y="35"/>
                </a:lnTo>
                <a:lnTo>
                  <a:pt x="7" y="39"/>
                </a:lnTo>
                <a:lnTo>
                  <a:pt x="7" y="39"/>
                </a:lnTo>
                <a:lnTo>
                  <a:pt x="11" y="43"/>
                </a:lnTo>
                <a:lnTo>
                  <a:pt x="11" y="43"/>
                </a:lnTo>
                <a:lnTo>
                  <a:pt x="17" y="43"/>
                </a:lnTo>
                <a:lnTo>
                  <a:pt x="17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23"/>
          <p:cNvSpPr>
            <a:spLocks noEditPoints="1"/>
          </p:cNvSpPr>
          <p:nvPr/>
        </p:nvSpPr>
        <p:spPr bwMode="auto">
          <a:xfrm>
            <a:off x="5029584" y="4913644"/>
            <a:ext cx="46038" cy="50800"/>
          </a:xfrm>
          <a:custGeom>
            <a:avLst/>
            <a:gdLst>
              <a:gd name="T0" fmla="*/ 11 w 29"/>
              <a:gd name="T1" fmla="*/ 32 h 32"/>
              <a:gd name="T2" fmla="*/ 5 w 29"/>
              <a:gd name="T3" fmla="*/ 32 h 32"/>
              <a:gd name="T4" fmla="*/ 3 w 29"/>
              <a:gd name="T5" fmla="*/ 30 h 32"/>
              <a:gd name="T6" fmla="*/ 0 w 29"/>
              <a:gd name="T7" fmla="*/ 27 h 32"/>
              <a:gd name="T8" fmla="*/ 0 w 29"/>
              <a:gd name="T9" fmla="*/ 23 h 32"/>
              <a:gd name="T10" fmla="*/ 2 w 29"/>
              <a:gd name="T11" fmla="*/ 19 h 32"/>
              <a:gd name="T12" fmla="*/ 3 w 29"/>
              <a:gd name="T13" fmla="*/ 15 h 32"/>
              <a:gd name="T14" fmla="*/ 7 w 29"/>
              <a:gd name="T15" fmla="*/ 13 h 32"/>
              <a:gd name="T16" fmla="*/ 13 w 29"/>
              <a:gd name="T17" fmla="*/ 13 h 32"/>
              <a:gd name="T18" fmla="*/ 19 w 29"/>
              <a:gd name="T19" fmla="*/ 13 h 32"/>
              <a:gd name="T20" fmla="*/ 23 w 29"/>
              <a:gd name="T21" fmla="*/ 11 h 32"/>
              <a:gd name="T22" fmla="*/ 23 w 29"/>
              <a:gd name="T23" fmla="*/ 7 h 32"/>
              <a:gd name="T24" fmla="*/ 21 w 29"/>
              <a:gd name="T25" fmla="*/ 5 h 32"/>
              <a:gd name="T26" fmla="*/ 13 w 29"/>
              <a:gd name="T27" fmla="*/ 2 h 32"/>
              <a:gd name="T28" fmla="*/ 9 w 29"/>
              <a:gd name="T29" fmla="*/ 3 h 32"/>
              <a:gd name="T30" fmla="*/ 3 w 29"/>
              <a:gd name="T31" fmla="*/ 5 h 32"/>
              <a:gd name="T32" fmla="*/ 2 w 29"/>
              <a:gd name="T33" fmla="*/ 3 h 32"/>
              <a:gd name="T34" fmla="*/ 13 w 29"/>
              <a:gd name="T35" fmla="*/ 0 h 32"/>
              <a:gd name="T36" fmla="*/ 19 w 29"/>
              <a:gd name="T37" fmla="*/ 0 h 32"/>
              <a:gd name="T38" fmla="*/ 23 w 29"/>
              <a:gd name="T39" fmla="*/ 3 h 32"/>
              <a:gd name="T40" fmla="*/ 27 w 29"/>
              <a:gd name="T41" fmla="*/ 11 h 32"/>
              <a:gd name="T42" fmla="*/ 27 w 29"/>
              <a:gd name="T43" fmla="*/ 27 h 32"/>
              <a:gd name="T44" fmla="*/ 29 w 29"/>
              <a:gd name="T45" fmla="*/ 32 h 32"/>
              <a:gd name="T46" fmla="*/ 27 w 29"/>
              <a:gd name="T47" fmla="*/ 32 h 32"/>
              <a:gd name="T48" fmla="*/ 25 w 29"/>
              <a:gd name="T49" fmla="*/ 32 h 32"/>
              <a:gd name="T50" fmla="*/ 23 w 29"/>
              <a:gd name="T51" fmla="*/ 29 h 32"/>
              <a:gd name="T52" fmla="*/ 23 w 29"/>
              <a:gd name="T53" fmla="*/ 27 h 32"/>
              <a:gd name="T54" fmla="*/ 17 w 29"/>
              <a:gd name="T55" fmla="*/ 30 h 32"/>
              <a:gd name="T56" fmla="*/ 11 w 29"/>
              <a:gd name="T57" fmla="*/ 32 h 32"/>
              <a:gd name="T58" fmla="*/ 11 w 29"/>
              <a:gd name="T59" fmla="*/ 29 h 32"/>
              <a:gd name="T60" fmla="*/ 17 w 29"/>
              <a:gd name="T61" fmla="*/ 29 h 32"/>
              <a:gd name="T62" fmla="*/ 21 w 29"/>
              <a:gd name="T63" fmla="*/ 25 h 32"/>
              <a:gd name="T64" fmla="*/ 23 w 29"/>
              <a:gd name="T65" fmla="*/ 25 h 32"/>
              <a:gd name="T66" fmla="*/ 23 w 29"/>
              <a:gd name="T67" fmla="*/ 17 h 32"/>
              <a:gd name="T68" fmla="*/ 19 w 29"/>
              <a:gd name="T69" fmla="*/ 17 h 32"/>
              <a:gd name="T70" fmla="*/ 13 w 29"/>
              <a:gd name="T71" fmla="*/ 15 h 32"/>
              <a:gd name="T72" fmla="*/ 7 w 29"/>
              <a:gd name="T73" fmla="*/ 17 h 32"/>
              <a:gd name="T74" fmla="*/ 3 w 29"/>
              <a:gd name="T75" fmla="*/ 19 h 32"/>
              <a:gd name="T76" fmla="*/ 3 w 29"/>
              <a:gd name="T77" fmla="*/ 23 h 32"/>
              <a:gd name="T78" fmla="*/ 3 w 29"/>
              <a:gd name="T79" fmla="*/ 25 h 32"/>
              <a:gd name="T80" fmla="*/ 5 w 29"/>
              <a:gd name="T81" fmla="*/ 27 h 32"/>
              <a:gd name="T82" fmla="*/ 7 w 29"/>
              <a:gd name="T83" fmla="*/ 29 h 32"/>
              <a:gd name="T84" fmla="*/ 11 w 29"/>
              <a:gd name="T85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2">
                <a:moveTo>
                  <a:pt x="11" y="32"/>
                </a:moveTo>
                <a:lnTo>
                  <a:pt x="11" y="32"/>
                </a:lnTo>
                <a:lnTo>
                  <a:pt x="5" y="32"/>
                </a:lnTo>
                <a:lnTo>
                  <a:pt x="5" y="32"/>
                </a:lnTo>
                <a:lnTo>
                  <a:pt x="3" y="30"/>
                </a:lnTo>
                <a:lnTo>
                  <a:pt x="3" y="30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3" y="15"/>
                </a:lnTo>
                <a:lnTo>
                  <a:pt x="3" y="15"/>
                </a:lnTo>
                <a:lnTo>
                  <a:pt x="7" y="13"/>
                </a:lnTo>
                <a:lnTo>
                  <a:pt x="7" y="13"/>
                </a:lnTo>
                <a:lnTo>
                  <a:pt x="13" y="13"/>
                </a:lnTo>
                <a:lnTo>
                  <a:pt x="13" y="13"/>
                </a:lnTo>
                <a:lnTo>
                  <a:pt x="19" y="13"/>
                </a:lnTo>
                <a:lnTo>
                  <a:pt x="19" y="13"/>
                </a:lnTo>
                <a:lnTo>
                  <a:pt x="23" y="15"/>
                </a:lnTo>
                <a:lnTo>
                  <a:pt x="23" y="11"/>
                </a:lnTo>
                <a:lnTo>
                  <a:pt x="23" y="11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7" y="3"/>
                </a:lnTo>
                <a:lnTo>
                  <a:pt x="13" y="2"/>
                </a:lnTo>
                <a:lnTo>
                  <a:pt x="13" y="2"/>
                </a:lnTo>
                <a:lnTo>
                  <a:pt x="9" y="3"/>
                </a:lnTo>
                <a:lnTo>
                  <a:pt x="9" y="3"/>
                </a:lnTo>
                <a:lnTo>
                  <a:pt x="3" y="5"/>
                </a:lnTo>
                <a:lnTo>
                  <a:pt x="2" y="3"/>
                </a:lnTo>
                <a:lnTo>
                  <a:pt x="2" y="3"/>
                </a:lnTo>
                <a:lnTo>
                  <a:pt x="7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3"/>
                </a:lnTo>
                <a:lnTo>
                  <a:pt x="23" y="3"/>
                </a:lnTo>
                <a:lnTo>
                  <a:pt x="27" y="7"/>
                </a:lnTo>
                <a:lnTo>
                  <a:pt x="27" y="11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2"/>
                </a:lnTo>
                <a:lnTo>
                  <a:pt x="29" y="32"/>
                </a:lnTo>
                <a:lnTo>
                  <a:pt x="27" y="32"/>
                </a:lnTo>
                <a:lnTo>
                  <a:pt x="27" y="32"/>
                </a:lnTo>
                <a:lnTo>
                  <a:pt x="25" y="32"/>
                </a:lnTo>
                <a:lnTo>
                  <a:pt x="25" y="32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7" y="30"/>
                </a:lnTo>
                <a:lnTo>
                  <a:pt x="17" y="30"/>
                </a:lnTo>
                <a:lnTo>
                  <a:pt x="11" y="32"/>
                </a:lnTo>
                <a:lnTo>
                  <a:pt x="11" y="32"/>
                </a:lnTo>
                <a:close/>
                <a:moveTo>
                  <a:pt x="11" y="29"/>
                </a:move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19" y="17"/>
                </a:lnTo>
                <a:lnTo>
                  <a:pt x="19" y="17"/>
                </a:lnTo>
                <a:lnTo>
                  <a:pt x="13" y="15"/>
                </a:lnTo>
                <a:lnTo>
                  <a:pt x="13" y="15"/>
                </a:lnTo>
                <a:lnTo>
                  <a:pt x="7" y="17"/>
                </a:lnTo>
                <a:lnTo>
                  <a:pt x="7" y="17"/>
                </a:lnTo>
                <a:lnTo>
                  <a:pt x="3" y="19"/>
                </a:lnTo>
                <a:lnTo>
                  <a:pt x="3" y="23"/>
                </a:lnTo>
                <a:lnTo>
                  <a:pt x="3" y="23"/>
                </a:lnTo>
                <a:lnTo>
                  <a:pt x="3" y="25"/>
                </a:lnTo>
                <a:lnTo>
                  <a:pt x="3" y="25"/>
                </a:lnTo>
                <a:lnTo>
                  <a:pt x="5" y="27"/>
                </a:lnTo>
                <a:lnTo>
                  <a:pt x="5" y="27"/>
                </a:lnTo>
                <a:lnTo>
                  <a:pt x="7" y="29"/>
                </a:lnTo>
                <a:lnTo>
                  <a:pt x="7" y="29"/>
                </a:lnTo>
                <a:lnTo>
                  <a:pt x="11" y="29"/>
                </a:lnTo>
                <a:lnTo>
                  <a:pt x="11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24"/>
          <p:cNvSpPr>
            <a:spLocks/>
          </p:cNvSpPr>
          <p:nvPr/>
        </p:nvSpPr>
        <p:spPr bwMode="auto">
          <a:xfrm>
            <a:off x="5086734" y="4913644"/>
            <a:ext cx="46038" cy="50800"/>
          </a:xfrm>
          <a:custGeom>
            <a:avLst/>
            <a:gdLst>
              <a:gd name="T0" fmla="*/ 10 w 29"/>
              <a:gd name="T1" fmla="*/ 32 h 32"/>
              <a:gd name="T2" fmla="*/ 10 w 29"/>
              <a:gd name="T3" fmla="*/ 32 h 32"/>
              <a:gd name="T4" fmla="*/ 6 w 29"/>
              <a:gd name="T5" fmla="*/ 32 h 32"/>
              <a:gd name="T6" fmla="*/ 2 w 29"/>
              <a:gd name="T7" fmla="*/ 29 h 32"/>
              <a:gd name="T8" fmla="*/ 2 w 29"/>
              <a:gd name="T9" fmla="*/ 29 h 32"/>
              <a:gd name="T10" fmla="*/ 0 w 29"/>
              <a:gd name="T11" fmla="*/ 25 h 32"/>
              <a:gd name="T12" fmla="*/ 0 w 29"/>
              <a:gd name="T13" fmla="*/ 19 h 32"/>
              <a:gd name="T14" fmla="*/ 0 w 29"/>
              <a:gd name="T15" fmla="*/ 0 h 32"/>
              <a:gd name="T16" fmla="*/ 4 w 29"/>
              <a:gd name="T17" fmla="*/ 0 h 32"/>
              <a:gd name="T18" fmla="*/ 4 w 29"/>
              <a:gd name="T19" fmla="*/ 19 h 32"/>
              <a:gd name="T20" fmla="*/ 4 w 29"/>
              <a:gd name="T21" fmla="*/ 19 h 32"/>
              <a:gd name="T22" fmla="*/ 4 w 29"/>
              <a:gd name="T23" fmla="*/ 23 h 32"/>
              <a:gd name="T24" fmla="*/ 6 w 29"/>
              <a:gd name="T25" fmla="*/ 27 h 32"/>
              <a:gd name="T26" fmla="*/ 8 w 29"/>
              <a:gd name="T27" fmla="*/ 29 h 32"/>
              <a:gd name="T28" fmla="*/ 12 w 29"/>
              <a:gd name="T29" fmla="*/ 29 h 32"/>
              <a:gd name="T30" fmla="*/ 12 w 29"/>
              <a:gd name="T31" fmla="*/ 29 h 32"/>
              <a:gd name="T32" fmla="*/ 16 w 29"/>
              <a:gd name="T33" fmla="*/ 29 h 32"/>
              <a:gd name="T34" fmla="*/ 16 w 29"/>
              <a:gd name="T35" fmla="*/ 29 h 32"/>
              <a:gd name="T36" fmla="*/ 18 w 29"/>
              <a:gd name="T37" fmla="*/ 27 h 32"/>
              <a:gd name="T38" fmla="*/ 18 w 29"/>
              <a:gd name="T39" fmla="*/ 27 h 32"/>
              <a:gd name="T40" fmla="*/ 22 w 29"/>
              <a:gd name="T41" fmla="*/ 25 h 32"/>
              <a:gd name="T42" fmla="*/ 22 w 29"/>
              <a:gd name="T43" fmla="*/ 25 h 32"/>
              <a:gd name="T44" fmla="*/ 23 w 29"/>
              <a:gd name="T45" fmla="*/ 21 h 32"/>
              <a:gd name="T46" fmla="*/ 23 w 29"/>
              <a:gd name="T47" fmla="*/ 0 h 32"/>
              <a:gd name="T48" fmla="*/ 27 w 29"/>
              <a:gd name="T49" fmla="*/ 0 h 32"/>
              <a:gd name="T50" fmla="*/ 27 w 29"/>
              <a:gd name="T51" fmla="*/ 27 h 32"/>
              <a:gd name="T52" fmla="*/ 27 w 29"/>
              <a:gd name="T53" fmla="*/ 27 h 32"/>
              <a:gd name="T54" fmla="*/ 29 w 29"/>
              <a:gd name="T55" fmla="*/ 29 h 32"/>
              <a:gd name="T56" fmla="*/ 29 w 29"/>
              <a:gd name="T57" fmla="*/ 32 h 32"/>
              <a:gd name="T58" fmla="*/ 29 w 29"/>
              <a:gd name="T59" fmla="*/ 32 h 32"/>
              <a:gd name="T60" fmla="*/ 27 w 29"/>
              <a:gd name="T61" fmla="*/ 32 h 32"/>
              <a:gd name="T62" fmla="*/ 27 w 29"/>
              <a:gd name="T63" fmla="*/ 32 h 32"/>
              <a:gd name="T64" fmla="*/ 27 w 29"/>
              <a:gd name="T65" fmla="*/ 32 h 32"/>
              <a:gd name="T66" fmla="*/ 27 w 29"/>
              <a:gd name="T67" fmla="*/ 32 h 32"/>
              <a:gd name="T68" fmla="*/ 23 w 29"/>
              <a:gd name="T69" fmla="*/ 30 h 32"/>
              <a:gd name="T70" fmla="*/ 23 w 29"/>
              <a:gd name="T71" fmla="*/ 30 h 32"/>
              <a:gd name="T72" fmla="*/ 23 w 29"/>
              <a:gd name="T73" fmla="*/ 29 h 32"/>
              <a:gd name="T74" fmla="*/ 23 w 29"/>
              <a:gd name="T75" fmla="*/ 25 h 32"/>
              <a:gd name="T76" fmla="*/ 23 w 29"/>
              <a:gd name="T77" fmla="*/ 25 h 32"/>
              <a:gd name="T78" fmla="*/ 18 w 29"/>
              <a:gd name="T79" fmla="*/ 30 h 32"/>
              <a:gd name="T80" fmla="*/ 18 w 29"/>
              <a:gd name="T81" fmla="*/ 30 h 32"/>
              <a:gd name="T82" fmla="*/ 10 w 29"/>
              <a:gd name="T83" fmla="*/ 32 h 32"/>
              <a:gd name="T84" fmla="*/ 10 w 29"/>
              <a:gd name="T8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2">
                <a:moveTo>
                  <a:pt x="10" y="32"/>
                </a:moveTo>
                <a:lnTo>
                  <a:pt x="10" y="32"/>
                </a:lnTo>
                <a:lnTo>
                  <a:pt x="6" y="32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19"/>
                </a:lnTo>
                <a:lnTo>
                  <a:pt x="0" y="0"/>
                </a:lnTo>
                <a:lnTo>
                  <a:pt x="4" y="0"/>
                </a:lnTo>
                <a:lnTo>
                  <a:pt x="4" y="19"/>
                </a:lnTo>
                <a:lnTo>
                  <a:pt x="4" y="19"/>
                </a:lnTo>
                <a:lnTo>
                  <a:pt x="4" y="23"/>
                </a:lnTo>
                <a:lnTo>
                  <a:pt x="6" y="27"/>
                </a:lnTo>
                <a:lnTo>
                  <a:pt x="8" y="29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lnTo>
                  <a:pt x="18" y="27"/>
                </a:lnTo>
                <a:lnTo>
                  <a:pt x="18" y="27"/>
                </a:lnTo>
                <a:lnTo>
                  <a:pt x="22" y="25"/>
                </a:lnTo>
                <a:lnTo>
                  <a:pt x="22" y="25"/>
                </a:lnTo>
                <a:lnTo>
                  <a:pt x="23" y="21"/>
                </a:lnTo>
                <a:lnTo>
                  <a:pt x="23" y="0"/>
                </a:lnTo>
                <a:lnTo>
                  <a:pt x="27" y="0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2"/>
                </a:lnTo>
                <a:lnTo>
                  <a:pt x="29" y="32"/>
                </a:lnTo>
                <a:lnTo>
                  <a:pt x="27" y="32"/>
                </a:lnTo>
                <a:lnTo>
                  <a:pt x="27" y="32"/>
                </a:lnTo>
                <a:lnTo>
                  <a:pt x="27" y="32"/>
                </a:lnTo>
                <a:lnTo>
                  <a:pt x="27" y="32"/>
                </a:lnTo>
                <a:lnTo>
                  <a:pt x="23" y="30"/>
                </a:lnTo>
                <a:lnTo>
                  <a:pt x="23" y="30"/>
                </a:lnTo>
                <a:lnTo>
                  <a:pt x="23" y="29"/>
                </a:lnTo>
                <a:lnTo>
                  <a:pt x="23" y="25"/>
                </a:lnTo>
                <a:lnTo>
                  <a:pt x="23" y="25"/>
                </a:lnTo>
                <a:lnTo>
                  <a:pt x="18" y="30"/>
                </a:lnTo>
                <a:lnTo>
                  <a:pt x="18" y="30"/>
                </a:lnTo>
                <a:lnTo>
                  <a:pt x="10" y="32"/>
                </a:lnTo>
                <a:lnTo>
                  <a:pt x="1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25"/>
          <p:cNvSpPr>
            <a:spLocks noEditPoints="1"/>
          </p:cNvSpPr>
          <p:nvPr/>
        </p:nvSpPr>
        <p:spPr bwMode="auto">
          <a:xfrm>
            <a:off x="5142296" y="4913644"/>
            <a:ext cx="49213" cy="73025"/>
          </a:xfrm>
          <a:custGeom>
            <a:avLst/>
            <a:gdLst>
              <a:gd name="T0" fmla="*/ 15 w 31"/>
              <a:gd name="T1" fmla="*/ 32 h 46"/>
              <a:gd name="T2" fmla="*/ 8 w 31"/>
              <a:gd name="T3" fmla="*/ 30 h 46"/>
              <a:gd name="T4" fmla="*/ 4 w 31"/>
              <a:gd name="T5" fmla="*/ 27 h 46"/>
              <a:gd name="T6" fmla="*/ 0 w 31"/>
              <a:gd name="T7" fmla="*/ 23 h 46"/>
              <a:gd name="T8" fmla="*/ 0 w 31"/>
              <a:gd name="T9" fmla="*/ 17 h 46"/>
              <a:gd name="T10" fmla="*/ 0 w 31"/>
              <a:gd name="T11" fmla="*/ 9 h 46"/>
              <a:gd name="T12" fmla="*/ 4 w 31"/>
              <a:gd name="T13" fmla="*/ 3 h 46"/>
              <a:gd name="T14" fmla="*/ 8 w 31"/>
              <a:gd name="T15" fmla="*/ 2 h 46"/>
              <a:gd name="T16" fmla="*/ 14 w 31"/>
              <a:gd name="T17" fmla="*/ 0 h 46"/>
              <a:gd name="T18" fmla="*/ 21 w 31"/>
              <a:gd name="T19" fmla="*/ 2 h 46"/>
              <a:gd name="T20" fmla="*/ 27 w 31"/>
              <a:gd name="T21" fmla="*/ 0 h 46"/>
              <a:gd name="T22" fmla="*/ 31 w 31"/>
              <a:gd name="T23" fmla="*/ 32 h 46"/>
              <a:gd name="T24" fmla="*/ 29 w 31"/>
              <a:gd name="T25" fmla="*/ 38 h 46"/>
              <a:gd name="T26" fmla="*/ 25 w 31"/>
              <a:gd name="T27" fmla="*/ 42 h 46"/>
              <a:gd name="T28" fmla="*/ 21 w 31"/>
              <a:gd name="T29" fmla="*/ 46 h 46"/>
              <a:gd name="T30" fmla="*/ 15 w 31"/>
              <a:gd name="T31" fmla="*/ 46 h 46"/>
              <a:gd name="T32" fmla="*/ 10 w 31"/>
              <a:gd name="T33" fmla="*/ 46 h 46"/>
              <a:gd name="T34" fmla="*/ 6 w 31"/>
              <a:gd name="T35" fmla="*/ 44 h 46"/>
              <a:gd name="T36" fmla="*/ 4 w 31"/>
              <a:gd name="T37" fmla="*/ 36 h 46"/>
              <a:gd name="T38" fmla="*/ 8 w 31"/>
              <a:gd name="T39" fmla="*/ 42 h 46"/>
              <a:gd name="T40" fmla="*/ 15 w 31"/>
              <a:gd name="T41" fmla="*/ 42 h 46"/>
              <a:gd name="T42" fmla="*/ 19 w 31"/>
              <a:gd name="T43" fmla="*/ 42 h 46"/>
              <a:gd name="T44" fmla="*/ 23 w 31"/>
              <a:gd name="T45" fmla="*/ 40 h 46"/>
              <a:gd name="T46" fmla="*/ 25 w 31"/>
              <a:gd name="T47" fmla="*/ 36 h 46"/>
              <a:gd name="T48" fmla="*/ 27 w 31"/>
              <a:gd name="T49" fmla="*/ 32 h 46"/>
              <a:gd name="T50" fmla="*/ 27 w 31"/>
              <a:gd name="T51" fmla="*/ 27 h 46"/>
              <a:gd name="T52" fmla="*/ 21 w 31"/>
              <a:gd name="T53" fmla="*/ 30 h 46"/>
              <a:gd name="T54" fmla="*/ 15 w 31"/>
              <a:gd name="T55" fmla="*/ 32 h 46"/>
              <a:gd name="T56" fmla="*/ 15 w 31"/>
              <a:gd name="T57" fmla="*/ 29 h 46"/>
              <a:gd name="T58" fmla="*/ 19 w 31"/>
              <a:gd name="T59" fmla="*/ 29 h 46"/>
              <a:gd name="T60" fmla="*/ 23 w 31"/>
              <a:gd name="T61" fmla="*/ 27 h 46"/>
              <a:gd name="T62" fmla="*/ 25 w 31"/>
              <a:gd name="T63" fmla="*/ 25 h 46"/>
              <a:gd name="T64" fmla="*/ 27 w 31"/>
              <a:gd name="T65" fmla="*/ 11 h 46"/>
              <a:gd name="T66" fmla="*/ 25 w 31"/>
              <a:gd name="T67" fmla="*/ 7 h 46"/>
              <a:gd name="T68" fmla="*/ 21 w 31"/>
              <a:gd name="T69" fmla="*/ 5 h 46"/>
              <a:gd name="T70" fmla="*/ 19 w 31"/>
              <a:gd name="T71" fmla="*/ 3 h 46"/>
              <a:gd name="T72" fmla="*/ 15 w 31"/>
              <a:gd name="T73" fmla="*/ 3 h 46"/>
              <a:gd name="T74" fmla="*/ 10 w 31"/>
              <a:gd name="T75" fmla="*/ 3 h 46"/>
              <a:gd name="T76" fmla="*/ 8 w 31"/>
              <a:gd name="T77" fmla="*/ 7 h 46"/>
              <a:gd name="T78" fmla="*/ 4 w 31"/>
              <a:gd name="T79" fmla="*/ 11 h 46"/>
              <a:gd name="T80" fmla="*/ 4 w 31"/>
              <a:gd name="T81" fmla="*/ 17 h 46"/>
              <a:gd name="T82" fmla="*/ 4 w 31"/>
              <a:gd name="T83" fmla="*/ 21 h 46"/>
              <a:gd name="T84" fmla="*/ 8 w 31"/>
              <a:gd name="T85" fmla="*/ 25 h 46"/>
              <a:gd name="T86" fmla="*/ 12 w 31"/>
              <a:gd name="T87" fmla="*/ 29 h 46"/>
              <a:gd name="T88" fmla="*/ 15 w 31"/>
              <a:gd name="T89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" h="46">
                <a:moveTo>
                  <a:pt x="15" y="32"/>
                </a:moveTo>
                <a:lnTo>
                  <a:pt x="15" y="32"/>
                </a:lnTo>
                <a:lnTo>
                  <a:pt x="8" y="30"/>
                </a:lnTo>
                <a:lnTo>
                  <a:pt x="8" y="30"/>
                </a:lnTo>
                <a:lnTo>
                  <a:pt x="4" y="27"/>
                </a:lnTo>
                <a:lnTo>
                  <a:pt x="4" y="27"/>
                </a:lnTo>
                <a:lnTo>
                  <a:pt x="0" y="23"/>
                </a:lnTo>
                <a:lnTo>
                  <a:pt x="0" y="23"/>
                </a:lnTo>
                <a:lnTo>
                  <a:pt x="0" y="17"/>
                </a:lnTo>
                <a:lnTo>
                  <a:pt x="0" y="17"/>
                </a:lnTo>
                <a:lnTo>
                  <a:pt x="0" y="9"/>
                </a:lnTo>
                <a:lnTo>
                  <a:pt x="0" y="9"/>
                </a:lnTo>
                <a:lnTo>
                  <a:pt x="4" y="3"/>
                </a:lnTo>
                <a:lnTo>
                  <a:pt x="4" y="3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7" y="7"/>
                </a:lnTo>
                <a:lnTo>
                  <a:pt x="27" y="0"/>
                </a:lnTo>
                <a:lnTo>
                  <a:pt x="31" y="0"/>
                </a:lnTo>
                <a:lnTo>
                  <a:pt x="31" y="32"/>
                </a:lnTo>
                <a:lnTo>
                  <a:pt x="31" y="32"/>
                </a:lnTo>
                <a:lnTo>
                  <a:pt x="29" y="38"/>
                </a:lnTo>
                <a:lnTo>
                  <a:pt x="29" y="38"/>
                </a:lnTo>
                <a:lnTo>
                  <a:pt x="25" y="42"/>
                </a:lnTo>
                <a:lnTo>
                  <a:pt x="25" y="42"/>
                </a:lnTo>
                <a:lnTo>
                  <a:pt x="21" y="46"/>
                </a:lnTo>
                <a:lnTo>
                  <a:pt x="21" y="46"/>
                </a:lnTo>
                <a:lnTo>
                  <a:pt x="15" y="46"/>
                </a:lnTo>
                <a:lnTo>
                  <a:pt x="15" y="46"/>
                </a:lnTo>
                <a:lnTo>
                  <a:pt x="10" y="46"/>
                </a:lnTo>
                <a:lnTo>
                  <a:pt x="6" y="44"/>
                </a:lnTo>
                <a:lnTo>
                  <a:pt x="6" y="44"/>
                </a:lnTo>
                <a:lnTo>
                  <a:pt x="0" y="38"/>
                </a:lnTo>
                <a:lnTo>
                  <a:pt x="4" y="36"/>
                </a:lnTo>
                <a:lnTo>
                  <a:pt x="4" y="36"/>
                </a:lnTo>
                <a:lnTo>
                  <a:pt x="8" y="42"/>
                </a:lnTo>
                <a:lnTo>
                  <a:pt x="8" y="42"/>
                </a:lnTo>
                <a:lnTo>
                  <a:pt x="15" y="42"/>
                </a:lnTo>
                <a:lnTo>
                  <a:pt x="15" y="42"/>
                </a:lnTo>
                <a:lnTo>
                  <a:pt x="19" y="42"/>
                </a:lnTo>
                <a:lnTo>
                  <a:pt x="19" y="42"/>
                </a:lnTo>
                <a:lnTo>
                  <a:pt x="23" y="40"/>
                </a:lnTo>
                <a:lnTo>
                  <a:pt x="23" y="40"/>
                </a:lnTo>
                <a:lnTo>
                  <a:pt x="25" y="36"/>
                </a:lnTo>
                <a:lnTo>
                  <a:pt x="25" y="36"/>
                </a:lnTo>
                <a:lnTo>
                  <a:pt x="27" y="32"/>
                </a:lnTo>
                <a:lnTo>
                  <a:pt x="27" y="27"/>
                </a:lnTo>
                <a:lnTo>
                  <a:pt x="27" y="27"/>
                </a:lnTo>
                <a:lnTo>
                  <a:pt x="21" y="30"/>
                </a:lnTo>
                <a:lnTo>
                  <a:pt x="21" y="30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15" y="29"/>
                </a:moveTo>
                <a:lnTo>
                  <a:pt x="15" y="29"/>
                </a:lnTo>
                <a:lnTo>
                  <a:pt x="19" y="29"/>
                </a:lnTo>
                <a:lnTo>
                  <a:pt x="19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1"/>
                </a:lnTo>
                <a:lnTo>
                  <a:pt x="27" y="11"/>
                </a:lnTo>
                <a:lnTo>
                  <a:pt x="27" y="11"/>
                </a:lnTo>
                <a:lnTo>
                  <a:pt x="25" y="7"/>
                </a:lnTo>
                <a:lnTo>
                  <a:pt x="25" y="7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9" y="3"/>
                </a:lnTo>
                <a:lnTo>
                  <a:pt x="15" y="3"/>
                </a:lnTo>
                <a:lnTo>
                  <a:pt x="15" y="3"/>
                </a:lnTo>
                <a:lnTo>
                  <a:pt x="10" y="3"/>
                </a:lnTo>
                <a:lnTo>
                  <a:pt x="10" y="3"/>
                </a:lnTo>
                <a:lnTo>
                  <a:pt x="8" y="7"/>
                </a:lnTo>
                <a:lnTo>
                  <a:pt x="8" y="7"/>
                </a:lnTo>
                <a:lnTo>
                  <a:pt x="4" y="11"/>
                </a:lnTo>
                <a:lnTo>
                  <a:pt x="4" y="11"/>
                </a:lnTo>
                <a:lnTo>
                  <a:pt x="4" y="17"/>
                </a:lnTo>
                <a:lnTo>
                  <a:pt x="4" y="17"/>
                </a:lnTo>
                <a:lnTo>
                  <a:pt x="4" y="21"/>
                </a:lnTo>
                <a:lnTo>
                  <a:pt x="4" y="21"/>
                </a:lnTo>
                <a:lnTo>
                  <a:pt x="8" y="25"/>
                </a:lnTo>
                <a:lnTo>
                  <a:pt x="8" y="25"/>
                </a:lnTo>
                <a:lnTo>
                  <a:pt x="12" y="29"/>
                </a:lnTo>
                <a:lnTo>
                  <a:pt x="12" y="29"/>
                </a:lnTo>
                <a:lnTo>
                  <a:pt x="15" y="29"/>
                </a:lnTo>
                <a:lnTo>
                  <a:pt x="15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26"/>
          <p:cNvSpPr>
            <a:spLocks/>
          </p:cNvSpPr>
          <p:nvPr/>
        </p:nvSpPr>
        <p:spPr bwMode="auto">
          <a:xfrm>
            <a:off x="5204209" y="4913644"/>
            <a:ext cx="49213" cy="50800"/>
          </a:xfrm>
          <a:custGeom>
            <a:avLst/>
            <a:gdLst>
              <a:gd name="T0" fmla="*/ 11 w 31"/>
              <a:gd name="T1" fmla="*/ 32 h 32"/>
              <a:gd name="T2" fmla="*/ 11 w 31"/>
              <a:gd name="T3" fmla="*/ 32 h 32"/>
              <a:gd name="T4" fmla="*/ 5 w 31"/>
              <a:gd name="T5" fmla="*/ 32 h 32"/>
              <a:gd name="T6" fmla="*/ 4 w 31"/>
              <a:gd name="T7" fmla="*/ 29 h 32"/>
              <a:gd name="T8" fmla="*/ 4 w 31"/>
              <a:gd name="T9" fmla="*/ 29 h 32"/>
              <a:gd name="T10" fmla="*/ 2 w 31"/>
              <a:gd name="T11" fmla="*/ 25 h 32"/>
              <a:gd name="T12" fmla="*/ 0 w 31"/>
              <a:gd name="T13" fmla="*/ 19 h 32"/>
              <a:gd name="T14" fmla="*/ 0 w 31"/>
              <a:gd name="T15" fmla="*/ 0 h 32"/>
              <a:gd name="T16" fmla="*/ 5 w 31"/>
              <a:gd name="T17" fmla="*/ 0 h 32"/>
              <a:gd name="T18" fmla="*/ 5 w 31"/>
              <a:gd name="T19" fmla="*/ 19 h 32"/>
              <a:gd name="T20" fmla="*/ 5 w 31"/>
              <a:gd name="T21" fmla="*/ 19 h 32"/>
              <a:gd name="T22" fmla="*/ 5 w 31"/>
              <a:gd name="T23" fmla="*/ 23 h 32"/>
              <a:gd name="T24" fmla="*/ 7 w 31"/>
              <a:gd name="T25" fmla="*/ 27 h 32"/>
              <a:gd name="T26" fmla="*/ 9 w 31"/>
              <a:gd name="T27" fmla="*/ 29 h 32"/>
              <a:gd name="T28" fmla="*/ 13 w 31"/>
              <a:gd name="T29" fmla="*/ 29 h 32"/>
              <a:gd name="T30" fmla="*/ 13 w 31"/>
              <a:gd name="T31" fmla="*/ 29 h 32"/>
              <a:gd name="T32" fmla="*/ 15 w 31"/>
              <a:gd name="T33" fmla="*/ 29 h 32"/>
              <a:gd name="T34" fmla="*/ 15 w 31"/>
              <a:gd name="T35" fmla="*/ 29 h 32"/>
              <a:gd name="T36" fmla="*/ 19 w 31"/>
              <a:gd name="T37" fmla="*/ 27 h 32"/>
              <a:gd name="T38" fmla="*/ 19 w 31"/>
              <a:gd name="T39" fmla="*/ 27 h 32"/>
              <a:gd name="T40" fmla="*/ 23 w 31"/>
              <a:gd name="T41" fmla="*/ 25 h 32"/>
              <a:gd name="T42" fmla="*/ 23 w 31"/>
              <a:gd name="T43" fmla="*/ 25 h 32"/>
              <a:gd name="T44" fmla="*/ 25 w 31"/>
              <a:gd name="T45" fmla="*/ 21 h 32"/>
              <a:gd name="T46" fmla="*/ 25 w 31"/>
              <a:gd name="T47" fmla="*/ 0 h 32"/>
              <a:gd name="T48" fmla="*/ 29 w 31"/>
              <a:gd name="T49" fmla="*/ 0 h 32"/>
              <a:gd name="T50" fmla="*/ 29 w 31"/>
              <a:gd name="T51" fmla="*/ 27 h 32"/>
              <a:gd name="T52" fmla="*/ 29 w 31"/>
              <a:gd name="T53" fmla="*/ 27 h 32"/>
              <a:gd name="T54" fmla="*/ 31 w 31"/>
              <a:gd name="T55" fmla="*/ 29 h 32"/>
              <a:gd name="T56" fmla="*/ 31 w 31"/>
              <a:gd name="T57" fmla="*/ 32 h 32"/>
              <a:gd name="T58" fmla="*/ 31 w 31"/>
              <a:gd name="T59" fmla="*/ 32 h 32"/>
              <a:gd name="T60" fmla="*/ 29 w 31"/>
              <a:gd name="T61" fmla="*/ 32 h 32"/>
              <a:gd name="T62" fmla="*/ 29 w 31"/>
              <a:gd name="T63" fmla="*/ 32 h 32"/>
              <a:gd name="T64" fmla="*/ 29 w 31"/>
              <a:gd name="T65" fmla="*/ 32 h 32"/>
              <a:gd name="T66" fmla="*/ 29 w 31"/>
              <a:gd name="T67" fmla="*/ 32 h 32"/>
              <a:gd name="T68" fmla="*/ 25 w 31"/>
              <a:gd name="T69" fmla="*/ 30 h 32"/>
              <a:gd name="T70" fmla="*/ 25 w 31"/>
              <a:gd name="T71" fmla="*/ 30 h 32"/>
              <a:gd name="T72" fmla="*/ 25 w 31"/>
              <a:gd name="T73" fmla="*/ 29 h 32"/>
              <a:gd name="T74" fmla="*/ 25 w 31"/>
              <a:gd name="T75" fmla="*/ 25 h 32"/>
              <a:gd name="T76" fmla="*/ 25 w 31"/>
              <a:gd name="T77" fmla="*/ 25 h 32"/>
              <a:gd name="T78" fmla="*/ 19 w 31"/>
              <a:gd name="T79" fmla="*/ 30 h 32"/>
              <a:gd name="T80" fmla="*/ 19 w 31"/>
              <a:gd name="T81" fmla="*/ 30 h 32"/>
              <a:gd name="T82" fmla="*/ 11 w 31"/>
              <a:gd name="T83" fmla="*/ 32 h 32"/>
              <a:gd name="T84" fmla="*/ 11 w 31"/>
              <a:gd name="T8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" h="32">
                <a:moveTo>
                  <a:pt x="11" y="32"/>
                </a:moveTo>
                <a:lnTo>
                  <a:pt x="11" y="32"/>
                </a:lnTo>
                <a:lnTo>
                  <a:pt x="5" y="32"/>
                </a:lnTo>
                <a:lnTo>
                  <a:pt x="4" y="29"/>
                </a:lnTo>
                <a:lnTo>
                  <a:pt x="4" y="29"/>
                </a:lnTo>
                <a:lnTo>
                  <a:pt x="2" y="25"/>
                </a:lnTo>
                <a:lnTo>
                  <a:pt x="0" y="19"/>
                </a:lnTo>
                <a:lnTo>
                  <a:pt x="0" y="0"/>
                </a:lnTo>
                <a:lnTo>
                  <a:pt x="5" y="0"/>
                </a:lnTo>
                <a:lnTo>
                  <a:pt x="5" y="19"/>
                </a:lnTo>
                <a:lnTo>
                  <a:pt x="5" y="19"/>
                </a:lnTo>
                <a:lnTo>
                  <a:pt x="5" y="23"/>
                </a:lnTo>
                <a:lnTo>
                  <a:pt x="7" y="27"/>
                </a:lnTo>
                <a:lnTo>
                  <a:pt x="9" y="29"/>
                </a:lnTo>
                <a:lnTo>
                  <a:pt x="13" y="29"/>
                </a:lnTo>
                <a:lnTo>
                  <a:pt x="13" y="29"/>
                </a:lnTo>
                <a:lnTo>
                  <a:pt x="15" y="29"/>
                </a:lnTo>
                <a:lnTo>
                  <a:pt x="15" y="29"/>
                </a:lnTo>
                <a:lnTo>
                  <a:pt x="19" y="27"/>
                </a:lnTo>
                <a:lnTo>
                  <a:pt x="19" y="27"/>
                </a:lnTo>
                <a:lnTo>
                  <a:pt x="23" y="25"/>
                </a:lnTo>
                <a:lnTo>
                  <a:pt x="23" y="25"/>
                </a:lnTo>
                <a:lnTo>
                  <a:pt x="25" y="21"/>
                </a:lnTo>
                <a:lnTo>
                  <a:pt x="25" y="0"/>
                </a:lnTo>
                <a:lnTo>
                  <a:pt x="29" y="0"/>
                </a:lnTo>
                <a:lnTo>
                  <a:pt x="29" y="27"/>
                </a:lnTo>
                <a:lnTo>
                  <a:pt x="29" y="27"/>
                </a:lnTo>
                <a:lnTo>
                  <a:pt x="31" y="29"/>
                </a:lnTo>
                <a:lnTo>
                  <a:pt x="31" y="32"/>
                </a:lnTo>
                <a:lnTo>
                  <a:pt x="31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5" y="30"/>
                </a:lnTo>
                <a:lnTo>
                  <a:pt x="25" y="30"/>
                </a:lnTo>
                <a:lnTo>
                  <a:pt x="25" y="29"/>
                </a:lnTo>
                <a:lnTo>
                  <a:pt x="25" y="25"/>
                </a:lnTo>
                <a:lnTo>
                  <a:pt x="25" y="25"/>
                </a:lnTo>
                <a:lnTo>
                  <a:pt x="19" y="30"/>
                </a:lnTo>
                <a:lnTo>
                  <a:pt x="19" y="30"/>
                </a:lnTo>
                <a:lnTo>
                  <a:pt x="11" y="32"/>
                </a:lnTo>
                <a:lnTo>
                  <a:pt x="11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27"/>
          <p:cNvSpPr>
            <a:spLocks noEditPoints="1"/>
          </p:cNvSpPr>
          <p:nvPr/>
        </p:nvSpPr>
        <p:spPr bwMode="auto">
          <a:xfrm>
            <a:off x="5261359" y="4913644"/>
            <a:ext cx="49213" cy="50800"/>
          </a:xfrm>
          <a:custGeom>
            <a:avLst/>
            <a:gdLst>
              <a:gd name="T0" fmla="*/ 16 w 31"/>
              <a:gd name="T1" fmla="*/ 32 h 32"/>
              <a:gd name="T2" fmla="*/ 10 w 31"/>
              <a:gd name="T3" fmla="*/ 30 h 32"/>
              <a:gd name="T4" fmla="*/ 4 w 31"/>
              <a:gd name="T5" fmla="*/ 29 h 32"/>
              <a:gd name="T6" fmla="*/ 0 w 31"/>
              <a:gd name="T7" fmla="*/ 23 h 32"/>
              <a:gd name="T8" fmla="*/ 0 w 31"/>
              <a:gd name="T9" fmla="*/ 15 h 32"/>
              <a:gd name="T10" fmla="*/ 0 w 31"/>
              <a:gd name="T11" fmla="*/ 9 h 32"/>
              <a:gd name="T12" fmla="*/ 4 w 31"/>
              <a:gd name="T13" fmla="*/ 3 h 32"/>
              <a:gd name="T14" fmla="*/ 10 w 31"/>
              <a:gd name="T15" fmla="*/ 2 h 32"/>
              <a:gd name="T16" fmla="*/ 16 w 31"/>
              <a:gd name="T17" fmla="*/ 0 h 32"/>
              <a:gd name="T18" fmla="*/ 22 w 31"/>
              <a:gd name="T19" fmla="*/ 2 h 32"/>
              <a:gd name="T20" fmla="*/ 27 w 31"/>
              <a:gd name="T21" fmla="*/ 3 h 32"/>
              <a:gd name="T22" fmla="*/ 31 w 31"/>
              <a:gd name="T23" fmla="*/ 9 h 32"/>
              <a:gd name="T24" fmla="*/ 31 w 31"/>
              <a:gd name="T25" fmla="*/ 15 h 32"/>
              <a:gd name="T26" fmla="*/ 31 w 31"/>
              <a:gd name="T27" fmla="*/ 17 h 32"/>
              <a:gd name="T28" fmla="*/ 4 w 31"/>
              <a:gd name="T29" fmla="*/ 17 h 32"/>
              <a:gd name="T30" fmla="*/ 4 w 31"/>
              <a:gd name="T31" fmla="*/ 23 h 32"/>
              <a:gd name="T32" fmla="*/ 8 w 31"/>
              <a:gd name="T33" fmla="*/ 27 h 32"/>
              <a:gd name="T34" fmla="*/ 12 w 31"/>
              <a:gd name="T35" fmla="*/ 29 h 32"/>
              <a:gd name="T36" fmla="*/ 16 w 31"/>
              <a:gd name="T37" fmla="*/ 29 h 32"/>
              <a:gd name="T38" fmla="*/ 20 w 31"/>
              <a:gd name="T39" fmla="*/ 29 h 32"/>
              <a:gd name="T40" fmla="*/ 22 w 31"/>
              <a:gd name="T41" fmla="*/ 29 h 32"/>
              <a:gd name="T42" fmla="*/ 24 w 31"/>
              <a:gd name="T43" fmla="*/ 27 h 32"/>
              <a:gd name="T44" fmla="*/ 25 w 31"/>
              <a:gd name="T45" fmla="*/ 23 h 32"/>
              <a:gd name="T46" fmla="*/ 29 w 31"/>
              <a:gd name="T47" fmla="*/ 25 h 32"/>
              <a:gd name="T48" fmla="*/ 27 w 31"/>
              <a:gd name="T49" fmla="*/ 29 h 32"/>
              <a:gd name="T50" fmla="*/ 24 w 31"/>
              <a:gd name="T51" fmla="*/ 30 h 32"/>
              <a:gd name="T52" fmla="*/ 20 w 31"/>
              <a:gd name="T53" fmla="*/ 32 h 32"/>
              <a:gd name="T54" fmla="*/ 16 w 31"/>
              <a:gd name="T55" fmla="*/ 32 h 32"/>
              <a:gd name="T56" fmla="*/ 27 w 31"/>
              <a:gd name="T57" fmla="*/ 15 h 32"/>
              <a:gd name="T58" fmla="*/ 25 w 31"/>
              <a:gd name="T59" fmla="*/ 9 h 32"/>
              <a:gd name="T60" fmla="*/ 24 w 31"/>
              <a:gd name="T61" fmla="*/ 5 h 32"/>
              <a:gd name="T62" fmla="*/ 20 w 31"/>
              <a:gd name="T63" fmla="*/ 3 h 32"/>
              <a:gd name="T64" fmla="*/ 16 w 31"/>
              <a:gd name="T65" fmla="*/ 3 h 32"/>
              <a:gd name="T66" fmla="*/ 12 w 31"/>
              <a:gd name="T67" fmla="*/ 3 h 32"/>
              <a:gd name="T68" fmla="*/ 8 w 31"/>
              <a:gd name="T69" fmla="*/ 5 h 32"/>
              <a:gd name="T70" fmla="*/ 4 w 31"/>
              <a:gd name="T71" fmla="*/ 9 h 32"/>
              <a:gd name="T72" fmla="*/ 27 w 31"/>
              <a:gd name="T7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2">
                <a:moveTo>
                  <a:pt x="16" y="32"/>
                </a:moveTo>
                <a:lnTo>
                  <a:pt x="16" y="32"/>
                </a:lnTo>
                <a:lnTo>
                  <a:pt x="10" y="30"/>
                </a:lnTo>
                <a:lnTo>
                  <a:pt x="10" y="30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lnTo>
                  <a:pt x="0" y="9"/>
                </a:lnTo>
                <a:lnTo>
                  <a:pt x="0" y="9"/>
                </a:lnTo>
                <a:lnTo>
                  <a:pt x="4" y="3"/>
                </a:lnTo>
                <a:lnTo>
                  <a:pt x="4" y="3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7" y="3"/>
                </a:lnTo>
                <a:lnTo>
                  <a:pt x="27" y="3"/>
                </a:lnTo>
                <a:lnTo>
                  <a:pt x="31" y="9"/>
                </a:lnTo>
                <a:lnTo>
                  <a:pt x="31" y="9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29"/>
                </a:lnTo>
                <a:lnTo>
                  <a:pt x="16" y="29"/>
                </a:lnTo>
                <a:lnTo>
                  <a:pt x="20" y="29"/>
                </a:lnTo>
                <a:lnTo>
                  <a:pt x="20" y="29"/>
                </a:lnTo>
                <a:lnTo>
                  <a:pt x="22" y="29"/>
                </a:lnTo>
                <a:lnTo>
                  <a:pt x="22" y="29"/>
                </a:lnTo>
                <a:lnTo>
                  <a:pt x="24" y="27"/>
                </a:lnTo>
                <a:lnTo>
                  <a:pt x="24" y="27"/>
                </a:lnTo>
                <a:lnTo>
                  <a:pt x="25" y="23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4" y="30"/>
                </a:lnTo>
                <a:lnTo>
                  <a:pt x="24" y="30"/>
                </a:lnTo>
                <a:lnTo>
                  <a:pt x="20" y="32"/>
                </a:lnTo>
                <a:lnTo>
                  <a:pt x="20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5" y="9"/>
                </a:lnTo>
                <a:lnTo>
                  <a:pt x="25" y="9"/>
                </a:lnTo>
                <a:lnTo>
                  <a:pt x="24" y="5"/>
                </a:lnTo>
                <a:lnTo>
                  <a:pt x="24" y="5"/>
                </a:lnTo>
                <a:lnTo>
                  <a:pt x="20" y="3"/>
                </a:lnTo>
                <a:lnTo>
                  <a:pt x="20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8" y="5"/>
                </a:lnTo>
                <a:lnTo>
                  <a:pt x="8" y="5"/>
                </a:lnTo>
                <a:lnTo>
                  <a:pt x="4" y="9"/>
                </a:lnTo>
                <a:lnTo>
                  <a:pt x="4" y="9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28"/>
          <p:cNvSpPr>
            <a:spLocks/>
          </p:cNvSpPr>
          <p:nvPr/>
        </p:nvSpPr>
        <p:spPr bwMode="auto">
          <a:xfrm>
            <a:off x="5320096" y="4956507"/>
            <a:ext cx="6350" cy="7937"/>
          </a:xfrm>
          <a:custGeom>
            <a:avLst/>
            <a:gdLst>
              <a:gd name="T0" fmla="*/ 0 w 4"/>
              <a:gd name="T1" fmla="*/ 5 h 5"/>
              <a:gd name="T2" fmla="*/ 0 w 4"/>
              <a:gd name="T3" fmla="*/ 0 h 5"/>
              <a:gd name="T4" fmla="*/ 4 w 4"/>
              <a:gd name="T5" fmla="*/ 0 h 5"/>
              <a:gd name="T6" fmla="*/ 4 w 4"/>
              <a:gd name="T7" fmla="*/ 5 h 5"/>
              <a:gd name="T8" fmla="*/ 0 w 4"/>
              <a:gd name="T9" fmla="*/ 5 h 5"/>
              <a:gd name="T10" fmla="*/ 0 w 4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0" y="5"/>
                </a:moveTo>
                <a:lnTo>
                  <a:pt x="0" y="0"/>
                </a:lnTo>
                <a:lnTo>
                  <a:pt x="4" y="0"/>
                </a:lnTo>
                <a:lnTo>
                  <a:pt x="4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29"/>
          <p:cNvSpPr>
            <a:spLocks noEditPoints="1"/>
          </p:cNvSpPr>
          <p:nvPr/>
        </p:nvSpPr>
        <p:spPr bwMode="auto">
          <a:xfrm>
            <a:off x="5247071" y="4661232"/>
            <a:ext cx="6350" cy="74612"/>
          </a:xfrm>
          <a:custGeom>
            <a:avLst/>
            <a:gdLst>
              <a:gd name="T0" fmla="*/ 0 w 4"/>
              <a:gd name="T1" fmla="*/ 47 h 47"/>
              <a:gd name="T2" fmla="*/ 0 w 4"/>
              <a:gd name="T3" fmla="*/ 14 h 47"/>
              <a:gd name="T4" fmla="*/ 4 w 4"/>
              <a:gd name="T5" fmla="*/ 14 h 47"/>
              <a:gd name="T6" fmla="*/ 4 w 4"/>
              <a:gd name="T7" fmla="*/ 47 h 47"/>
              <a:gd name="T8" fmla="*/ 0 w 4"/>
              <a:gd name="T9" fmla="*/ 47 h 47"/>
              <a:gd name="T10" fmla="*/ 0 w 4"/>
              <a:gd name="T11" fmla="*/ 47 h 47"/>
              <a:gd name="T12" fmla="*/ 0 w 4"/>
              <a:gd name="T13" fmla="*/ 6 h 47"/>
              <a:gd name="T14" fmla="*/ 0 w 4"/>
              <a:gd name="T15" fmla="*/ 0 h 47"/>
              <a:gd name="T16" fmla="*/ 4 w 4"/>
              <a:gd name="T17" fmla="*/ 0 h 47"/>
              <a:gd name="T18" fmla="*/ 4 w 4"/>
              <a:gd name="T19" fmla="*/ 6 h 47"/>
              <a:gd name="T20" fmla="*/ 0 w 4"/>
              <a:gd name="T21" fmla="*/ 6 h 47"/>
              <a:gd name="T22" fmla="*/ 0 w 4"/>
              <a:gd name="T23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7">
                <a:moveTo>
                  <a:pt x="0" y="47"/>
                </a:moveTo>
                <a:lnTo>
                  <a:pt x="0" y="14"/>
                </a:lnTo>
                <a:lnTo>
                  <a:pt x="4" y="14"/>
                </a:lnTo>
                <a:lnTo>
                  <a:pt x="4" y="47"/>
                </a:lnTo>
                <a:lnTo>
                  <a:pt x="0" y="47"/>
                </a:lnTo>
                <a:lnTo>
                  <a:pt x="0" y="47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30"/>
          <p:cNvSpPr>
            <a:spLocks/>
          </p:cNvSpPr>
          <p:nvPr/>
        </p:nvSpPr>
        <p:spPr bwMode="auto">
          <a:xfrm>
            <a:off x="5264534" y="4683457"/>
            <a:ext cx="39688" cy="52387"/>
          </a:xfrm>
          <a:custGeom>
            <a:avLst/>
            <a:gdLst>
              <a:gd name="T0" fmla="*/ 14 w 25"/>
              <a:gd name="T1" fmla="*/ 33 h 33"/>
              <a:gd name="T2" fmla="*/ 6 w 25"/>
              <a:gd name="T3" fmla="*/ 31 h 33"/>
              <a:gd name="T4" fmla="*/ 2 w 25"/>
              <a:gd name="T5" fmla="*/ 25 h 33"/>
              <a:gd name="T6" fmla="*/ 8 w 25"/>
              <a:gd name="T7" fmla="*/ 29 h 33"/>
              <a:gd name="T8" fmla="*/ 14 w 25"/>
              <a:gd name="T9" fmla="*/ 29 h 33"/>
              <a:gd name="T10" fmla="*/ 20 w 25"/>
              <a:gd name="T11" fmla="*/ 27 h 33"/>
              <a:gd name="T12" fmla="*/ 22 w 25"/>
              <a:gd name="T13" fmla="*/ 25 h 33"/>
              <a:gd name="T14" fmla="*/ 22 w 25"/>
              <a:gd name="T15" fmla="*/ 23 h 33"/>
              <a:gd name="T16" fmla="*/ 22 w 25"/>
              <a:gd name="T17" fmla="*/ 21 h 33"/>
              <a:gd name="T18" fmla="*/ 20 w 25"/>
              <a:gd name="T19" fmla="*/ 19 h 33"/>
              <a:gd name="T20" fmla="*/ 16 w 25"/>
              <a:gd name="T21" fmla="*/ 17 h 33"/>
              <a:gd name="T22" fmla="*/ 12 w 25"/>
              <a:gd name="T23" fmla="*/ 17 h 33"/>
              <a:gd name="T24" fmla="*/ 8 w 25"/>
              <a:gd name="T25" fmla="*/ 15 h 33"/>
              <a:gd name="T26" fmla="*/ 4 w 25"/>
              <a:gd name="T27" fmla="*/ 13 h 33"/>
              <a:gd name="T28" fmla="*/ 2 w 25"/>
              <a:gd name="T29" fmla="*/ 11 h 33"/>
              <a:gd name="T30" fmla="*/ 2 w 25"/>
              <a:gd name="T31" fmla="*/ 9 h 33"/>
              <a:gd name="T32" fmla="*/ 2 w 25"/>
              <a:gd name="T33" fmla="*/ 4 h 33"/>
              <a:gd name="T34" fmla="*/ 4 w 25"/>
              <a:gd name="T35" fmla="*/ 2 h 33"/>
              <a:gd name="T36" fmla="*/ 8 w 25"/>
              <a:gd name="T37" fmla="*/ 0 h 33"/>
              <a:gd name="T38" fmla="*/ 14 w 25"/>
              <a:gd name="T39" fmla="*/ 0 h 33"/>
              <a:gd name="T40" fmla="*/ 20 w 25"/>
              <a:gd name="T41" fmla="*/ 0 h 33"/>
              <a:gd name="T42" fmla="*/ 23 w 25"/>
              <a:gd name="T43" fmla="*/ 6 h 33"/>
              <a:gd name="T44" fmla="*/ 18 w 25"/>
              <a:gd name="T45" fmla="*/ 4 h 33"/>
              <a:gd name="T46" fmla="*/ 14 w 25"/>
              <a:gd name="T47" fmla="*/ 2 h 33"/>
              <a:gd name="T48" fmla="*/ 10 w 25"/>
              <a:gd name="T49" fmla="*/ 2 h 33"/>
              <a:gd name="T50" fmla="*/ 8 w 25"/>
              <a:gd name="T51" fmla="*/ 4 h 33"/>
              <a:gd name="T52" fmla="*/ 6 w 25"/>
              <a:gd name="T53" fmla="*/ 6 h 33"/>
              <a:gd name="T54" fmla="*/ 6 w 25"/>
              <a:gd name="T55" fmla="*/ 7 h 33"/>
              <a:gd name="T56" fmla="*/ 6 w 25"/>
              <a:gd name="T57" fmla="*/ 9 h 33"/>
              <a:gd name="T58" fmla="*/ 8 w 25"/>
              <a:gd name="T59" fmla="*/ 11 h 33"/>
              <a:gd name="T60" fmla="*/ 10 w 25"/>
              <a:gd name="T61" fmla="*/ 13 h 33"/>
              <a:gd name="T62" fmla="*/ 14 w 25"/>
              <a:gd name="T63" fmla="*/ 13 h 33"/>
              <a:gd name="T64" fmla="*/ 20 w 25"/>
              <a:gd name="T65" fmla="*/ 15 h 33"/>
              <a:gd name="T66" fmla="*/ 23 w 25"/>
              <a:gd name="T67" fmla="*/ 17 h 33"/>
              <a:gd name="T68" fmla="*/ 25 w 25"/>
              <a:gd name="T69" fmla="*/ 19 h 33"/>
              <a:gd name="T70" fmla="*/ 25 w 25"/>
              <a:gd name="T71" fmla="*/ 23 h 33"/>
              <a:gd name="T72" fmla="*/ 25 w 25"/>
              <a:gd name="T73" fmla="*/ 27 h 33"/>
              <a:gd name="T74" fmla="*/ 23 w 25"/>
              <a:gd name="T75" fmla="*/ 31 h 33"/>
              <a:gd name="T76" fmla="*/ 14 w 25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3">
                <a:moveTo>
                  <a:pt x="14" y="33"/>
                </a:moveTo>
                <a:lnTo>
                  <a:pt x="14" y="33"/>
                </a:lnTo>
                <a:lnTo>
                  <a:pt x="6" y="31"/>
                </a:lnTo>
                <a:lnTo>
                  <a:pt x="6" y="31"/>
                </a:lnTo>
                <a:lnTo>
                  <a:pt x="0" y="27"/>
                </a:lnTo>
                <a:lnTo>
                  <a:pt x="2" y="25"/>
                </a:lnTo>
                <a:lnTo>
                  <a:pt x="2" y="25"/>
                </a:lnTo>
                <a:lnTo>
                  <a:pt x="8" y="29"/>
                </a:lnTo>
                <a:lnTo>
                  <a:pt x="8" y="29"/>
                </a:lnTo>
                <a:lnTo>
                  <a:pt x="14" y="29"/>
                </a:lnTo>
                <a:lnTo>
                  <a:pt x="14" y="29"/>
                </a:lnTo>
                <a:lnTo>
                  <a:pt x="20" y="27"/>
                </a:lnTo>
                <a:lnTo>
                  <a:pt x="20" y="27"/>
                </a:lnTo>
                <a:lnTo>
                  <a:pt x="22" y="25"/>
                </a:lnTo>
                <a:lnTo>
                  <a:pt x="22" y="23"/>
                </a:lnTo>
                <a:lnTo>
                  <a:pt x="22" y="23"/>
                </a:lnTo>
                <a:lnTo>
                  <a:pt x="22" y="21"/>
                </a:lnTo>
                <a:lnTo>
                  <a:pt x="22" y="21"/>
                </a:lnTo>
                <a:lnTo>
                  <a:pt x="20" y="19"/>
                </a:lnTo>
                <a:lnTo>
                  <a:pt x="20" y="19"/>
                </a:lnTo>
                <a:lnTo>
                  <a:pt x="16" y="17"/>
                </a:lnTo>
                <a:lnTo>
                  <a:pt x="16" y="17"/>
                </a:lnTo>
                <a:lnTo>
                  <a:pt x="12" y="17"/>
                </a:lnTo>
                <a:lnTo>
                  <a:pt x="12" y="17"/>
                </a:lnTo>
                <a:lnTo>
                  <a:pt x="8" y="15"/>
                </a:lnTo>
                <a:lnTo>
                  <a:pt x="8" y="15"/>
                </a:lnTo>
                <a:lnTo>
                  <a:pt x="4" y="13"/>
                </a:lnTo>
                <a:lnTo>
                  <a:pt x="4" y="13"/>
                </a:lnTo>
                <a:lnTo>
                  <a:pt x="2" y="11"/>
                </a:lnTo>
                <a:lnTo>
                  <a:pt x="2" y="11"/>
                </a:lnTo>
                <a:lnTo>
                  <a:pt x="2" y="9"/>
                </a:lnTo>
                <a:lnTo>
                  <a:pt x="2" y="9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5" y="4"/>
                </a:lnTo>
                <a:lnTo>
                  <a:pt x="23" y="6"/>
                </a:lnTo>
                <a:lnTo>
                  <a:pt x="23" y="6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6" y="7"/>
                </a:lnTo>
                <a:lnTo>
                  <a:pt x="6" y="7"/>
                </a:lnTo>
                <a:lnTo>
                  <a:pt x="6" y="9"/>
                </a:lnTo>
                <a:lnTo>
                  <a:pt x="6" y="9"/>
                </a:lnTo>
                <a:lnTo>
                  <a:pt x="8" y="11"/>
                </a:lnTo>
                <a:lnTo>
                  <a:pt x="8" y="11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4" y="13"/>
                </a:lnTo>
                <a:lnTo>
                  <a:pt x="20" y="15"/>
                </a:lnTo>
                <a:lnTo>
                  <a:pt x="20" y="15"/>
                </a:lnTo>
                <a:lnTo>
                  <a:pt x="23" y="17"/>
                </a:lnTo>
                <a:lnTo>
                  <a:pt x="23" y="17"/>
                </a:lnTo>
                <a:lnTo>
                  <a:pt x="25" y="19"/>
                </a:lnTo>
                <a:lnTo>
                  <a:pt x="25" y="19"/>
                </a:lnTo>
                <a:lnTo>
                  <a:pt x="25" y="23"/>
                </a:lnTo>
                <a:lnTo>
                  <a:pt x="25" y="23"/>
                </a:lnTo>
                <a:lnTo>
                  <a:pt x="25" y="27"/>
                </a:lnTo>
                <a:lnTo>
                  <a:pt x="23" y="31"/>
                </a:lnTo>
                <a:lnTo>
                  <a:pt x="23" y="31"/>
                </a:lnTo>
                <a:lnTo>
                  <a:pt x="18" y="33"/>
                </a:lnTo>
                <a:lnTo>
                  <a:pt x="14" y="33"/>
                </a:lnTo>
                <a:lnTo>
                  <a:pt x="14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31"/>
          <p:cNvSpPr>
            <a:spLocks noEditPoints="1"/>
          </p:cNvSpPr>
          <p:nvPr/>
        </p:nvSpPr>
        <p:spPr bwMode="auto">
          <a:xfrm>
            <a:off x="4553334" y="4796169"/>
            <a:ext cx="49213" cy="74612"/>
          </a:xfrm>
          <a:custGeom>
            <a:avLst/>
            <a:gdLst>
              <a:gd name="T0" fmla="*/ 16 w 31"/>
              <a:gd name="T1" fmla="*/ 35 h 47"/>
              <a:gd name="T2" fmla="*/ 10 w 31"/>
              <a:gd name="T3" fmla="*/ 31 h 47"/>
              <a:gd name="T4" fmla="*/ 4 w 31"/>
              <a:gd name="T5" fmla="*/ 47 h 47"/>
              <a:gd name="T6" fmla="*/ 0 w 31"/>
              <a:gd name="T7" fmla="*/ 2 h 47"/>
              <a:gd name="T8" fmla="*/ 4 w 31"/>
              <a:gd name="T9" fmla="*/ 8 h 47"/>
              <a:gd name="T10" fmla="*/ 8 w 31"/>
              <a:gd name="T11" fmla="*/ 2 h 47"/>
              <a:gd name="T12" fmla="*/ 16 w 31"/>
              <a:gd name="T13" fmla="*/ 0 h 47"/>
              <a:gd name="T14" fmla="*/ 22 w 31"/>
              <a:gd name="T15" fmla="*/ 2 h 47"/>
              <a:gd name="T16" fmla="*/ 27 w 31"/>
              <a:gd name="T17" fmla="*/ 6 h 47"/>
              <a:gd name="T18" fmla="*/ 29 w 31"/>
              <a:gd name="T19" fmla="*/ 12 h 47"/>
              <a:gd name="T20" fmla="*/ 31 w 31"/>
              <a:gd name="T21" fmla="*/ 18 h 47"/>
              <a:gd name="T22" fmla="*/ 29 w 31"/>
              <a:gd name="T23" fmla="*/ 23 h 47"/>
              <a:gd name="T24" fmla="*/ 27 w 31"/>
              <a:gd name="T25" fmla="*/ 29 h 47"/>
              <a:gd name="T26" fmla="*/ 22 w 31"/>
              <a:gd name="T27" fmla="*/ 33 h 47"/>
              <a:gd name="T28" fmla="*/ 16 w 31"/>
              <a:gd name="T29" fmla="*/ 35 h 47"/>
              <a:gd name="T30" fmla="*/ 16 w 31"/>
              <a:gd name="T31" fmla="*/ 31 h 47"/>
              <a:gd name="T32" fmla="*/ 20 w 31"/>
              <a:gd name="T33" fmla="*/ 29 h 47"/>
              <a:gd name="T34" fmla="*/ 23 w 31"/>
              <a:gd name="T35" fmla="*/ 27 h 47"/>
              <a:gd name="T36" fmla="*/ 25 w 31"/>
              <a:gd name="T37" fmla="*/ 21 h 47"/>
              <a:gd name="T38" fmla="*/ 27 w 31"/>
              <a:gd name="T39" fmla="*/ 18 h 47"/>
              <a:gd name="T40" fmla="*/ 25 w 31"/>
              <a:gd name="T41" fmla="*/ 12 h 47"/>
              <a:gd name="T42" fmla="*/ 23 w 31"/>
              <a:gd name="T43" fmla="*/ 8 h 47"/>
              <a:gd name="T44" fmla="*/ 20 w 31"/>
              <a:gd name="T45" fmla="*/ 6 h 47"/>
              <a:gd name="T46" fmla="*/ 14 w 31"/>
              <a:gd name="T47" fmla="*/ 4 h 47"/>
              <a:gd name="T48" fmla="*/ 12 w 31"/>
              <a:gd name="T49" fmla="*/ 4 h 47"/>
              <a:gd name="T50" fmla="*/ 8 w 31"/>
              <a:gd name="T51" fmla="*/ 6 h 47"/>
              <a:gd name="T52" fmla="*/ 6 w 31"/>
              <a:gd name="T53" fmla="*/ 10 h 47"/>
              <a:gd name="T54" fmla="*/ 4 w 31"/>
              <a:gd name="T55" fmla="*/ 12 h 47"/>
              <a:gd name="T56" fmla="*/ 4 w 31"/>
              <a:gd name="T57" fmla="*/ 21 h 47"/>
              <a:gd name="T58" fmla="*/ 6 w 31"/>
              <a:gd name="T59" fmla="*/ 25 h 47"/>
              <a:gd name="T60" fmla="*/ 8 w 31"/>
              <a:gd name="T61" fmla="*/ 27 h 47"/>
              <a:gd name="T62" fmla="*/ 12 w 31"/>
              <a:gd name="T63" fmla="*/ 29 h 47"/>
              <a:gd name="T64" fmla="*/ 16 w 31"/>
              <a:gd name="T6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" h="47">
                <a:moveTo>
                  <a:pt x="16" y="35"/>
                </a:moveTo>
                <a:lnTo>
                  <a:pt x="16" y="35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47"/>
                </a:lnTo>
                <a:lnTo>
                  <a:pt x="0" y="47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7" y="6"/>
                </a:lnTo>
                <a:lnTo>
                  <a:pt x="27" y="6"/>
                </a:lnTo>
                <a:lnTo>
                  <a:pt x="29" y="12"/>
                </a:lnTo>
                <a:lnTo>
                  <a:pt x="29" y="12"/>
                </a:lnTo>
                <a:lnTo>
                  <a:pt x="31" y="18"/>
                </a:lnTo>
                <a:lnTo>
                  <a:pt x="31" y="18"/>
                </a:lnTo>
                <a:lnTo>
                  <a:pt x="29" y="23"/>
                </a:lnTo>
                <a:lnTo>
                  <a:pt x="29" y="23"/>
                </a:lnTo>
                <a:lnTo>
                  <a:pt x="27" y="29"/>
                </a:lnTo>
                <a:lnTo>
                  <a:pt x="27" y="29"/>
                </a:lnTo>
                <a:lnTo>
                  <a:pt x="22" y="33"/>
                </a:lnTo>
                <a:lnTo>
                  <a:pt x="22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16" y="31"/>
                </a:moveTo>
                <a:lnTo>
                  <a:pt x="16" y="31"/>
                </a:lnTo>
                <a:lnTo>
                  <a:pt x="20" y="29"/>
                </a:lnTo>
                <a:lnTo>
                  <a:pt x="20" y="29"/>
                </a:lnTo>
                <a:lnTo>
                  <a:pt x="23" y="27"/>
                </a:lnTo>
                <a:lnTo>
                  <a:pt x="23" y="27"/>
                </a:lnTo>
                <a:lnTo>
                  <a:pt x="25" y="21"/>
                </a:lnTo>
                <a:lnTo>
                  <a:pt x="25" y="21"/>
                </a:lnTo>
                <a:lnTo>
                  <a:pt x="27" y="18"/>
                </a:lnTo>
                <a:lnTo>
                  <a:pt x="27" y="18"/>
                </a:lnTo>
                <a:lnTo>
                  <a:pt x="25" y="12"/>
                </a:lnTo>
                <a:lnTo>
                  <a:pt x="25" y="12"/>
                </a:lnTo>
                <a:lnTo>
                  <a:pt x="23" y="8"/>
                </a:lnTo>
                <a:lnTo>
                  <a:pt x="23" y="8"/>
                </a:lnTo>
                <a:lnTo>
                  <a:pt x="20" y="6"/>
                </a:lnTo>
                <a:lnTo>
                  <a:pt x="20" y="6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2"/>
                </a:lnTo>
                <a:lnTo>
                  <a:pt x="4" y="21"/>
                </a:lnTo>
                <a:lnTo>
                  <a:pt x="4" y="21"/>
                </a:lnTo>
                <a:lnTo>
                  <a:pt x="6" y="25"/>
                </a:lnTo>
                <a:lnTo>
                  <a:pt x="6" y="25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31"/>
                </a:lnTo>
                <a:lnTo>
                  <a:pt x="16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32"/>
          <p:cNvSpPr>
            <a:spLocks/>
          </p:cNvSpPr>
          <p:nvPr/>
        </p:nvSpPr>
        <p:spPr bwMode="auto">
          <a:xfrm>
            <a:off x="4612071" y="4799344"/>
            <a:ext cx="46038" cy="52387"/>
          </a:xfrm>
          <a:custGeom>
            <a:avLst/>
            <a:gdLst>
              <a:gd name="T0" fmla="*/ 12 w 29"/>
              <a:gd name="T1" fmla="*/ 33 h 33"/>
              <a:gd name="T2" fmla="*/ 12 w 29"/>
              <a:gd name="T3" fmla="*/ 33 h 33"/>
              <a:gd name="T4" fmla="*/ 6 w 29"/>
              <a:gd name="T5" fmla="*/ 31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3 h 33"/>
              <a:gd name="T12" fmla="*/ 0 w 29"/>
              <a:gd name="T13" fmla="*/ 18 h 33"/>
              <a:gd name="T14" fmla="*/ 0 w 29"/>
              <a:gd name="T15" fmla="*/ 0 h 33"/>
              <a:gd name="T16" fmla="*/ 6 w 29"/>
              <a:gd name="T17" fmla="*/ 0 h 33"/>
              <a:gd name="T18" fmla="*/ 6 w 29"/>
              <a:gd name="T19" fmla="*/ 18 h 33"/>
              <a:gd name="T20" fmla="*/ 6 w 29"/>
              <a:gd name="T21" fmla="*/ 18 h 33"/>
              <a:gd name="T22" fmla="*/ 6 w 29"/>
              <a:gd name="T23" fmla="*/ 21 h 33"/>
              <a:gd name="T24" fmla="*/ 8 w 29"/>
              <a:gd name="T25" fmla="*/ 25 h 33"/>
              <a:gd name="T26" fmla="*/ 10 w 29"/>
              <a:gd name="T27" fmla="*/ 27 h 33"/>
              <a:gd name="T28" fmla="*/ 12 w 29"/>
              <a:gd name="T29" fmla="*/ 29 h 33"/>
              <a:gd name="T30" fmla="*/ 12 w 29"/>
              <a:gd name="T31" fmla="*/ 29 h 33"/>
              <a:gd name="T32" fmla="*/ 15 w 29"/>
              <a:gd name="T33" fmla="*/ 27 h 33"/>
              <a:gd name="T34" fmla="*/ 15 w 29"/>
              <a:gd name="T35" fmla="*/ 27 h 33"/>
              <a:gd name="T36" fmla="*/ 19 w 29"/>
              <a:gd name="T37" fmla="*/ 25 h 33"/>
              <a:gd name="T38" fmla="*/ 19 w 29"/>
              <a:gd name="T39" fmla="*/ 25 h 33"/>
              <a:gd name="T40" fmla="*/ 23 w 29"/>
              <a:gd name="T41" fmla="*/ 23 h 33"/>
              <a:gd name="T42" fmla="*/ 23 w 29"/>
              <a:gd name="T43" fmla="*/ 23 h 33"/>
              <a:gd name="T44" fmla="*/ 25 w 29"/>
              <a:gd name="T45" fmla="*/ 19 h 33"/>
              <a:gd name="T46" fmla="*/ 25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7 h 33"/>
              <a:gd name="T74" fmla="*/ 25 w 29"/>
              <a:gd name="T75" fmla="*/ 23 h 33"/>
              <a:gd name="T76" fmla="*/ 25 w 29"/>
              <a:gd name="T77" fmla="*/ 23 h 33"/>
              <a:gd name="T78" fmla="*/ 19 w 29"/>
              <a:gd name="T79" fmla="*/ 29 h 33"/>
              <a:gd name="T80" fmla="*/ 19 w 29"/>
              <a:gd name="T81" fmla="*/ 29 h 33"/>
              <a:gd name="T82" fmla="*/ 12 w 29"/>
              <a:gd name="T83" fmla="*/ 33 h 33"/>
              <a:gd name="T84" fmla="*/ 12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1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0" y="18"/>
                </a:lnTo>
                <a:lnTo>
                  <a:pt x="0" y="0"/>
                </a:lnTo>
                <a:lnTo>
                  <a:pt x="6" y="0"/>
                </a:lnTo>
                <a:lnTo>
                  <a:pt x="6" y="18"/>
                </a:lnTo>
                <a:lnTo>
                  <a:pt x="6" y="18"/>
                </a:lnTo>
                <a:lnTo>
                  <a:pt x="6" y="21"/>
                </a:lnTo>
                <a:lnTo>
                  <a:pt x="8" y="25"/>
                </a:lnTo>
                <a:lnTo>
                  <a:pt x="10" y="27"/>
                </a:lnTo>
                <a:lnTo>
                  <a:pt x="12" y="29"/>
                </a:lnTo>
                <a:lnTo>
                  <a:pt x="12" y="29"/>
                </a:lnTo>
                <a:lnTo>
                  <a:pt x="15" y="27"/>
                </a:lnTo>
                <a:lnTo>
                  <a:pt x="15" y="27"/>
                </a:lnTo>
                <a:lnTo>
                  <a:pt x="19" y="25"/>
                </a:lnTo>
                <a:lnTo>
                  <a:pt x="19" y="25"/>
                </a:lnTo>
                <a:lnTo>
                  <a:pt x="23" y="23"/>
                </a:lnTo>
                <a:lnTo>
                  <a:pt x="23" y="23"/>
                </a:lnTo>
                <a:lnTo>
                  <a:pt x="25" y="19"/>
                </a:lnTo>
                <a:lnTo>
                  <a:pt x="25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5" y="27"/>
                </a:lnTo>
                <a:lnTo>
                  <a:pt x="25" y="23"/>
                </a:lnTo>
                <a:lnTo>
                  <a:pt x="25" y="23"/>
                </a:lnTo>
                <a:lnTo>
                  <a:pt x="19" y="29"/>
                </a:lnTo>
                <a:lnTo>
                  <a:pt x="19" y="29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33"/>
          <p:cNvSpPr>
            <a:spLocks/>
          </p:cNvSpPr>
          <p:nvPr/>
        </p:nvSpPr>
        <p:spPr bwMode="auto">
          <a:xfrm>
            <a:off x="4673984" y="4778707"/>
            <a:ext cx="17463" cy="69850"/>
          </a:xfrm>
          <a:custGeom>
            <a:avLst/>
            <a:gdLst>
              <a:gd name="T0" fmla="*/ 0 w 11"/>
              <a:gd name="T1" fmla="*/ 0 h 44"/>
              <a:gd name="T2" fmla="*/ 3 w 11"/>
              <a:gd name="T3" fmla="*/ 0 h 44"/>
              <a:gd name="T4" fmla="*/ 3 w 11"/>
              <a:gd name="T5" fmla="*/ 36 h 44"/>
              <a:gd name="T6" fmla="*/ 3 w 11"/>
              <a:gd name="T7" fmla="*/ 36 h 44"/>
              <a:gd name="T8" fmla="*/ 3 w 11"/>
              <a:gd name="T9" fmla="*/ 40 h 44"/>
              <a:gd name="T10" fmla="*/ 3 w 11"/>
              <a:gd name="T11" fmla="*/ 40 h 44"/>
              <a:gd name="T12" fmla="*/ 7 w 11"/>
              <a:gd name="T13" fmla="*/ 40 h 44"/>
              <a:gd name="T14" fmla="*/ 7 w 11"/>
              <a:gd name="T15" fmla="*/ 40 h 44"/>
              <a:gd name="T16" fmla="*/ 9 w 11"/>
              <a:gd name="T17" fmla="*/ 40 h 44"/>
              <a:gd name="T18" fmla="*/ 9 w 11"/>
              <a:gd name="T19" fmla="*/ 40 h 44"/>
              <a:gd name="T20" fmla="*/ 11 w 11"/>
              <a:gd name="T21" fmla="*/ 40 h 44"/>
              <a:gd name="T22" fmla="*/ 11 w 11"/>
              <a:gd name="T23" fmla="*/ 44 h 44"/>
              <a:gd name="T24" fmla="*/ 11 w 11"/>
              <a:gd name="T25" fmla="*/ 44 h 44"/>
              <a:gd name="T26" fmla="*/ 7 w 11"/>
              <a:gd name="T27" fmla="*/ 44 h 44"/>
              <a:gd name="T28" fmla="*/ 7 w 11"/>
              <a:gd name="T29" fmla="*/ 44 h 44"/>
              <a:gd name="T30" fmla="*/ 5 w 11"/>
              <a:gd name="T31" fmla="*/ 44 h 44"/>
              <a:gd name="T32" fmla="*/ 5 w 11"/>
              <a:gd name="T33" fmla="*/ 44 h 44"/>
              <a:gd name="T34" fmla="*/ 2 w 11"/>
              <a:gd name="T35" fmla="*/ 44 h 44"/>
              <a:gd name="T36" fmla="*/ 2 w 11"/>
              <a:gd name="T37" fmla="*/ 44 h 44"/>
              <a:gd name="T38" fmla="*/ 0 w 11"/>
              <a:gd name="T39" fmla="*/ 38 h 44"/>
              <a:gd name="T40" fmla="*/ 0 w 11"/>
              <a:gd name="T41" fmla="*/ 0 h 44"/>
              <a:gd name="T42" fmla="*/ 0 w 11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4">
                <a:moveTo>
                  <a:pt x="0" y="0"/>
                </a:moveTo>
                <a:lnTo>
                  <a:pt x="3" y="0"/>
                </a:lnTo>
                <a:lnTo>
                  <a:pt x="3" y="36"/>
                </a:lnTo>
                <a:lnTo>
                  <a:pt x="3" y="36"/>
                </a:lnTo>
                <a:lnTo>
                  <a:pt x="3" y="40"/>
                </a:lnTo>
                <a:lnTo>
                  <a:pt x="3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4"/>
                </a:lnTo>
                <a:lnTo>
                  <a:pt x="11" y="44"/>
                </a:lnTo>
                <a:lnTo>
                  <a:pt x="7" y="44"/>
                </a:lnTo>
                <a:lnTo>
                  <a:pt x="7" y="44"/>
                </a:lnTo>
                <a:lnTo>
                  <a:pt x="5" y="44"/>
                </a:lnTo>
                <a:lnTo>
                  <a:pt x="5" y="44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34"/>
          <p:cNvSpPr>
            <a:spLocks/>
          </p:cNvSpPr>
          <p:nvPr/>
        </p:nvSpPr>
        <p:spPr bwMode="auto">
          <a:xfrm>
            <a:off x="4691446" y="4799344"/>
            <a:ext cx="49213" cy="49212"/>
          </a:xfrm>
          <a:custGeom>
            <a:avLst/>
            <a:gdLst>
              <a:gd name="T0" fmla="*/ 14 w 31"/>
              <a:gd name="T1" fmla="*/ 31 h 31"/>
              <a:gd name="T2" fmla="*/ 0 w 31"/>
              <a:gd name="T3" fmla="*/ 0 h 31"/>
              <a:gd name="T4" fmla="*/ 4 w 31"/>
              <a:gd name="T5" fmla="*/ 0 h 31"/>
              <a:gd name="T6" fmla="*/ 16 w 31"/>
              <a:gd name="T7" fmla="*/ 27 h 31"/>
              <a:gd name="T8" fmla="*/ 27 w 31"/>
              <a:gd name="T9" fmla="*/ 0 h 31"/>
              <a:gd name="T10" fmla="*/ 31 w 31"/>
              <a:gd name="T11" fmla="*/ 0 h 31"/>
              <a:gd name="T12" fmla="*/ 18 w 31"/>
              <a:gd name="T13" fmla="*/ 31 h 31"/>
              <a:gd name="T14" fmla="*/ 14 w 31"/>
              <a:gd name="T15" fmla="*/ 31 h 31"/>
              <a:gd name="T16" fmla="*/ 14 w 31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1">
                <a:moveTo>
                  <a:pt x="14" y="31"/>
                </a:moveTo>
                <a:lnTo>
                  <a:pt x="0" y="0"/>
                </a:lnTo>
                <a:lnTo>
                  <a:pt x="4" y="0"/>
                </a:lnTo>
                <a:lnTo>
                  <a:pt x="16" y="27"/>
                </a:lnTo>
                <a:lnTo>
                  <a:pt x="27" y="0"/>
                </a:lnTo>
                <a:lnTo>
                  <a:pt x="31" y="0"/>
                </a:lnTo>
                <a:lnTo>
                  <a:pt x="18" y="31"/>
                </a:lnTo>
                <a:lnTo>
                  <a:pt x="14" y="31"/>
                </a:lnTo>
                <a:lnTo>
                  <a:pt x="1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35"/>
          <p:cNvSpPr>
            <a:spLocks noEditPoints="1"/>
          </p:cNvSpPr>
          <p:nvPr/>
        </p:nvSpPr>
        <p:spPr bwMode="auto">
          <a:xfrm>
            <a:off x="4750184" y="4778707"/>
            <a:ext cx="6350" cy="69850"/>
          </a:xfrm>
          <a:custGeom>
            <a:avLst/>
            <a:gdLst>
              <a:gd name="T0" fmla="*/ 0 w 4"/>
              <a:gd name="T1" fmla="*/ 44 h 44"/>
              <a:gd name="T2" fmla="*/ 0 w 4"/>
              <a:gd name="T3" fmla="*/ 13 h 44"/>
              <a:gd name="T4" fmla="*/ 4 w 4"/>
              <a:gd name="T5" fmla="*/ 13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5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5 h 44"/>
              <a:gd name="T20" fmla="*/ 0 w 4"/>
              <a:gd name="T21" fmla="*/ 5 h 44"/>
              <a:gd name="T22" fmla="*/ 0 w 4"/>
              <a:gd name="T23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3"/>
                </a:lnTo>
                <a:lnTo>
                  <a:pt x="4" y="13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5"/>
                </a:moveTo>
                <a:lnTo>
                  <a:pt x="0" y="0"/>
                </a:lnTo>
                <a:lnTo>
                  <a:pt x="4" y="0"/>
                </a:lnTo>
                <a:lnTo>
                  <a:pt x="4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36"/>
          <p:cNvSpPr>
            <a:spLocks/>
          </p:cNvSpPr>
          <p:nvPr/>
        </p:nvSpPr>
        <p:spPr bwMode="auto">
          <a:xfrm>
            <a:off x="4770821" y="4796169"/>
            <a:ext cx="42863" cy="52387"/>
          </a:xfrm>
          <a:custGeom>
            <a:avLst/>
            <a:gdLst>
              <a:gd name="T0" fmla="*/ 27 w 27"/>
              <a:gd name="T1" fmla="*/ 33 h 33"/>
              <a:gd name="T2" fmla="*/ 24 w 27"/>
              <a:gd name="T3" fmla="*/ 33 h 33"/>
              <a:gd name="T4" fmla="*/ 24 w 27"/>
              <a:gd name="T5" fmla="*/ 16 h 33"/>
              <a:gd name="T6" fmla="*/ 24 w 27"/>
              <a:gd name="T7" fmla="*/ 16 h 33"/>
              <a:gd name="T8" fmla="*/ 22 w 27"/>
              <a:gd name="T9" fmla="*/ 8 h 33"/>
              <a:gd name="T10" fmla="*/ 22 w 27"/>
              <a:gd name="T11" fmla="*/ 8 h 33"/>
              <a:gd name="T12" fmla="*/ 20 w 27"/>
              <a:gd name="T13" fmla="*/ 6 h 33"/>
              <a:gd name="T14" fmla="*/ 16 w 27"/>
              <a:gd name="T15" fmla="*/ 4 h 33"/>
              <a:gd name="T16" fmla="*/ 16 w 27"/>
              <a:gd name="T17" fmla="*/ 4 h 33"/>
              <a:gd name="T18" fmla="*/ 12 w 27"/>
              <a:gd name="T19" fmla="*/ 6 h 33"/>
              <a:gd name="T20" fmla="*/ 12 w 27"/>
              <a:gd name="T21" fmla="*/ 6 h 33"/>
              <a:gd name="T22" fmla="*/ 10 w 27"/>
              <a:gd name="T23" fmla="*/ 8 h 33"/>
              <a:gd name="T24" fmla="*/ 10 w 27"/>
              <a:gd name="T25" fmla="*/ 8 h 33"/>
              <a:gd name="T26" fmla="*/ 6 w 27"/>
              <a:gd name="T27" fmla="*/ 10 h 33"/>
              <a:gd name="T28" fmla="*/ 6 w 27"/>
              <a:gd name="T29" fmla="*/ 10 h 33"/>
              <a:gd name="T30" fmla="*/ 4 w 27"/>
              <a:gd name="T31" fmla="*/ 14 h 33"/>
              <a:gd name="T32" fmla="*/ 4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4 w 27"/>
              <a:gd name="T39" fmla="*/ 2 h 33"/>
              <a:gd name="T40" fmla="*/ 4 w 27"/>
              <a:gd name="T41" fmla="*/ 8 h 33"/>
              <a:gd name="T42" fmla="*/ 4 w 27"/>
              <a:gd name="T43" fmla="*/ 8 h 33"/>
              <a:gd name="T44" fmla="*/ 10 w 27"/>
              <a:gd name="T45" fmla="*/ 2 h 33"/>
              <a:gd name="T46" fmla="*/ 10 w 27"/>
              <a:gd name="T47" fmla="*/ 2 h 33"/>
              <a:gd name="T48" fmla="*/ 18 w 27"/>
              <a:gd name="T49" fmla="*/ 0 h 33"/>
              <a:gd name="T50" fmla="*/ 18 w 27"/>
              <a:gd name="T51" fmla="*/ 0 h 33"/>
              <a:gd name="T52" fmla="*/ 22 w 27"/>
              <a:gd name="T53" fmla="*/ 2 h 33"/>
              <a:gd name="T54" fmla="*/ 22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4" y="33"/>
                </a:lnTo>
                <a:lnTo>
                  <a:pt x="24" y="16"/>
                </a:lnTo>
                <a:lnTo>
                  <a:pt x="24" y="16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6" y="10"/>
                </a:lnTo>
                <a:lnTo>
                  <a:pt x="6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10" y="2"/>
                </a:lnTo>
                <a:lnTo>
                  <a:pt x="10" y="2"/>
                </a:lnTo>
                <a:lnTo>
                  <a:pt x="18" y="0"/>
                </a:lnTo>
                <a:lnTo>
                  <a:pt x="18" y="0"/>
                </a:lnTo>
                <a:lnTo>
                  <a:pt x="22" y="2"/>
                </a:lnTo>
                <a:lnTo>
                  <a:pt x="22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37"/>
          <p:cNvSpPr>
            <a:spLocks noEditPoints="1"/>
          </p:cNvSpPr>
          <p:nvPr/>
        </p:nvSpPr>
        <p:spPr bwMode="auto">
          <a:xfrm>
            <a:off x="4823209" y="4796169"/>
            <a:ext cx="46038" cy="55562"/>
          </a:xfrm>
          <a:custGeom>
            <a:avLst/>
            <a:gdLst>
              <a:gd name="T0" fmla="*/ 12 w 29"/>
              <a:gd name="T1" fmla="*/ 35 h 35"/>
              <a:gd name="T2" fmla="*/ 8 w 29"/>
              <a:gd name="T3" fmla="*/ 33 h 35"/>
              <a:gd name="T4" fmla="*/ 4 w 29"/>
              <a:gd name="T5" fmla="*/ 31 h 35"/>
              <a:gd name="T6" fmla="*/ 2 w 29"/>
              <a:gd name="T7" fmla="*/ 27 h 35"/>
              <a:gd name="T8" fmla="*/ 0 w 29"/>
              <a:gd name="T9" fmla="*/ 23 h 35"/>
              <a:gd name="T10" fmla="*/ 2 w 29"/>
              <a:gd name="T11" fmla="*/ 20 h 35"/>
              <a:gd name="T12" fmla="*/ 4 w 29"/>
              <a:gd name="T13" fmla="*/ 18 h 35"/>
              <a:gd name="T14" fmla="*/ 10 w 29"/>
              <a:gd name="T15" fmla="*/ 16 h 35"/>
              <a:gd name="T16" fmla="*/ 14 w 29"/>
              <a:gd name="T17" fmla="*/ 14 h 35"/>
              <a:gd name="T18" fmla="*/ 20 w 29"/>
              <a:gd name="T19" fmla="*/ 16 h 35"/>
              <a:gd name="T20" fmla="*/ 23 w 29"/>
              <a:gd name="T21" fmla="*/ 14 h 35"/>
              <a:gd name="T22" fmla="*/ 23 w 29"/>
              <a:gd name="T23" fmla="*/ 10 h 35"/>
              <a:gd name="T24" fmla="*/ 21 w 29"/>
              <a:gd name="T25" fmla="*/ 6 h 35"/>
              <a:gd name="T26" fmla="*/ 16 w 29"/>
              <a:gd name="T27" fmla="*/ 4 h 35"/>
              <a:gd name="T28" fmla="*/ 10 w 29"/>
              <a:gd name="T29" fmla="*/ 4 h 35"/>
              <a:gd name="T30" fmla="*/ 4 w 29"/>
              <a:gd name="T31" fmla="*/ 8 h 35"/>
              <a:gd name="T32" fmla="*/ 2 w 29"/>
              <a:gd name="T33" fmla="*/ 4 h 35"/>
              <a:gd name="T34" fmla="*/ 16 w 29"/>
              <a:gd name="T35" fmla="*/ 0 h 35"/>
              <a:gd name="T36" fmla="*/ 21 w 29"/>
              <a:gd name="T37" fmla="*/ 2 h 35"/>
              <a:gd name="T38" fmla="*/ 25 w 29"/>
              <a:gd name="T39" fmla="*/ 4 h 35"/>
              <a:gd name="T40" fmla="*/ 27 w 29"/>
              <a:gd name="T41" fmla="*/ 14 h 35"/>
              <a:gd name="T42" fmla="*/ 27 w 29"/>
              <a:gd name="T43" fmla="*/ 27 h 35"/>
              <a:gd name="T44" fmla="*/ 29 w 29"/>
              <a:gd name="T45" fmla="*/ 29 h 35"/>
              <a:gd name="T46" fmla="*/ 29 w 29"/>
              <a:gd name="T47" fmla="*/ 33 h 35"/>
              <a:gd name="T48" fmla="*/ 27 w 29"/>
              <a:gd name="T49" fmla="*/ 33 h 35"/>
              <a:gd name="T50" fmla="*/ 25 w 29"/>
              <a:gd name="T51" fmla="*/ 33 h 35"/>
              <a:gd name="T52" fmla="*/ 25 w 29"/>
              <a:gd name="T53" fmla="*/ 27 h 35"/>
              <a:gd name="T54" fmla="*/ 20 w 29"/>
              <a:gd name="T55" fmla="*/ 33 h 35"/>
              <a:gd name="T56" fmla="*/ 12 w 29"/>
              <a:gd name="T57" fmla="*/ 35 h 35"/>
              <a:gd name="T58" fmla="*/ 12 w 29"/>
              <a:gd name="T59" fmla="*/ 31 h 35"/>
              <a:gd name="T60" fmla="*/ 20 w 29"/>
              <a:gd name="T61" fmla="*/ 29 h 35"/>
              <a:gd name="T62" fmla="*/ 23 w 29"/>
              <a:gd name="T63" fmla="*/ 27 h 35"/>
              <a:gd name="T64" fmla="*/ 23 w 29"/>
              <a:gd name="T65" fmla="*/ 25 h 35"/>
              <a:gd name="T66" fmla="*/ 23 w 29"/>
              <a:gd name="T67" fmla="*/ 23 h 35"/>
              <a:gd name="T68" fmla="*/ 23 w 29"/>
              <a:gd name="T69" fmla="*/ 20 h 35"/>
              <a:gd name="T70" fmla="*/ 20 w 29"/>
              <a:gd name="T71" fmla="*/ 18 h 35"/>
              <a:gd name="T72" fmla="*/ 16 w 29"/>
              <a:gd name="T73" fmla="*/ 18 h 35"/>
              <a:gd name="T74" fmla="*/ 8 w 29"/>
              <a:gd name="T75" fmla="*/ 20 h 35"/>
              <a:gd name="T76" fmla="*/ 4 w 29"/>
              <a:gd name="T77" fmla="*/ 23 h 35"/>
              <a:gd name="T78" fmla="*/ 6 w 29"/>
              <a:gd name="T79" fmla="*/ 27 h 35"/>
              <a:gd name="T80" fmla="*/ 8 w 29"/>
              <a:gd name="T81" fmla="*/ 29 h 35"/>
              <a:gd name="T82" fmla="*/ 10 w 29"/>
              <a:gd name="T83" fmla="*/ 31 h 35"/>
              <a:gd name="T84" fmla="*/ 12 w 29"/>
              <a:gd name="T85" fmla="*/ 3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5">
                <a:moveTo>
                  <a:pt x="12" y="35"/>
                </a:moveTo>
                <a:lnTo>
                  <a:pt x="12" y="35"/>
                </a:lnTo>
                <a:lnTo>
                  <a:pt x="8" y="33"/>
                </a:lnTo>
                <a:lnTo>
                  <a:pt x="8" y="33"/>
                </a:lnTo>
                <a:lnTo>
                  <a:pt x="4" y="31"/>
                </a:lnTo>
                <a:lnTo>
                  <a:pt x="4" y="31"/>
                </a:lnTo>
                <a:lnTo>
                  <a:pt x="2" y="27"/>
                </a:lnTo>
                <a:lnTo>
                  <a:pt x="2" y="27"/>
                </a:lnTo>
                <a:lnTo>
                  <a:pt x="0" y="23"/>
                </a:lnTo>
                <a:lnTo>
                  <a:pt x="0" y="23"/>
                </a:lnTo>
                <a:lnTo>
                  <a:pt x="2" y="20"/>
                </a:lnTo>
                <a:lnTo>
                  <a:pt x="2" y="20"/>
                </a:lnTo>
                <a:lnTo>
                  <a:pt x="4" y="18"/>
                </a:lnTo>
                <a:lnTo>
                  <a:pt x="4" y="18"/>
                </a:lnTo>
                <a:lnTo>
                  <a:pt x="10" y="16"/>
                </a:lnTo>
                <a:lnTo>
                  <a:pt x="10" y="16"/>
                </a:lnTo>
                <a:lnTo>
                  <a:pt x="14" y="14"/>
                </a:lnTo>
                <a:lnTo>
                  <a:pt x="14" y="14"/>
                </a:lnTo>
                <a:lnTo>
                  <a:pt x="20" y="16"/>
                </a:lnTo>
                <a:lnTo>
                  <a:pt x="20" y="16"/>
                </a:lnTo>
                <a:lnTo>
                  <a:pt x="23" y="16"/>
                </a:lnTo>
                <a:lnTo>
                  <a:pt x="23" y="14"/>
                </a:lnTo>
                <a:lnTo>
                  <a:pt x="23" y="14"/>
                </a:lnTo>
                <a:lnTo>
                  <a:pt x="23" y="10"/>
                </a:lnTo>
                <a:lnTo>
                  <a:pt x="21" y="6"/>
                </a:lnTo>
                <a:lnTo>
                  <a:pt x="21" y="6"/>
                </a:lnTo>
                <a:lnTo>
                  <a:pt x="20" y="4"/>
                </a:lnTo>
                <a:lnTo>
                  <a:pt x="16" y="4"/>
                </a:lnTo>
                <a:lnTo>
                  <a:pt x="16" y="4"/>
                </a:lnTo>
                <a:lnTo>
                  <a:pt x="10" y="4"/>
                </a:lnTo>
                <a:lnTo>
                  <a:pt x="10" y="4"/>
                </a:lnTo>
                <a:lnTo>
                  <a:pt x="4" y="8"/>
                </a:lnTo>
                <a:lnTo>
                  <a:pt x="2" y="4"/>
                </a:lnTo>
                <a:lnTo>
                  <a:pt x="2" y="4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14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3"/>
                </a:lnTo>
                <a:lnTo>
                  <a:pt x="25" y="33"/>
                </a:lnTo>
                <a:lnTo>
                  <a:pt x="25" y="31"/>
                </a:lnTo>
                <a:lnTo>
                  <a:pt x="25" y="27"/>
                </a:lnTo>
                <a:lnTo>
                  <a:pt x="25" y="27"/>
                </a:lnTo>
                <a:lnTo>
                  <a:pt x="20" y="33"/>
                </a:lnTo>
                <a:lnTo>
                  <a:pt x="20" y="33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20" y="29"/>
                </a:lnTo>
                <a:lnTo>
                  <a:pt x="20" y="29"/>
                </a:lnTo>
                <a:lnTo>
                  <a:pt x="23" y="27"/>
                </a:lnTo>
                <a:lnTo>
                  <a:pt x="23" y="27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3" y="20"/>
                </a:lnTo>
                <a:lnTo>
                  <a:pt x="23" y="20"/>
                </a:lnTo>
                <a:lnTo>
                  <a:pt x="20" y="18"/>
                </a:lnTo>
                <a:lnTo>
                  <a:pt x="20" y="18"/>
                </a:lnTo>
                <a:lnTo>
                  <a:pt x="16" y="18"/>
                </a:lnTo>
                <a:lnTo>
                  <a:pt x="16" y="18"/>
                </a:lnTo>
                <a:lnTo>
                  <a:pt x="8" y="20"/>
                </a:lnTo>
                <a:lnTo>
                  <a:pt x="8" y="20"/>
                </a:lnTo>
                <a:lnTo>
                  <a:pt x="6" y="21"/>
                </a:lnTo>
                <a:lnTo>
                  <a:pt x="4" y="23"/>
                </a:lnTo>
                <a:lnTo>
                  <a:pt x="4" y="23"/>
                </a:lnTo>
                <a:lnTo>
                  <a:pt x="6" y="27"/>
                </a:lnTo>
                <a:lnTo>
                  <a:pt x="6" y="27"/>
                </a:lnTo>
                <a:lnTo>
                  <a:pt x="8" y="29"/>
                </a:lnTo>
                <a:lnTo>
                  <a:pt x="8" y="29"/>
                </a:lnTo>
                <a:lnTo>
                  <a:pt x="10" y="31"/>
                </a:lnTo>
                <a:lnTo>
                  <a:pt x="10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38"/>
          <p:cNvSpPr>
            <a:spLocks/>
          </p:cNvSpPr>
          <p:nvPr/>
        </p:nvSpPr>
        <p:spPr bwMode="auto">
          <a:xfrm>
            <a:off x="4881946" y="4796169"/>
            <a:ext cx="26988" cy="52387"/>
          </a:xfrm>
          <a:custGeom>
            <a:avLst/>
            <a:gdLst>
              <a:gd name="T0" fmla="*/ 17 w 17"/>
              <a:gd name="T1" fmla="*/ 4 h 33"/>
              <a:gd name="T2" fmla="*/ 17 w 17"/>
              <a:gd name="T3" fmla="*/ 4 h 33"/>
              <a:gd name="T4" fmla="*/ 11 w 17"/>
              <a:gd name="T5" fmla="*/ 6 h 33"/>
              <a:gd name="T6" fmla="*/ 10 w 17"/>
              <a:gd name="T7" fmla="*/ 8 h 33"/>
              <a:gd name="T8" fmla="*/ 10 w 17"/>
              <a:gd name="T9" fmla="*/ 8 h 33"/>
              <a:gd name="T10" fmla="*/ 6 w 17"/>
              <a:gd name="T11" fmla="*/ 10 h 33"/>
              <a:gd name="T12" fmla="*/ 4 w 17"/>
              <a:gd name="T13" fmla="*/ 14 h 33"/>
              <a:gd name="T14" fmla="*/ 4 w 17"/>
              <a:gd name="T15" fmla="*/ 33 h 33"/>
              <a:gd name="T16" fmla="*/ 0 w 17"/>
              <a:gd name="T17" fmla="*/ 33 h 33"/>
              <a:gd name="T18" fmla="*/ 0 w 17"/>
              <a:gd name="T19" fmla="*/ 2 h 33"/>
              <a:gd name="T20" fmla="*/ 4 w 17"/>
              <a:gd name="T21" fmla="*/ 2 h 33"/>
              <a:gd name="T22" fmla="*/ 4 w 17"/>
              <a:gd name="T23" fmla="*/ 10 h 33"/>
              <a:gd name="T24" fmla="*/ 4 w 17"/>
              <a:gd name="T25" fmla="*/ 10 h 33"/>
              <a:gd name="T26" fmla="*/ 10 w 17"/>
              <a:gd name="T27" fmla="*/ 4 h 33"/>
              <a:gd name="T28" fmla="*/ 10 w 17"/>
              <a:gd name="T29" fmla="*/ 4 h 33"/>
              <a:gd name="T30" fmla="*/ 15 w 17"/>
              <a:gd name="T31" fmla="*/ 0 h 33"/>
              <a:gd name="T32" fmla="*/ 15 w 17"/>
              <a:gd name="T33" fmla="*/ 0 h 33"/>
              <a:gd name="T34" fmla="*/ 17 w 17"/>
              <a:gd name="T35" fmla="*/ 0 h 33"/>
              <a:gd name="T36" fmla="*/ 17 w 17"/>
              <a:gd name="T37" fmla="*/ 4 h 33"/>
              <a:gd name="T38" fmla="*/ 17 w 17"/>
              <a:gd name="T39" fmla="*/ 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" h="33">
                <a:moveTo>
                  <a:pt x="17" y="4"/>
                </a:moveTo>
                <a:lnTo>
                  <a:pt x="17" y="4"/>
                </a:lnTo>
                <a:lnTo>
                  <a:pt x="11" y="6"/>
                </a:lnTo>
                <a:lnTo>
                  <a:pt x="10" y="8"/>
                </a:lnTo>
                <a:lnTo>
                  <a:pt x="10" y="8"/>
                </a:lnTo>
                <a:lnTo>
                  <a:pt x="6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10"/>
                </a:lnTo>
                <a:lnTo>
                  <a:pt x="4" y="10"/>
                </a:lnTo>
                <a:lnTo>
                  <a:pt x="10" y="4"/>
                </a:lnTo>
                <a:lnTo>
                  <a:pt x="10" y="4"/>
                </a:lnTo>
                <a:lnTo>
                  <a:pt x="15" y="0"/>
                </a:lnTo>
                <a:lnTo>
                  <a:pt x="15" y="0"/>
                </a:lnTo>
                <a:lnTo>
                  <a:pt x="17" y="0"/>
                </a:lnTo>
                <a:lnTo>
                  <a:pt x="17" y="4"/>
                </a:lnTo>
                <a:lnTo>
                  <a:pt x="1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39"/>
          <p:cNvSpPr>
            <a:spLocks/>
          </p:cNvSpPr>
          <p:nvPr/>
        </p:nvSpPr>
        <p:spPr bwMode="auto">
          <a:xfrm>
            <a:off x="4912109" y="4839032"/>
            <a:ext cx="6350" cy="19050"/>
          </a:xfrm>
          <a:custGeom>
            <a:avLst/>
            <a:gdLst>
              <a:gd name="T0" fmla="*/ 0 w 4"/>
              <a:gd name="T1" fmla="*/ 12 h 12"/>
              <a:gd name="T2" fmla="*/ 2 w 4"/>
              <a:gd name="T3" fmla="*/ 6 h 12"/>
              <a:gd name="T4" fmla="*/ 0 w 4"/>
              <a:gd name="T5" fmla="*/ 6 h 12"/>
              <a:gd name="T6" fmla="*/ 0 w 4"/>
              <a:gd name="T7" fmla="*/ 0 h 12"/>
              <a:gd name="T8" fmla="*/ 4 w 4"/>
              <a:gd name="T9" fmla="*/ 0 h 12"/>
              <a:gd name="T10" fmla="*/ 4 w 4"/>
              <a:gd name="T11" fmla="*/ 6 h 12"/>
              <a:gd name="T12" fmla="*/ 2 w 4"/>
              <a:gd name="T13" fmla="*/ 12 h 12"/>
              <a:gd name="T14" fmla="*/ 0 w 4"/>
              <a:gd name="T15" fmla="*/ 12 h 12"/>
              <a:gd name="T16" fmla="*/ 0 w 4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0" y="12"/>
                </a:moveTo>
                <a:lnTo>
                  <a:pt x="2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40"/>
          <p:cNvSpPr>
            <a:spLocks noEditPoints="1"/>
          </p:cNvSpPr>
          <p:nvPr/>
        </p:nvSpPr>
        <p:spPr bwMode="auto">
          <a:xfrm>
            <a:off x="4940684" y="4778707"/>
            <a:ext cx="26988" cy="88900"/>
          </a:xfrm>
          <a:custGeom>
            <a:avLst/>
            <a:gdLst>
              <a:gd name="T0" fmla="*/ 7 w 17"/>
              <a:gd name="T1" fmla="*/ 56 h 56"/>
              <a:gd name="T2" fmla="*/ 7 w 17"/>
              <a:gd name="T3" fmla="*/ 56 h 56"/>
              <a:gd name="T4" fmla="*/ 3 w 17"/>
              <a:gd name="T5" fmla="*/ 56 h 56"/>
              <a:gd name="T6" fmla="*/ 3 w 17"/>
              <a:gd name="T7" fmla="*/ 56 h 56"/>
              <a:gd name="T8" fmla="*/ 0 w 17"/>
              <a:gd name="T9" fmla="*/ 54 h 56"/>
              <a:gd name="T10" fmla="*/ 2 w 17"/>
              <a:gd name="T11" fmla="*/ 50 h 56"/>
              <a:gd name="T12" fmla="*/ 2 w 17"/>
              <a:gd name="T13" fmla="*/ 50 h 56"/>
              <a:gd name="T14" fmla="*/ 3 w 17"/>
              <a:gd name="T15" fmla="*/ 52 h 56"/>
              <a:gd name="T16" fmla="*/ 3 w 17"/>
              <a:gd name="T17" fmla="*/ 52 h 56"/>
              <a:gd name="T18" fmla="*/ 7 w 17"/>
              <a:gd name="T19" fmla="*/ 52 h 56"/>
              <a:gd name="T20" fmla="*/ 7 w 17"/>
              <a:gd name="T21" fmla="*/ 52 h 56"/>
              <a:gd name="T22" fmla="*/ 9 w 17"/>
              <a:gd name="T23" fmla="*/ 52 h 56"/>
              <a:gd name="T24" fmla="*/ 9 w 17"/>
              <a:gd name="T25" fmla="*/ 52 h 56"/>
              <a:gd name="T26" fmla="*/ 11 w 17"/>
              <a:gd name="T27" fmla="*/ 50 h 56"/>
              <a:gd name="T28" fmla="*/ 11 w 17"/>
              <a:gd name="T29" fmla="*/ 50 h 56"/>
              <a:gd name="T30" fmla="*/ 11 w 17"/>
              <a:gd name="T31" fmla="*/ 48 h 56"/>
              <a:gd name="T32" fmla="*/ 11 w 17"/>
              <a:gd name="T33" fmla="*/ 48 h 56"/>
              <a:gd name="T34" fmla="*/ 13 w 17"/>
              <a:gd name="T35" fmla="*/ 46 h 56"/>
              <a:gd name="T36" fmla="*/ 13 w 17"/>
              <a:gd name="T37" fmla="*/ 13 h 56"/>
              <a:gd name="T38" fmla="*/ 17 w 17"/>
              <a:gd name="T39" fmla="*/ 13 h 56"/>
              <a:gd name="T40" fmla="*/ 17 w 17"/>
              <a:gd name="T41" fmla="*/ 46 h 56"/>
              <a:gd name="T42" fmla="*/ 17 w 17"/>
              <a:gd name="T43" fmla="*/ 46 h 56"/>
              <a:gd name="T44" fmla="*/ 15 w 17"/>
              <a:gd name="T45" fmla="*/ 50 h 56"/>
              <a:gd name="T46" fmla="*/ 15 w 17"/>
              <a:gd name="T47" fmla="*/ 50 h 56"/>
              <a:gd name="T48" fmla="*/ 13 w 17"/>
              <a:gd name="T49" fmla="*/ 54 h 56"/>
              <a:gd name="T50" fmla="*/ 13 w 17"/>
              <a:gd name="T51" fmla="*/ 54 h 56"/>
              <a:gd name="T52" fmla="*/ 11 w 17"/>
              <a:gd name="T53" fmla="*/ 56 h 56"/>
              <a:gd name="T54" fmla="*/ 11 w 17"/>
              <a:gd name="T55" fmla="*/ 56 h 56"/>
              <a:gd name="T56" fmla="*/ 7 w 17"/>
              <a:gd name="T57" fmla="*/ 56 h 56"/>
              <a:gd name="T58" fmla="*/ 7 w 17"/>
              <a:gd name="T59" fmla="*/ 56 h 56"/>
              <a:gd name="T60" fmla="*/ 13 w 17"/>
              <a:gd name="T61" fmla="*/ 5 h 56"/>
              <a:gd name="T62" fmla="*/ 13 w 17"/>
              <a:gd name="T63" fmla="*/ 0 h 56"/>
              <a:gd name="T64" fmla="*/ 17 w 17"/>
              <a:gd name="T65" fmla="*/ 0 h 56"/>
              <a:gd name="T66" fmla="*/ 17 w 17"/>
              <a:gd name="T67" fmla="*/ 5 h 56"/>
              <a:gd name="T68" fmla="*/ 13 w 17"/>
              <a:gd name="T69" fmla="*/ 5 h 56"/>
              <a:gd name="T70" fmla="*/ 13 w 17"/>
              <a:gd name="T71" fmla="*/ 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" h="56">
                <a:moveTo>
                  <a:pt x="7" y="56"/>
                </a:moveTo>
                <a:lnTo>
                  <a:pt x="7" y="56"/>
                </a:lnTo>
                <a:lnTo>
                  <a:pt x="3" y="56"/>
                </a:lnTo>
                <a:lnTo>
                  <a:pt x="3" y="56"/>
                </a:lnTo>
                <a:lnTo>
                  <a:pt x="0" y="54"/>
                </a:lnTo>
                <a:lnTo>
                  <a:pt x="2" y="50"/>
                </a:lnTo>
                <a:lnTo>
                  <a:pt x="2" y="50"/>
                </a:lnTo>
                <a:lnTo>
                  <a:pt x="3" y="52"/>
                </a:lnTo>
                <a:lnTo>
                  <a:pt x="3" y="52"/>
                </a:lnTo>
                <a:lnTo>
                  <a:pt x="7" y="52"/>
                </a:lnTo>
                <a:lnTo>
                  <a:pt x="7" y="52"/>
                </a:lnTo>
                <a:lnTo>
                  <a:pt x="9" y="52"/>
                </a:lnTo>
                <a:lnTo>
                  <a:pt x="9" y="52"/>
                </a:lnTo>
                <a:lnTo>
                  <a:pt x="11" y="50"/>
                </a:lnTo>
                <a:lnTo>
                  <a:pt x="11" y="50"/>
                </a:lnTo>
                <a:lnTo>
                  <a:pt x="11" y="48"/>
                </a:lnTo>
                <a:lnTo>
                  <a:pt x="11" y="48"/>
                </a:lnTo>
                <a:lnTo>
                  <a:pt x="13" y="46"/>
                </a:lnTo>
                <a:lnTo>
                  <a:pt x="13" y="13"/>
                </a:lnTo>
                <a:lnTo>
                  <a:pt x="17" y="13"/>
                </a:lnTo>
                <a:lnTo>
                  <a:pt x="17" y="46"/>
                </a:lnTo>
                <a:lnTo>
                  <a:pt x="17" y="46"/>
                </a:lnTo>
                <a:lnTo>
                  <a:pt x="15" y="50"/>
                </a:lnTo>
                <a:lnTo>
                  <a:pt x="15" y="50"/>
                </a:lnTo>
                <a:lnTo>
                  <a:pt x="13" y="54"/>
                </a:lnTo>
                <a:lnTo>
                  <a:pt x="13" y="54"/>
                </a:lnTo>
                <a:lnTo>
                  <a:pt x="11" y="56"/>
                </a:lnTo>
                <a:lnTo>
                  <a:pt x="11" y="56"/>
                </a:lnTo>
                <a:lnTo>
                  <a:pt x="7" y="56"/>
                </a:lnTo>
                <a:lnTo>
                  <a:pt x="7" y="56"/>
                </a:lnTo>
                <a:close/>
                <a:moveTo>
                  <a:pt x="13" y="5"/>
                </a:moveTo>
                <a:lnTo>
                  <a:pt x="13" y="0"/>
                </a:lnTo>
                <a:lnTo>
                  <a:pt x="17" y="0"/>
                </a:lnTo>
                <a:lnTo>
                  <a:pt x="17" y="5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41"/>
          <p:cNvSpPr>
            <a:spLocks/>
          </p:cNvSpPr>
          <p:nvPr/>
        </p:nvSpPr>
        <p:spPr bwMode="auto">
          <a:xfrm>
            <a:off x="4980371" y="4799344"/>
            <a:ext cx="46038" cy="52387"/>
          </a:xfrm>
          <a:custGeom>
            <a:avLst/>
            <a:gdLst>
              <a:gd name="T0" fmla="*/ 11 w 29"/>
              <a:gd name="T1" fmla="*/ 33 h 33"/>
              <a:gd name="T2" fmla="*/ 11 w 29"/>
              <a:gd name="T3" fmla="*/ 33 h 33"/>
              <a:gd name="T4" fmla="*/ 5 w 29"/>
              <a:gd name="T5" fmla="*/ 31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3 h 33"/>
              <a:gd name="T12" fmla="*/ 0 w 29"/>
              <a:gd name="T13" fmla="*/ 18 h 33"/>
              <a:gd name="T14" fmla="*/ 0 w 29"/>
              <a:gd name="T15" fmla="*/ 0 h 33"/>
              <a:gd name="T16" fmla="*/ 5 w 29"/>
              <a:gd name="T17" fmla="*/ 0 h 33"/>
              <a:gd name="T18" fmla="*/ 5 w 29"/>
              <a:gd name="T19" fmla="*/ 18 h 33"/>
              <a:gd name="T20" fmla="*/ 5 w 29"/>
              <a:gd name="T21" fmla="*/ 18 h 33"/>
              <a:gd name="T22" fmla="*/ 5 w 29"/>
              <a:gd name="T23" fmla="*/ 21 h 33"/>
              <a:gd name="T24" fmla="*/ 7 w 29"/>
              <a:gd name="T25" fmla="*/ 25 h 33"/>
              <a:gd name="T26" fmla="*/ 9 w 29"/>
              <a:gd name="T27" fmla="*/ 27 h 33"/>
              <a:gd name="T28" fmla="*/ 11 w 29"/>
              <a:gd name="T29" fmla="*/ 29 h 33"/>
              <a:gd name="T30" fmla="*/ 11 w 29"/>
              <a:gd name="T31" fmla="*/ 29 h 33"/>
              <a:gd name="T32" fmla="*/ 15 w 29"/>
              <a:gd name="T33" fmla="*/ 27 h 33"/>
              <a:gd name="T34" fmla="*/ 15 w 29"/>
              <a:gd name="T35" fmla="*/ 27 h 33"/>
              <a:gd name="T36" fmla="*/ 19 w 29"/>
              <a:gd name="T37" fmla="*/ 25 h 33"/>
              <a:gd name="T38" fmla="*/ 19 w 29"/>
              <a:gd name="T39" fmla="*/ 25 h 33"/>
              <a:gd name="T40" fmla="*/ 21 w 29"/>
              <a:gd name="T41" fmla="*/ 23 h 33"/>
              <a:gd name="T42" fmla="*/ 21 w 29"/>
              <a:gd name="T43" fmla="*/ 23 h 33"/>
              <a:gd name="T44" fmla="*/ 25 w 29"/>
              <a:gd name="T45" fmla="*/ 19 h 33"/>
              <a:gd name="T46" fmla="*/ 25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5 w 29"/>
              <a:gd name="T73" fmla="*/ 27 h 33"/>
              <a:gd name="T74" fmla="*/ 25 w 29"/>
              <a:gd name="T75" fmla="*/ 23 h 33"/>
              <a:gd name="T76" fmla="*/ 25 w 29"/>
              <a:gd name="T77" fmla="*/ 23 h 33"/>
              <a:gd name="T78" fmla="*/ 19 w 29"/>
              <a:gd name="T79" fmla="*/ 29 h 33"/>
              <a:gd name="T80" fmla="*/ 19 w 29"/>
              <a:gd name="T81" fmla="*/ 29 h 33"/>
              <a:gd name="T82" fmla="*/ 11 w 29"/>
              <a:gd name="T83" fmla="*/ 33 h 33"/>
              <a:gd name="T84" fmla="*/ 11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1" y="33"/>
                </a:moveTo>
                <a:lnTo>
                  <a:pt x="11" y="33"/>
                </a:lnTo>
                <a:lnTo>
                  <a:pt x="5" y="31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0" y="18"/>
                </a:lnTo>
                <a:lnTo>
                  <a:pt x="0" y="0"/>
                </a:lnTo>
                <a:lnTo>
                  <a:pt x="5" y="0"/>
                </a:lnTo>
                <a:lnTo>
                  <a:pt x="5" y="18"/>
                </a:lnTo>
                <a:lnTo>
                  <a:pt x="5" y="18"/>
                </a:lnTo>
                <a:lnTo>
                  <a:pt x="5" y="21"/>
                </a:lnTo>
                <a:lnTo>
                  <a:pt x="7" y="25"/>
                </a:lnTo>
                <a:lnTo>
                  <a:pt x="9" y="27"/>
                </a:lnTo>
                <a:lnTo>
                  <a:pt x="11" y="29"/>
                </a:lnTo>
                <a:lnTo>
                  <a:pt x="11" y="29"/>
                </a:lnTo>
                <a:lnTo>
                  <a:pt x="15" y="27"/>
                </a:lnTo>
                <a:lnTo>
                  <a:pt x="15" y="27"/>
                </a:lnTo>
                <a:lnTo>
                  <a:pt x="19" y="25"/>
                </a:lnTo>
                <a:lnTo>
                  <a:pt x="19" y="25"/>
                </a:lnTo>
                <a:lnTo>
                  <a:pt x="21" y="23"/>
                </a:lnTo>
                <a:lnTo>
                  <a:pt x="21" y="23"/>
                </a:lnTo>
                <a:lnTo>
                  <a:pt x="25" y="19"/>
                </a:lnTo>
                <a:lnTo>
                  <a:pt x="25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5" y="27"/>
                </a:lnTo>
                <a:lnTo>
                  <a:pt x="25" y="23"/>
                </a:lnTo>
                <a:lnTo>
                  <a:pt x="25" y="23"/>
                </a:lnTo>
                <a:lnTo>
                  <a:pt x="19" y="29"/>
                </a:lnTo>
                <a:lnTo>
                  <a:pt x="19" y="29"/>
                </a:lnTo>
                <a:lnTo>
                  <a:pt x="11" y="33"/>
                </a:lnTo>
                <a:lnTo>
                  <a:pt x="11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42"/>
          <p:cNvSpPr>
            <a:spLocks/>
          </p:cNvSpPr>
          <p:nvPr/>
        </p:nvSpPr>
        <p:spPr bwMode="auto">
          <a:xfrm>
            <a:off x="5034346" y="4796169"/>
            <a:ext cx="42863" cy="55562"/>
          </a:xfrm>
          <a:custGeom>
            <a:avLst/>
            <a:gdLst>
              <a:gd name="T0" fmla="*/ 14 w 27"/>
              <a:gd name="T1" fmla="*/ 35 h 35"/>
              <a:gd name="T2" fmla="*/ 6 w 27"/>
              <a:gd name="T3" fmla="*/ 33 h 35"/>
              <a:gd name="T4" fmla="*/ 2 w 27"/>
              <a:gd name="T5" fmla="*/ 27 h 35"/>
              <a:gd name="T6" fmla="*/ 8 w 27"/>
              <a:gd name="T7" fmla="*/ 29 h 35"/>
              <a:gd name="T8" fmla="*/ 14 w 27"/>
              <a:gd name="T9" fmla="*/ 31 h 35"/>
              <a:gd name="T10" fmla="*/ 20 w 27"/>
              <a:gd name="T11" fmla="*/ 29 h 35"/>
              <a:gd name="T12" fmla="*/ 22 w 27"/>
              <a:gd name="T13" fmla="*/ 27 h 35"/>
              <a:gd name="T14" fmla="*/ 24 w 27"/>
              <a:gd name="T15" fmla="*/ 25 h 35"/>
              <a:gd name="T16" fmla="*/ 22 w 27"/>
              <a:gd name="T17" fmla="*/ 23 h 35"/>
              <a:gd name="T18" fmla="*/ 20 w 27"/>
              <a:gd name="T19" fmla="*/ 21 h 35"/>
              <a:gd name="T20" fmla="*/ 18 w 27"/>
              <a:gd name="T21" fmla="*/ 20 h 35"/>
              <a:gd name="T22" fmla="*/ 14 w 27"/>
              <a:gd name="T23" fmla="*/ 20 h 35"/>
              <a:gd name="T24" fmla="*/ 8 w 27"/>
              <a:gd name="T25" fmla="*/ 18 h 35"/>
              <a:gd name="T26" fmla="*/ 4 w 27"/>
              <a:gd name="T27" fmla="*/ 16 h 35"/>
              <a:gd name="T28" fmla="*/ 2 w 27"/>
              <a:gd name="T29" fmla="*/ 14 h 35"/>
              <a:gd name="T30" fmla="*/ 2 w 27"/>
              <a:gd name="T31" fmla="*/ 10 h 35"/>
              <a:gd name="T32" fmla="*/ 2 w 27"/>
              <a:gd name="T33" fmla="*/ 6 h 35"/>
              <a:gd name="T34" fmla="*/ 6 w 27"/>
              <a:gd name="T35" fmla="*/ 2 h 35"/>
              <a:gd name="T36" fmla="*/ 10 w 27"/>
              <a:gd name="T37" fmla="*/ 2 h 35"/>
              <a:gd name="T38" fmla="*/ 14 w 27"/>
              <a:gd name="T39" fmla="*/ 0 h 35"/>
              <a:gd name="T40" fmla="*/ 22 w 27"/>
              <a:gd name="T41" fmla="*/ 2 h 35"/>
              <a:gd name="T42" fmla="*/ 24 w 27"/>
              <a:gd name="T43" fmla="*/ 8 h 35"/>
              <a:gd name="T44" fmla="*/ 20 w 27"/>
              <a:gd name="T45" fmla="*/ 4 h 35"/>
              <a:gd name="T46" fmla="*/ 14 w 27"/>
              <a:gd name="T47" fmla="*/ 4 h 35"/>
              <a:gd name="T48" fmla="*/ 10 w 27"/>
              <a:gd name="T49" fmla="*/ 4 h 35"/>
              <a:gd name="T50" fmla="*/ 8 w 27"/>
              <a:gd name="T51" fmla="*/ 6 h 35"/>
              <a:gd name="T52" fmla="*/ 6 w 27"/>
              <a:gd name="T53" fmla="*/ 8 h 35"/>
              <a:gd name="T54" fmla="*/ 6 w 27"/>
              <a:gd name="T55" fmla="*/ 10 h 35"/>
              <a:gd name="T56" fmla="*/ 6 w 27"/>
              <a:gd name="T57" fmla="*/ 12 h 35"/>
              <a:gd name="T58" fmla="*/ 8 w 27"/>
              <a:gd name="T59" fmla="*/ 14 h 35"/>
              <a:gd name="T60" fmla="*/ 10 w 27"/>
              <a:gd name="T61" fmla="*/ 14 h 35"/>
              <a:gd name="T62" fmla="*/ 14 w 27"/>
              <a:gd name="T63" fmla="*/ 16 h 35"/>
              <a:gd name="T64" fmla="*/ 20 w 27"/>
              <a:gd name="T65" fmla="*/ 18 h 35"/>
              <a:gd name="T66" fmla="*/ 24 w 27"/>
              <a:gd name="T67" fmla="*/ 18 h 35"/>
              <a:gd name="T68" fmla="*/ 26 w 27"/>
              <a:gd name="T69" fmla="*/ 21 h 35"/>
              <a:gd name="T70" fmla="*/ 27 w 27"/>
              <a:gd name="T71" fmla="*/ 25 h 35"/>
              <a:gd name="T72" fmla="*/ 26 w 27"/>
              <a:gd name="T73" fmla="*/ 29 h 35"/>
              <a:gd name="T74" fmla="*/ 24 w 27"/>
              <a:gd name="T75" fmla="*/ 31 h 35"/>
              <a:gd name="T76" fmla="*/ 14 w 27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5">
                <a:moveTo>
                  <a:pt x="14" y="35"/>
                </a:moveTo>
                <a:lnTo>
                  <a:pt x="14" y="35"/>
                </a:lnTo>
                <a:lnTo>
                  <a:pt x="6" y="33"/>
                </a:lnTo>
                <a:lnTo>
                  <a:pt x="6" y="33"/>
                </a:lnTo>
                <a:lnTo>
                  <a:pt x="0" y="29"/>
                </a:lnTo>
                <a:lnTo>
                  <a:pt x="2" y="27"/>
                </a:lnTo>
                <a:lnTo>
                  <a:pt x="2" y="27"/>
                </a:lnTo>
                <a:lnTo>
                  <a:pt x="8" y="29"/>
                </a:lnTo>
                <a:lnTo>
                  <a:pt x="8" y="29"/>
                </a:lnTo>
                <a:lnTo>
                  <a:pt x="14" y="31"/>
                </a:lnTo>
                <a:lnTo>
                  <a:pt x="14" y="31"/>
                </a:lnTo>
                <a:lnTo>
                  <a:pt x="20" y="29"/>
                </a:lnTo>
                <a:lnTo>
                  <a:pt x="20" y="29"/>
                </a:lnTo>
                <a:lnTo>
                  <a:pt x="22" y="27"/>
                </a:lnTo>
                <a:lnTo>
                  <a:pt x="24" y="25"/>
                </a:lnTo>
                <a:lnTo>
                  <a:pt x="24" y="25"/>
                </a:lnTo>
                <a:lnTo>
                  <a:pt x="22" y="23"/>
                </a:lnTo>
                <a:lnTo>
                  <a:pt x="22" y="23"/>
                </a:lnTo>
                <a:lnTo>
                  <a:pt x="20" y="21"/>
                </a:lnTo>
                <a:lnTo>
                  <a:pt x="20" y="21"/>
                </a:lnTo>
                <a:lnTo>
                  <a:pt x="18" y="20"/>
                </a:lnTo>
                <a:lnTo>
                  <a:pt x="18" y="20"/>
                </a:lnTo>
                <a:lnTo>
                  <a:pt x="14" y="20"/>
                </a:lnTo>
                <a:lnTo>
                  <a:pt x="14" y="20"/>
                </a:lnTo>
                <a:lnTo>
                  <a:pt x="8" y="18"/>
                </a:lnTo>
                <a:lnTo>
                  <a:pt x="8" y="18"/>
                </a:lnTo>
                <a:lnTo>
                  <a:pt x="4" y="16"/>
                </a:lnTo>
                <a:lnTo>
                  <a:pt x="4" y="16"/>
                </a:lnTo>
                <a:lnTo>
                  <a:pt x="2" y="14"/>
                </a:lnTo>
                <a:lnTo>
                  <a:pt x="2" y="14"/>
                </a:lnTo>
                <a:lnTo>
                  <a:pt x="2" y="10"/>
                </a:lnTo>
                <a:lnTo>
                  <a:pt x="2" y="1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22" y="2"/>
                </a:lnTo>
                <a:lnTo>
                  <a:pt x="22" y="2"/>
                </a:lnTo>
                <a:lnTo>
                  <a:pt x="26" y="6"/>
                </a:lnTo>
                <a:lnTo>
                  <a:pt x="24" y="8"/>
                </a:lnTo>
                <a:lnTo>
                  <a:pt x="24" y="8"/>
                </a:lnTo>
                <a:lnTo>
                  <a:pt x="20" y="4"/>
                </a:lnTo>
                <a:lnTo>
                  <a:pt x="20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6" y="12"/>
                </a:lnTo>
                <a:lnTo>
                  <a:pt x="6" y="12"/>
                </a:lnTo>
                <a:lnTo>
                  <a:pt x="8" y="14"/>
                </a:lnTo>
                <a:lnTo>
                  <a:pt x="8" y="14"/>
                </a:lnTo>
                <a:lnTo>
                  <a:pt x="10" y="14"/>
                </a:lnTo>
                <a:lnTo>
                  <a:pt x="10" y="14"/>
                </a:lnTo>
                <a:lnTo>
                  <a:pt x="14" y="16"/>
                </a:lnTo>
                <a:lnTo>
                  <a:pt x="14" y="16"/>
                </a:lnTo>
                <a:lnTo>
                  <a:pt x="20" y="18"/>
                </a:lnTo>
                <a:lnTo>
                  <a:pt x="20" y="18"/>
                </a:lnTo>
                <a:lnTo>
                  <a:pt x="24" y="18"/>
                </a:lnTo>
                <a:lnTo>
                  <a:pt x="24" y="18"/>
                </a:lnTo>
                <a:lnTo>
                  <a:pt x="26" y="21"/>
                </a:lnTo>
                <a:lnTo>
                  <a:pt x="26" y="21"/>
                </a:lnTo>
                <a:lnTo>
                  <a:pt x="27" y="25"/>
                </a:lnTo>
                <a:lnTo>
                  <a:pt x="27" y="25"/>
                </a:lnTo>
                <a:lnTo>
                  <a:pt x="26" y="29"/>
                </a:lnTo>
                <a:lnTo>
                  <a:pt x="24" y="31"/>
                </a:lnTo>
                <a:lnTo>
                  <a:pt x="24" y="31"/>
                </a:lnTo>
                <a:lnTo>
                  <a:pt x="20" y="33"/>
                </a:lnTo>
                <a:lnTo>
                  <a:pt x="14" y="35"/>
                </a:lnTo>
                <a:lnTo>
                  <a:pt x="14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43"/>
          <p:cNvSpPr>
            <a:spLocks/>
          </p:cNvSpPr>
          <p:nvPr/>
        </p:nvSpPr>
        <p:spPr bwMode="auto">
          <a:xfrm>
            <a:off x="5083559" y="4781882"/>
            <a:ext cx="28575" cy="66675"/>
          </a:xfrm>
          <a:custGeom>
            <a:avLst/>
            <a:gdLst>
              <a:gd name="T0" fmla="*/ 18 w 18"/>
              <a:gd name="T1" fmla="*/ 40 h 42"/>
              <a:gd name="T2" fmla="*/ 18 w 18"/>
              <a:gd name="T3" fmla="*/ 40 h 42"/>
              <a:gd name="T4" fmla="*/ 18 w 18"/>
              <a:gd name="T5" fmla="*/ 42 h 42"/>
              <a:gd name="T6" fmla="*/ 18 w 18"/>
              <a:gd name="T7" fmla="*/ 42 h 42"/>
              <a:gd name="T8" fmla="*/ 16 w 18"/>
              <a:gd name="T9" fmla="*/ 42 h 42"/>
              <a:gd name="T10" fmla="*/ 16 w 18"/>
              <a:gd name="T11" fmla="*/ 42 h 42"/>
              <a:gd name="T12" fmla="*/ 14 w 18"/>
              <a:gd name="T13" fmla="*/ 42 h 42"/>
              <a:gd name="T14" fmla="*/ 14 w 18"/>
              <a:gd name="T15" fmla="*/ 42 h 42"/>
              <a:gd name="T16" fmla="*/ 10 w 18"/>
              <a:gd name="T17" fmla="*/ 42 h 42"/>
              <a:gd name="T18" fmla="*/ 10 w 18"/>
              <a:gd name="T19" fmla="*/ 42 h 42"/>
              <a:gd name="T20" fmla="*/ 8 w 18"/>
              <a:gd name="T21" fmla="*/ 42 h 42"/>
              <a:gd name="T22" fmla="*/ 8 w 18"/>
              <a:gd name="T23" fmla="*/ 42 h 42"/>
              <a:gd name="T24" fmla="*/ 6 w 18"/>
              <a:gd name="T25" fmla="*/ 42 h 42"/>
              <a:gd name="T26" fmla="*/ 6 w 18"/>
              <a:gd name="T27" fmla="*/ 42 h 42"/>
              <a:gd name="T28" fmla="*/ 4 w 18"/>
              <a:gd name="T29" fmla="*/ 40 h 42"/>
              <a:gd name="T30" fmla="*/ 4 w 18"/>
              <a:gd name="T31" fmla="*/ 40 h 42"/>
              <a:gd name="T32" fmla="*/ 4 w 18"/>
              <a:gd name="T33" fmla="*/ 36 h 42"/>
              <a:gd name="T34" fmla="*/ 4 w 18"/>
              <a:gd name="T35" fmla="*/ 13 h 42"/>
              <a:gd name="T36" fmla="*/ 0 w 18"/>
              <a:gd name="T37" fmla="*/ 13 h 42"/>
              <a:gd name="T38" fmla="*/ 0 w 18"/>
              <a:gd name="T39" fmla="*/ 11 h 42"/>
              <a:gd name="T40" fmla="*/ 4 w 18"/>
              <a:gd name="T41" fmla="*/ 11 h 42"/>
              <a:gd name="T42" fmla="*/ 4 w 18"/>
              <a:gd name="T43" fmla="*/ 0 h 42"/>
              <a:gd name="T44" fmla="*/ 8 w 18"/>
              <a:gd name="T45" fmla="*/ 0 h 42"/>
              <a:gd name="T46" fmla="*/ 8 w 18"/>
              <a:gd name="T47" fmla="*/ 11 h 42"/>
              <a:gd name="T48" fmla="*/ 16 w 18"/>
              <a:gd name="T49" fmla="*/ 11 h 42"/>
              <a:gd name="T50" fmla="*/ 16 w 18"/>
              <a:gd name="T51" fmla="*/ 13 h 42"/>
              <a:gd name="T52" fmla="*/ 8 w 18"/>
              <a:gd name="T53" fmla="*/ 13 h 42"/>
              <a:gd name="T54" fmla="*/ 8 w 18"/>
              <a:gd name="T55" fmla="*/ 36 h 42"/>
              <a:gd name="T56" fmla="*/ 8 w 18"/>
              <a:gd name="T57" fmla="*/ 36 h 42"/>
              <a:gd name="T58" fmla="*/ 10 w 18"/>
              <a:gd name="T59" fmla="*/ 38 h 42"/>
              <a:gd name="T60" fmla="*/ 10 w 18"/>
              <a:gd name="T61" fmla="*/ 38 h 42"/>
              <a:gd name="T62" fmla="*/ 12 w 18"/>
              <a:gd name="T63" fmla="*/ 38 h 42"/>
              <a:gd name="T64" fmla="*/ 12 w 18"/>
              <a:gd name="T65" fmla="*/ 38 h 42"/>
              <a:gd name="T66" fmla="*/ 16 w 18"/>
              <a:gd name="T67" fmla="*/ 38 h 42"/>
              <a:gd name="T68" fmla="*/ 16 w 18"/>
              <a:gd name="T69" fmla="*/ 38 h 42"/>
              <a:gd name="T70" fmla="*/ 18 w 18"/>
              <a:gd name="T71" fmla="*/ 38 h 42"/>
              <a:gd name="T72" fmla="*/ 18 w 18"/>
              <a:gd name="T73" fmla="*/ 40 h 42"/>
              <a:gd name="T74" fmla="*/ 18 w 18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" h="42">
                <a:moveTo>
                  <a:pt x="18" y="40"/>
                </a:moveTo>
                <a:lnTo>
                  <a:pt x="18" y="40"/>
                </a:lnTo>
                <a:lnTo>
                  <a:pt x="18" y="42"/>
                </a:lnTo>
                <a:lnTo>
                  <a:pt x="18" y="42"/>
                </a:lnTo>
                <a:lnTo>
                  <a:pt x="16" y="42"/>
                </a:lnTo>
                <a:lnTo>
                  <a:pt x="16" y="42"/>
                </a:lnTo>
                <a:lnTo>
                  <a:pt x="14" y="42"/>
                </a:lnTo>
                <a:lnTo>
                  <a:pt x="14" y="42"/>
                </a:lnTo>
                <a:lnTo>
                  <a:pt x="10" y="42"/>
                </a:lnTo>
                <a:lnTo>
                  <a:pt x="10" y="42"/>
                </a:lnTo>
                <a:lnTo>
                  <a:pt x="8" y="42"/>
                </a:lnTo>
                <a:lnTo>
                  <a:pt x="8" y="42"/>
                </a:lnTo>
                <a:lnTo>
                  <a:pt x="6" y="42"/>
                </a:lnTo>
                <a:lnTo>
                  <a:pt x="6" y="42"/>
                </a:lnTo>
                <a:lnTo>
                  <a:pt x="4" y="40"/>
                </a:lnTo>
                <a:lnTo>
                  <a:pt x="4" y="40"/>
                </a:lnTo>
                <a:lnTo>
                  <a:pt x="4" y="36"/>
                </a:lnTo>
                <a:lnTo>
                  <a:pt x="4" y="13"/>
                </a:lnTo>
                <a:lnTo>
                  <a:pt x="0" y="13"/>
                </a:lnTo>
                <a:lnTo>
                  <a:pt x="0" y="11"/>
                </a:lnTo>
                <a:lnTo>
                  <a:pt x="4" y="11"/>
                </a:lnTo>
                <a:lnTo>
                  <a:pt x="4" y="0"/>
                </a:lnTo>
                <a:lnTo>
                  <a:pt x="8" y="0"/>
                </a:lnTo>
                <a:lnTo>
                  <a:pt x="8" y="11"/>
                </a:lnTo>
                <a:lnTo>
                  <a:pt x="16" y="11"/>
                </a:lnTo>
                <a:lnTo>
                  <a:pt x="16" y="13"/>
                </a:lnTo>
                <a:lnTo>
                  <a:pt x="8" y="13"/>
                </a:lnTo>
                <a:lnTo>
                  <a:pt x="8" y="36"/>
                </a:lnTo>
                <a:lnTo>
                  <a:pt x="8" y="36"/>
                </a:lnTo>
                <a:lnTo>
                  <a:pt x="10" y="38"/>
                </a:lnTo>
                <a:lnTo>
                  <a:pt x="10" y="38"/>
                </a:lnTo>
                <a:lnTo>
                  <a:pt x="12" y="38"/>
                </a:lnTo>
                <a:lnTo>
                  <a:pt x="12" y="38"/>
                </a:lnTo>
                <a:lnTo>
                  <a:pt x="16" y="38"/>
                </a:lnTo>
                <a:lnTo>
                  <a:pt x="16" y="38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44"/>
          <p:cNvSpPr>
            <a:spLocks noEditPoints="1"/>
          </p:cNvSpPr>
          <p:nvPr/>
        </p:nvSpPr>
        <p:spPr bwMode="auto">
          <a:xfrm>
            <a:off x="5115309" y="4796169"/>
            <a:ext cx="50800" cy="55562"/>
          </a:xfrm>
          <a:custGeom>
            <a:avLst/>
            <a:gdLst>
              <a:gd name="T0" fmla="*/ 17 w 32"/>
              <a:gd name="T1" fmla="*/ 35 h 35"/>
              <a:gd name="T2" fmla="*/ 9 w 32"/>
              <a:gd name="T3" fmla="*/ 33 h 35"/>
              <a:gd name="T4" fmla="*/ 5 w 32"/>
              <a:gd name="T5" fmla="*/ 29 h 35"/>
              <a:gd name="T6" fmla="*/ 2 w 32"/>
              <a:gd name="T7" fmla="*/ 23 h 35"/>
              <a:gd name="T8" fmla="*/ 0 w 32"/>
              <a:gd name="T9" fmla="*/ 18 h 35"/>
              <a:gd name="T10" fmla="*/ 2 w 32"/>
              <a:gd name="T11" fmla="*/ 12 h 35"/>
              <a:gd name="T12" fmla="*/ 5 w 32"/>
              <a:gd name="T13" fmla="*/ 6 h 35"/>
              <a:gd name="T14" fmla="*/ 9 w 32"/>
              <a:gd name="T15" fmla="*/ 2 h 35"/>
              <a:gd name="T16" fmla="*/ 17 w 32"/>
              <a:gd name="T17" fmla="*/ 0 h 35"/>
              <a:gd name="T18" fmla="*/ 23 w 32"/>
              <a:gd name="T19" fmla="*/ 2 h 35"/>
              <a:gd name="T20" fmla="*/ 29 w 32"/>
              <a:gd name="T21" fmla="*/ 6 h 35"/>
              <a:gd name="T22" fmla="*/ 31 w 32"/>
              <a:gd name="T23" fmla="*/ 12 h 35"/>
              <a:gd name="T24" fmla="*/ 32 w 32"/>
              <a:gd name="T25" fmla="*/ 18 h 35"/>
              <a:gd name="T26" fmla="*/ 31 w 32"/>
              <a:gd name="T27" fmla="*/ 23 h 35"/>
              <a:gd name="T28" fmla="*/ 29 w 32"/>
              <a:gd name="T29" fmla="*/ 29 h 35"/>
              <a:gd name="T30" fmla="*/ 23 w 32"/>
              <a:gd name="T31" fmla="*/ 33 h 35"/>
              <a:gd name="T32" fmla="*/ 17 w 32"/>
              <a:gd name="T33" fmla="*/ 35 h 35"/>
              <a:gd name="T34" fmla="*/ 5 w 32"/>
              <a:gd name="T35" fmla="*/ 18 h 35"/>
              <a:gd name="T36" fmla="*/ 5 w 32"/>
              <a:gd name="T37" fmla="*/ 23 h 35"/>
              <a:gd name="T38" fmla="*/ 7 w 32"/>
              <a:gd name="T39" fmla="*/ 27 h 35"/>
              <a:gd name="T40" fmla="*/ 11 w 32"/>
              <a:gd name="T41" fmla="*/ 29 h 35"/>
              <a:gd name="T42" fmla="*/ 17 w 32"/>
              <a:gd name="T43" fmla="*/ 31 h 35"/>
              <a:gd name="T44" fmla="*/ 21 w 32"/>
              <a:gd name="T45" fmla="*/ 29 h 35"/>
              <a:gd name="T46" fmla="*/ 25 w 32"/>
              <a:gd name="T47" fmla="*/ 27 h 35"/>
              <a:gd name="T48" fmla="*/ 27 w 32"/>
              <a:gd name="T49" fmla="*/ 23 h 35"/>
              <a:gd name="T50" fmla="*/ 29 w 32"/>
              <a:gd name="T51" fmla="*/ 18 h 35"/>
              <a:gd name="T52" fmla="*/ 27 w 32"/>
              <a:gd name="T53" fmla="*/ 12 h 35"/>
              <a:gd name="T54" fmla="*/ 25 w 32"/>
              <a:gd name="T55" fmla="*/ 8 h 35"/>
              <a:gd name="T56" fmla="*/ 21 w 32"/>
              <a:gd name="T57" fmla="*/ 6 h 35"/>
              <a:gd name="T58" fmla="*/ 17 w 32"/>
              <a:gd name="T59" fmla="*/ 4 h 35"/>
              <a:gd name="T60" fmla="*/ 11 w 32"/>
              <a:gd name="T61" fmla="*/ 6 h 35"/>
              <a:gd name="T62" fmla="*/ 7 w 32"/>
              <a:gd name="T63" fmla="*/ 8 h 35"/>
              <a:gd name="T64" fmla="*/ 5 w 32"/>
              <a:gd name="T65" fmla="*/ 12 h 35"/>
              <a:gd name="T66" fmla="*/ 5 w 32"/>
              <a:gd name="T67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35">
                <a:moveTo>
                  <a:pt x="17" y="35"/>
                </a:moveTo>
                <a:lnTo>
                  <a:pt x="17" y="35"/>
                </a:lnTo>
                <a:lnTo>
                  <a:pt x="9" y="33"/>
                </a:lnTo>
                <a:lnTo>
                  <a:pt x="9" y="33"/>
                </a:lnTo>
                <a:lnTo>
                  <a:pt x="5" y="29"/>
                </a:lnTo>
                <a:lnTo>
                  <a:pt x="5" y="29"/>
                </a:lnTo>
                <a:lnTo>
                  <a:pt x="2" y="23"/>
                </a:lnTo>
                <a:lnTo>
                  <a:pt x="2" y="23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5" y="6"/>
                </a:lnTo>
                <a:lnTo>
                  <a:pt x="5" y="6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2"/>
                </a:lnTo>
                <a:lnTo>
                  <a:pt x="23" y="2"/>
                </a:lnTo>
                <a:lnTo>
                  <a:pt x="29" y="6"/>
                </a:lnTo>
                <a:lnTo>
                  <a:pt x="29" y="6"/>
                </a:lnTo>
                <a:lnTo>
                  <a:pt x="31" y="12"/>
                </a:lnTo>
                <a:lnTo>
                  <a:pt x="31" y="12"/>
                </a:lnTo>
                <a:lnTo>
                  <a:pt x="32" y="18"/>
                </a:lnTo>
                <a:lnTo>
                  <a:pt x="32" y="18"/>
                </a:lnTo>
                <a:lnTo>
                  <a:pt x="31" y="23"/>
                </a:lnTo>
                <a:lnTo>
                  <a:pt x="31" y="23"/>
                </a:lnTo>
                <a:lnTo>
                  <a:pt x="29" y="29"/>
                </a:lnTo>
                <a:lnTo>
                  <a:pt x="29" y="29"/>
                </a:lnTo>
                <a:lnTo>
                  <a:pt x="23" y="33"/>
                </a:lnTo>
                <a:lnTo>
                  <a:pt x="23" y="33"/>
                </a:lnTo>
                <a:lnTo>
                  <a:pt x="17" y="35"/>
                </a:lnTo>
                <a:lnTo>
                  <a:pt x="17" y="35"/>
                </a:lnTo>
                <a:close/>
                <a:moveTo>
                  <a:pt x="5" y="18"/>
                </a:moveTo>
                <a:lnTo>
                  <a:pt x="5" y="18"/>
                </a:lnTo>
                <a:lnTo>
                  <a:pt x="5" y="23"/>
                </a:lnTo>
                <a:lnTo>
                  <a:pt x="5" y="23"/>
                </a:lnTo>
                <a:lnTo>
                  <a:pt x="7" y="27"/>
                </a:lnTo>
                <a:lnTo>
                  <a:pt x="7" y="27"/>
                </a:lnTo>
                <a:lnTo>
                  <a:pt x="11" y="29"/>
                </a:lnTo>
                <a:lnTo>
                  <a:pt x="11" y="29"/>
                </a:lnTo>
                <a:lnTo>
                  <a:pt x="17" y="31"/>
                </a:lnTo>
                <a:lnTo>
                  <a:pt x="17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7" y="23"/>
                </a:lnTo>
                <a:lnTo>
                  <a:pt x="27" y="23"/>
                </a:lnTo>
                <a:lnTo>
                  <a:pt x="29" y="18"/>
                </a:lnTo>
                <a:lnTo>
                  <a:pt x="29" y="18"/>
                </a:lnTo>
                <a:lnTo>
                  <a:pt x="27" y="12"/>
                </a:lnTo>
                <a:lnTo>
                  <a:pt x="27" y="12"/>
                </a:lnTo>
                <a:lnTo>
                  <a:pt x="25" y="8"/>
                </a:lnTo>
                <a:lnTo>
                  <a:pt x="25" y="8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7" y="4"/>
                </a:lnTo>
                <a:lnTo>
                  <a:pt x="11" y="6"/>
                </a:lnTo>
                <a:lnTo>
                  <a:pt x="11" y="6"/>
                </a:lnTo>
                <a:lnTo>
                  <a:pt x="7" y="8"/>
                </a:lnTo>
                <a:lnTo>
                  <a:pt x="7" y="8"/>
                </a:lnTo>
                <a:lnTo>
                  <a:pt x="5" y="12"/>
                </a:lnTo>
                <a:lnTo>
                  <a:pt x="5" y="12"/>
                </a:lnTo>
                <a:lnTo>
                  <a:pt x="5" y="18"/>
                </a:lnTo>
                <a:lnTo>
                  <a:pt x="5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45"/>
          <p:cNvSpPr>
            <a:spLocks/>
          </p:cNvSpPr>
          <p:nvPr/>
        </p:nvSpPr>
        <p:spPr bwMode="auto">
          <a:xfrm>
            <a:off x="5204209" y="4796169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6 h 33"/>
              <a:gd name="T6" fmla="*/ 23 w 27"/>
              <a:gd name="T7" fmla="*/ 16 h 33"/>
              <a:gd name="T8" fmla="*/ 21 w 27"/>
              <a:gd name="T9" fmla="*/ 8 h 33"/>
              <a:gd name="T10" fmla="*/ 21 w 27"/>
              <a:gd name="T11" fmla="*/ 8 h 33"/>
              <a:gd name="T12" fmla="*/ 19 w 27"/>
              <a:gd name="T13" fmla="*/ 6 h 33"/>
              <a:gd name="T14" fmla="*/ 15 w 27"/>
              <a:gd name="T15" fmla="*/ 4 h 33"/>
              <a:gd name="T16" fmla="*/ 15 w 27"/>
              <a:gd name="T17" fmla="*/ 4 h 33"/>
              <a:gd name="T18" fmla="*/ 11 w 27"/>
              <a:gd name="T19" fmla="*/ 6 h 33"/>
              <a:gd name="T20" fmla="*/ 11 w 27"/>
              <a:gd name="T21" fmla="*/ 6 h 33"/>
              <a:gd name="T22" fmla="*/ 7 w 27"/>
              <a:gd name="T23" fmla="*/ 8 h 33"/>
              <a:gd name="T24" fmla="*/ 7 w 27"/>
              <a:gd name="T25" fmla="*/ 8 h 33"/>
              <a:gd name="T26" fmla="*/ 5 w 27"/>
              <a:gd name="T27" fmla="*/ 10 h 33"/>
              <a:gd name="T28" fmla="*/ 5 w 27"/>
              <a:gd name="T29" fmla="*/ 10 h 33"/>
              <a:gd name="T30" fmla="*/ 4 w 27"/>
              <a:gd name="T31" fmla="*/ 14 h 33"/>
              <a:gd name="T32" fmla="*/ 4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4 w 27"/>
              <a:gd name="T39" fmla="*/ 2 h 33"/>
              <a:gd name="T40" fmla="*/ 4 w 27"/>
              <a:gd name="T41" fmla="*/ 8 h 33"/>
              <a:gd name="T42" fmla="*/ 4 w 27"/>
              <a:gd name="T43" fmla="*/ 8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1 w 27"/>
              <a:gd name="T53" fmla="*/ 2 h 33"/>
              <a:gd name="T54" fmla="*/ 21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6"/>
                </a:lnTo>
                <a:lnTo>
                  <a:pt x="23" y="16"/>
                </a:lnTo>
                <a:lnTo>
                  <a:pt x="21" y="8"/>
                </a:lnTo>
                <a:lnTo>
                  <a:pt x="21" y="8"/>
                </a:lnTo>
                <a:lnTo>
                  <a:pt x="19" y="6"/>
                </a:lnTo>
                <a:lnTo>
                  <a:pt x="15" y="4"/>
                </a:lnTo>
                <a:lnTo>
                  <a:pt x="15" y="4"/>
                </a:lnTo>
                <a:lnTo>
                  <a:pt x="11" y="6"/>
                </a:lnTo>
                <a:lnTo>
                  <a:pt x="11" y="6"/>
                </a:lnTo>
                <a:lnTo>
                  <a:pt x="7" y="8"/>
                </a:lnTo>
                <a:lnTo>
                  <a:pt x="7" y="8"/>
                </a:lnTo>
                <a:lnTo>
                  <a:pt x="5" y="10"/>
                </a:lnTo>
                <a:lnTo>
                  <a:pt x="5" y="10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46"/>
          <p:cNvSpPr>
            <a:spLocks/>
          </p:cNvSpPr>
          <p:nvPr/>
        </p:nvSpPr>
        <p:spPr bwMode="auto">
          <a:xfrm>
            <a:off x="5258184" y="4799344"/>
            <a:ext cx="46038" cy="52387"/>
          </a:xfrm>
          <a:custGeom>
            <a:avLst/>
            <a:gdLst>
              <a:gd name="T0" fmla="*/ 12 w 29"/>
              <a:gd name="T1" fmla="*/ 33 h 33"/>
              <a:gd name="T2" fmla="*/ 12 w 29"/>
              <a:gd name="T3" fmla="*/ 33 h 33"/>
              <a:gd name="T4" fmla="*/ 6 w 29"/>
              <a:gd name="T5" fmla="*/ 31 h 33"/>
              <a:gd name="T6" fmla="*/ 4 w 29"/>
              <a:gd name="T7" fmla="*/ 29 h 33"/>
              <a:gd name="T8" fmla="*/ 4 w 29"/>
              <a:gd name="T9" fmla="*/ 29 h 33"/>
              <a:gd name="T10" fmla="*/ 2 w 29"/>
              <a:gd name="T11" fmla="*/ 23 h 33"/>
              <a:gd name="T12" fmla="*/ 0 w 29"/>
              <a:gd name="T13" fmla="*/ 18 h 33"/>
              <a:gd name="T14" fmla="*/ 0 w 29"/>
              <a:gd name="T15" fmla="*/ 0 h 33"/>
              <a:gd name="T16" fmla="*/ 4 w 29"/>
              <a:gd name="T17" fmla="*/ 0 h 33"/>
              <a:gd name="T18" fmla="*/ 4 w 29"/>
              <a:gd name="T19" fmla="*/ 18 h 33"/>
              <a:gd name="T20" fmla="*/ 4 w 29"/>
              <a:gd name="T21" fmla="*/ 18 h 33"/>
              <a:gd name="T22" fmla="*/ 6 w 29"/>
              <a:gd name="T23" fmla="*/ 21 h 33"/>
              <a:gd name="T24" fmla="*/ 6 w 29"/>
              <a:gd name="T25" fmla="*/ 25 h 33"/>
              <a:gd name="T26" fmla="*/ 10 w 29"/>
              <a:gd name="T27" fmla="*/ 27 h 33"/>
              <a:gd name="T28" fmla="*/ 12 w 29"/>
              <a:gd name="T29" fmla="*/ 29 h 33"/>
              <a:gd name="T30" fmla="*/ 12 w 29"/>
              <a:gd name="T31" fmla="*/ 29 h 33"/>
              <a:gd name="T32" fmla="*/ 16 w 29"/>
              <a:gd name="T33" fmla="*/ 27 h 33"/>
              <a:gd name="T34" fmla="*/ 16 w 29"/>
              <a:gd name="T35" fmla="*/ 27 h 33"/>
              <a:gd name="T36" fmla="*/ 20 w 29"/>
              <a:gd name="T37" fmla="*/ 25 h 33"/>
              <a:gd name="T38" fmla="*/ 20 w 29"/>
              <a:gd name="T39" fmla="*/ 25 h 33"/>
              <a:gd name="T40" fmla="*/ 22 w 29"/>
              <a:gd name="T41" fmla="*/ 23 h 33"/>
              <a:gd name="T42" fmla="*/ 22 w 29"/>
              <a:gd name="T43" fmla="*/ 23 h 33"/>
              <a:gd name="T44" fmla="*/ 24 w 29"/>
              <a:gd name="T45" fmla="*/ 19 h 33"/>
              <a:gd name="T46" fmla="*/ 24 w 29"/>
              <a:gd name="T47" fmla="*/ 0 h 33"/>
              <a:gd name="T48" fmla="*/ 29 w 29"/>
              <a:gd name="T49" fmla="*/ 0 h 33"/>
              <a:gd name="T50" fmla="*/ 29 w 29"/>
              <a:gd name="T51" fmla="*/ 25 h 33"/>
              <a:gd name="T52" fmla="*/ 29 w 29"/>
              <a:gd name="T53" fmla="*/ 25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9 w 29"/>
              <a:gd name="T61" fmla="*/ 31 h 33"/>
              <a:gd name="T62" fmla="*/ 29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6 w 29"/>
              <a:gd name="T69" fmla="*/ 31 h 33"/>
              <a:gd name="T70" fmla="*/ 26 w 29"/>
              <a:gd name="T71" fmla="*/ 31 h 33"/>
              <a:gd name="T72" fmla="*/ 26 w 29"/>
              <a:gd name="T73" fmla="*/ 27 h 33"/>
              <a:gd name="T74" fmla="*/ 26 w 29"/>
              <a:gd name="T75" fmla="*/ 23 h 33"/>
              <a:gd name="T76" fmla="*/ 26 w 29"/>
              <a:gd name="T77" fmla="*/ 23 h 33"/>
              <a:gd name="T78" fmla="*/ 20 w 29"/>
              <a:gd name="T79" fmla="*/ 29 h 33"/>
              <a:gd name="T80" fmla="*/ 20 w 29"/>
              <a:gd name="T81" fmla="*/ 29 h 33"/>
              <a:gd name="T82" fmla="*/ 12 w 29"/>
              <a:gd name="T83" fmla="*/ 33 h 33"/>
              <a:gd name="T84" fmla="*/ 12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1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0" y="18"/>
                </a:lnTo>
                <a:lnTo>
                  <a:pt x="0" y="0"/>
                </a:lnTo>
                <a:lnTo>
                  <a:pt x="4" y="0"/>
                </a:lnTo>
                <a:lnTo>
                  <a:pt x="4" y="18"/>
                </a:lnTo>
                <a:lnTo>
                  <a:pt x="4" y="18"/>
                </a:lnTo>
                <a:lnTo>
                  <a:pt x="6" y="21"/>
                </a:lnTo>
                <a:lnTo>
                  <a:pt x="6" y="25"/>
                </a:lnTo>
                <a:lnTo>
                  <a:pt x="10" y="27"/>
                </a:lnTo>
                <a:lnTo>
                  <a:pt x="12" y="29"/>
                </a:lnTo>
                <a:lnTo>
                  <a:pt x="12" y="29"/>
                </a:lnTo>
                <a:lnTo>
                  <a:pt x="16" y="27"/>
                </a:lnTo>
                <a:lnTo>
                  <a:pt x="16" y="27"/>
                </a:lnTo>
                <a:lnTo>
                  <a:pt x="20" y="25"/>
                </a:lnTo>
                <a:lnTo>
                  <a:pt x="20" y="25"/>
                </a:lnTo>
                <a:lnTo>
                  <a:pt x="22" y="23"/>
                </a:lnTo>
                <a:lnTo>
                  <a:pt x="22" y="23"/>
                </a:lnTo>
                <a:lnTo>
                  <a:pt x="24" y="19"/>
                </a:lnTo>
                <a:lnTo>
                  <a:pt x="24" y="0"/>
                </a:lnTo>
                <a:lnTo>
                  <a:pt x="29" y="0"/>
                </a:lnTo>
                <a:lnTo>
                  <a:pt x="29" y="25"/>
                </a:lnTo>
                <a:lnTo>
                  <a:pt x="29" y="25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6" y="31"/>
                </a:lnTo>
                <a:lnTo>
                  <a:pt x="26" y="31"/>
                </a:lnTo>
                <a:lnTo>
                  <a:pt x="26" y="27"/>
                </a:lnTo>
                <a:lnTo>
                  <a:pt x="26" y="23"/>
                </a:lnTo>
                <a:lnTo>
                  <a:pt x="26" y="23"/>
                </a:lnTo>
                <a:lnTo>
                  <a:pt x="20" y="29"/>
                </a:lnTo>
                <a:lnTo>
                  <a:pt x="20" y="29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47"/>
          <p:cNvSpPr>
            <a:spLocks noEditPoints="1"/>
          </p:cNvSpPr>
          <p:nvPr/>
        </p:nvSpPr>
        <p:spPr bwMode="auto">
          <a:xfrm>
            <a:off x="5034346" y="4565982"/>
            <a:ext cx="52388" cy="52387"/>
          </a:xfrm>
          <a:custGeom>
            <a:avLst/>
            <a:gdLst>
              <a:gd name="T0" fmla="*/ 18 w 33"/>
              <a:gd name="T1" fmla="*/ 33 h 33"/>
              <a:gd name="T2" fmla="*/ 10 w 33"/>
              <a:gd name="T3" fmla="*/ 33 h 33"/>
              <a:gd name="T4" fmla="*/ 6 w 33"/>
              <a:gd name="T5" fmla="*/ 29 h 33"/>
              <a:gd name="T6" fmla="*/ 2 w 33"/>
              <a:gd name="T7" fmla="*/ 24 h 33"/>
              <a:gd name="T8" fmla="*/ 0 w 33"/>
              <a:gd name="T9" fmla="*/ 18 h 33"/>
              <a:gd name="T10" fmla="*/ 2 w 33"/>
              <a:gd name="T11" fmla="*/ 10 h 33"/>
              <a:gd name="T12" fmla="*/ 6 w 33"/>
              <a:gd name="T13" fmla="*/ 6 h 33"/>
              <a:gd name="T14" fmla="*/ 10 w 33"/>
              <a:gd name="T15" fmla="*/ 2 h 33"/>
              <a:gd name="T16" fmla="*/ 18 w 33"/>
              <a:gd name="T17" fmla="*/ 0 h 33"/>
              <a:gd name="T18" fmla="*/ 24 w 33"/>
              <a:gd name="T19" fmla="*/ 2 h 33"/>
              <a:gd name="T20" fmla="*/ 29 w 33"/>
              <a:gd name="T21" fmla="*/ 6 h 33"/>
              <a:gd name="T22" fmla="*/ 31 w 33"/>
              <a:gd name="T23" fmla="*/ 10 h 33"/>
              <a:gd name="T24" fmla="*/ 33 w 33"/>
              <a:gd name="T25" fmla="*/ 18 h 33"/>
              <a:gd name="T26" fmla="*/ 33 w 33"/>
              <a:gd name="T27" fmla="*/ 18 h 33"/>
              <a:gd name="T28" fmla="*/ 6 w 33"/>
              <a:gd name="T29" fmla="*/ 18 h 33"/>
              <a:gd name="T30" fmla="*/ 6 w 33"/>
              <a:gd name="T31" fmla="*/ 24 h 33"/>
              <a:gd name="T32" fmla="*/ 10 w 33"/>
              <a:gd name="T33" fmla="*/ 27 h 33"/>
              <a:gd name="T34" fmla="*/ 14 w 33"/>
              <a:gd name="T35" fmla="*/ 29 h 33"/>
              <a:gd name="T36" fmla="*/ 18 w 33"/>
              <a:gd name="T37" fmla="*/ 31 h 33"/>
              <a:gd name="T38" fmla="*/ 22 w 33"/>
              <a:gd name="T39" fmla="*/ 29 h 33"/>
              <a:gd name="T40" fmla="*/ 24 w 33"/>
              <a:gd name="T41" fmla="*/ 29 h 33"/>
              <a:gd name="T42" fmla="*/ 26 w 33"/>
              <a:gd name="T43" fmla="*/ 27 h 33"/>
              <a:gd name="T44" fmla="*/ 27 w 33"/>
              <a:gd name="T45" fmla="*/ 25 h 33"/>
              <a:gd name="T46" fmla="*/ 31 w 33"/>
              <a:gd name="T47" fmla="*/ 25 h 33"/>
              <a:gd name="T48" fmla="*/ 29 w 33"/>
              <a:gd name="T49" fmla="*/ 29 h 33"/>
              <a:gd name="T50" fmla="*/ 26 w 33"/>
              <a:gd name="T51" fmla="*/ 31 h 33"/>
              <a:gd name="T52" fmla="*/ 22 w 33"/>
              <a:gd name="T53" fmla="*/ 33 h 33"/>
              <a:gd name="T54" fmla="*/ 18 w 33"/>
              <a:gd name="T55" fmla="*/ 33 h 33"/>
              <a:gd name="T56" fmla="*/ 29 w 33"/>
              <a:gd name="T57" fmla="*/ 16 h 33"/>
              <a:gd name="T58" fmla="*/ 27 w 33"/>
              <a:gd name="T59" fmla="*/ 10 h 33"/>
              <a:gd name="T60" fmla="*/ 26 w 33"/>
              <a:gd name="T61" fmla="*/ 6 h 33"/>
              <a:gd name="T62" fmla="*/ 22 w 33"/>
              <a:gd name="T63" fmla="*/ 4 h 33"/>
              <a:gd name="T64" fmla="*/ 18 w 33"/>
              <a:gd name="T65" fmla="*/ 4 h 33"/>
              <a:gd name="T66" fmla="*/ 12 w 33"/>
              <a:gd name="T67" fmla="*/ 4 h 33"/>
              <a:gd name="T68" fmla="*/ 10 w 33"/>
              <a:gd name="T69" fmla="*/ 6 h 33"/>
              <a:gd name="T70" fmla="*/ 6 w 33"/>
              <a:gd name="T71" fmla="*/ 10 h 33"/>
              <a:gd name="T72" fmla="*/ 29 w 33"/>
              <a:gd name="T7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8" y="33"/>
                </a:moveTo>
                <a:lnTo>
                  <a:pt x="18" y="33"/>
                </a:lnTo>
                <a:lnTo>
                  <a:pt x="10" y="33"/>
                </a:lnTo>
                <a:lnTo>
                  <a:pt x="10" y="33"/>
                </a:lnTo>
                <a:lnTo>
                  <a:pt x="6" y="29"/>
                </a:lnTo>
                <a:lnTo>
                  <a:pt x="6" y="29"/>
                </a:lnTo>
                <a:lnTo>
                  <a:pt x="2" y="24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0"/>
                </a:lnTo>
                <a:lnTo>
                  <a:pt x="2" y="10"/>
                </a:lnTo>
                <a:lnTo>
                  <a:pt x="6" y="6"/>
                </a:lnTo>
                <a:lnTo>
                  <a:pt x="6" y="6"/>
                </a:lnTo>
                <a:lnTo>
                  <a:pt x="10" y="2"/>
                </a:lnTo>
                <a:lnTo>
                  <a:pt x="10" y="2"/>
                </a:lnTo>
                <a:lnTo>
                  <a:pt x="18" y="0"/>
                </a:lnTo>
                <a:lnTo>
                  <a:pt x="18" y="0"/>
                </a:lnTo>
                <a:lnTo>
                  <a:pt x="24" y="2"/>
                </a:lnTo>
                <a:lnTo>
                  <a:pt x="24" y="2"/>
                </a:lnTo>
                <a:lnTo>
                  <a:pt x="29" y="6"/>
                </a:lnTo>
                <a:lnTo>
                  <a:pt x="29" y="6"/>
                </a:lnTo>
                <a:lnTo>
                  <a:pt x="31" y="10"/>
                </a:lnTo>
                <a:lnTo>
                  <a:pt x="31" y="10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6" y="18"/>
                </a:lnTo>
                <a:lnTo>
                  <a:pt x="6" y="18"/>
                </a:lnTo>
                <a:lnTo>
                  <a:pt x="6" y="24"/>
                </a:lnTo>
                <a:lnTo>
                  <a:pt x="6" y="24"/>
                </a:lnTo>
                <a:lnTo>
                  <a:pt x="10" y="27"/>
                </a:lnTo>
                <a:lnTo>
                  <a:pt x="10" y="27"/>
                </a:lnTo>
                <a:lnTo>
                  <a:pt x="14" y="29"/>
                </a:lnTo>
                <a:lnTo>
                  <a:pt x="14" y="29"/>
                </a:lnTo>
                <a:lnTo>
                  <a:pt x="18" y="31"/>
                </a:lnTo>
                <a:lnTo>
                  <a:pt x="18" y="31"/>
                </a:lnTo>
                <a:lnTo>
                  <a:pt x="22" y="29"/>
                </a:lnTo>
                <a:lnTo>
                  <a:pt x="22" y="29"/>
                </a:lnTo>
                <a:lnTo>
                  <a:pt x="24" y="29"/>
                </a:lnTo>
                <a:lnTo>
                  <a:pt x="24" y="29"/>
                </a:lnTo>
                <a:lnTo>
                  <a:pt x="26" y="27"/>
                </a:lnTo>
                <a:lnTo>
                  <a:pt x="26" y="27"/>
                </a:lnTo>
                <a:lnTo>
                  <a:pt x="27" y="25"/>
                </a:lnTo>
                <a:lnTo>
                  <a:pt x="31" y="25"/>
                </a:lnTo>
                <a:lnTo>
                  <a:pt x="31" y="25"/>
                </a:lnTo>
                <a:lnTo>
                  <a:pt x="29" y="29"/>
                </a:lnTo>
                <a:lnTo>
                  <a:pt x="29" y="29"/>
                </a:lnTo>
                <a:lnTo>
                  <a:pt x="26" y="31"/>
                </a:lnTo>
                <a:lnTo>
                  <a:pt x="26" y="31"/>
                </a:lnTo>
                <a:lnTo>
                  <a:pt x="22" y="33"/>
                </a:lnTo>
                <a:lnTo>
                  <a:pt x="22" y="33"/>
                </a:lnTo>
                <a:lnTo>
                  <a:pt x="18" y="33"/>
                </a:lnTo>
                <a:lnTo>
                  <a:pt x="18" y="33"/>
                </a:lnTo>
                <a:close/>
                <a:moveTo>
                  <a:pt x="29" y="16"/>
                </a:moveTo>
                <a:lnTo>
                  <a:pt x="29" y="16"/>
                </a:lnTo>
                <a:lnTo>
                  <a:pt x="27" y="10"/>
                </a:lnTo>
                <a:lnTo>
                  <a:pt x="27" y="10"/>
                </a:lnTo>
                <a:lnTo>
                  <a:pt x="26" y="6"/>
                </a:lnTo>
                <a:lnTo>
                  <a:pt x="26" y="6"/>
                </a:lnTo>
                <a:lnTo>
                  <a:pt x="22" y="4"/>
                </a:lnTo>
                <a:lnTo>
                  <a:pt x="22" y="4"/>
                </a:lnTo>
                <a:lnTo>
                  <a:pt x="18" y="4"/>
                </a:lnTo>
                <a:lnTo>
                  <a:pt x="18" y="4"/>
                </a:lnTo>
                <a:lnTo>
                  <a:pt x="12" y="4"/>
                </a:lnTo>
                <a:lnTo>
                  <a:pt x="12" y="4"/>
                </a:lnTo>
                <a:lnTo>
                  <a:pt x="10" y="6"/>
                </a:lnTo>
                <a:lnTo>
                  <a:pt x="10" y="6"/>
                </a:lnTo>
                <a:lnTo>
                  <a:pt x="6" y="10"/>
                </a:lnTo>
                <a:lnTo>
                  <a:pt x="6" y="10"/>
                </a:lnTo>
                <a:lnTo>
                  <a:pt x="6" y="16"/>
                </a:lnTo>
                <a:lnTo>
                  <a:pt x="29" y="16"/>
                </a:lnTo>
                <a:lnTo>
                  <a:pt x="29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48"/>
          <p:cNvSpPr>
            <a:spLocks noEditPoints="1"/>
          </p:cNvSpPr>
          <p:nvPr/>
        </p:nvSpPr>
        <p:spPr bwMode="auto">
          <a:xfrm>
            <a:off x="5093084" y="4565982"/>
            <a:ext cx="52388" cy="74612"/>
          </a:xfrm>
          <a:custGeom>
            <a:avLst/>
            <a:gdLst>
              <a:gd name="T0" fmla="*/ 16 w 33"/>
              <a:gd name="T1" fmla="*/ 33 h 47"/>
              <a:gd name="T2" fmla="*/ 10 w 33"/>
              <a:gd name="T3" fmla="*/ 33 h 47"/>
              <a:gd name="T4" fmla="*/ 4 w 33"/>
              <a:gd name="T5" fmla="*/ 29 h 47"/>
              <a:gd name="T6" fmla="*/ 2 w 33"/>
              <a:gd name="T7" fmla="*/ 24 h 47"/>
              <a:gd name="T8" fmla="*/ 0 w 33"/>
              <a:gd name="T9" fmla="*/ 18 h 47"/>
              <a:gd name="T10" fmla="*/ 2 w 33"/>
              <a:gd name="T11" fmla="*/ 10 h 47"/>
              <a:gd name="T12" fmla="*/ 6 w 33"/>
              <a:gd name="T13" fmla="*/ 6 h 47"/>
              <a:gd name="T14" fmla="*/ 10 w 33"/>
              <a:gd name="T15" fmla="*/ 2 h 47"/>
              <a:gd name="T16" fmla="*/ 16 w 33"/>
              <a:gd name="T17" fmla="*/ 0 h 47"/>
              <a:gd name="T18" fmla="*/ 19 w 33"/>
              <a:gd name="T19" fmla="*/ 0 h 47"/>
              <a:gd name="T20" fmla="*/ 23 w 33"/>
              <a:gd name="T21" fmla="*/ 2 h 47"/>
              <a:gd name="T22" fmla="*/ 25 w 33"/>
              <a:gd name="T23" fmla="*/ 4 h 47"/>
              <a:gd name="T24" fmla="*/ 27 w 33"/>
              <a:gd name="T25" fmla="*/ 0 h 47"/>
              <a:gd name="T26" fmla="*/ 31 w 33"/>
              <a:gd name="T27" fmla="*/ 41 h 47"/>
              <a:gd name="T28" fmla="*/ 33 w 33"/>
              <a:gd name="T29" fmla="*/ 43 h 47"/>
              <a:gd name="T30" fmla="*/ 33 w 33"/>
              <a:gd name="T31" fmla="*/ 47 h 47"/>
              <a:gd name="T32" fmla="*/ 33 w 33"/>
              <a:gd name="T33" fmla="*/ 47 h 47"/>
              <a:gd name="T34" fmla="*/ 31 w 33"/>
              <a:gd name="T35" fmla="*/ 47 h 47"/>
              <a:gd name="T36" fmla="*/ 29 w 33"/>
              <a:gd name="T37" fmla="*/ 45 h 47"/>
              <a:gd name="T38" fmla="*/ 27 w 33"/>
              <a:gd name="T39" fmla="*/ 27 h 47"/>
              <a:gd name="T40" fmla="*/ 21 w 33"/>
              <a:gd name="T41" fmla="*/ 31 h 47"/>
              <a:gd name="T42" fmla="*/ 16 w 33"/>
              <a:gd name="T43" fmla="*/ 33 h 47"/>
              <a:gd name="T44" fmla="*/ 18 w 33"/>
              <a:gd name="T45" fmla="*/ 29 h 47"/>
              <a:gd name="T46" fmla="*/ 19 w 33"/>
              <a:gd name="T47" fmla="*/ 29 h 47"/>
              <a:gd name="T48" fmla="*/ 23 w 33"/>
              <a:gd name="T49" fmla="*/ 27 h 47"/>
              <a:gd name="T50" fmla="*/ 25 w 33"/>
              <a:gd name="T51" fmla="*/ 25 h 47"/>
              <a:gd name="T52" fmla="*/ 27 w 33"/>
              <a:gd name="T53" fmla="*/ 22 h 47"/>
              <a:gd name="T54" fmla="*/ 27 w 33"/>
              <a:gd name="T55" fmla="*/ 12 h 47"/>
              <a:gd name="T56" fmla="*/ 27 w 33"/>
              <a:gd name="T57" fmla="*/ 10 h 47"/>
              <a:gd name="T58" fmla="*/ 23 w 33"/>
              <a:gd name="T59" fmla="*/ 6 h 47"/>
              <a:gd name="T60" fmla="*/ 19 w 33"/>
              <a:gd name="T61" fmla="*/ 4 h 47"/>
              <a:gd name="T62" fmla="*/ 18 w 33"/>
              <a:gd name="T63" fmla="*/ 4 h 47"/>
              <a:gd name="T64" fmla="*/ 12 w 33"/>
              <a:gd name="T65" fmla="*/ 4 h 47"/>
              <a:gd name="T66" fmla="*/ 8 w 33"/>
              <a:gd name="T67" fmla="*/ 8 h 47"/>
              <a:gd name="T68" fmla="*/ 6 w 33"/>
              <a:gd name="T69" fmla="*/ 12 h 47"/>
              <a:gd name="T70" fmla="*/ 6 w 33"/>
              <a:gd name="T71" fmla="*/ 18 h 47"/>
              <a:gd name="T72" fmla="*/ 6 w 33"/>
              <a:gd name="T73" fmla="*/ 22 h 47"/>
              <a:gd name="T74" fmla="*/ 8 w 33"/>
              <a:gd name="T75" fmla="*/ 25 h 47"/>
              <a:gd name="T76" fmla="*/ 12 w 33"/>
              <a:gd name="T77" fmla="*/ 29 h 47"/>
              <a:gd name="T78" fmla="*/ 18 w 33"/>
              <a:gd name="T79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47">
                <a:moveTo>
                  <a:pt x="16" y="33"/>
                </a:moveTo>
                <a:lnTo>
                  <a:pt x="16" y="33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4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0"/>
                </a:lnTo>
                <a:lnTo>
                  <a:pt x="2" y="10"/>
                </a:lnTo>
                <a:lnTo>
                  <a:pt x="6" y="6"/>
                </a:lnTo>
                <a:lnTo>
                  <a:pt x="6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19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0"/>
                </a:lnTo>
                <a:lnTo>
                  <a:pt x="31" y="0"/>
                </a:lnTo>
                <a:lnTo>
                  <a:pt x="31" y="41"/>
                </a:lnTo>
                <a:lnTo>
                  <a:pt x="31" y="41"/>
                </a:lnTo>
                <a:lnTo>
                  <a:pt x="33" y="43"/>
                </a:lnTo>
                <a:lnTo>
                  <a:pt x="33" y="47"/>
                </a:lnTo>
                <a:lnTo>
                  <a:pt x="33" y="47"/>
                </a:lnTo>
                <a:lnTo>
                  <a:pt x="33" y="47"/>
                </a:lnTo>
                <a:lnTo>
                  <a:pt x="33" y="47"/>
                </a:lnTo>
                <a:lnTo>
                  <a:pt x="31" y="47"/>
                </a:lnTo>
                <a:lnTo>
                  <a:pt x="31" y="47"/>
                </a:lnTo>
                <a:lnTo>
                  <a:pt x="29" y="45"/>
                </a:lnTo>
                <a:lnTo>
                  <a:pt x="29" y="45"/>
                </a:lnTo>
                <a:lnTo>
                  <a:pt x="27" y="43"/>
                </a:lnTo>
                <a:lnTo>
                  <a:pt x="27" y="27"/>
                </a:lnTo>
                <a:lnTo>
                  <a:pt x="27" y="27"/>
                </a:lnTo>
                <a:lnTo>
                  <a:pt x="21" y="31"/>
                </a:lnTo>
                <a:lnTo>
                  <a:pt x="21" y="31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18" y="29"/>
                </a:moveTo>
                <a:lnTo>
                  <a:pt x="18" y="29"/>
                </a:lnTo>
                <a:lnTo>
                  <a:pt x="19" y="29"/>
                </a:lnTo>
                <a:lnTo>
                  <a:pt x="19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2"/>
                </a:lnTo>
                <a:lnTo>
                  <a:pt x="27" y="12"/>
                </a:lnTo>
                <a:lnTo>
                  <a:pt x="27" y="12"/>
                </a:lnTo>
                <a:lnTo>
                  <a:pt x="27" y="10"/>
                </a:lnTo>
                <a:lnTo>
                  <a:pt x="27" y="10"/>
                </a:lnTo>
                <a:lnTo>
                  <a:pt x="23" y="6"/>
                </a:lnTo>
                <a:lnTo>
                  <a:pt x="23" y="6"/>
                </a:lnTo>
                <a:lnTo>
                  <a:pt x="19" y="4"/>
                </a:lnTo>
                <a:lnTo>
                  <a:pt x="19" y="4"/>
                </a:lnTo>
                <a:lnTo>
                  <a:pt x="18" y="4"/>
                </a:lnTo>
                <a:lnTo>
                  <a:pt x="18" y="4"/>
                </a:lnTo>
                <a:lnTo>
                  <a:pt x="12" y="4"/>
                </a:lnTo>
                <a:lnTo>
                  <a:pt x="12" y="4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6" y="18"/>
                </a:lnTo>
                <a:lnTo>
                  <a:pt x="6" y="18"/>
                </a:lnTo>
                <a:lnTo>
                  <a:pt x="6" y="22"/>
                </a:lnTo>
                <a:lnTo>
                  <a:pt x="6" y="22"/>
                </a:lnTo>
                <a:lnTo>
                  <a:pt x="8" y="25"/>
                </a:lnTo>
                <a:lnTo>
                  <a:pt x="8" y="25"/>
                </a:lnTo>
                <a:lnTo>
                  <a:pt x="12" y="29"/>
                </a:lnTo>
                <a:lnTo>
                  <a:pt x="12" y="29"/>
                </a:lnTo>
                <a:lnTo>
                  <a:pt x="18" y="29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49"/>
          <p:cNvSpPr>
            <a:spLocks/>
          </p:cNvSpPr>
          <p:nvPr/>
        </p:nvSpPr>
        <p:spPr bwMode="auto">
          <a:xfrm>
            <a:off x="5158171" y="4565982"/>
            <a:ext cx="46038" cy="52387"/>
          </a:xfrm>
          <a:custGeom>
            <a:avLst/>
            <a:gdLst>
              <a:gd name="T0" fmla="*/ 9 w 29"/>
              <a:gd name="T1" fmla="*/ 33 h 33"/>
              <a:gd name="T2" fmla="*/ 9 w 29"/>
              <a:gd name="T3" fmla="*/ 33 h 33"/>
              <a:gd name="T4" fmla="*/ 5 w 29"/>
              <a:gd name="T5" fmla="*/ 33 h 33"/>
              <a:gd name="T6" fmla="*/ 2 w 29"/>
              <a:gd name="T7" fmla="*/ 29 h 33"/>
              <a:gd name="T8" fmla="*/ 2 w 29"/>
              <a:gd name="T9" fmla="*/ 29 h 33"/>
              <a:gd name="T10" fmla="*/ 0 w 29"/>
              <a:gd name="T11" fmla="*/ 25 h 33"/>
              <a:gd name="T12" fmla="*/ 0 w 29"/>
              <a:gd name="T13" fmla="*/ 20 h 33"/>
              <a:gd name="T14" fmla="*/ 0 w 29"/>
              <a:gd name="T15" fmla="*/ 0 h 33"/>
              <a:gd name="T16" fmla="*/ 4 w 29"/>
              <a:gd name="T17" fmla="*/ 0 h 33"/>
              <a:gd name="T18" fmla="*/ 4 w 29"/>
              <a:gd name="T19" fmla="*/ 20 h 33"/>
              <a:gd name="T20" fmla="*/ 4 w 29"/>
              <a:gd name="T21" fmla="*/ 20 h 33"/>
              <a:gd name="T22" fmla="*/ 4 w 29"/>
              <a:gd name="T23" fmla="*/ 24 h 33"/>
              <a:gd name="T24" fmla="*/ 5 w 29"/>
              <a:gd name="T25" fmla="*/ 27 h 33"/>
              <a:gd name="T26" fmla="*/ 7 w 29"/>
              <a:gd name="T27" fmla="*/ 29 h 33"/>
              <a:gd name="T28" fmla="*/ 11 w 29"/>
              <a:gd name="T29" fmla="*/ 29 h 33"/>
              <a:gd name="T30" fmla="*/ 11 w 29"/>
              <a:gd name="T31" fmla="*/ 29 h 33"/>
              <a:gd name="T32" fmla="*/ 15 w 29"/>
              <a:gd name="T33" fmla="*/ 29 h 33"/>
              <a:gd name="T34" fmla="*/ 15 w 29"/>
              <a:gd name="T35" fmla="*/ 29 h 33"/>
              <a:gd name="T36" fmla="*/ 19 w 29"/>
              <a:gd name="T37" fmla="*/ 27 h 33"/>
              <a:gd name="T38" fmla="*/ 19 w 29"/>
              <a:gd name="T39" fmla="*/ 27 h 33"/>
              <a:gd name="T40" fmla="*/ 21 w 29"/>
              <a:gd name="T41" fmla="*/ 25 h 33"/>
              <a:gd name="T42" fmla="*/ 21 w 29"/>
              <a:gd name="T43" fmla="*/ 25 h 33"/>
              <a:gd name="T44" fmla="*/ 23 w 29"/>
              <a:gd name="T45" fmla="*/ 22 h 33"/>
              <a:gd name="T46" fmla="*/ 23 w 29"/>
              <a:gd name="T47" fmla="*/ 0 h 33"/>
              <a:gd name="T48" fmla="*/ 27 w 29"/>
              <a:gd name="T49" fmla="*/ 0 h 33"/>
              <a:gd name="T50" fmla="*/ 27 w 29"/>
              <a:gd name="T51" fmla="*/ 27 h 33"/>
              <a:gd name="T52" fmla="*/ 27 w 29"/>
              <a:gd name="T53" fmla="*/ 27 h 33"/>
              <a:gd name="T54" fmla="*/ 29 w 29"/>
              <a:gd name="T55" fmla="*/ 29 h 33"/>
              <a:gd name="T56" fmla="*/ 29 w 29"/>
              <a:gd name="T57" fmla="*/ 33 h 33"/>
              <a:gd name="T58" fmla="*/ 29 w 29"/>
              <a:gd name="T59" fmla="*/ 33 h 33"/>
              <a:gd name="T60" fmla="*/ 27 w 29"/>
              <a:gd name="T61" fmla="*/ 33 h 33"/>
              <a:gd name="T62" fmla="*/ 27 w 29"/>
              <a:gd name="T63" fmla="*/ 33 h 33"/>
              <a:gd name="T64" fmla="*/ 27 w 29"/>
              <a:gd name="T65" fmla="*/ 33 h 33"/>
              <a:gd name="T66" fmla="*/ 27 w 29"/>
              <a:gd name="T67" fmla="*/ 33 h 33"/>
              <a:gd name="T68" fmla="*/ 25 w 29"/>
              <a:gd name="T69" fmla="*/ 31 h 33"/>
              <a:gd name="T70" fmla="*/ 25 w 29"/>
              <a:gd name="T71" fmla="*/ 31 h 33"/>
              <a:gd name="T72" fmla="*/ 23 w 29"/>
              <a:gd name="T73" fmla="*/ 29 h 33"/>
              <a:gd name="T74" fmla="*/ 23 w 29"/>
              <a:gd name="T75" fmla="*/ 25 h 33"/>
              <a:gd name="T76" fmla="*/ 23 w 29"/>
              <a:gd name="T77" fmla="*/ 25 h 33"/>
              <a:gd name="T78" fmla="*/ 17 w 29"/>
              <a:gd name="T79" fmla="*/ 31 h 33"/>
              <a:gd name="T80" fmla="*/ 17 w 29"/>
              <a:gd name="T81" fmla="*/ 31 h 33"/>
              <a:gd name="T82" fmla="*/ 9 w 29"/>
              <a:gd name="T83" fmla="*/ 33 h 33"/>
              <a:gd name="T84" fmla="*/ 9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9" y="33"/>
                </a:moveTo>
                <a:lnTo>
                  <a:pt x="9" y="33"/>
                </a:lnTo>
                <a:lnTo>
                  <a:pt x="5" y="33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20"/>
                </a:lnTo>
                <a:lnTo>
                  <a:pt x="0" y="0"/>
                </a:lnTo>
                <a:lnTo>
                  <a:pt x="4" y="0"/>
                </a:lnTo>
                <a:lnTo>
                  <a:pt x="4" y="20"/>
                </a:lnTo>
                <a:lnTo>
                  <a:pt x="4" y="20"/>
                </a:lnTo>
                <a:lnTo>
                  <a:pt x="4" y="24"/>
                </a:lnTo>
                <a:lnTo>
                  <a:pt x="5" y="27"/>
                </a:lnTo>
                <a:lnTo>
                  <a:pt x="7" y="29"/>
                </a:lnTo>
                <a:lnTo>
                  <a:pt x="11" y="29"/>
                </a:lnTo>
                <a:lnTo>
                  <a:pt x="11" y="29"/>
                </a:lnTo>
                <a:lnTo>
                  <a:pt x="15" y="29"/>
                </a:lnTo>
                <a:lnTo>
                  <a:pt x="15" y="29"/>
                </a:lnTo>
                <a:lnTo>
                  <a:pt x="19" y="27"/>
                </a:lnTo>
                <a:lnTo>
                  <a:pt x="19" y="27"/>
                </a:lnTo>
                <a:lnTo>
                  <a:pt x="21" y="25"/>
                </a:lnTo>
                <a:lnTo>
                  <a:pt x="21" y="25"/>
                </a:lnTo>
                <a:lnTo>
                  <a:pt x="23" y="22"/>
                </a:lnTo>
                <a:lnTo>
                  <a:pt x="23" y="0"/>
                </a:lnTo>
                <a:lnTo>
                  <a:pt x="27" y="0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5"/>
                </a:lnTo>
                <a:lnTo>
                  <a:pt x="23" y="25"/>
                </a:lnTo>
                <a:lnTo>
                  <a:pt x="17" y="31"/>
                </a:lnTo>
                <a:lnTo>
                  <a:pt x="17" y="31"/>
                </a:lnTo>
                <a:lnTo>
                  <a:pt x="9" y="33"/>
                </a:lnTo>
                <a:lnTo>
                  <a:pt x="9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50"/>
          <p:cNvSpPr>
            <a:spLocks noEditPoints="1"/>
          </p:cNvSpPr>
          <p:nvPr/>
        </p:nvSpPr>
        <p:spPr bwMode="auto">
          <a:xfrm>
            <a:off x="5212146" y="4565982"/>
            <a:ext cx="52388" cy="52387"/>
          </a:xfrm>
          <a:custGeom>
            <a:avLst/>
            <a:gdLst>
              <a:gd name="T0" fmla="*/ 16 w 33"/>
              <a:gd name="T1" fmla="*/ 33 h 33"/>
              <a:gd name="T2" fmla="*/ 10 w 33"/>
              <a:gd name="T3" fmla="*/ 33 h 33"/>
              <a:gd name="T4" fmla="*/ 4 w 33"/>
              <a:gd name="T5" fmla="*/ 29 h 33"/>
              <a:gd name="T6" fmla="*/ 2 w 33"/>
              <a:gd name="T7" fmla="*/ 24 h 33"/>
              <a:gd name="T8" fmla="*/ 0 w 33"/>
              <a:gd name="T9" fmla="*/ 18 h 33"/>
              <a:gd name="T10" fmla="*/ 2 w 33"/>
              <a:gd name="T11" fmla="*/ 10 h 33"/>
              <a:gd name="T12" fmla="*/ 4 w 33"/>
              <a:gd name="T13" fmla="*/ 6 h 33"/>
              <a:gd name="T14" fmla="*/ 10 w 33"/>
              <a:gd name="T15" fmla="*/ 2 h 33"/>
              <a:gd name="T16" fmla="*/ 16 w 33"/>
              <a:gd name="T17" fmla="*/ 0 h 33"/>
              <a:gd name="T18" fmla="*/ 24 w 33"/>
              <a:gd name="T19" fmla="*/ 2 h 33"/>
              <a:gd name="T20" fmla="*/ 27 w 33"/>
              <a:gd name="T21" fmla="*/ 6 h 33"/>
              <a:gd name="T22" fmla="*/ 31 w 33"/>
              <a:gd name="T23" fmla="*/ 10 h 33"/>
              <a:gd name="T24" fmla="*/ 33 w 33"/>
              <a:gd name="T25" fmla="*/ 18 h 33"/>
              <a:gd name="T26" fmla="*/ 33 w 33"/>
              <a:gd name="T27" fmla="*/ 18 h 33"/>
              <a:gd name="T28" fmla="*/ 4 w 33"/>
              <a:gd name="T29" fmla="*/ 18 h 33"/>
              <a:gd name="T30" fmla="*/ 6 w 33"/>
              <a:gd name="T31" fmla="*/ 24 h 33"/>
              <a:gd name="T32" fmla="*/ 8 w 33"/>
              <a:gd name="T33" fmla="*/ 27 h 33"/>
              <a:gd name="T34" fmla="*/ 12 w 33"/>
              <a:gd name="T35" fmla="*/ 29 h 33"/>
              <a:gd name="T36" fmla="*/ 18 w 33"/>
              <a:gd name="T37" fmla="*/ 31 h 33"/>
              <a:gd name="T38" fmla="*/ 20 w 33"/>
              <a:gd name="T39" fmla="*/ 29 h 33"/>
              <a:gd name="T40" fmla="*/ 24 w 33"/>
              <a:gd name="T41" fmla="*/ 29 h 33"/>
              <a:gd name="T42" fmla="*/ 26 w 33"/>
              <a:gd name="T43" fmla="*/ 27 h 33"/>
              <a:gd name="T44" fmla="*/ 27 w 33"/>
              <a:gd name="T45" fmla="*/ 25 h 33"/>
              <a:gd name="T46" fmla="*/ 31 w 33"/>
              <a:gd name="T47" fmla="*/ 25 h 33"/>
              <a:gd name="T48" fmla="*/ 27 w 33"/>
              <a:gd name="T49" fmla="*/ 29 h 33"/>
              <a:gd name="T50" fmla="*/ 26 w 33"/>
              <a:gd name="T51" fmla="*/ 31 h 33"/>
              <a:gd name="T52" fmla="*/ 22 w 33"/>
              <a:gd name="T53" fmla="*/ 33 h 33"/>
              <a:gd name="T54" fmla="*/ 16 w 33"/>
              <a:gd name="T55" fmla="*/ 33 h 33"/>
              <a:gd name="T56" fmla="*/ 29 w 33"/>
              <a:gd name="T57" fmla="*/ 16 h 33"/>
              <a:gd name="T58" fmla="*/ 27 w 33"/>
              <a:gd name="T59" fmla="*/ 10 h 33"/>
              <a:gd name="T60" fmla="*/ 26 w 33"/>
              <a:gd name="T61" fmla="*/ 6 h 33"/>
              <a:gd name="T62" fmla="*/ 22 w 33"/>
              <a:gd name="T63" fmla="*/ 4 h 33"/>
              <a:gd name="T64" fmla="*/ 16 w 33"/>
              <a:gd name="T65" fmla="*/ 4 h 33"/>
              <a:gd name="T66" fmla="*/ 12 w 33"/>
              <a:gd name="T67" fmla="*/ 4 h 33"/>
              <a:gd name="T68" fmla="*/ 8 w 33"/>
              <a:gd name="T69" fmla="*/ 6 h 33"/>
              <a:gd name="T70" fmla="*/ 6 w 33"/>
              <a:gd name="T71" fmla="*/ 10 h 33"/>
              <a:gd name="T72" fmla="*/ 29 w 33"/>
              <a:gd name="T7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6" y="33"/>
                </a:moveTo>
                <a:lnTo>
                  <a:pt x="16" y="33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4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0"/>
                </a:lnTo>
                <a:lnTo>
                  <a:pt x="2" y="10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4" y="2"/>
                </a:lnTo>
                <a:lnTo>
                  <a:pt x="24" y="2"/>
                </a:lnTo>
                <a:lnTo>
                  <a:pt x="27" y="6"/>
                </a:lnTo>
                <a:lnTo>
                  <a:pt x="27" y="6"/>
                </a:lnTo>
                <a:lnTo>
                  <a:pt x="31" y="10"/>
                </a:lnTo>
                <a:lnTo>
                  <a:pt x="31" y="10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4" y="18"/>
                </a:lnTo>
                <a:lnTo>
                  <a:pt x="4" y="18"/>
                </a:lnTo>
                <a:lnTo>
                  <a:pt x="6" y="24"/>
                </a:lnTo>
                <a:lnTo>
                  <a:pt x="6" y="24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8" y="31"/>
                </a:lnTo>
                <a:lnTo>
                  <a:pt x="18" y="31"/>
                </a:lnTo>
                <a:lnTo>
                  <a:pt x="20" y="29"/>
                </a:lnTo>
                <a:lnTo>
                  <a:pt x="20" y="29"/>
                </a:lnTo>
                <a:lnTo>
                  <a:pt x="24" y="29"/>
                </a:lnTo>
                <a:lnTo>
                  <a:pt x="24" y="29"/>
                </a:lnTo>
                <a:lnTo>
                  <a:pt x="26" y="27"/>
                </a:lnTo>
                <a:lnTo>
                  <a:pt x="26" y="27"/>
                </a:lnTo>
                <a:lnTo>
                  <a:pt x="27" y="25"/>
                </a:lnTo>
                <a:lnTo>
                  <a:pt x="31" y="25"/>
                </a:lnTo>
                <a:lnTo>
                  <a:pt x="31" y="25"/>
                </a:lnTo>
                <a:lnTo>
                  <a:pt x="27" y="29"/>
                </a:lnTo>
                <a:lnTo>
                  <a:pt x="27" y="29"/>
                </a:lnTo>
                <a:lnTo>
                  <a:pt x="26" y="31"/>
                </a:lnTo>
                <a:lnTo>
                  <a:pt x="26" y="31"/>
                </a:lnTo>
                <a:lnTo>
                  <a:pt x="22" y="33"/>
                </a:lnTo>
                <a:lnTo>
                  <a:pt x="22" y="33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9" y="16"/>
                </a:moveTo>
                <a:lnTo>
                  <a:pt x="29" y="16"/>
                </a:lnTo>
                <a:lnTo>
                  <a:pt x="27" y="10"/>
                </a:lnTo>
                <a:lnTo>
                  <a:pt x="27" y="10"/>
                </a:lnTo>
                <a:lnTo>
                  <a:pt x="26" y="6"/>
                </a:lnTo>
                <a:lnTo>
                  <a:pt x="26" y="6"/>
                </a:lnTo>
                <a:lnTo>
                  <a:pt x="22" y="4"/>
                </a:lnTo>
                <a:lnTo>
                  <a:pt x="22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6"/>
                </a:lnTo>
                <a:lnTo>
                  <a:pt x="29" y="16"/>
                </a:lnTo>
                <a:lnTo>
                  <a:pt x="29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51"/>
          <p:cNvSpPr>
            <a:spLocks/>
          </p:cNvSpPr>
          <p:nvPr/>
        </p:nvSpPr>
        <p:spPr bwMode="auto">
          <a:xfrm>
            <a:off x="5296284" y="4565982"/>
            <a:ext cx="39688" cy="52387"/>
          </a:xfrm>
          <a:custGeom>
            <a:avLst/>
            <a:gdLst>
              <a:gd name="T0" fmla="*/ 13 w 25"/>
              <a:gd name="T1" fmla="*/ 33 h 33"/>
              <a:gd name="T2" fmla="*/ 5 w 25"/>
              <a:gd name="T3" fmla="*/ 33 h 33"/>
              <a:gd name="T4" fmla="*/ 2 w 25"/>
              <a:gd name="T5" fmla="*/ 25 h 33"/>
              <a:gd name="T6" fmla="*/ 7 w 25"/>
              <a:gd name="T7" fmla="*/ 29 h 33"/>
              <a:gd name="T8" fmla="*/ 13 w 25"/>
              <a:gd name="T9" fmla="*/ 31 h 33"/>
              <a:gd name="T10" fmla="*/ 19 w 25"/>
              <a:gd name="T11" fmla="*/ 29 h 33"/>
              <a:gd name="T12" fmla="*/ 21 w 25"/>
              <a:gd name="T13" fmla="*/ 27 h 33"/>
              <a:gd name="T14" fmla="*/ 21 w 25"/>
              <a:gd name="T15" fmla="*/ 24 h 33"/>
              <a:gd name="T16" fmla="*/ 21 w 25"/>
              <a:gd name="T17" fmla="*/ 22 h 33"/>
              <a:gd name="T18" fmla="*/ 19 w 25"/>
              <a:gd name="T19" fmla="*/ 20 h 33"/>
              <a:gd name="T20" fmla="*/ 15 w 25"/>
              <a:gd name="T21" fmla="*/ 20 h 33"/>
              <a:gd name="T22" fmla="*/ 11 w 25"/>
              <a:gd name="T23" fmla="*/ 18 h 33"/>
              <a:gd name="T24" fmla="*/ 7 w 25"/>
              <a:gd name="T25" fmla="*/ 18 h 33"/>
              <a:gd name="T26" fmla="*/ 3 w 25"/>
              <a:gd name="T27" fmla="*/ 16 h 33"/>
              <a:gd name="T28" fmla="*/ 2 w 25"/>
              <a:gd name="T29" fmla="*/ 14 h 33"/>
              <a:gd name="T30" fmla="*/ 0 w 25"/>
              <a:gd name="T31" fmla="*/ 10 h 33"/>
              <a:gd name="T32" fmla="*/ 2 w 25"/>
              <a:gd name="T33" fmla="*/ 6 h 33"/>
              <a:gd name="T34" fmla="*/ 3 w 25"/>
              <a:gd name="T35" fmla="*/ 2 h 33"/>
              <a:gd name="T36" fmla="*/ 7 w 25"/>
              <a:gd name="T37" fmla="*/ 0 h 33"/>
              <a:gd name="T38" fmla="*/ 13 w 25"/>
              <a:gd name="T39" fmla="*/ 0 h 33"/>
              <a:gd name="T40" fmla="*/ 19 w 25"/>
              <a:gd name="T41" fmla="*/ 2 h 33"/>
              <a:gd name="T42" fmla="*/ 23 w 25"/>
              <a:gd name="T43" fmla="*/ 8 h 33"/>
              <a:gd name="T44" fmla="*/ 17 w 25"/>
              <a:gd name="T45" fmla="*/ 4 h 33"/>
              <a:gd name="T46" fmla="*/ 13 w 25"/>
              <a:gd name="T47" fmla="*/ 4 h 33"/>
              <a:gd name="T48" fmla="*/ 9 w 25"/>
              <a:gd name="T49" fmla="*/ 4 h 33"/>
              <a:gd name="T50" fmla="*/ 7 w 25"/>
              <a:gd name="T51" fmla="*/ 4 h 33"/>
              <a:gd name="T52" fmla="*/ 5 w 25"/>
              <a:gd name="T53" fmla="*/ 6 h 33"/>
              <a:gd name="T54" fmla="*/ 5 w 25"/>
              <a:gd name="T55" fmla="*/ 10 h 33"/>
              <a:gd name="T56" fmla="*/ 5 w 25"/>
              <a:gd name="T57" fmla="*/ 12 h 33"/>
              <a:gd name="T58" fmla="*/ 7 w 25"/>
              <a:gd name="T59" fmla="*/ 14 h 33"/>
              <a:gd name="T60" fmla="*/ 9 w 25"/>
              <a:gd name="T61" fmla="*/ 14 h 33"/>
              <a:gd name="T62" fmla="*/ 13 w 25"/>
              <a:gd name="T63" fmla="*/ 16 h 33"/>
              <a:gd name="T64" fmla="*/ 19 w 25"/>
              <a:gd name="T65" fmla="*/ 16 h 33"/>
              <a:gd name="T66" fmla="*/ 23 w 25"/>
              <a:gd name="T67" fmla="*/ 18 h 33"/>
              <a:gd name="T68" fmla="*/ 25 w 25"/>
              <a:gd name="T69" fmla="*/ 20 h 33"/>
              <a:gd name="T70" fmla="*/ 25 w 25"/>
              <a:gd name="T71" fmla="*/ 24 h 33"/>
              <a:gd name="T72" fmla="*/ 25 w 25"/>
              <a:gd name="T73" fmla="*/ 27 h 33"/>
              <a:gd name="T74" fmla="*/ 21 w 25"/>
              <a:gd name="T75" fmla="*/ 31 h 33"/>
              <a:gd name="T76" fmla="*/ 13 w 25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3">
                <a:moveTo>
                  <a:pt x="13" y="33"/>
                </a:moveTo>
                <a:lnTo>
                  <a:pt x="13" y="33"/>
                </a:lnTo>
                <a:lnTo>
                  <a:pt x="5" y="33"/>
                </a:lnTo>
                <a:lnTo>
                  <a:pt x="5" y="33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7" y="29"/>
                </a:lnTo>
                <a:lnTo>
                  <a:pt x="7" y="29"/>
                </a:lnTo>
                <a:lnTo>
                  <a:pt x="13" y="31"/>
                </a:lnTo>
                <a:lnTo>
                  <a:pt x="13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1" y="24"/>
                </a:lnTo>
                <a:lnTo>
                  <a:pt x="21" y="24"/>
                </a:lnTo>
                <a:lnTo>
                  <a:pt x="21" y="22"/>
                </a:lnTo>
                <a:lnTo>
                  <a:pt x="21" y="22"/>
                </a:lnTo>
                <a:lnTo>
                  <a:pt x="19" y="20"/>
                </a:lnTo>
                <a:lnTo>
                  <a:pt x="19" y="20"/>
                </a:lnTo>
                <a:lnTo>
                  <a:pt x="15" y="20"/>
                </a:lnTo>
                <a:lnTo>
                  <a:pt x="15" y="20"/>
                </a:lnTo>
                <a:lnTo>
                  <a:pt x="11" y="18"/>
                </a:lnTo>
                <a:lnTo>
                  <a:pt x="11" y="18"/>
                </a:lnTo>
                <a:lnTo>
                  <a:pt x="7" y="18"/>
                </a:lnTo>
                <a:lnTo>
                  <a:pt x="7" y="18"/>
                </a:lnTo>
                <a:lnTo>
                  <a:pt x="3" y="16"/>
                </a:lnTo>
                <a:lnTo>
                  <a:pt x="3" y="16"/>
                </a:lnTo>
                <a:lnTo>
                  <a:pt x="2" y="14"/>
                </a:lnTo>
                <a:lnTo>
                  <a:pt x="2" y="14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2" y="6"/>
                </a:lnTo>
                <a:lnTo>
                  <a:pt x="3" y="2"/>
                </a:lnTo>
                <a:lnTo>
                  <a:pt x="3" y="2"/>
                </a:lnTo>
                <a:lnTo>
                  <a:pt x="7" y="0"/>
                </a:lnTo>
                <a:lnTo>
                  <a:pt x="7" y="0"/>
                </a:lnTo>
                <a:lnTo>
                  <a:pt x="13" y="0"/>
                </a:lnTo>
                <a:lnTo>
                  <a:pt x="13" y="0"/>
                </a:lnTo>
                <a:lnTo>
                  <a:pt x="19" y="2"/>
                </a:lnTo>
                <a:lnTo>
                  <a:pt x="19" y="2"/>
                </a:lnTo>
                <a:lnTo>
                  <a:pt x="25" y="4"/>
                </a:lnTo>
                <a:lnTo>
                  <a:pt x="23" y="8"/>
                </a:lnTo>
                <a:lnTo>
                  <a:pt x="23" y="8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5" y="6"/>
                </a:lnTo>
                <a:lnTo>
                  <a:pt x="5" y="6"/>
                </a:lnTo>
                <a:lnTo>
                  <a:pt x="5" y="10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4"/>
                </a:lnTo>
                <a:lnTo>
                  <a:pt x="7" y="14"/>
                </a:lnTo>
                <a:lnTo>
                  <a:pt x="9" y="14"/>
                </a:lnTo>
                <a:lnTo>
                  <a:pt x="9" y="14"/>
                </a:lnTo>
                <a:lnTo>
                  <a:pt x="13" y="16"/>
                </a:lnTo>
                <a:lnTo>
                  <a:pt x="13" y="16"/>
                </a:lnTo>
                <a:lnTo>
                  <a:pt x="19" y="16"/>
                </a:lnTo>
                <a:lnTo>
                  <a:pt x="19" y="16"/>
                </a:lnTo>
                <a:lnTo>
                  <a:pt x="23" y="18"/>
                </a:lnTo>
                <a:lnTo>
                  <a:pt x="23" y="18"/>
                </a:lnTo>
                <a:lnTo>
                  <a:pt x="25" y="20"/>
                </a:lnTo>
                <a:lnTo>
                  <a:pt x="25" y="20"/>
                </a:lnTo>
                <a:lnTo>
                  <a:pt x="25" y="24"/>
                </a:lnTo>
                <a:lnTo>
                  <a:pt x="25" y="24"/>
                </a:lnTo>
                <a:lnTo>
                  <a:pt x="25" y="27"/>
                </a:lnTo>
                <a:lnTo>
                  <a:pt x="21" y="31"/>
                </a:lnTo>
                <a:lnTo>
                  <a:pt x="21" y="31"/>
                </a:lnTo>
                <a:lnTo>
                  <a:pt x="17" y="33"/>
                </a:lnTo>
                <a:lnTo>
                  <a:pt x="13" y="33"/>
                </a:ln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52"/>
          <p:cNvSpPr>
            <a:spLocks noEditPoints="1"/>
          </p:cNvSpPr>
          <p:nvPr/>
        </p:nvSpPr>
        <p:spPr bwMode="auto">
          <a:xfrm>
            <a:off x="5347084" y="4548519"/>
            <a:ext cx="6350" cy="69850"/>
          </a:xfrm>
          <a:custGeom>
            <a:avLst/>
            <a:gdLst>
              <a:gd name="T0" fmla="*/ 0 w 4"/>
              <a:gd name="T1" fmla="*/ 44 h 44"/>
              <a:gd name="T2" fmla="*/ 0 w 4"/>
              <a:gd name="T3" fmla="*/ 11 h 44"/>
              <a:gd name="T4" fmla="*/ 4 w 4"/>
              <a:gd name="T5" fmla="*/ 11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6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6 h 44"/>
              <a:gd name="T20" fmla="*/ 0 w 4"/>
              <a:gd name="T21" fmla="*/ 6 h 44"/>
              <a:gd name="T22" fmla="*/ 0 w 4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1"/>
                </a:lnTo>
                <a:lnTo>
                  <a:pt x="4" y="11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53"/>
          <p:cNvSpPr>
            <a:spLocks/>
          </p:cNvSpPr>
          <p:nvPr/>
        </p:nvSpPr>
        <p:spPr bwMode="auto">
          <a:xfrm>
            <a:off x="5362959" y="4551694"/>
            <a:ext cx="30163" cy="66675"/>
          </a:xfrm>
          <a:custGeom>
            <a:avLst/>
            <a:gdLst>
              <a:gd name="T0" fmla="*/ 19 w 19"/>
              <a:gd name="T1" fmla="*/ 40 h 42"/>
              <a:gd name="T2" fmla="*/ 19 w 19"/>
              <a:gd name="T3" fmla="*/ 40 h 42"/>
              <a:gd name="T4" fmla="*/ 17 w 19"/>
              <a:gd name="T5" fmla="*/ 40 h 42"/>
              <a:gd name="T6" fmla="*/ 17 w 19"/>
              <a:gd name="T7" fmla="*/ 40 h 42"/>
              <a:gd name="T8" fmla="*/ 16 w 19"/>
              <a:gd name="T9" fmla="*/ 42 h 42"/>
              <a:gd name="T10" fmla="*/ 16 w 19"/>
              <a:gd name="T11" fmla="*/ 42 h 42"/>
              <a:gd name="T12" fmla="*/ 14 w 19"/>
              <a:gd name="T13" fmla="*/ 42 h 42"/>
              <a:gd name="T14" fmla="*/ 14 w 19"/>
              <a:gd name="T15" fmla="*/ 42 h 42"/>
              <a:gd name="T16" fmla="*/ 12 w 19"/>
              <a:gd name="T17" fmla="*/ 42 h 42"/>
              <a:gd name="T18" fmla="*/ 12 w 19"/>
              <a:gd name="T19" fmla="*/ 42 h 42"/>
              <a:gd name="T20" fmla="*/ 10 w 19"/>
              <a:gd name="T21" fmla="*/ 42 h 42"/>
              <a:gd name="T22" fmla="*/ 10 w 19"/>
              <a:gd name="T23" fmla="*/ 42 h 42"/>
              <a:gd name="T24" fmla="*/ 8 w 19"/>
              <a:gd name="T25" fmla="*/ 40 h 42"/>
              <a:gd name="T26" fmla="*/ 8 w 19"/>
              <a:gd name="T27" fmla="*/ 40 h 42"/>
              <a:gd name="T28" fmla="*/ 6 w 19"/>
              <a:gd name="T29" fmla="*/ 38 h 42"/>
              <a:gd name="T30" fmla="*/ 6 w 19"/>
              <a:gd name="T31" fmla="*/ 38 h 42"/>
              <a:gd name="T32" fmla="*/ 6 w 19"/>
              <a:gd name="T33" fmla="*/ 36 h 42"/>
              <a:gd name="T34" fmla="*/ 6 w 19"/>
              <a:gd name="T35" fmla="*/ 13 h 42"/>
              <a:gd name="T36" fmla="*/ 0 w 19"/>
              <a:gd name="T37" fmla="*/ 13 h 42"/>
              <a:gd name="T38" fmla="*/ 0 w 19"/>
              <a:gd name="T39" fmla="*/ 9 h 42"/>
              <a:gd name="T40" fmla="*/ 6 w 19"/>
              <a:gd name="T41" fmla="*/ 9 h 42"/>
              <a:gd name="T42" fmla="*/ 6 w 19"/>
              <a:gd name="T43" fmla="*/ 0 h 42"/>
              <a:gd name="T44" fmla="*/ 10 w 19"/>
              <a:gd name="T45" fmla="*/ 0 h 42"/>
              <a:gd name="T46" fmla="*/ 10 w 19"/>
              <a:gd name="T47" fmla="*/ 9 h 42"/>
              <a:gd name="T48" fmla="*/ 17 w 19"/>
              <a:gd name="T49" fmla="*/ 9 h 42"/>
              <a:gd name="T50" fmla="*/ 17 w 19"/>
              <a:gd name="T51" fmla="*/ 13 h 42"/>
              <a:gd name="T52" fmla="*/ 10 w 19"/>
              <a:gd name="T53" fmla="*/ 13 h 42"/>
              <a:gd name="T54" fmla="*/ 10 w 19"/>
              <a:gd name="T55" fmla="*/ 34 h 42"/>
              <a:gd name="T56" fmla="*/ 10 w 19"/>
              <a:gd name="T57" fmla="*/ 34 h 42"/>
              <a:gd name="T58" fmla="*/ 10 w 19"/>
              <a:gd name="T59" fmla="*/ 38 h 42"/>
              <a:gd name="T60" fmla="*/ 10 w 19"/>
              <a:gd name="T61" fmla="*/ 38 h 42"/>
              <a:gd name="T62" fmla="*/ 14 w 19"/>
              <a:gd name="T63" fmla="*/ 38 h 42"/>
              <a:gd name="T64" fmla="*/ 14 w 19"/>
              <a:gd name="T65" fmla="*/ 38 h 42"/>
              <a:gd name="T66" fmla="*/ 16 w 19"/>
              <a:gd name="T67" fmla="*/ 38 h 42"/>
              <a:gd name="T68" fmla="*/ 16 w 19"/>
              <a:gd name="T69" fmla="*/ 38 h 42"/>
              <a:gd name="T70" fmla="*/ 17 w 19"/>
              <a:gd name="T71" fmla="*/ 36 h 42"/>
              <a:gd name="T72" fmla="*/ 19 w 19"/>
              <a:gd name="T73" fmla="*/ 40 h 42"/>
              <a:gd name="T74" fmla="*/ 19 w 19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2">
                <a:moveTo>
                  <a:pt x="19" y="40"/>
                </a:moveTo>
                <a:lnTo>
                  <a:pt x="19" y="40"/>
                </a:lnTo>
                <a:lnTo>
                  <a:pt x="17" y="40"/>
                </a:lnTo>
                <a:lnTo>
                  <a:pt x="17" y="40"/>
                </a:lnTo>
                <a:lnTo>
                  <a:pt x="16" y="42"/>
                </a:lnTo>
                <a:lnTo>
                  <a:pt x="16" y="42"/>
                </a:lnTo>
                <a:lnTo>
                  <a:pt x="14" y="42"/>
                </a:lnTo>
                <a:lnTo>
                  <a:pt x="14" y="42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8" y="40"/>
                </a:lnTo>
                <a:lnTo>
                  <a:pt x="8" y="40"/>
                </a:lnTo>
                <a:lnTo>
                  <a:pt x="6" y="38"/>
                </a:lnTo>
                <a:lnTo>
                  <a:pt x="6" y="38"/>
                </a:lnTo>
                <a:lnTo>
                  <a:pt x="6" y="36"/>
                </a:lnTo>
                <a:lnTo>
                  <a:pt x="6" y="13"/>
                </a:lnTo>
                <a:lnTo>
                  <a:pt x="0" y="13"/>
                </a:lnTo>
                <a:lnTo>
                  <a:pt x="0" y="9"/>
                </a:lnTo>
                <a:lnTo>
                  <a:pt x="6" y="9"/>
                </a:lnTo>
                <a:lnTo>
                  <a:pt x="6" y="0"/>
                </a:lnTo>
                <a:lnTo>
                  <a:pt x="10" y="0"/>
                </a:lnTo>
                <a:lnTo>
                  <a:pt x="10" y="9"/>
                </a:lnTo>
                <a:lnTo>
                  <a:pt x="17" y="9"/>
                </a:lnTo>
                <a:lnTo>
                  <a:pt x="17" y="13"/>
                </a:lnTo>
                <a:lnTo>
                  <a:pt x="10" y="13"/>
                </a:lnTo>
                <a:lnTo>
                  <a:pt x="10" y="34"/>
                </a:lnTo>
                <a:lnTo>
                  <a:pt x="10" y="34"/>
                </a:lnTo>
                <a:lnTo>
                  <a:pt x="10" y="38"/>
                </a:lnTo>
                <a:lnTo>
                  <a:pt x="10" y="38"/>
                </a:lnTo>
                <a:lnTo>
                  <a:pt x="14" y="38"/>
                </a:lnTo>
                <a:lnTo>
                  <a:pt x="14" y="38"/>
                </a:lnTo>
                <a:lnTo>
                  <a:pt x="16" y="38"/>
                </a:lnTo>
                <a:lnTo>
                  <a:pt x="16" y="38"/>
                </a:lnTo>
                <a:lnTo>
                  <a:pt x="17" y="36"/>
                </a:lnTo>
                <a:lnTo>
                  <a:pt x="19" y="40"/>
                </a:lnTo>
                <a:lnTo>
                  <a:pt x="19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54"/>
          <p:cNvSpPr>
            <a:spLocks noEditPoints="1"/>
          </p:cNvSpPr>
          <p:nvPr/>
        </p:nvSpPr>
        <p:spPr bwMode="auto">
          <a:xfrm>
            <a:off x="4658109" y="4683457"/>
            <a:ext cx="46038" cy="52387"/>
          </a:xfrm>
          <a:custGeom>
            <a:avLst/>
            <a:gdLst>
              <a:gd name="T0" fmla="*/ 12 w 29"/>
              <a:gd name="T1" fmla="*/ 33 h 33"/>
              <a:gd name="T2" fmla="*/ 6 w 29"/>
              <a:gd name="T3" fmla="*/ 33 h 33"/>
              <a:gd name="T4" fmla="*/ 4 w 29"/>
              <a:gd name="T5" fmla="*/ 29 h 33"/>
              <a:gd name="T6" fmla="*/ 0 w 29"/>
              <a:gd name="T7" fmla="*/ 27 h 33"/>
              <a:gd name="T8" fmla="*/ 0 w 29"/>
              <a:gd name="T9" fmla="*/ 23 h 33"/>
              <a:gd name="T10" fmla="*/ 2 w 29"/>
              <a:gd name="T11" fmla="*/ 19 h 33"/>
              <a:gd name="T12" fmla="*/ 4 w 29"/>
              <a:gd name="T13" fmla="*/ 15 h 33"/>
              <a:gd name="T14" fmla="*/ 8 w 29"/>
              <a:gd name="T15" fmla="*/ 13 h 33"/>
              <a:gd name="T16" fmla="*/ 13 w 29"/>
              <a:gd name="T17" fmla="*/ 13 h 33"/>
              <a:gd name="T18" fmla="*/ 19 w 29"/>
              <a:gd name="T19" fmla="*/ 13 h 33"/>
              <a:gd name="T20" fmla="*/ 23 w 29"/>
              <a:gd name="T21" fmla="*/ 11 h 33"/>
              <a:gd name="T22" fmla="*/ 23 w 29"/>
              <a:gd name="T23" fmla="*/ 7 h 33"/>
              <a:gd name="T24" fmla="*/ 21 w 29"/>
              <a:gd name="T25" fmla="*/ 6 h 33"/>
              <a:gd name="T26" fmla="*/ 13 w 29"/>
              <a:gd name="T27" fmla="*/ 2 h 33"/>
              <a:gd name="T28" fmla="*/ 10 w 29"/>
              <a:gd name="T29" fmla="*/ 4 h 33"/>
              <a:gd name="T30" fmla="*/ 4 w 29"/>
              <a:gd name="T31" fmla="*/ 6 h 33"/>
              <a:gd name="T32" fmla="*/ 2 w 29"/>
              <a:gd name="T33" fmla="*/ 4 h 33"/>
              <a:gd name="T34" fmla="*/ 13 w 29"/>
              <a:gd name="T35" fmla="*/ 0 h 33"/>
              <a:gd name="T36" fmla="*/ 19 w 29"/>
              <a:gd name="T37" fmla="*/ 0 h 33"/>
              <a:gd name="T38" fmla="*/ 23 w 29"/>
              <a:gd name="T39" fmla="*/ 2 h 33"/>
              <a:gd name="T40" fmla="*/ 27 w 29"/>
              <a:gd name="T41" fmla="*/ 11 h 33"/>
              <a:gd name="T42" fmla="*/ 27 w 29"/>
              <a:gd name="T43" fmla="*/ 27 h 33"/>
              <a:gd name="T44" fmla="*/ 29 w 29"/>
              <a:gd name="T45" fmla="*/ 33 h 33"/>
              <a:gd name="T46" fmla="*/ 27 w 29"/>
              <a:gd name="T47" fmla="*/ 33 h 33"/>
              <a:gd name="T48" fmla="*/ 25 w 29"/>
              <a:gd name="T49" fmla="*/ 31 h 33"/>
              <a:gd name="T50" fmla="*/ 23 w 29"/>
              <a:gd name="T51" fmla="*/ 29 h 33"/>
              <a:gd name="T52" fmla="*/ 23 w 29"/>
              <a:gd name="T53" fmla="*/ 27 h 33"/>
              <a:gd name="T54" fmla="*/ 17 w 29"/>
              <a:gd name="T55" fmla="*/ 31 h 33"/>
              <a:gd name="T56" fmla="*/ 12 w 29"/>
              <a:gd name="T57" fmla="*/ 33 h 33"/>
              <a:gd name="T58" fmla="*/ 12 w 29"/>
              <a:gd name="T59" fmla="*/ 29 h 33"/>
              <a:gd name="T60" fmla="*/ 17 w 29"/>
              <a:gd name="T61" fmla="*/ 29 h 33"/>
              <a:gd name="T62" fmla="*/ 21 w 29"/>
              <a:gd name="T63" fmla="*/ 25 h 33"/>
              <a:gd name="T64" fmla="*/ 23 w 29"/>
              <a:gd name="T65" fmla="*/ 23 h 33"/>
              <a:gd name="T66" fmla="*/ 23 w 29"/>
              <a:gd name="T67" fmla="*/ 17 h 33"/>
              <a:gd name="T68" fmla="*/ 19 w 29"/>
              <a:gd name="T69" fmla="*/ 15 h 33"/>
              <a:gd name="T70" fmla="*/ 13 w 29"/>
              <a:gd name="T71" fmla="*/ 15 h 33"/>
              <a:gd name="T72" fmla="*/ 8 w 29"/>
              <a:gd name="T73" fmla="*/ 17 h 33"/>
              <a:gd name="T74" fmla="*/ 4 w 29"/>
              <a:gd name="T75" fmla="*/ 19 h 33"/>
              <a:gd name="T76" fmla="*/ 4 w 29"/>
              <a:gd name="T77" fmla="*/ 23 h 33"/>
              <a:gd name="T78" fmla="*/ 4 w 29"/>
              <a:gd name="T79" fmla="*/ 25 h 33"/>
              <a:gd name="T80" fmla="*/ 6 w 29"/>
              <a:gd name="T81" fmla="*/ 27 h 33"/>
              <a:gd name="T82" fmla="*/ 10 w 29"/>
              <a:gd name="T83" fmla="*/ 29 h 33"/>
              <a:gd name="T84" fmla="*/ 12 w 29"/>
              <a:gd name="T8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3"/>
                </a:lnTo>
                <a:lnTo>
                  <a:pt x="6" y="33"/>
                </a:lnTo>
                <a:lnTo>
                  <a:pt x="4" y="29"/>
                </a:lnTo>
                <a:lnTo>
                  <a:pt x="4" y="29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4" y="15"/>
                </a:lnTo>
                <a:lnTo>
                  <a:pt x="4" y="15"/>
                </a:lnTo>
                <a:lnTo>
                  <a:pt x="8" y="13"/>
                </a:lnTo>
                <a:lnTo>
                  <a:pt x="8" y="13"/>
                </a:lnTo>
                <a:lnTo>
                  <a:pt x="13" y="13"/>
                </a:lnTo>
                <a:lnTo>
                  <a:pt x="13" y="13"/>
                </a:lnTo>
                <a:lnTo>
                  <a:pt x="19" y="13"/>
                </a:lnTo>
                <a:lnTo>
                  <a:pt x="19" y="13"/>
                </a:lnTo>
                <a:lnTo>
                  <a:pt x="23" y="15"/>
                </a:lnTo>
                <a:lnTo>
                  <a:pt x="23" y="11"/>
                </a:lnTo>
                <a:lnTo>
                  <a:pt x="23" y="11"/>
                </a:lnTo>
                <a:lnTo>
                  <a:pt x="23" y="7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3" y="2"/>
                </a:lnTo>
                <a:lnTo>
                  <a:pt x="13" y="2"/>
                </a:lnTo>
                <a:lnTo>
                  <a:pt x="10" y="4"/>
                </a:lnTo>
                <a:lnTo>
                  <a:pt x="10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11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7" y="31"/>
                </a:lnTo>
                <a:lnTo>
                  <a:pt x="17" y="31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17" y="29"/>
                </a:lnTo>
                <a:lnTo>
                  <a:pt x="17" y="29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19" y="15"/>
                </a:lnTo>
                <a:lnTo>
                  <a:pt x="19" y="15"/>
                </a:lnTo>
                <a:lnTo>
                  <a:pt x="13" y="15"/>
                </a:lnTo>
                <a:lnTo>
                  <a:pt x="13" y="15"/>
                </a:lnTo>
                <a:lnTo>
                  <a:pt x="8" y="17"/>
                </a:lnTo>
                <a:lnTo>
                  <a:pt x="8" y="17"/>
                </a:lnTo>
                <a:lnTo>
                  <a:pt x="4" y="19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7"/>
                </a:lnTo>
                <a:lnTo>
                  <a:pt x="6" y="27"/>
                </a:lnTo>
                <a:lnTo>
                  <a:pt x="10" y="29"/>
                </a:lnTo>
                <a:lnTo>
                  <a:pt x="10" y="29"/>
                </a:lnTo>
                <a:lnTo>
                  <a:pt x="12" y="29"/>
                </a:lnTo>
                <a:lnTo>
                  <a:pt x="1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55"/>
          <p:cNvSpPr>
            <a:spLocks/>
          </p:cNvSpPr>
          <p:nvPr/>
        </p:nvSpPr>
        <p:spPr bwMode="auto">
          <a:xfrm>
            <a:off x="4716846" y="4683457"/>
            <a:ext cx="76200" cy="52387"/>
          </a:xfrm>
          <a:custGeom>
            <a:avLst/>
            <a:gdLst>
              <a:gd name="T0" fmla="*/ 48 w 48"/>
              <a:gd name="T1" fmla="*/ 33 h 33"/>
              <a:gd name="T2" fmla="*/ 44 w 48"/>
              <a:gd name="T3" fmla="*/ 33 h 33"/>
              <a:gd name="T4" fmla="*/ 44 w 48"/>
              <a:gd name="T5" fmla="*/ 13 h 33"/>
              <a:gd name="T6" fmla="*/ 44 w 48"/>
              <a:gd name="T7" fmla="*/ 13 h 33"/>
              <a:gd name="T8" fmla="*/ 42 w 48"/>
              <a:gd name="T9" fmla="*/ 9 h 33"/>
              <a:gd name="T10" fmla="*/ 42 w 48"/>
              <a:gd name="T11" fmla="*/ 6 h 33"/>
              <a:gd name="T12" fmla="*/ 42 w 48"/>
              <a:gd name="T13" fmla="*/ 6 h 33"/>
              <a:gd name="T14" fmla="*/ 38 w 48"/>
              <a:gd name="T15" fmla="*/ 4 h 33"/>
              <a:gd name="T16" fmla="*/ 36 w 48"/>
              <a:gd name="T17" fmla="*/ 4 h 33"/>
              <a:gd name="T18" fmla="*/ 36 w 48"/>
              <a:gd name="T19" fmla="*/ 4 h 33"/>
              <a:gd name="T20" fmla="*/ 32 w 48"/>
              <a:gd name="T21" fmla="*/ 4 h 33"/>
              <a:gd name="T22" fmla="*/ 32 w 48"/>
              <a:gd name="T23" fmla="*/ 4 h 33"/>
              <a:gd name="T24" fmla="*/ 29 w 48"/>
              <a:gd name="T25" fmla="*/ 6 h 33"/>
              <a:gd name="T26" fmla="*/ 29 w 48"/>
              <a:gd name="T27" fmla="*/ 6 h 33"/>
              <a:gd name="T28" fmla="*/ 27 w 48"/>
              <a:gd name="T29" fmla="*/ 7 h 33"/>
              <a:gd name="T30" fmla="*/ 27 w 48"/>
              <a:gd name="T31" fmla="*/ 7 h 33"/>
              <a:gd name="T32" fmla="*/ 25 w 48"/>
              <a:gd name="T33" fmla="*/ 11 h 33"/>
              <a:gd name="T34" fmla="*/ 25 w 48"/>
              <a:gd name="T35" fmla="*/ 33 h 33"/>
              <a:gd name="T36" fmla="*/ 21 w 48"/>
              <a:gd name="T37" fmla="*/ 33 h 33"/>
              <a:gd name="T38" fmla="*/ 21 w 48"/>
              <a:gd name="T39" fmla="*/ 13 h 33"/>
              <a:gd name="T40" fmla="*/ 21 w 48"/>
              <a:gd name="T41" fmla="*/ 13 h 33"/>
              <a:gd name="T42" fmla="*/ 21 w 48"/>
              <a:gd name="T43" fmla="*/ 9 h 33"/>
              <a:gd name="T44" fmla="*/ 19 w 48"/>
              <a:gd name="T45" fmla="*/ 6 h 33"/>
              <a:gd name="T46" fmla="*/ 19 w 48"/>
              <a:gd name="T47" fmla="*/ 6 h 33"/>
              <a:gd name="T48" fmla="*/ 17 w 48"/>
              <a:gd name="T49" fmla="*/ 4 h 33"/>
              <a:gd name="T50" fmla="*/ 13 w 48"/>
              <a:gd name="T51" fmla="*/ 4 h 33"/>
              <a:gd name="T52" fmla="*/ 13 w 48"/>
              <a:gd name="T53" fmla="*/ 4 h 33"/>
              <a:gd name="T54" fmla="*/ 11 w 48"/>
              <a:gd name="T55" fmla="*/ 4 h 33"/>
              <a:gd name="T56" fmla="*/ 7 w 48"/>
              <a:gd name="T57" fmla="*/ 6 h 33"/>
              <a:gd name="T58" fmla="*/ 7 w 48"/>
              <a:gd name="T59" fmla="*/ 6 h 33"/>
              <a:gd name="T60" fmla="*/ 3 w 48"/>
              <a:gd name="T61" fmla="*/ 11 h 33"/>
              <a:gd name="T62" fmla="*/ 3 w 48"/>
              <a:gd name="T63" fmla="*/ 33 h 33"/>
              <a:gd name="T64" fmla="*/ 0 w 48"/>
              <a:gd name="T65" fmla="*/ 33 h 33"/>
              <a:gd name="T66" fmla="*/ 0 w 48"/>
              <a:gd name="T67" fmla="*/ 0 h 33"/>
              <a:gd name="T68" fmla="*/ 3 w 48"/>
              <a:gd name="T69" fmla="*/ 0 h 33"/>
              <a:gd name="T70" fmla="*/ 3 w 48"/>
              <a:gd name="T71" fmla="*/ 7 h 33"/>
              <a:gd name="T72" fmla="*/ 3 w 48"/>
              <a:gd name="T73" fmla="*/ 7 h 33"/>
              <a:gd name="T74" fmla="*/ 9 w 48"/>
              <a:gd name="T75" fmla="*/ 2 h 33"/>
              <a:gd name="T76" fmla="*/ 9 w 48"/>
              <a:gd name="T77" fmla="*/ 2 h 33"/>
              <a:gd name="T78" fmla="*/ 15 w 48"/>
              <a:gd name="T79" fmla="*/ 0 h 33"/>
              <a:gd name="T80" fmla="*/ 15 w 48"/>
              <a:gd name="T81" fmla="*/ 0 h 33"/>
              <a:gd name="T82" fmla="*/ 19 w 48"/>
              <a:gd name="T83" fmla="*/ 0 h 33"/>
              <a:gd name="T84" fmla="*/ 23 w 48"/>
              <a:gd name="T85" fmla="*/ 2 h 33"/>
              <a:gd name="T86" fmla="*/ 23 w 48"/>
              <a:gd name="T87" fmla="*/ 2 h 33"/>
              <a:gd name="T88" fmla="*/ 25 w 48"/>
              <a:gd name="T89" fmla="*/ 4 h 33"/>
              <a:gd name="T90" fmla="*/ 25 w 48"/>
              <a:gd name="T91" fmla="*/ 7 h 33"/>
              <a:gd name="T92" fmla="*/ 25 w 48"/>
              <a:gd name="T93" fmla="*/ 7 h 33"/>
              <a:gd name="T94" fmla="*/ 31 w 48"/>
              <a:gd name="T95" fmla="*/ 2 h 33"/>
              <a:gd name="T96" fmla="*/ 38 w 48"/>
              <a:gd name="T97" fmla="*/ 0 h 33"/>
              <a:gd name="T98" fmla="*/ 38 w 48"/>
              <a:gd name="T99" fmla="*/ 0 h 33"/>
              <a:gd name="T100" fmla="*/ 42 w 48"/>
              <a:gd name="T101" fmla="*/ 0 h 33"/>
              <a:gd name="T102" fmla="*/ 42 w 48"/>
              <a:gd name="T103" fmla="*/ 0 h 33"/>
              <a:gd name="T104" fmla="*/ 46 w 48"/>
              <a:gd name="T105" fmla="*/ 4 h 33"/>
              <a:gd name="T106" fmla="*/ 46 w 48"/>
              <a:gd name="T107" fmla="*/ 4 h 33"/>
              <a:gd name="T108" fmla="*/ 46 w 48"/>
              <a:gd name="T109" fmla="*/ 7 h 33"/>
              <a:gd name="T110" fmla="*/ 46 w 48"/>
              <a:gd name="T111" fmla="*/ 7 h 33"/>
              <a:gd name="T112" fmla="*/ 48 w 48"/>
              <a:gd name="T113" fmla="*/ 13 h 33"/>
              <a:gd name="T114" fmla="*/ 48 w 48"/>
              <a:gd name="T115" fmla="*/ 33 h 33"/>
              <a:gd name="T116" fmla="*/ 48 w 48"/>
              <a:gd name="T1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" h="33">
                <a:moveTo>
                  <a:pt x="48" y="33"/>
                </a:moveTo>
                <a:lnTo>
                  <a:pt x="44" y="33"/>
                </a:lnTo>
                <a:lnTo>
                  <a:pt x="44" y="13"/>
                </a:lnTo>
                <a:lnTo>
                  <a:pt x="44" y="13"/>
                </a:lnTo>
                <a:lnTo>
                  <a:pt x="42" y="9"/>
                </a:lnTo>
                <a:lnTo>
                  <a:pt x="42" y="6"/>
                </a:lnTo>
                <a:lnTo>
                  <a:pt x="42" y="6"/>
                </a:lnTo>
                <a:lnTo>
                  <a:pt x="38" y="4"/>
                </a:lnTo>
                <a:lnTo>
                  <a:pt x="36" y="4"/>
                </a:lnTo>
                <a:lnTo>
                  <a:pt x="36" y="4"/>
                </a:lnTo>
                <a:lnTo>
                  <a:pt x="32" y="4"/>
                </a:lnTo>
                <a:lnTo>
                  <a:pt x="32" y="4"/>
                </a:lnTo>
                <a:lnTo>
                  <a:pt x="29" y="6"/>
                </a:lnTo>
                <a:lnTo>
                  <a:pt x="29" y="6"/>
                </a:lnTo>
                <a:lnTo>
                  <a:pt x="27" y="7"/>
                </a:lnTo>
                <a:lnTo>
                  <a:pt x="27" y="7"/>
                </a:lnTo>
                <a:lnTo>
                  <a:pt x="25" y="11"/>
                </a:lnTo>
                <a:lnTo>
                  <a:pt x="25" y="33"/>
                </a:lnTo>
                <a:lnTo>
                  <a:pt x="21" y="33"/>
                </a:lnTo>
                <a:lnTo>
                  <a:pt x="21" y="13"/>
                </a:lnTo>
                <a:lnTo>
                  <a:pt x="21" y="13"/>
                </a:lnTo>
                <a:lnTo>
                  <a:pt x="21" y="9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7" y="6"/>
                </a:lnTo>
                <a:lnTo>
                  <a:pt x="7" y="6"/>
                </a:lnTo>
                <a:lnTo>
                  <a:pt x="3" y="11"/>
                </a:lnTo>
                <a:lnTo>
                  <a:pt x="3" y="33"/>
                </a:lnTo>
                <a:lnTo>
                  <a:pt x="0" y="33"/>
                </a:lnTo>
                <a:lnTo>
                  <a:pt x="0" y="0"/>
                </a:lnTo>
                <a:lnTo>
                  <a:pt x="3" y="0"/>
                </a:lnTo>
                <a:lnTo>
                  <a:pt x="3" y="7"/>
                </a:lnTo>
                <a:lnTo>
                  <a:pt x="3" y="7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5" y="4"/>
                </a:lnTo>
                <a:lnTo>
                  <a:pt x="25" y="7"/>
                </a:lnTo>
                <a:lnTo>
                  <a:pt x="25" y="7"/>
                </a:lnTo>
                <a:lnTo>
                  <a:pt x="31" y="2"/>
                </a:lnTo>
                <a:lnTo>
                  <a:pt x="38" y="0"/>
                </a:lnTo>
                <a:lnTo>
                  <a:pt x="38" y="0"/>
                </a:lnTo>
                <a:lnTo>
                  <a:pt x="42" y="0"/>
                </a:lnTo>
                <a:lnTo>
                  <a:pt x="42" y="0"/>
                </a:lnTo>
                <a:lnTo>
                  <a:pt x="46" y="4"/>
                </a:lnTo>
                <a:lnTo>
                  <a:pt x="46" y="4"/>
                </a:lnTo>
                <a:lnTo>
                  <a:pt x="46" y="7"/>
                </a:lnTo>
                <a:lnTo>
                  <a:pt x="46" y="7"/>
                </a:lnTo>
                <a:lnTo>
                  <a:pt x="48" y="13"/>
                </a:lnTo>
                <a:lnTo>
                  <a:pt x="48" y="33"/>
                </a:lnTo>
                <a:lnTo>
                  <a:pt x="48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56"/>
          <p:cNvSpPr>
            <a:spLocks noEditPoints="1"/>
          </p:cNvSpPr>
          <p:nvPr/>
        </p:nvSpPr>
        <p:spPr bwMode="auto">
          <a:xfrm>
            <a:off x="4802571" y="4683457"/>
            <a:ext cx="52388" cy="52387"/>
          </a:xfrm>
          <a:custGeom>
            <a:avLst/>
            <a:gdLst>
              <a:gd name="T0" fmla="*/ 17 w 33"/>
              <a:gd name="T1" fmla="*/ 33 h 33"/>
              <a:gd name="T2" fmla="*/ 9 w 33"/>
              <a:gd name="T3" fmla="*/ 31 h 33"/>
              <a:gd name="T4" fmla="*/ 5 w 33"/>
              <a:gd name="T5" fmla="*/ 27 h 33"/>
              <a:gd name="T6" fmla="*/ 2 w 33"/>
              <a:gd name="T7" fmla="*/ 23 h 33"/>
              <a:gd name="T8" fmla="*/ 0 w 33"/>
              <a:gd name="T9" fmla="*/ 15 h 33"/>
              <a:gd name="T10" fmla="*/ 2 w 33"/>
              <a:gd name="T11" fmla="*/ 9 h 33"/>
              <a:gd name="T12" fmla="*/ 4 w 33"/>
              <a:gd name="T13" fmla="*/ 4 h 33"/>
              <a:gd name="T14" fmla="*/ 9 w 33"/>
              <a:gd name="T15" fmla="*/ 0 h 33"/>
              <a:gd name="T16" fmla="*/ 15 w 33"/>
              <a:gd name="T17" fmla="*/ 0 h 33"/>
              <a:gd name="T18" fmla="*/ 23 w 33"/>
              <a:gd name="T19" fmla="*/ 0 h 33"/>
              <a:gd name="T20" fmla="*/ 27 w 33"/>
              <a:gd name="T21" fmla="*/ 4 h 33"/>
              <a:gd name="T22" fmla="*/ 31 w 33"/>
              <a:gd name="T23" fmla="*/ 9 h 33"/>
              <a:gd name="T24" fmla="*/ 33 w 33"/>
              <a:gd name="T25" fmla="*/ 15 h 33"/>
              <a:gd name="T26" fmla="*/ 33 w 33"/>
              <a:gd name="T27" fmla="*/ 17 h 33"/>
              <a:gd name="T28" fmla="*/ 4 w 33"/>
              <a:gd name="T29" fmla="*/ 17 h 33"/>
              <a:gd name="T30" fmla="*/ 5 w 33"/>
              <a:gd name="T31" fmla="*/ 23 h 33"/>
              <a:gd name="T32" fmla="*/ 7 w 33"/>
              <a:gd name="T33" fmla="*/ 25 h 33"/>
              <a:gd name="T34" fmla="*/ 11 w 33"/>
              <a:gd name="T35" fmla="*/ 29 h 33"/>
              <a:gd name="T36" fmla="*/ 17 w 33"/>
              <a:gd name="T37" fmla="*/ 29 h 33"/>
              <a:gd name="T38" fmla="*/ 19 w 33"/>
              <a:gd name="T39" fmla="*/ 29 h 33"/>
              <a:gd name="T40" fmla="*/ 23 w 33"/>
              <a:gd name="T41" fmla="*/ 27 h 33"/>
              <a:gd name="T42" fmla="*/ 25 w 33"/>
              <a:gd name="T43" fmla="*/ 25 h 33"/>
              <a:gd name="T44" fmla="*/ 27 w 33"/>
              <a:gd name="T45" fmla="*/ 23 h 33"/>
              <a:gd name="T46" fmla="*/ 31 w 33"/>
              <a:gd name="T47" fmla="*/ 25 h 33"/>
              <a:gd name="T48" fmla="*/ 29 w 33"/>
              <a:gd name="T49" fmla="*/ 27 h 33"/>
              <a:gd name="T50" fmla="*/ 25 w 33"/>
              <a:gd name="T51" fmla="*/ 31 h 33"/>
              <a:gd name="T52" fmla="*/ 21 w 33"/>
              <a:gd name="T53" fmla="*/ 33 h 33"/>
              <a:gd name="T54" fmla="*/ 17 w 33"/>
              <a:gd name="T55" fmla="*/ 33 h 33"/>
              <a:gd name="T56" fmla="*/ 29 w 33"/>
              <a:gd name="T57" fmla="*/ 13 h 33"/>
              <a:gd name="T58" fmla="*/ 27 w 33"/>
              <a:gd name="T59" fmla="*/ 9 h 33"/>
              <a:gd name="T60" fmla="*/ 25 w 33"/>
              <a:gd name="T61" fmla="*/ 6 h 33"/>
              <a:gd name="T62" fmla="*/ 21 w 33"/>
              <a:gd name="T63" fmla="*/ 4 h 33"/>
              <a:gd name="T64" fmla="*/ 17 w 33"/>
              <a:gd name="T65" fmla="*/ 2 h 33"/>
              <a:gd name="T66" fmla="*/ 11 w 33"/>
              <a:gd name="T67" fmla="*/ 4 h 33"/>
              <a:gd name="T68" fmla="*/ 7 w 33"/>
              <a:gd name="T69" fmla="*/ 6 h 33"/>
              <a:gd name="T70" fmla="*/ 5 w 33"/>
              <a:gd name="T71" fmla="*/ 9 h 33"/>
              <a:gd name="T72" fmla="*/ 29 w 33"/>
              <a:gd name="T73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7" y="33"/>
                </a:moveTo>
                <a:lnTo>
                  <a:pt x="17" y="33"/>
                </a:lnTo>
                <a:lnTo>
                  <a:pt x="9" y="31"/>
                </a:lnTo>
                <a:lnTo>
                  <a:pt x="9" y="31"/>
                </a:lnTo>
                <a:lnTo>
                  <a:pt x="5" y="27"/>
                </a:lnTo>
                <a:lnTo>
                  <a:pt x="5" y="27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0"/>
                </a:lnTo>
                <a:lnTo>
                  <a:pt x="9" y="0"/>
                </a:lnTo>
                <a:lnTo>
                  <a:pt x="15" y="0"/>
                </a:lnTo>
                <a:lnTo>
                  <a:pt x="15" y="0"/>
                </a:lnTo>
                <a:lnTo>
                  <a:pt x="23" y="0"/>
                </a:lnTo>
                <a:lnTo>
                  <a:pt x="23" y="0"/>
                </a:lnTo>
                <a:lnTo>
                  <a:pt x="27" y="4"/>
                </a:lnTo>
                <a:lnTo>
                  <a:pt x="27" y="4"/>
                </a:lnTo>
                <a:lnTo>
                  <a:pt x="31" y="9"/>
                </a:lnTo>
                <a:lnTo>
                  <a:pt x="31" y="9"/>
                </a:lnTo>
                <a:lnTo>
                  <a:pt x="33" y="15"/>
                </a:lnTo>
                <a:lnTo>
                  <a:pt x="33" y="15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4" y="17"/>
                </a:lnTo>
                <a:lnTo>
                  <a:pt x="4" y="17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11" y="29"/>
                </a:ln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lnTo>
                  <a:pt x="19" y="29"/>
                </a:lnTo>
                <a:lnTo>
                  <a:pt x="19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5" y="25"/>
                </a:lnTo>
                <a:lnTo>
                  <a:pt x="27" y="23"/>
                </a:lnTo>
                <a:lnTo>
                  <a:pt x="31" y="25"/>
                </a:lnTo>
                <a:lnTo>
                  <a:pt x="31" y="25"/>
                </a:lnTo>
                <a:lnTo>
                  <a:pt x="29" y="27"/>
                </a:lnTo>
                <a:lnTo>
                  <a:pt x="29" y="27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7" y="33"/>
                </a:lnTo>
                <a:lnTo>
                  <a:pt x="17" y="33"/>
                </a:lnTo>
                <a:close/>
                <a:moveTo>
                  <a:pt x="29" y="13"/>
                </a:moveTo>
                <a:lnTo>
                  <a:pt x="29" y="13"/>
                </a:lnTo>
                <a:lnTo>
                  <a:pt x="27" y="9"/>
                </a:lnTo>
                <a:lnTo>
                  <a:pt x="27" y="9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7" y="2"/>
                </a:lnTo>
                <a:lnTo>
                  <a:pt x="17" y="2"/>
                </a:lnTo>
                <a:lnTo>
                  <a:pt x="11" y="4"/>
                </a:lnTo>
                <a:lnTo>
                  <a:pt x="11" y="4"/>
                </a:lnTo>
                <a:lnTo>
                  <a:pt x="7" y="6"/>
                </a:lnTo>
                <a:lnTo>
                  <a:pt x="7" y="6"/>
                </a:lnTo>
                <a:lnTo>
                  <a:pt x="5" y="9"/>
                </a:lnTo>
                <a:lnTo>
                  <a:pt x="5" y="9"/>
                </a:lnTo>
                <a:lnTo>
                  <a:pt x="4" y="13"/>
                </a:lnTo>
                <a:lnTo>
                  <a:pt x="29" y="13"/>
                </a:lnTo>
                <a:lnTo>
                  <a:pt x="29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57"/>
          <p:cNvSpPr>
            <a:spLocks/>
          </p:cNvSpPr>
          <p:nvPr/>
        </p:nvSpPr>
        <p:spPr bwMode="auto">
          <a:xfrm>
            <a:off x="4856546" y="4664407"/>
            <a:ext cx="31750" cy="71437"/>
          </a:xfrm>
          <a:custGeom>
            <a:avLst/>
            <a:gdLst>
              <a:gd name="T0" fmla="*/ 20 w 20"/>
              <a:gd name="T1" fmla="*/ 43 h 45"/>
              <a:gd name="T2" fmla="*/ 20 w 20"/>
              <a:gd name="T3" fmla="*/ 43 h 45"/>
              <a:gd name="T4" fmla="*/ 18 w 20"/>
              <a:gd name="T5" fmla="*/ 43 h 45"/>
              <a:gd name="T6" fmla="*/ 18 w 20"/>
              <a:gd name="T7" fmla="*/ 43 h 45"/>
              <a:gd name="T8" fmla="*/ 18 w 20"/>
              <a:gd name="T9" fmla="*/ 43 h 45"/>
              <a:gd name="T10" fmla="*/ 18 w 20"/>
              <a:gd name="T11" fmla="*/ 43 h 45"/>
              <a:gd name="T12" fmla="*/ 14 w 20"/>
              <a:gd name="T13" fmla="*/ 45 h 45"/>
              <a:gd name="T14" fmla="*/ 14 w 20"/>
              <a:gd name="T15" fmla="*/ 45 h 45"/>
              <a:gd name="T16" fmla="*/ 12 w 20"/>
              <a:gd name="T17" fmla="*/ 45 h 45"/>
              <a:gd name="T18" fmla="*/ 12 w 20"/>
              <a:gd name="T19" fmla="*/ 45 h 45"/>
              <a:gd name="T20" fmla="*/ 10 w 20"/>
              <a:gd name="T21" fmla="*/ 45 h 45"/>
              <a:gd name="T22" fmla="*/ 10 w 20"/>
              <a:gd name="T23" fmla="*/ 45 h 45"/>
              <a:gd name="T24" fmla="*/ 8 w 20"/>
              <a:gd name="T25" fmla="*/ 43 h 45"/>
              <a:gd name="T26" fmla="*/ 8 w 20"/>
              <a:gd name="T27" fmla="*/ 43 h 45"/>
              <a:gd name="T28" fmla="*/ 6 w 20"/>
              <a:gd name="T29" fmla="*/ 41 h 45"/>
              <a:gd name="T30" fmla="*/ 6 w 20"/>
              <a:gd name="T31" fmla="*/ 41 h 45"/>
              <a:gd name="T32" fmla="*/ 6 w 20"/>
              <a:gd name="T33" fmla="*/ 39 h 45"/>
              <a:gd name="T34" fmla="*/ 6 w 20"/>
              <a:gd name="T35" fmla="*/ 16 h 45"/>
              <a:gd name="T36" fmla="*/ 0 w 20"/>
              <a:gd name="T37" fmla="*/ 16 h 45"/>
              <a:gd name="T38" fmla="*/ 0 w 20"/>
              <a:gd name="T39" fmla="*/ 12 h 45"/>
              <a:gd name="T40" fmla="*/ 6 w 20"/>
              <a:gd name="T41" fmla="*/ 12 h 45"/>
              <a:gd name="T42" fmla="*/ 6 w 20"/>
              <a:gd name="T43" fmla="*/ 0 h 45"/>
              <a:gd name="T44" fmla="*/ 10 w 20"/>
              <a:gd name="T45" fmla="*/ 0 h 45"/>
              <a:gd name="T46" fmla="*/ 10 w 20"/>
              <a:gd name="T47" fmla="*/ 12 h 45"/>
              <a:gd name="T48" fmla="*/ 18 w 20"/>
              <a:gd name="T49" fmla="*/ 12 h 45"/>
              <a:gd name="T50" fmla="*/ 18 w 20"/>
              <a:gd name="T51" fmla="*/ 16 h 45"/>
              <a:gd name="T52" fmla="*/ 10 w 20"/>
              <a:gd name="T53" fmla="*/ 16 h 45"/>
              <a:gd name="T54" fmla="*/ 10 w 20"/>
              <a:gd name="T55" fmla="*/ 37 h 45"/>
              <a:gd name="T56" fmla="*/ 10 w 20"/>
              <a:gd name="T57" fmla="*/ 37 h 45"/>
              <a:gd name="T58" fmla="*/ 12 w 20"/>
              <a:gd name="T59" fmla="*/ 39 h 45"/>
              <a:gd name="T60" fmla="*/ 12 w 20"/>
              <a:gd name="T61" fmla="*/ 39 h 45"/>
              <a:gd name="T62" fmla="*/ 14 w 20"/>
              <a:gd name="T63" fmla="*/ 41 h 45"/>
              <a:gd name="T64" fmla="*/ 14 w 20"/>
              <a:gd name="T65" fmla="*/ 41 h 45"/>
              <a:gd name="T66" fmla="*/ 18 w 20"/>
              <a:gd name="T67" fmla="*/ 39 h 45"/>
              <a:gd name="T68" fmla="*/ 18 w 20"/>
              <a:gd name="T69" fmla="*/ 39 h 45"/>
              <a:gd name="T70" fmla="*/ 18 w 20"/>
              <a:gd name="T71" fmla="*/ 39 h 45"/>
              <a:gd name="T72" fmla="*/ 20 w 20"/>
              <a:gd name="T73" fmla="*/ 43 h 45"/>
              <a:gd name="T74" fmla="*/ 20 w 20"/>
              <a:gd name="T7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" h="45">
                <a:moveTo>
                  <a:pt x="20" y="43"/>
                </a:moveTo>
                <a:lnTo>
                  <a:pt x="20" y="43"/>
                </a:lnTo>
                <a:lnTo>
                  <a:pt x="18" y="43"/>
                </a:lnTo>
                <a:lnTo>
                  <a:pt x="18" y="43"/>
                </a:lnTo>
                <a:lnTo>
                  <a:pt x="18" y="43"/>
                </a:lnTo>
                <a:lnTo>
                  <a:pt x="18" y="43"/>
                </a:lnTo>
                <a:lnTo>
                  <a:pt x="14" y="45"/>
                </a:lnTo>
                <a:lnTo>
                  <a:pt x="14" y="45"/>
                </a:lnTo>
                <a:lnTo>
                  <a:pt x="12" y="45"/>
                </a:lnTo>
                <a:lnTo>
                  <a:pt x="12" y="45"/>
                </a:lnTo>
                <a:lnTo>
                  <a:pt x="10" y="45"/>
                </a:lnTo>
                <a:lnTo>
                  <a:pt x="10" y="45"/>
                </a:lnTo>
                <a:lnTo>
                  <a:pt x="8" y="43"/>
                </a:lnTo>
                <a:lnTo>
                  <a:pt x="8" y="43"/>
                </a:lnTo>
                <a:lnTo>
                  <a:pt x="6" y="41"/>
                </a:lnTo>
                <a:lnTo>
                  <a:pt x="6" y="41"/>
                </a:lnTo>
                <a:lnTo>
                  <a:pt x="6" y="39"/>
                </a:lnTo>
                <a:lnTo>
                  <a:pt x="6" y="16"/>
                </a:lnTo>
                <a:lnTo>
                  <a:pt x="0" y="16"/>
                </a:lnTo>
                <a:lnTo>
                  <a:pt x="0" y="12"/>
                </a:lnTo>
                <a:lnTo>
                  <a:pt x="6" y="12"/>
                </a:lnTo>
                <a:lnTo>
                  <a:pt x="6" y="0"/>
                </a:lnTo>
                <a:lnTo>
                  <a:pt x="10" y="0"/>
                </a:lnTo>
                <a:lnTo>
                  <a:pt x="10" y="12"/>
                </a:lnTo>
                <a:lnTo>
                  <a:pt x="18" y="12"/>
                </a:lnTo>
                <a:lnTo>
                  <a:pt x="18" y="16"/>
                </a:lnTo>
                <a:lnTo>
                  <a:pt x="10" y="16"/>
                </a:lnTo>
                <a:lnTo>
                  <a:pt x="10" y="37"/>
                </a:lnTo>
                <a:lnTo>
                  <a:pt x="10" y="37"/>
                </a:lnTo>
                <a:lnTo>
                  <a:pt x="12" y="39"/>
                </a:lnTo>
                <a:lnTo>
                  <a:pt x="12" y="39"/>
                </a:lnTo>
                <a:lnTo>
                  <a:pt x="14" y="41"/>
                </a:lnTo>
                <a:lnTo>
                  <a:pt x="14" y="41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20" y="43"/>
                </a:lnTo>
                <a:lnTo>
                  <a:pt x="20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58"/>
          <p:cNvSpPr>
            <a:spLocks/>
          </p:cNvSpPr>
          <p:nvPr/>
        </p:nvSpPr>
        <p:spPr bwMode="auto">
          <a:xfrm>
            <a:off x="4918459" y="4683457"/>
            <a:ext cx="46038" cy="52387"/>
          </a:xfrm>
          <a:custGeom>
            <a:avLst/>
            <a:gdLst>
              <a:gd name="T0" fmla="*/ 0 w 29"/>
              <a:gd name="T1" fmla="*/ 15 h 33"/>
              <a:gd name="T2" fmla="*/ 0 w 29"/>
              <a:gd name="T3" fmla="*/ 15 h 33"/>
              <a:gd name="T4" fmla="*/ 0 w 29"/>
              <a:gd name="T5" fmla="*/ 9 h 33"/>
              <a:gd name="T6" fmla="*/ 0 w 29"/>
              <a:gd name="T7" fmla="*/ 9 h 33"/>
              <a:gd name="T8" fmla="*/ 4 w 29"/>
              <a:gd name="T9" fmla="*/ 4 h 33"/>
              <a:gd name="T10" fmla="*/ 4 w 29"/>
              <a:gd name="T11" fmla="*/ 4 h 33"/>
              <a:gd name="T12" fmla="*/ 10 w 29"/>
              <a:gd name="T13" fmla="*/ 0 h 33"/>
              <a:gd name="T14" fmla="*/ 10 w 29"/>
              <a:gd name="T15" fmla="*/ 0 h 33"/>
              <a:gd name="T16" fmla="*/ 16 w 29"/>
              <a:gd name="T17" fmla="*/ 0 h 33"/>
              <a:gd name="T18" fmla="*/ 16 w 29"/>
              <a:gd name="T19" fmla="*/ 0 h 33"/>
              <a:gd name="T20" fmla="*/ 23 w 29"/>
              <a:gd name="T21" fmla="*/ 2 h 33"/>
              <a:gd name="T22" fmla="*/ 23 w 29"/>
              <a:gd name="T23" fmla="*/ 2 h 33"/>
              <a:gd name="T24" fmla="*/ 29 w 29"/>
              <a:gd name="T25" fmla="*/ 7 h 33"/>
              <a:gd name="T26" fmla="*/ 25 w 29"/>
              <a:gd name="T27" fmla="*/ 7 h 33"/>
              <a:gd name="T28" fmla="*/ 25 w 29"/>
              <a:gd name="T29" fmla="*/ 7 h 33"/>
              <a:gd name="T30" fmla="*/ 21 w 29"/>
              <a:gd name="T31" fmla="*/ 4 h 33"/>
              <a:gd name="T32" fmla="*/ 21 w 29"/>
              <a:gd name="T33" fmla="*/ 4 h 33"/>
              <a:gd name="T34" fmla="*/ 16 w 29"/>
              <a:gd name="T35" fmla="*/ 4 h 33"/>
              <a:gd name="T36" fmla="*/ 16 w 29"/>
              <a:gd name="T37" fmla="*/ 4 h 33"/>
              <a:gd name="T38" fmla="*/ 12 w 29"/>
              <a:gd name="T39" fmla="*/ 4 h 33"/>
              <a:gd name="T40" fmla="*/ 12 w 29"/>
              <a:gd name="T41" fmla="*/ 4 h 33"/>
              <a:gd name="T42" fmla="*/ 8 w 29"/>
              <a:gd name="T43" fmla="*/ 6 h 33"/>
              <a:gd name="T44" fmla="*/ 8 w 29"/>
              <a:gd name="T45" fmla="*/ 6 h 33"/>
              <a:gd name="T46" fmla="*/ 4 w 29"/>
              <a:gd name="T47" fmla="*/ 11 h 33"/>
              <a:gd name="T48" fmla="*/ 4 w 29"/>
              <a:gd name="T49" fmla="*/ 11 h 33"/>
              <a:gd name="T50" fmla="*/ 4 w 29"/>
              <a:gd name="T51" fmla="*/ 15 h 33"/>
              <a:gd name="T52" fmla="*/ 4 w 29"/>
              <a:gd name="T53" fmla="*/ 15 h 33"/>
              <a:gd name="T54" fmla="*/ 4 w 29"/>
              <a:gd name="T55" fmla="*/ 21 h 33"/>
              <a:gd name="T56" fmla="*/ 4 w 29"/>
              <a:gd name="T57" fmla="*/ 21 h 33"/>
              <a:gd name="T58" fmla="*/ 8 w 29"/>
              <a:gd name="T59" fmla="*/ 25 h 33"/>
              <a:gd name="T60" fmla="*/ 8 w 29"/>
              <a:gd name="T61" fmla="*/ 25 h 33"/>
              <a:gd name="T62" fmla="*/ 12 w 29"/>
              <a:gd name="T63" fmla="*/ 27 h 33"/>
              <a:gd name="T64" fmla="*/ 12 w 29"/>
              <a:gd name="T65" fmla="*/ 27 h 33"/>
              <a:gd name="T66" fmla="*/ 16 w 29"/>
              <a:gd name="T67" fmla="*/ 29 h 33"/>
              <a:gd name="T68" fmla="*/ 16 w 29"/>
              <a:gd name="T69" fmla="*/ 29 h 33"/>
              <a:gd name="T70" fmla="*/ 19 w 29"/>
              <a:gd name="T71" fmla="*/ 29 h 33"/>
              <a:gd name="T72" fmla="*/ 19 w 29"/>
              <a:gd name="T73" fmla="*/ 29 h 33"/>
              <a:gd name="T74" fmla="*/ 21 w 29"/>
              <a:gd name="T75" fmla="*/ 27 h 33"/>
              <a:gd name="T76" fmla="*/ 21 w 29"/>
              <a:gd name="T77" fmla="*/ 27 h 33"/>
              <a:gd name="T78" fmla="*/ 23 w 29"/>
              <a:gd name="T79" fmla="*/ 25 h 33"/>
              <a:gd name="T80" fmla="*/ 23 w 29"/>
              <a:gd name="T81" fmla="*/ 25 h 33"/>
              <a:gd name="T82" fmla="*/ 25 w 29"/>
              <a:gd name="T83" fmla="*/ 23 h 33"/>
              <a:gd name="T84" fmla="*/ 29 w 29"/>
              <a:gd name="T85" fmla="*/ 25 h 33"/>
              <a:gd name="T86" fmla="*/ 29 w 29"/>
              <a:gd name="T87" fmla="*/ 25 h 33"/>
              <a:gd name="T88" fmla="*/ 27 w 29"/>
              <a:gd name="T89" fmla="*/ 27 h 33"/>
              <a:gd name="T90" fmla="*/ 27 w 29"/>
              <a:gd name="T91" fmla="*/ 27 h 33"/>
              <a:gd name="T92" fmla="*/ 23 w 29"/>
              <a:gd name="T93" fmla="*/ 31 h 33"/>
              <a:gd name="T94" fmla="*/ 23 w 29"/>
              <a:gd name="T95" fmla="*/ 31 h 33"/>
              <a:gd name="T96" fmla="*/ 19 w 29"/>
              <a:gd name="T97" fmla="*/ 33 h 33"/>
              <a:gd name="T98" fmla="*/ 19 w 29"/>
              <a:gd name="T99" fmla="*/ 33 h 33"/>
              <a:gd name="T100" fmla="*/ 16 w 29"/>
              <a:gd name="T101" fmla="*/ 33 h 33"/>
              <a:gd name="T102" fmla="*/ 16 w 29"/>
              <a:gd name="T103" fmla="*/ 33 h 33"/>
              <a:gd name="T104" fmla="*/ 10 w 29"/>
              <a:gd name="T105" fmla="*/ 31 h 33"/>
              <a:gd name="T106" fmla="*/ 10 w 29"/>
              <a:gd name="T107" fmla="*/ 31 h 33"/>
              <a:gd name="T108" fmla="*/ 4 w 29"/>
              <a:gd name="T109" fmla="*/ 27 h 33"/>
              <a:gd name="T110" fmla="*/ 4 w 29"/>
              <a:gd name="T111" fmla="*/ 27 h 33"/>
              <a:gd name="T112" fmla="*/ 0 w 29"/>
              <a:gd name="T113" fmla="*/ 23 h 33"/>
              <a:gd name="T114" fmla="*/ 0 w 29"/>
              <a:gd name="T115" fmla="*/ 23 h 33"/>
              <a:gd name="T116" fmla="*/ 0 w 29"/>
              <a:gd name="T117" fmla="*/ 15 h 33"/>
              <a:gd name="T118" fmla="*/ 0 w 29"/>
              <a:gd name="T119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" h="33">
                <a:moveTo>
                  <a:pt x="0" y="15"/>
                </a:moveTo>
                <a:lnTo>
                  <a:pt x="0" y="15"/>
                </a:lnTo>
                <a:lnTo>
                  <a:pt x="0" y="9"/>
                </a:lnTo>
                <a:lnTo>
                  <a:pt x="0" y="9"/>
                </a:lnTo>
                <a:lnTo>
                  <a:pt x="4" y="4"/>
                </a:lnTo>
                <a:lnTo>
                  <a:pt x="4" y="4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9" y="7"/>
                </a:lnTo>
                <a:lnTo>
                  <a:pt x="25" y="7"/>
                </a:lnTo>
                <a:lnTo>
                  <a:pt x="25" y="7"/>
                </a:lnTo>
                <a:lnTo>
                  <a:pt x="21" y="4"/>
                </a:lnTo>
                <a:lnTo>
                  <a:pt x="21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4" y="11"/>
                </a:lnTo>
                <a:lnTo>
                  <a:pt x="4" y="11"/>
                </a:lnTo>
                <a:lnTo>
                  <a:pt x="4" y="15"/>
                </a:lnTo>
                <a:lnTo>
                  <a:pt x="4" y="15"/>
                </a:lnTo>
                <a:lnTo>
                  <a:pt x="4" y="21"/>
                </a:lnTo>
                <a:lnTo>
                  <a:pt x="4" y="21"/>
                </a:lnTo>
                <a:lnTo>
                  <a:pt x="8" y="25"/>
                </a:lnTo>
                <a:lnTo>
                  <a:pt x="8" y="25"/>
                </a:lnTo>
                <a:lnTo>
                  <a:pt x="12" y="27"/>
                </a:lnTo>
                <a:lnTo>
                  <a:pt x="12" y="27"/>
                </a:lnTo>
                <a:lnTo>
                  <a:pt x="16" y="29"/>
                </a:lnTo>
                <a:lnTo>
                  <a:pt x="16" y="29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1" y="27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9" y="25"/>
                </a:lnTo>
                <a:lnTo>
                  <a:pt x="29" y="25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9" y="33"/>
                </a:lnTo>
                <a:lnTo>
                  <a:pt x="16" y="33"/>
                </a:lnTo>
                <a:lnTo>
                  <a:pt x="16" y="33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27"/>
                </a:lnTo>
                <a:lnTo>
                  <a:pt x="0" y="23"/>
                </a:lnTo>
                <a:lnTo>
                  <a:pt x="0" y="23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59"/>
          <p:cNvSpPr>
            <a:spLocks noEditPoints="1"/>
          </p:cNvSpPr>
          <p:nvPr/>
        </p:nvSpPr>
        <p:spPr bwMode="auto">
          <a:xfrm>
            <a:off x="4970846" y="4683457"/>
            <a:ext cx="52388" cy="52387"/>
          </a:xfrm>
          <a:custGeom>
            <a:avLst/>
            <a:gdLst>
              <a:gd name="T0" fmla="*/ 15 w 33"/>
              <a:gd name="T1" fmla="*/ 33 h 33"/>
              <a:gd name="T2" fmla="*/ 10 w 33"/>
              <a:gd name="T3" fmla="*/ 31 h 33"/>
              <a:gd name="T4" fmla="*/ 4 w 33"/>
              <a:gd name="T5" fmla="*/ 27 h 33"/>
              <a:gd name="T6" fmla="*/ 2 w 33"/>
              <a:gd name="T7" fmla="*/ 23 h 33"/>
              <a:gd name="T8" fmla="*/ 0 w 33"/>
              <a:gd name="T9" fmla="*/ 15 h 33"/>
              <a:gd name="T10" fmla="*/ 2 w 33"/>
              <a:gd name="T11" fmla="*/ 9 h 33"/>
              <a:gd name="T12" fmla="*/ 6 w 33"/>
              <a:gd name="T13" fmla="*/ 4 h 33"/>
              <a:gd name="T14" fmla="*/ 10 w 33"/>
              <a:gd name="T15" fmla="*/ 0 h 33"/>
              <a:gd name="T16" fmla="*/ 15 w 33"/>
              <a:gd name="T17" fmla="*/ 0 h 33"/>
              <a:gd name="T18" fmla="*/ 23 w 33"/>
              <a:gd name="T19" fmla="*/ 0 h 33"/>
              <a:gd name="T20" fmla="*/ 27 w 33"/>
              <a:gd name="T21" fmla="*/ 4 h 33"/>
              <a:gd name="T22" fmla="*/ 31 w 33"/>
              <a:gd name="T23" fmla="*/ 9 h 33"/>
              <a:gd name="T24" fmla="*/ 33 w 33"/>
              <a:gd name="T25" fmla="*/ 15 h 33"/>
              <a:gd name="T26" fmla="*/ 31 w 33"/>
              <a:gd name="T27" fmla="*/ 23 h 33"/>
              <a:gd name="T28" fmla="*/ 27 w 33"/>
              <a:gd name="T29" fmla="*/ 27 h 33"/>
              <a:gd name="T30" fmla="*/ 23 w 33"/>
              <a:gd name="T31" fmla="*/ 31 h 33"/>
              <a:gd name="T32" fmla="*/ 15 w 33"/>
              <a:gd name="T33" fmla="*/ 33 h 33"/>
              <a:gd name="T34" fmla="*/ 4 w 33"/>
              <a:gd name="T35" fmla="*/ 15 h 33"/>
              <a:gd name="T36" fmla="*/ 6 w 33"/>
              <a:gd name="T37" fmla="*/ 21 h 33"/>
              <a:gd name="T38" fmla="*/ 8 w 33"/>
              <a:gd name="T39" fmla="*/ 25 h 33"/>
              <a:gd name="T40" fmla="*/ 11 w 33"/>
              <a:gd name="T41" fmla="*/ 27 h 33"/>
              <a:gd name="T42" fmla="*/ 15 w 33"/>
              <a:gd name="T43" fmla="*/ 29 h 33"/>
              <a:gd name="T44" fmla="*/ 21 w 33"/>
              <a:gd name="T45" fmla="*/ 27 h 33"/>
              <a:gd name="T46" fmla="*/ 25 w 33"/>
              <a:gd name="T47" fmla="*/ 25 h 33"/>
              <a:gd name="T48" fmla="*/ 27 w 33"/>
              <a:gd name="T49" fmla="*/ 21 h 33"/>
              <a:gd name="T50" fmla="*/ 29 w 33"/>
              <a:gd name="T51" fmla="*/ 15 h 33"/>
              <a:gd name="T52" fmla="*/ 27 w 33"/>
              <a:gd name="T53" fmla="*/ 11 h 33"/>
              <a:gd name="T54" fmla="*/ 25 w 33"/>
              <a:gd name="T55" fmla="*/ 7 h 33"/>
              <a:gd name="T56" fmla="*/ 21 w 33"/>
              <a:gd name="T57" fmla="*/ 4 h 33"/>
              <a:gd name="T58" fmla="*/ 15 w 33"/>
              <a:gd name="T59" fmla="*/ 4 h 33"/>
              <a:gd name="T60" fmla="*/ 11 w 33"/>
              <a:gd name="T61" fmla="*/ 4 h 33"/>
              <a:gd name="T62" fmla="*/ 8 w 33"/>
              <a:gd name="T63" fmla="*/ 7 h 33"/>
              <a:gd name="T64" fmla="*/ 6 w 33"/>
              <a:gd name="T65" fmla="*/ 11 h 33"/>
              <a:gd name="T66" fmla="*/ 4 w 33"/>
              <a:gd name="T67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" h="33">
                <a:moveTo>
                  <a:pt x="15" y="33"/>
                </a:moveTo>
                <a:lnTo>
                  <a:pt x="15" y="33"/>
                </a:lnTo>
                <a:lnTo>
                  <a:pt x="10" y="31"/>
                </a:lnTo>
                <a:lnTo>
                  <a:pt x="10" y="31"/>
                </a:lnTo>
                <a:lnTo>
                  <a:pt x="4" y="27"/>
                </a:lnTo>
                <a:lnTo>
                  <a:pt x="4" y="27"/>
                </a:lnTo>
                <a:lnTo>
                  <a:pt x="2" y="23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lnTo>
                  <a:pt x="2" y="9"/>
                </a:lnTo>
                <a:lnTo>
                  <a:pt x="2" y="9"/>
                </a:lnTo>
                <a:lnTo>
                  <a:pt x="6" y="4"/>
                </a:lnTo>
                <a:lnTo>
                  <a:pt x="6" y="4"/>
                </a:lnTo>
                <a:lnTo>
                  <a:pt x="10" y="0"/>
                </a:lnTo>
                <a:lnTo>
                  <a:pt x="10" y="0"/>
                </a:lnTo>
                <a:lnTo>
                  <a:pt x="15" y="0"/>
                </a:lnTo>
                <a:lnTo>
                  <a:pt x="15" y="0"/>
                </a:lnTo>
                <a:lnTo>
                  <a:pt x="23" y="0"/>
                </a:lnTo>
                <a:lnTo>
                  <a:pt x="23" y="0"/>
                </a:lnTo>
                <a:lnTo>
                  <a:pt x="27" y="4"/>
                </a:lnTo>
                <a:lnTo>
                  <a:pt x="27" y="4"/>
                </a:lnTo>
                <a:lnTo>
                  <a:pt x="31" y="9"/>
                </a:lnTo>
                <a:lnTo>
                  <a:pt x="31" y="9"/>
                </a:lnTo>
                <a:lnTo>
                  <a:pt x="33" y="15"/>
                </a:lnTo>
                <a:lnTo>
                  <a:pt x="33" y="15"/>
                </a:lnTo>
                <a:lnTo>
                  <a:pt x="31" y="23"/>
                </a:lnTo>
                <a:lnTo>
                  <a:pt x="31" y="23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4" y="15"/>
                </a:moveTo>
                <a:lnTo>
                  <a:pt x="4" y="15"/>
                </a:lnTo>
                <a:lnTo>
                  <a:pt x="6" y="21"/>
                </a:lnTo>
                <a:lnTo>
                  <a:pt x="6" y="21"/>
                </a:lnTo>
                <a:lnTo>
                  <a:pt x="8" y="25"/>
                </a:lnTo>
                <a:lnTo>
                  <a:pt x="8" y="25"/>
                </a:lnTo>
                <a:lnTo>
                  <a:pt x="11" y="27"/>
                </a:lnTo>
                <a:lnTo>
                  <a:pt x="11" y="27"/>
                </a:lnTo>
                <a:lnTo>
                  <a:pt x="15" y="29"/>
                </a:lnTo>
                <a:lnTo>
                  <a:pt x="15" y="29"/>
                </a:lnTo>
                <a:lnTo>
                  <a:pt x="21" y="27"/>
                </a:lnTo>
                <a:lnTo>
                  <a:pt x="21" y="27"/>
                </a:lnTo>
                <a:lnTo>
                  <a:pt x="25" y="25"/>
                </a:lnTo>
                <a:lnTo>
                  <a:pt x="25" y="25"/>
                </a:lnTo>
                <a:lnTo>
                  <a:pt x="27" y="21"/>
                </a:lnTo>
                <a:lnTo>
                  <a:pt x="27" y="21"/>
                </a:lnTo>
                <a:lnTo>
                  <a:pt x="29" y="15"/>
                </a:lnTo>
                <a:lnTo>
                  <a:pt x="29" y="15"/>
                </a:lnTo>
                <a:lnTo>
                  <a:pt x="27" y="11"/>
                </a:lnTo>
                <a:lnTo>
                  <a:pt x="27" y="11"/>
                </a:lnTo>
                <a:lnTo>
                  <a:pt x="25" y="7"/>
                </a:lnTo>
                <a:lnTo>
                  <a:pt x="25" y="7"/>
                </a:lnTo>
                <a:lnTo>
                  <a:pt x="21" y="4"/>
                </a:lnTo>
                <a:lnTo>
                  <a:pt x="21" y="4"/>
                </a:lnTo>
                <a:lnTo>
                  <a:pt x="15" y="4"/>
                </a:lnTo>
                <a:lnTo>
                  <a:pt x="15" y="4"/>
                </a:lnTo>
                <a:lnTo>
                  <a:pt x="11" y="4"/>
                </a:lnTo>
                <a:lnTo>
                  <a:pt x="11" y="4"/>
                </a:lnTo>
                <a:lnTo>
                  <a:pt x="8" y="7"/>
                </a:lnTo>
                <a:lnTo>
                  <a:pt x="8" y="7"/>
                </a:lnTo>
                <a:lnTo>
                  <a:pt x="6" y="11"/>
                </a:lnTo>
                <a:lnTo>
                  <a:pt x="6" y="11"/>
                </a:lnTo>
                <a:lnTo>
                  <a:pt x="4" y="15"/>
                </a:lnTo>
                <a:lnTo>
                  <a:pt x="4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60"/>
          <p:cNvSpPr>
            <a:spLocks/>
          </p:cNvSpPr>
          <p:nvPr/>
        </p:nvSpPr>
        <p:spPr bwMode="auto">
          <a:xfrm>
            <a:off x="5032759" y="4683457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3 h 33"/>
              <a:gd name="T6" fmla="*/ 23 w 27"/>
              <a:gd name="T7" fmla="*/ 13 h 33"/>
              <a:gd name="T8" fmla="*/ 21 w 27"/>
              <a:gd name="T9" fmla="*/ 6 h 33"/>
              <a:gd name="T10" fmla="*/ 21 w 27"/>
              <a:gd name="T11" fmla="*/ 6 h 33"/>
              <a:gd name="T12" fmla="*/ 19 w 27"/>
              <a:gd name="T13" fmla="*/ 4 h 33"/>
              <a:gd name="T14" fmla="*/ 17 w 27"/>
              <a:gd name="T15" fmla="*/ 4 h 33"/>
              <a:gd name="T16" fmla="*/ 17 w 27"/>
              <a:gd name="T17" fmla="*/ 4 h 33"/>
              <a:gd name="T18" fmla="*/ 13 w 27"/>
              <a:gd name="T19" fmla="*/ 4 h 33"/>
              <a:gd name="T20" fmla="*/ 13 w 27"/>
              <a:gd name="T21" fmla="*/ 4 h 33"/>
              <a:gd name="T22" fmla="*/ 9 w 27"/>
              <a:gd name="T23" fmla="*/ 6 h 33"/>
              <a:gd name="T24" fmla="*/ 9 w 27"/>
              <a:gd name="T25" fmla="*/ 6 h 33"/>
              <a:gd name="T26" fmla="*/ 5 w 27"/>
              <a:gd name="T27" fmla="*/ 7 h 33"/>
              <a:gd name="T28" fmla="*/ 5 w 27"/>
              <a:gd name="T29" fmla="*/ 7 h 33"/>
              <a:gd name="T30" fmla="*/ 5 w 27"/>
              <a:gd name="T31" fmla="*/ 11 h 33"/>
              <a:gd name="T32" fmla="*/ 5 w 27"/>
              <a:gd name="T33" fmla="*/ 33 h 33"/>
              <a:gd name="T34" fmla="*/ 0 w 27"/>
              <a:gd name="T35" fmla="*/ 33 h 33"/>
              <a:gd name="T36" fmla="*/ 0 w 27"/>
              <a:gd name="T37" fmla="*/ 0 h 33"/>
              <a:gd name="T38" fmla="*/ 3 w 27"/>
              <a:gd name="T39" fmla="*/ 0 h 33"/>
              <a:gd name="T40" fmla="*/ 3 w 27"/>
              <a:gd name="T41" fmla="*/ 7 h 33"/>
              <a:gd name="T42" fmla="*/ 3 w 27"/>
              <a:gd name="T43" fmla="*/ 7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3 w 27"/>
              <a:gd name="T53" fmla="*/ 0 h 33"/>
              <a:gd name="T54" fmla="*/ 23 w 27"/>
              <a:gd name="T55" fmla="*/ 0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7 h 33"/>
              <a:gd name="T62" fmla="*/ 27 w 27"/>
              <a:gd name="T63" fmla="*/ 7 h 33"/>
              <a:gd name="T64" fmla="*/ 27 w 27"/>
              <a:gd name="T65" fmla="*/ 13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3"/>
                </a:lnTo>
                <a:lnTo>
                  <a:pt x="23" y="13"/>
                </a:lnTo>
                <a:lnTo>
                  <a:pt x="21" y="6"/>
                </a:lnTo>
                <a:lnTo>
                  <a:pt x="21" y="6"/>
                </a:lnTo>
                <a:lnTo>
                  <a:pt x="19" y="4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9" y="6"/>
                </a:lnTo>
                <a:lnTo>
                  <a:pt x="9" y="6"/>
                </a:lnTo>
                <a:lnTo>
                  <a:pt x="5" y="7"/>
                </a:lnTo>
                <a:lnTo>
                  <a:pt x="5" y="7"/>
                </a:lnTo>
                <a:lnTo>
                  <a:pt x="5" y="11"/>
                </a:lnTo>
                <a:lnTo>
                  <a:pt x="5" y="33"/>
                </a:lnTo>
                <a:lnTo>
                  <a:pt x="0" y="33"/>
                </a:lnTo>
                <a:lnTo>
                  <a:pt x="0" y="0"/>
                </a:lnTo>
                <a:lnTo>
                  <a:pt x="3" y="0"/>
                </a:lnTo>
                <a:lnTo>
                  <a:pt x="3" y="7"/>
                </a:lnTo>
                <a:lnTo>
                  <a:pt x="3" y="7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3" y="0"/>
                </a:lnTo>
                <a:lnTo>
                  <a:pt x="23" y="0"/>
                </a:lnTo>
                <a:lnTo>
                  <a:pt x="25" y="4"/>
                </a:lnTo>
                <a:lnTo>
                  <a:pt x="25" y="4"/>
                </a:lnTo>
                <a:lnTo>
                  <a:pt x="27" y="7"/>
                </a:lnTo>
                <a:lnTo>
                  <a:pt x="27" y="7"/>
                </a:lnTo>
                <a:lnTo>
                  <a:pt x="27" y="13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61"/>
          <p:cNvSpPr>
            <a:spLocks/>
          </p:cNvSpPr>
          <p:nvPr/>
        </p:nvSpPr>
        <p:spPr bwMode="auto">
          <a:xfrm>
            <a:off x="5083559" y="4683457"/>
            <a:ext cx="49213" cy="52387"/>
          </a:xfrm>
          <a:custGeom>
            <a:avLst/>
            <a:gdLst>
              <a:gd name="T0" fmla="*/ 14 w 31"/>
              <a:gd name="T1" fmla="*/ 33 h 33"/>
              <a:gd name="T2" fmla="*/ 0 w 31"/>
              <a:gd name="T3" fmla="*/ 0 h 33"/>
              <a:gd name="T4" fmla="*/ 4 w 31"/>
              <a:gd name="T5" fmla="*/ 0 h 33"/>
              <a:gd name="T6" fmla="*/ 16 w 31"/>
              <a:gd name="T7" fmla="*/ 29 h 33"/>
              <a:gd name="T8" fmla="*/ 27 w 31"/>
              <a:gd name="T9" fmla="*/ 0 h 33"/>
              <a:gd name="T10" fmla="*/ 31 w 31"/>
              <a:gd name="T11" fmla="*/ 0 h 33"/>
              <a:gd name="T12" fmla="*/ 18 w 31"/>
              <a:gd name="T13" fmla="*/ 33 h 33"/>
              <a:gd name="T14" fmla="*/ 14 w 31"/>
              <a:gd name="T15" fmla="*/ 33 h 33"/>
              <a:gd name="T16" fmla="*/ 14 w 31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3">
                <a:moveTo>
                  <a:pt x="14" y="33"/>
                </a:moveTo>
                <a:lnTo>
                  <a:pt x="0" y="0"/>
                </a:lnTo>
                <a:lnTo>
                  <a:pt x="4" y="0"/>
                </a:lnTo>
                <a:lnTo>
                  <a:pt x="16" y="29"/>
                </a:lnTo>
                <a:lnTo>
                  <a:pt x="27" y="0"/>
                </a:lnTo>
                <a:lnTo>
                  <a:pt x="31" y="0"/>
                </a:lnTo>
                <a:lnTo>
                  <a:pt x="18" y="33"/>
                </a:lnTo>
                <a:lnTo>
                  <a:pt x="14" y="33"/>
                </a:lnTo>
                <a:lnTo>
                  <a:pt x="14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62"/>
          <p:cNvSpPr>
            <a:spLocks noEditPoints="1"/>
          </p:cNvSpPr>
          <p:nvPr/>
        </p:nvSpPr>
        <p:spPr bwMode="auto">
          <a:xfrm>
            <a:off x="5135946" y="4683457"/>
            <a:ext cx="46038" cy="52387"/>
          </a:xfrm>
          <a:custGeom>
            <a:avLst/>
            <a:gdLst>
              <a:gd name="T0" fmla="*/ 12 w 29"/>
              <a:gd name="T1" fmla="*/ 33 h 33"/>
              <a:gd name="T2" fmla="*/ 6 w 29"/>
              <a:gd name="T3" fmla="*/ 33 h 33"/>
              <a:gd name="T4" fmla="*/ 4 w 29"/>
              <a:gd name="T5" fmla="*/ 29 h 33"/>
              <a:gd name="T6" fmla="*/ 0 w 29"/>
              <a:gd name="T7" fmla="*/ 27 h 33"/>
              <a:gd name="T8" fmla="*/ 0 w 29"/>
              <a:gd name="T9" fmla="*/ 23 h 33"/>
              <a:gd name="T10" fmla="*/ 2 w 29"/>
              <a:gd name="T11" fmla="*/ 19 h 33"/>
              <a:gd name="T12" fmla="*/ 4 w 29"/>
              <a:gd name="T13" fmla="*/ 15 h 33"/>
              <a:gd name="T14" fmla="*/ 8 w 29"/>
              <a:gd name="T15" fmla="*/ 13 h 33"/>
              <a:gd name="T16" fmla="*/ 14 w 29"/>
              <a:gd name="T17" fmla="*/ 13 h 33"/>
              <a:gd name="T18" fmla="*/ 19 w 29"/>
              <a:gd name="T19" fmla="*/ 13 h 33"/>
              <a:gd name="T20" fmla="*/ 23 w 29"/>
              <a:gd name="T21" fmla="*/ 11 h 33"/>
              <a:gd name="T22" fmla="*/ 23 w 29"/>
              <a:gd name="T23" fmla="*/ 7 h 33"/>
              <a:gd name="T24" fmla="*/ 21 w 29"/>
              <a:gd name="T25" fmla="*/ 6 h 33"/>
              <a:gd name="T26" fmla="*/ 14 w 29"/>
              <a:gd name="T27" fmla="*/ 2 h 33"/>
              <a:gd name="T28" fmla="*/ 10 w 29"/>
              <a:gd name="T29" fmla="*/ 4 h 33"/>
              <a:gd name="T30" fmla="*/ 4 w 29"/>
              <a:gd name="T31" fmla="*/ 6 h 33"/>
              <a:gd name="T32" fmla="*/ 2 w 29"/>
              <a:gd name="T33" fmla="*/ 4 h 33"/>
              <a:gd name="T34" fmla="*/ 14 w 29"/>
              <a:gd name="T35" fmla="*/ 0 h 33"/>
              <a:gd name="T36" fmla="*/ 19 w 29"/>
              <a:gd name="T37" fmla="*/ 0 h 33"/>
              <a:gd name="T38" fmla="*/ 23 w 29"/>
              <a:gd name="T39" fmla="*/ 2 h 33"/>
              <a:gd name="T40" fmla="*/ 27 w 29"/>
              <a:gd name="T41" fmla="*/ 11 h 33"/>
              <a:gd name="T42" fmla="*/ 27 w 29"/>
              <a:gd name="T43" fmla="*/ 27 h 33"/>
              <a:gd name="T44" fmla="*/ 29 w 29"/>
              <a:gd name="T45" fmla="*/ 33 h 33"/>
              <a:gd name="T46" fmla="*/ 27 w 29"/>
              <a:gd name="T47" fmla="*/ 33 h 33"/>
              <a:gd name="T48" fmla="*/ 25 w 29"/>
              <a:gd name="T49" fmla="*/ 31 h 33"/>
              <a:gd name="T50" fmla="*/ 23 w 29"/>
              <a:gd name="T51" fmla="*/ 29 h 33"/>
              <a:gd name="T52" fmla="*/ 23 w 29"/>
              <a:gd name="T53" fmla="*/ 27 h 33"/>
              <a:gd name="T54" fmla="*/ 18 w 29"/>
              <a:gd name="T55" fmla="*/ 31 h 33"/>
              <a:gd name="T56" fmla="*/ 12 w 29"/>
              <a:gd name="T57" fmla="*/ 33 h 33"/>
              <a:gd name="T58" fmla="*/ 12 w 29"/>
              <a:gd name="T59" fmla="*/ 29 h 33"/>
              <a:gd name="T60" fmla="*/ 18 w 29"/>
              <a:gd name="T61" fmla="*/ 29 h 33"/>
              <a:gd name="T62" fmla="*/ 21 w 29"/>
              <a:gd name="T63" fmla="*/ 25 h 33"/>
              <a:gd name="T64" fmla="*/ 23 w 29"/>
              <a:gd name="T65" fmla="*/ 23 h 33"/>
              <a:gd name="T66" fmla="*/ 23 w 29"/>
              <a:gd name="T67" fmla="*/ 17 h 33"/>
              <a:gd name="T68" fmla="*/ 19 w 29"/>
              <a:gd name="T69" fmla="*/ 15 h 33"/>
              <a:gd name="T70" fmla="*/ 14 w 29"/>
              <a:gd name="T71" fmla="*/ 15 h 33"/>
              <a:gd name="T72" fmla="*/ 8 w 29"/>
              <a:gd name="T73" fmla="*/ 17 h 33"/>
              <a:gd name="T74" fmla="*/ 4 w 29"/>
              <a:gd name="T75" fmla="*/ 19 h 33"/>
              <a:gd name="T76" fmla="*/ 4 w 29"/>
              <a:gd name="T77" fmla="*/ 23 h 33"/>
              <a:gd name="T78" fmla="*/ 4 w 29"/>
              <a:gd name="T79" fmla="*/ 25 h 33"/>
              <a:gd name="T80" fmla="*/ 6 w 29"/>
              <a:gd name="T81" fmla="*/ 27 h 33"/>
              <a:gd name="T82" fmla="*/ 8 w 29"/>
              <a:gd name="T83" fmla="*/ 29 h 33"/>
              <a:gd name="T84" fmla="*/ 12 w 29"/>
              <a:gd name="T8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3"/>
                </a:lnTo>
                <a:lnTo>
                  <a:pt x="6" y="33"/>
                </a:lnTo>
                <a:lnTo>
                  <a:pt x="4" y="29"/>
                </a:lnTo>
                <a:lnTo>
                  <a:pt x="4" y="29"/>
                </a:lnTo>
                <a:lnTo>
                  <a:pt x="0" y="27"/>
                </a:lnTo>
                <a:lnTo>
                  <a:pt x="0" y="27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4" y="15"/>
                </a:lnTo>
                <a:lnTo>
                  <a:pt x="4" y="15"/>
                </a:lnTo>
                <a:lnTo>
                  <a:pt x="8" y="13"/>
                </a:lnTo>
                <a:lnTo>
                  <a:pt x="8" y="13"/>
                </a:lnTo>
                <a:lnTo>
                  <a:pt x="14" y="13"/>
                </a:lnTo>
                <a:lnTo>
                  <a:pt x="14" y="13"/>
                </a:lnTo>
                <a:lnTo>
                  <a:pt x="19" y="13"/>
                </a:lnTo>
                <a:lnTo>
                  <a:pt x="19" y="13"/>
                </a:lnTo>
                <a:lnTo>
                  <a:pt x="23" y="15"/>
                </a:lnTo>
                <a:lnTo>
                  <a:pt x="23" y="11"/>
                </a:lnTo>
                <a:lnTo>
                  <a:pt x="23" y="11"/>
                </a:lnTo>
                <a:lnTo>
                  <a:pt x="23" y="7"/>
                </a:lnTo>
                <a:lnTo>
                  <a:pt x="21" y="6"/>
                </a:lnTo>
                <a:lnTo>
                  <a:pt x="21" y="6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11"/>
                </a:lnTo>
                <a:lnTo>
                  <a:pt x="27" y="27"/>
                </a:lnTo>
                <a:lnTo>
                  <a:pt x="27" y="27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1"/>
                </a:lnTo>
                <a:lnTo>
                  <a:pt x="25" y="31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8" y="31"/>
                </a:lnTo>
                <a:lnTo>
                  <a:pt x="18" y="31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18" y="29"/>
                </a:lnTo>
                <a:lnTo>
                  <a:pt x="18" y="29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17"/>
                </a:lnTo>
                <a:lnTo>
                  <a:pt x="23" y="17"/>
                </a:lnTo>
                <a:lnTo>
                  <a:pt x="19" y="15"/>
                </a:lnTo>
                <a:lnTo>
                  <a:pt x="19" y="15"/>
                </a:lnTo>
                <a:lnTo>
                  <a:pt x="14" y="15"/>
                </a:lnTo>
                <a:lnTo>
                  <a:pt x="14" y="15"/>
                </a:lnTo>
                <a:lnTo>
                  <a:pt x="8" y="17"/>
                </a:lnTo>
                <a:lnTo>
                  <a:pt x="8" y="17"/>
                </a:lnTo>
                <a:lnTo>
                  <a:pt x="4" y="19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6" y="27"/>
                </a:lnTo>
                <a:lnTo>
                  <a:pt x="6" y="27"/>
                </a:lnTo>
                <a:lnTo>
                  <a:pt x="8" y="29"/>
                </a:lnTo>
                <a:lnTo>
                  <a:pt x="8" y="29"/>
                </a:lnTo>
                <a:lnTo>
                  <a:pt x="12" y="29"/>
                </a:lnTo>
                <a:lnTo>
                  <a:pt x="1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63"/>
          <p:cNvSpPr>
            <a:spLocks/>
          </p:cNvSpPr>
          <p:nvPr/>
        </p:nvSpPr>
        <p:spPr bwMode="auto">
          <a:xfrm>
            <a:off x="5194684" y="4661232"/>
            <a:ext cx="17463" cy="74612"/>
          </a:xfrm>
          <a:custGeom>
            <a:avLst/>
            <a:gdLst>
              <a:gd name="T0" fmla="*/ 0 w 11"/>
              <a:gd name="T1" fmla="*/ 0 h 47"/>
              <a:gd name="T2" fmla="*/ 4 w 11"/>
              <a:gd name="T3" fmla="*/ 0 h 47"/>
              <a:gd name="T4" fmla="*/ 4 w 11"/>
              <a:gd name="T5" fmla="*/ 39 h 47"/>
              <a:gd name="T6" fmla="*/ 4 w 11"/>
              <a:gd name="T7" fmla="*/ 39 h 47"/>
              <a:gd name="T8" fmla="*/ 6 w 11"/>
              <a:gd name="T9" fmla="*/ 41 h 47"/>
              <a:gd name="T10" fmla="*/ 6 w 11"/>
              <a:gd name="T11" fmla="*/ 41 h 47"/>
              <a:gd name="T12" fmla="*/ 8 w 11"/>
              <a:gd name="T13" fmla="*/ 43 h 47"/>
              <a:gd name="T14" fmla="*/ 8 w 11"/>
              <a:gd name="T15" fmla="*/ 43 h 47"/>
              <a:gd name="T16" fmla="*/ 10 w 11"/>
              <a:gd name="T17" fmla="*/ 43 h 47"/>
              <a:gd name="T18" fmla="*/ 10 w 11"/>
              <a:gd name="T19" fmla="*/ 43 h 47"/>
              <a:gd name="T20" fmla="*/ 11 w 11"/>
              <a:gd name="T21" fmla="*/ 41 h 47"/>
              <a:gd name="T22" fmla="*/ 11 w 11"/>
              <a:gd name="T23" fmla="*/ 45 h 47"/>
              <a:gd name="T24" fmla="*/ 11 w 11"/>
              <a:gd name="T25" fmla="*/ 45 h 47"/>
              <a:gd name="T26" fmla="*/ 10 w 11"/>
              <a:gd name="T27" fmla="*/ 47 h 47"/>
              <a:gd name="T28" fmla="*/ 10 w 11"/>
              <a:gd name="T29" fmla="*/ 47 h 47"/>
              <a:gd name="T30" fmla="*/ 6 w 11"/>
              <a:gd name="T31" fmla="*/ 47 h 47"/>
              <a:gd name="T32" fmla="*/ 6 w 11"/>
              <a:gd name="T33" fmla="*/ 47 h 47"/>
              <a:gd name="T34" fmla="*/ 2 w 11"/>
              <a:gd name="T35" fmla="*/ 45 h 47"/>
              <a:gd name="T36" fmla="*/ 2 w 11"/>
              <a:gd name="T37" fmla="*/ 45 h 47"/>
              <a:gd name="T38" fmla="*/ 0 w 11"/>
              <a:gd name="T39" fmla="*/ 41 h 47"/>
              <a:gd name="T40" fmla="*/ 0 w 11"/>
              <a:gd name="T41" fmla="*/ 0 h 47"/>
              <a:gd name="T42" fmla="*/ 0 w 11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6" y="41"/>
                </a:lnTo>
                <a:lnTo>
                  <a:pt x="6" y="41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1" y="41"/>
                </a:lnTo>
                <a:lnTo>
                  <a:pt x="11" y="45"/>
                </a:lnTo>
                <a:lnTo>
                  <a:pt x="11" y="45"/>
                </a:lnTo>
                <a:lnTo>
                  <a:pt x="10" y="47"/>
                </a:lnTo>
                <a:lnTo>
                  <a:pt x="10" y="47"/>
                </a:lnTo>
                <a:lnTo>
                  <a:pt x="6" y="47"/>
                </a:lnTo>
                <a:lnTo>
                  <a:pt x="6" y="47"/>
                </a:lnTo>
                <a:lnTo>
                  <a:pt x="2" y="45"/>
                </a:lnTo>
                <a:lnTo>
                  <a:pt x="2" y="45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64"/>
          <p:cNvSpPr>
            <a:spLocks/>
          </p:cNvSpPr>
          <p:nvPr/>
        </p:nvSpPr>
        <p:spPr bwMode="auto">
          <a:xfrm>
            <a:off x="5221671" y="4661232"/>
            <a:ext cx="19050" cy="74612"/>
          </a:xfrm>
          <a:custGeom>
            <a:avLst/>
            <a:gdLst>
              <a:gd name="T0" fmla="*/ 0 w 12"/>
              <a:gd name="T1" fmla="*/ 0 h 47"/>
              <a:gd name="T2" fmla="*/ 4 w 12"/>
              <a:gd name="T3" fmla="*/ 0 h 47"/>
              <a:gd name="T4" fmla="*/ 4 w 12"/>
              <a:gd name="T5" fmla="*/ 39 h 47"/>
              <a:gd name="T6" fmla="*/ 4 w 12"/>
              <a:gd name="T7" fmla="*/ 39 h 47"/>
              <a:gd name="T8" fmla="*/ 4 w 12"/>
              <a:gd name="T9" fmla="*/ 41 h 47"/>
              <a:gd name="T10" fmla="*/ 4 w 12"/>
              <a:gd name="T11" fmla="*/ 41 h 47"/>
              <a:gd name="T12" fmla="*/ 8 w 12"/>
              <a:gd name="T13" fmla="*/ 43 h 47"/>
              <a:gd name="T14" fmla="*/ 8 w 12"/>
              <a:gd name="T15" fmla="*/ 43 h 47"/>
              <a:gd name="T16" fmla="*/ 10 w 12"/>
              <a:gd name="T17" fmla="*/ 43 h 47"/>
              <a:gd name="T18" fmla="*/ 10 w 12"/>
              <a:gd name="T19" fmla="*/ 43 h 47"/>
              <a:gd name="T20" fmla="*/ 10 w 12"/>
              <a:gd name="T21" fmla="*/ 41 h 47"/>
              <a:gd name="T22" fmla="*/ 12 w 12"/>
              <a:gd name="T23" fmla="*/ 45 h 47"/>
              <a:gd name="T24" fmla="*/ 12 w 12"/>
              <a:gd name="T25" fmla="*/ 45 h 47"/>
              <a:gd name="T26" fmla="*/ 8 w 12"/>
              <a:gd name="T27" fmla="*/ 47 h 47"/>
              <a:gd name="T28" fmla="*/ 8 w 12"/>
              <a:gd name="T29" fmla="*/ 47 h 47"/>
              <a:gd name="T30" fmla="*/ 6 w 12"/>
              <a:gd name="T31" fmla="*/ 47 h 47"/>
              <a:gd name="T32" fmla="*/ 6 w 12"/>
              <a:gd name="T33" fmla="*/ 47 h 47"/>
              <a:gd name="T34" fmla="*/ 0 w 12"/>
              <a:gd name="T35" fmla="*/ 45 h 47"/>
              <a:gd name="T36" fmla="*/ 0 w 12"/>
              <a:gd name="T37" fmla="*/ 45 h 47"/>
              <a:gd name="T38" fmla="*/ 0 w 12"/>
              <a:gd name="T39" fmla="*/ 41 h 47"/>
              <a:gd name="T40" fmla="*/ 0 w 12"/>
              <a:gd name="T41" fmla="*/ 0 h 47"/>
              <a:gd name="T42" fmla="*/ 0 w 12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4" y="41"/>
                </a:lnTo>
                <a:lnTo>
                  <a:pt x="4" y="41"/>
                </a:lnTo>
                <a:lnTo>
                  <a:pt x="8" y="43"/>
                </a:lnTo>
                <a:lnTo>
                  <a:pt x="8" y="43"/>
                </a:lnTo>
                <a:lnTo>
                  <a:pt x="10" y="43"/>
                </a:lnTo>
                <a:lnTo>
                  <a:pt x="10" y="43"/>
                </a:lnTo>
                <a:lnTo>
                  <a:pt x="10" y="41"/>
                </a:lnTo>
                <a:lnTo>
                  <a:pt x="12" y="45"/>
                </a:lnTo>
                <a:lnTo>
                  <a:pt x="12" y="45"/>
                </a:lnTo>
                <a:lnTo>
                  <a:pt x="8" y="47"/>
                </a:lnTo>
                <a:lnTo>
                  <a:pt x="8" y="47"/>
                </a:lnTo>
                <a:lnTo>
                  <a:pt x="6" y="47"/>
                </a:lnTo>
                <a:lnTo>
                  <a:pt x="6" y="47"/>
                </a:lnTo>
                <a:lnTo>
                  <a:pt x="0" y="45"/>
                </a:lnTo>
                <a:lnTo>
                  <a:pt x="0" y="45"/>
                </a:lnTo>
                <a:lnTo>
                  <a:pt x="0" y="4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65"/>
          <p:cNvSpPr>
            <a:spLocks/>
          </p:cNvSpPr>
          <p:nvPr/>
        </p:nvSpPr>
        <p:spPr bwMode="auto">
          <a:xfrm>
            <a:off x="4835909" y="4431044"/>
            <a:ext cx="19050" cy="74612"/>
          </a:xfrm>
          <a:custGeom>
            <a:avLst/>
            <a:gdLst>
              <a:gd name="T0" fmla="*/ 0 w 12"/>
              <a:gd name="T1" fmla="*/ 0 h 47"/>
              <a:gd name="T2" fmla="*/ 4 w 12"/>
              <a:gd name="T3" fmla="*/ 0 h 47"/>
              <a:gd name="T4" fmla="*/ 4 w 12"/>
              <a:gd name="T5" fmla="*/ 39 h 47"/>
              <a:gd name="T6" fmla="*/ 4 w 12"/>
              <a:gd name="T7" fmla="*/ 39 h 47"/>
              <a:gd name="T8" fmla="*/ 4 w 12"/>
              <a:gd name="T9" fmla="*/ 41 h 47"/>
              <a:gd name="T10" fmla="*/ 4 w 12"/>
              <a:gd name="T11" fmla="*/ 41 h 47"/>
              <a:gd name="T12" fmla="*/ 8 w 12"/>
              <a:gd name="T13" fmla="*/ 43 h 47"/>
              <a:gd name="T14" fmla="*/ 8 w 12"/>
              <a:gd name="T15" fmla="*/ 43 h 47"/>
              <a:gd name="T16" fmla="*/ 10 w 12"/>
              <a:gd name="T17" fmla="*/ 41 h 47"/>
              <a:gd name="T18" fmla="*/ 10 w 12"/>
              <a:gd name="T19" fmla="*/ 41 h 47"/>
              <a:gd name="T20" fmla="*/ 10 w 12"/>
              <a:gd name="T21" fmla="*/ 41 h 47"/>
              <a:gd name="T22" fmla="*/ 12 w 12"/>
              <a:gd name="T23" fmla="*/ 45 h 47"/>
              <a:gd name="T24" fmla="*/ 12 w 12"/>
              <a:gd name="T25" fmla="*/ 45 h 47"/>
              <a:gd name="T26" fmla="*/ 8 w 12"/>
              <a:gd name="T27" fmla="*/ 45 h 47"/>
              <a:gd name="T28" fmla="*/ 8 w 12"/>
              <a:gd name="T29" fmla="*/ 45 h 47"/>
              <a:gd name="T30" fmla="*/ 6 w 12"/>
              <a:gd name="T31" fmla="*/ 47 h 47"/>
              <a:gd name="T32" fmla="*/ 6 w 12"/>
              <a:gd name="T33" fmla="*/ 47 h 47"/>
              <a:gd name="T34" fmla="*/ 0 w 12"/>
              <a:gd name="T35" fmla="*/ 45 h 47"/>
              <a:gd name="T36" fmla="*/ 0 w 12"/>
              <a:gd name="T37" fmla="*/ 45 h 47"/>
              <a:gd name="T38" fmla="*/ 0 w 12"/>
              <a:gd name="T39" fmla="*/ 39 h 47"/>
              <a:gd name="T40" fmla="*/ 0 w 12"/>
              <a:gd name="T41" fmla="*/ 0 h 47"/>
              <a:gd name="T42" fmla="*/ 0 w 12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7">
                <a:moveTo>
                  <a:pt x="0" y="0"/>
                </a:moveTo>
                <a:lnTo>
                  <a:pt x="4" y="0"/>
                </a:lnTo>
                <a:lnTo>
                  <a:pt x="4" y="39"/>
                </a:lnTo>
                <a:lnTo>
                  <a:pt x="4" y="39"/>
                </a:lnTo>
                <a:lnTo>
                  <a:pt x="4" y="41"/>
                </a:lnTo>
                <a:lnTo>
                  <a:pt x="4" y="41"/>
                </a:lnTo>
                <a:lnTo>
                  <a:pt x="8" y="43"/>
                </a:lnTo>
                <a:lnTo>
                  <a:pt x="8" y="43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2" y="45"/>
                </a:lnTo>
                <a:lnTo>
                  <a:pt x="12" y="45"/>
                </a:lnTo>
                <a:lnTo>
                  <a:pt x="8" y="45"/>
                </a:lnTo>
                <a:lnTo>
                  <a:pt x="8" y="45"/>
                </a:lnTo>
                <a:lnTo>
                  <a:pt x="6" y="47"/>
                </a:lnTo>
                <a:lnTo>
                  <a:pt x="6" y="47"/>
                </a:lnTo>
                <a:lnTo>
                  <a:pt x="0" y="45"/>
                </a:lnTo>
                <a:lnTo>
                  <a:pt x="0" y="45"/>
                </a:lnTo>
                <a:lnTo>
                  <a:pt x="0" y="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66"/>
          <p:cNvSpPr>
            <a:spLocks noEditPoints="1"/>
          </p:cNvSpPr>
          <p:nvPr/>
        </p:nvSpPr>
        <p:spPr bwMode="auto">
          <a:xfrm>
            <a:off x="4856546" y="4450094"/>
            <a:ext cx="52388" cy="55562"/>
          </a:xfrm>
          <a:custGeom>
            <a:avLst/>
            <a:gdLst>
              <a:gd name="T0" fmla="*/ 16 w 33"/>
              <a:gd name="T1" fmla="*/ 35 h 35"/>
              <a:gd name="T2" fmla="*/ 10 w 33"/>
              <a:gd name="T3" fmla="*/ 33 h 35"/>
              <a:gd name="T4" fmla="*/ 4 w 33"/>
              <a:gd name="T5" fmla="*/ 29 h 35"/>
              <a:gd name="T6" fmla="*/ 2 w 33"/>
              <a:gd name="T7" fmla="*/ 23 h 35"/>
              <a:gd name="T8" fmla="*/ 0 w 33"/>
              <a:gd name="T9" fmla="*/ 17 h 35"/>
              <a:gd name="T10" fmla="*/ 2 w 33"/>
              <a:gd name="T11" fmla="*/ 12 h 35"/>
              <a:gd name="T12" fmla="*/ 4 w 33"/>
              <a:gd name="T13" fmla="*/ 6 h 35"/>
              <a:gd name="T14" fmla="*/ 10 w 33"/>
              <a:gd name="T15" fmla="*/ 2 h 35"/>
              <a:gd name="T16" fmla="*/ 16 w 33"/>
              <a:gd name="T17" fmla="*/ 0 h 35"/>
              <a:gd name="T18" fmla="*/ 24 w 33"/>
              <a:gd name="T19" fmla="*/ 2 h 35"/>
              <a:gd name="T20" fmla="*/ 27 w 33"/>
              <a:gd name="T21" fmla="*/ 6 h 35"/>
              <a:gd name="T22" fmla="*/ 31 w 33"/>
              <a:gd name="T23" fmla="*/ 12 h 35"/>
              <a:gd name="T24" fmla="*/ 33 w 33"/>
              <a:gd name="T25" fmla="*/ 17 h 35"/>
              <a:gd name="T26" fmla="*/ 33 w 33"/>
              <a:gd name="T27" fmla="*/ 17 h 35"/>
              <a:gd name="T28" fmla="*/ 4 w 33"/>
              <a:gd name="T29" fmla="*/ 19 h 35"/>
              <a:gd name="T30" fmla="*/ 6 w 33"/>
              <a:gd name="T31" fmla="*/ 23 h 35"/>
              <a:gd name="T32" fmla="*/ 8 w 33"/>
              <a:gd name="T33" fmla="*/ 27 h 35"/>
              <a:gd name="T34" fmla="*/ 12 w 33"/>
              <a:gd name="T35" fmla="*/ 31 h 35"/>
              <a:gd name="T36" fmla="*/ 18 w 33"/>
              <a:gd name="T37" fmla="*/ 31 h 35"/>
              <a:gd name="T38" fmla="*/ 20 w 33"/>
              <a:gd name="T39" fmla="*/ 31 h 35"/>
              <a:gd name="T40" fmla="*/ 24 w 33"/>
              <a:gd name="T41" fmla="*/ 29 h 35"/>
              <a:gd name="T42" fmla="*/ 26 w 33"/>
              <a:gd name="T43" fmla="*/ 27 h 35"/>
              <a:gd name="T44" fmla="*/ 27 w 33"/>
              <a:gd name="T45" fmla="*/ 25 h 35"/>
              <a:gd name="T46" fmla="*/ 31 w 33"/>
              <a:gd name="T47" fmla="*/ 27 h 35"/>
              <a:gd name="T48" fmla="*/ 27 w 33"/>
              <a:gd name="T49" fmla="*/ 29 h 35"/>
              <a:gd name="T50" fmla="*/ 26 w 33"/>
              <a:gd name="T51" fmla="*/ 31 h 35"/>
              <a:gd name="T52" fmla="*/ 22 w 33"/>
              <a:gd name="T53" fmla="*/ 33 h 35"/>
              <a:gd name="T54" fmla="*/ 16 w 33"/>
              <a:gd name="T55" fmla="*/ 35 h 35"/>
              <a:gd name="T56" fmla="*/ 29 w 33"/>
              <a:gd name="T57" fmla="*/ 15 h 35"/>
              <a:gd name="T58" fmla="*/ 27 w 33"/>
              <a:gd name="T59" fmla="*/ 12 h 35"/>
              <a:gd name="T60" fmla="*/ 26 w 33"/>
              <a:gd name="T61" fmla="*/ 8 h 35"/>
              <a:gd name="T62" fmla="*/ 22 w 33"/>
              <a:gd name="T63" fmla="*/ 6 h 35"/>
              <a:gd name="T64" fmla="*/ 16 w 33"/>
              <a:gd name="T65" fmla="*/ 4 h 35"/>
              <a:gd name="T66" fmla="*/ 12 w 33"/>
              <a:gd name="T67" fmla="*/ 6 h 35"/>
              <a:gd name="T68" fmla="*/ 8 w 33"/>
              <a:gd name="T69" fmla="*/ 8 h 35"/>
              <a:gd name="T70" fmla="*/ 6 w 33"/>
              <a:gd name="T71" fmla="*/ 12 h 35"/>
              <a:gd name="T72" fmla="*/ 29 w 33"/>
              <a:gd name="T73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4" y="2"/>
                </a:lnTo>
                <a:lnTo>
                  <a:pt x="24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9"/>
                </a:lnTo>
                <a:lnTo>
                  <a:pt x="4" y="19"/>
                </a:lnTo>
                <a:lnTo>
                  <a:pt x="4" y="19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8" y="31"/>
                </a:lnTo>
                <a:lnTo>
                  <a:pt x="18" y="31"/>
                </a:lnTo>
                <a:lnTo>
                  <a:pt x="20" y="31"/>
                </a:lnTo>
                <a:lnTo>
                  <a:pt x="20" y="31"/>
                </a:lnTo>
                <a:lnTo>
                  <a:pt x="24" y="29"/>
                </a:lnTo>
                <a:lnTo>
                  <a:pt x="24" y="29"/>
                </a:lnTo>
                <a:lnTo>
                  <a:pt x="26" y="27"/>
                </a:lnTo>
                <a:lnTo>
                  <a:pt x="26" y="27"/>
                </a:lnTo>
                <a:lnTo>
                  <a:pt x="27" y="25"/>
                </a:lnTo>
                <a:lnTo>
                  <a:pt x="31" y="27"/>
                </a:lnTo>
                <a:lnTo>
                  <a:pt x="31" y="27"/>
                </a:lnTo>
                <a:lnTo>
                  <a:pt x="27" y="29"/>
                </a:lnTo>
                <a:lnTo>
                  <a:pt x="27" y="29"/>
                </a:lnTo>
                <a:lnTo>
                  <a:pt x="26" y="31"/>
                </a:lnTo>
                <a:lnTo>
                  <a:pt x="26" y="31"/>
                </a:lnTo>
                <a:lnTo>
                  <a:pt x="22" y="33"/>
                </a:lnTo>
                <a:lnTo>
                  <a:pt x="22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9" y="15"/>
                </a:moveTo>
                <a:lnTo>
                  <a:pt x="29" y="15"/>
                </a:lnTo>
                <a:lnTo>
                  <a:pt x="27" y="12"/>
                </a:lnTo>
                <a:lnTo>
                  <a:pt x="27" y="12"/>
                </a:lnTo>
                <a:lnTo>
                  <a:pt x="26" y="8"/>
                </a:lnTo>
                <a:lnTo>
                  <a:pt x="26" y="8"/>
                </a:lnTo>
                <a:lnTo>
                  <a:pt x="22" y="6"/>
                </a:lnTo>
                <a:lnTo>
                  <a:pt x="22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5"/>
                </a:lnTo>
                <a:lnTo>
                  <a:pt x="29" y="15"/>
                </a:lnTo>
                <a:lnTo>
                  <a:pt x="29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67"/>
          <p:cNvSpPr>
            <a:spLocks/>
          </p:cNvSpPr>
          <p:nvPr/>
        </p:nvSpPr>
        <p:spPr bwMode="auto">
          <a:xfrm>
            <a:off x="4918459" y="4450094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5 h 33"/>
              <a:gd name="T6" fmla="*/ 23 w 27"/>
              <a:gd name="T7" fmla="*/ 15 h 33"/>
              <a:gd name="T8" fmla="*/ 21 w 27"/>
              <a:gd name="T9" fmla="*/ 8 h 33"/>
              <a:gd name="T10" fmla="*/ 21 w 27"/>
              <a:gd name="T11" fmla="*/ 8 h 33"/>
              <a:gd name="T12" fmla="*/ 19 w 27"/>
              <a:gd name="T13" fmla="*/ 6 h 33"/>
              <a:gd name="T14" fmla="*/ 16 w 27"/>
              <a:gd name="T15" fmla="*/ 4 h 33"/>
              <a:gd name="T16" fmla="*/ 16 w 27"/>
              <a:gd name="T17" fmla="*/ 4 h 33"/>
              <a:gd name="T18" fmla="*/ 12 w 27"/>
              <a:gd name="T19" fmla="*/ 6 h 33"/>
              <a:gd name="T20" fmla="*/ 12 w 27"/>
              <a:gd name="T21" fmla="*/ 6 h 33"/>
              <a:gd name="T22" fmla="*/ 10 w 27"/>
              <a:gd name="T23" fmla="*/ 8 h 33"/>
              <a:gd name="T24" fmla="*/ 10 w 27"/>
              <a:gd name="T25" fmla="*/ 8 h 33"/>
              <a:gd name="T26" fmla="*/ 6 w 27"/>
              <a:gd name="T27" fmla="*/ 10 h 33"/>
              <a:gd name="T28" fmla="*/ 6 w 27"/>
              <a:gd name="T29" fmla="*/ 10 h 33"/>
              <a:gd name="T30" fmla="*/ 4 w 27"/>
              <a:gd name="T31" fmla="*/ 13 h 33"/>
              <a:gd name="T32" fmla="*/ 4 w 27"/>
              <a:gd name="T33" fmla="*/ 33 h 33"/>
              <a:gd name="T34" fmla="*/ 0 w 27"/>
              <a:gd name="T35" fmla="*/ 33 h 33"/>
              <a:gd name="T36" fmla="*/ 0 w 27"/>
              <a:gd name="T37" fmla="*/ 2 h 33"/>
              <a:gd name="T38" fmla="*/ 4 w 27"/>
              <a:gd name="T39" fmla="*/ 2 h 33"/>
              <a:gd name="T40" fmla="*/ 4 w 27"/>
              <a:gd name="T41" fmla="*/ 8 h 33"/>
              <a:gd name="T42" fmla="*/ 4 w 27"/>
              <a:gd name="T43" fmla="*/ 8 h 33"/>
              <a:gd name="T44" fmla="*/ 10 w 27"/>
              <a:gd name="T45" fmla="*/ 2 h 33"/>
              <a:gd name="T46" fmla="*/ 10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1 w 27"/>
              <a:gd name="T53" fmla="*/ 2 h 33"/>
              <a:gd name="T54" fmla="*/ 21 w 27"/>
              <a:gd name="T55" fmla="*/ 2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10 h 33"/>
              <a:gd name="T62" fmla="*/ 27 w 27"/>
              <a:gd name="T63" fmla="*/ 10 h 33"/>
              <a:gd name="T64" fmla="*/ 27 w 27"/>
              <a:gd name="T65" fmla="*/ 15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5"/>
                </a:lnTo>
                <a:lnTo>
                  <a:pt x="23" y="15"/>
                </a:lnTo>
                <a:lnTo>
                  <a:pt x="21" y="8"/>
                </a:lnTo>
                <a:lnTo>
                  <a:pt x="21" y="8"/>
                </a:lnTo>
                <a:lnTo>
                  <a:pt x="19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6" y="10"/>
                </a:lnTo>
                <a:lnTo>
                  <a:pt x="6" y="10"/>
                </a:lnTo>
                <a:lnTo>
                  <a:pt x="4" y="13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7" y="10"/>
                </a:lnTo>
                <a:lnTo>
                  <a:pt x="27" y="10"/>
                </a:lnTo>
                <a:lnTo>
                  <a:pt x="27" y="15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68"/>
          <p:cNvSpPr>
            <a:spLocks/>
          </p:cNvSpPr>
          <p:nvPr/>
        </p:nvSpPr>
        <p:spPr bwMode="auto">
          <a:xfrm>
            <a:off x="4970846" y="4434219"/>
            <a:ext cx="30163" cy="71437"/>
          </a:xfrm>
          <a:custGeom>
            <a:avLst/>
            <a:gdLst>
              <a:gd name="T0" fmla="*/ 19 w 19"/>
              <a:gd name="T1" fmla="*/ 43 h 45"/>
              <a:gd name="T2" fmla="*/ 19 w 19"/>
              <a:gd name="T3" fmla="*/ 43 h 45"/>
              <a:gd name="T4" fmla="*/ 17 w 19"/>
              <a:gd name="T5" fmla="*/ 43 h 45"/>
              <a:gd name="T6" fmla="*/ 17 w 19"/>
              <a:gd name="T7" fmla="*/ 43 h 45"/>
              <a:gd name="T8" fmla="*/ 15 w 19"/>
              <a:gd name="T9" fmla="*/ 43 h 45"/>
              <a:gd name="T10" fmla="*/ 15 w 19"/>
              <a:gd name="T11" fmla="*/ 43 h 45"/>
              <a:gd name="T12" fmla="*/ 13 w 19"/>
              <a:gd name="T13" fmla="*/ 43 h 45"/>
              <a:gd name="T14" fmla="*/ 13 w 19"/>
              <a:gd name="T15" fmla="*/ 43 h 45"/>
              <a:gd name="T16" fmla="*/ 11 w 19"/>
              <a:gd name="T17" fmla="*/ 45 h 45"/>
              <a:gd name="T18" fmla="*/ 11 w 19"/>
              <a:gd name="T19" fmla="*/ 45 h 45"/>
              <a:gd name="T20" fmla="*/ 8 w 19"/>
              <a:gd name="T21" fmla="*/ 43 h 45"/>
              <a:gd name="T22" fmla="*/ 8 w 19"/>
              <a:gd name="T23" fmla="*/ 43 h 45"/>
              <a:gd name="T24" fmla="*/ 6 w 19"/>
              <a:gd name="T25" fmla="*/ 43 h 45"/>
              <a:gd name="T26" fmla="*/ 6 w 19"/>
              <a:gd name="T27" fmla="*/ 43 h 45"/>
              <a:gd name="T28" fmla="*/ 6 w 19"/>
              <a:gd name="T29" fmla="*/ 41 h 45"/>
              <a:gd name="T30" fmla="*/ 6 w 19"/>
              <a:gd name="T31" fmla="*/ 41 h 45"/>
              <a:gd name="T32" fmla="*/ 4 w 19"/>
              <a:gd name="T33" fmla="*/ 37 h 45"/>
              <a:gd name="T34" fmla="*/ 4 w 19"/>
              <a:gd name="T35" fmla="*/ 14 h 45"/>
              <a:gd name="T36" fmla="*/ 0 w 19"/>
              <a:gd name="T37" fmla="*/ 14 h 45"/>
              <a:gd name="T38" fmla="*/ 0 w 19"/>
              <a:gd name="T39" fmla="*/ 12 h 45"/>
              <a:gd name="T40" fmla="*/ 4 w 19"/>
              <a:gd name="T41" fmla="*/ 12 h 45"/>
              <a:gd name="T42" fmla="*/ 4 w 19"/>
              <a:gd name="T43" fmla="*/ 0 h 45"/>
              <a:gd name="T44" fmla="*/ 8 w 19"/>
              <a:gd name="T45" fmla="*/ 0 h 45"/>
              <a:gd name="T46" fmla="*/ 8 w 19"/>
              <a:gd name="T47" fmla="*/ 12 h 45"/>
              <a:gd name="T48" fmla="*/ 15 w 19"/>
              <a:gd name="T49" fmla="*/ 12 h 45"/>
              <a:gd name="T50" fmla="*/ 15 w 19"/>
              <a:gd name="T51" fmla="*/ 14 h 45"/>
              <a:gd name="T52" fmla="*/ 8 w 19"/>
              <a:gd name="T53" fmla="*/ 14 h 45"/>
              <a:gd name="T54" fmla="*/ 8 w 19"/>
              <a:gd name="T55" fmla="*/ 37 h 45"/>
              <a:gd name="T56" fmla="*/ 8 w 19"/>
              <a:gd name="T57" fmla="*/ 37 h 45"/>
              <a:gd name="T58" fmla="*/ 10 w 19"/>
              <a:gd name="T59" fmla="*/ 39 h 45"/>
              <a:gd name="T60" fmla="*/ 10 w 19"/>
              <a:gd name="T61" fmla="*/ 39 h 45"/>
              <a:gd name="T62" fmla="*/ 11 w 19"/>
              <a:gd name="T63" fmla="*/ 41 h 45"/>
              <a:gd name="T64" fmla="*/ 11 w 19"/>
              <a:gd name="T65" fmla="*/ 41 h 45"/>
              <a:gd name="T66" fmla="*/ 15 w 19"/>
              <a:gd name="T67" fmla="*/ 39 h 45"/>
              <a:gd name="T68" fmla="*/ 15 w 19"/>
              <a:gd name="T69" fmla="*/ 39 h 45"/>
              <a:gd name="T70" fmla="*/ 17 w 19"/>
              <a:gd name="T71" fmla="*/ 39 h 45"/>
              <a:gd name="T72" fmla="*/ 19 w 19"/>
              <a:gd name="T73" fmla="*/ 43 h 45"/>
              <a:gd name="T74" fmla="*/ 19 w 19"/>
              <a:gd name="T7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5">
                <a:moveTo>
                  <a:pt x="19" y="43"/>
                </a:moveTo>
                <a:lnTo>
                  <a:pt x="19" y="43"/>
                </a:lnTo>
                <a:lnTo>
                  <a:pt x="17" y="43"/>
                </a:lnTo>
                <a:lnTo>
                  <a:pt x="17" y="43"/>
                </a:lnTo>
                <a:lnTo>
                  <a:pt x="15" y="43"/>
                </a:lnTo>
                <a:lnTo>
                  <a:pt x="15" y="43"/>
                </a:lnTo>
                <a:lnTo>
                  <a:pt x="13" y="43"/>
                </a:lnTo>
                <a:lnTo>
                  <a:pt x="13" y="43"/>
                </a:lnTo>
                <a:lnTo>
                  <a:pt x="11" y="45"/>
                </a:lnTo>
                <a:lnTo>
                  <a:pt x="11" y="45"/>
                </a:lnTo>
                <a:lnTo>
                  <a:pt x="8" y="43"/>
                </a:lnTo>
                <a:lnTo>
                  <a:pt x="8" y="43"/>
                </a:lnTo>
                <a:lnTo>
                  <a:pt x="6" y="43"/>
                </a:lnTo>
                <a:lnTo>
                  <a:pt x="6" y="43"/>
                </a:lnTo>
                <a:lnTo>
                  <a:pt x="6" y="41"/>
                </a:lnTo>
                <a:lnTo>
                  <a:pt x="6" y="41"/>
                </a:lnTo>
                <a:lnTo>
                  <a:pt x="4" y="37"/>
                </a:lnTo>
                <a:lnTo>
                  <a:pt x="4" y="14"/>
                </a:lnTo>
                <a:lnTo>
                  <a:pt x="0" y="14"/>
                </a:lnTo>
                <a:lnTo>
                  <a:pt x="0" y="12"/>
                </a:lnTo>
                <a:lnTo>
                  <a:pt x="4" y="12"/>
                </a:lnTo>
                <a:lnTo>
                  <a:pt x="4" y="0"/>
                </a:lnTo>
                <a:lnTo>
                  <a:pt x="8" y="0"/>
                </a:lnTo>
                <a:lnTo>
                  <a:pt x="8" y="12"/>
                </a:lnTo>
                <a:lnTo>
                  <a:pt x="15" y="12"/>
                </a:lnTo>
                <a:lnTo>
                  <a:pt x="15" y="14"/>
                </a:lnTo>
                <a:lnTo>
                  <a:pt x="8" y="14"/>
                </a:lnTo>
                <a:lnTo>
                  <a:pt x="8" y="37"/>
                </a:lnTo>
                <a:lnTo>
                  <a:pt x="8" y="37"/>
                </a:lnTo>
                <a:lnTo>
                  <a:pt x="10" y="39"/>
                </a:lnTo>
                <a:lnTo>
                  <a:pt x="10" y="39"/>
                </a:lnTo>
                <a:lnTo>
                  <a:pt x="11" y="41"/>
                </a:lnTo>
                <a:lnTo>
                  <a:pt x="11" y="41"/>
                </a:lnTo>
                <a:lnTo>
                  <a:pt x="15" y="39"/>
                </a:lnTo>
                <a:lnTo>
                  <a:pt x="15" y="39"/>
                </a:lnTo>
                <a:lnTo>
                  <a:pt x="17" y="39"/>
                </a:lnTo>
                <a:lnTo>
                  <a:pt x="19" y="43"/>
                </a:lnTo>
                <a:lnTo>
                  <a:pt x="19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69"/>
          <p:cNvSpPr>
            <a:spLocks noEditPoints="1"/>
          </p:cNvSpPr>
          <p:nvPr/>
        </p:nvSpPr>
        <p:spPr bwMode="auto">
          <a:xfrm>
            <a:off x="5004184" y="4450094"/>
            <a:ext cx="49213" cy="55562"/>
          </a:xfrm>
          <a:custGeom>
            <a:avLst/>
            <a:gdLst>
              <a:gd name="T0" fmla="*/ 16 w 31"/>
              <a:gd name="T1" fmla="*/ 35 h 35"/>
              <a:gd name="T2" fmla="*/ 10 w 31"/>
              <a:gd name="T3" fmla="*/ 33 h 35"/>
              <a:gd name="T4" fmla="*/ 4 w 31"/>
              <a:gd name="T5" fmla="*/ 29 h 35"/>
              <a:gd name="T6" fmla="*/ 0 w 31"/>
              <a:gd name="T7" fmla="*/ 23 h 35"/>
              <a:gd name="T8" fmla="*/ 0 w 31"/>
              <a:gd name="T9" fmla="*/ 17 h 35"/>
              <a:gd name="T10" fmla="*/ 0 w 31"/>
              <a:gd name="T11" fmla="*/ 12 h 35"/>
              <a:gd name="T12" fmla="*/ 4 w 31"/>
              <a:gd name="T13" fmla="*/ 6 h 35"/>
              <a:gd name="T14" fmla="*/ 10 w 31"/>
              <a:gd name="T15" fmla="*/ 2 h 35"/>
              <a:gd name="T16" fmla="*/ 16 w 31"/>
              <a:gd name="T17" fmla="*/ 0 h 35"/>
              <a:gd name="T18" fmla="*/ 21 w 31"/>
              <a:gd name="T19" fmla="*/ 2 h 35"/>
              <a:gd name="T20" fmla="*/ 27 w 31"/>
              <a:gd name="T21" fmla="*/ 6 h 35"/>
              <a:gd name="T22" fmla="*/ 31 w 31"/>
              <a:gd name="T23" fmla="*/ 12 h 35"/>
              <a:gd name="T24" fmla="*/ 31 w 31"/>
              <a:gd name="T25" fmla="*/ 17 h 35"/>
              <a:gd name="T26" fmla="*/ 31 w 31"/>
              <a:gd name="T27" fmla="*/ 17 h 35"/>
              <a:gd name="T28" fmla="*/ 4 w 31"/>
              <a:gd name="T29" fmla="*/ 19 h 35"/>
              <a:gd name="T30" fmla="*/ 6 w 31"/>
              <a:gd name="T31" fmla="*/ 23 h 35"/>
              <a:gd name="T32" fmla="*/ 8 w 31"/>
              <a:gd name="T33" fmla="*/ 27 h 35"/>
              <a:gd name="T34" fmla="*/ 12 w 31"/>
              <a:gd name="T35" fmla="*/ 31 h 35"/>
              <a:gd name="T36" fmla="*/ 16 w 31"/>
              <a:gd name="T37" fmla="*/ 31 h 35"/>
              <a:gd name="T38" fmla="*/ 19 w 31"/>
              <a:gd name="T39" fmla="*/ 31 h 35"/>
              <a:gd name="T40" fmla="*/ 21 w 31"/>
              <a:gd name="T41" fmla="*/ 29 h 35"/>
              <a:gd name="T42" fmla="*/ 23 w 31"/>
              <a:gd name="T43" fmla="*/ 27 h 35"/>
              <a:gd name="T44" fmla="*/ 25 w 31"/>
              <a:gd name="T45" fmla="*/ 25 h 35"/>
              <a:gd name="T46" fmla="*/ 29 w 31"/>
              <a:gd name="T47" fmla="*/ 27 h 35"/>
              <a:gd name="T48" fmla="*/ 27 w 31"/>
              <a:gd name="T49" fmla="*/ 29 h 35"/>
              <a:gd name="T50" fmla="*/ 23 w 31"/>
              <a:gd name="T51" fmla="*/ 31 h 35"/>
              <a:gd name="T52" fmla="*/ 19 w 31"/>
              <a:gd name="T53" fmla="*/ 33 h 35"/>
              <a:gd name="T54" fmla="*/ 16 w 31"/>
              <a:gd name="T55" fmla="*/ 35 h 35"/>
              <a:gd name="T56" fmla="*/ 27 w 31"/>
              <a:gd name="T57" fmla="*/ 15 h 35"/>
              <a:gd name="T58" fmla="*/ 27 w 31"/>
              <a:gd name="T59" fmla="*/ 12 h 35"/>
              <a:gd name="T60" fmla="*/ 23 w 31"/>
              <a:gd name="T61" fmla="*/ 8 h 35"/>
              <a:gd name="T62" fmla="*/ 19 w 31"/>
              <a:gd name="T63" fmla="*/ 6 h 35"/>
              <a:gd name="T64" fmla="*/ 16 w 31"/>
              <a:gd name="T65" fmla="*/ 4 h 35"/>
              <a:gd name="T66" fmla="*/ 12 w 31"/>
              <a:gd name="T67" fmla="*/ 6 h 35"/>
              <a:gd name="T68" fmla="*/ 8 w 31"/>
              <a:gd name="T69" fmla="*/ 8 h 35"/>
              <a:gd name="T70" fmla="*/ 6 w 31"/>
              <a:gd name="T71" fmla="*/ 12 h 35"/>
              <a:gd name="T72" fmla="*/ 27 w 31"/>
              <a:gd name="T73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7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9"/>
                </a:lnTo>
                <a:lnTo>
                  <a:pt x="4" y="19"/>
                </a:lnTo>
                <a:lnTo>
                  <a:pt x="4" y="19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6" y="31"/>
                </a:lnTo>
                <a:lnTo>
                  <a:pt x="16" y="31"/>
                </a:lnTo>
                <a:lnTo>
                  <a:pt x="19" y="31"/>
                </a:lnTo>
                <a:lnTo>
                  <a:pt x="19" y="31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9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19" y="6"/>
                </a:lnTo>
                <a:lnTo>
                  <a:pt x="19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70"/>
          <p:cNvSpPr>
            <a:spLocks/>
          </p:cNvSpPr>
          <p:nvPr/>
        </p:nvSpPr>
        <p:spPr bwMode="auto">
          <a:xfrm>
            <a:off x="5059746" y="4450094"/>
            <a:ext cx="42863" cy="55562"/>
          </a:xfrm>
          <a:custGeom>
            <a:avLst/>
            <a:gdLst>
              <a:gd name="T0" fmla="*/ 13 w 27"/>
              <a:gd name="T1" fmla="*/ 35 h 35"/>
              <a:gd name="T2" fmla="*/ 6 w 27"/>
              <a:gd name="T3" fmla="*/ 33 h 35"/>
              <a:gd name="T4" fmla="*/ 2 w 27"/>
              <a:gd name="T5" fmla="*/ 27 h 35"/>
              <a:gd name="T6" fmla="*/ 8 w 27"/>
              <a:gd name="T7" fmla="*/ 29 h 35"/>
              <a:gd name="T8" fmla="*/ 13 w 27"/>
              <a:gd name="T9" fmla="*/ 31 h 35"/>
              <a:gd name="T10" fmla="*/ 19 w 27"/>
              <a:gd name="T11" fmla="*/ 29 h 35"/>
              <a:gd name="T12" fmla="*/ 21 w 27"/>
              <a:gd name="T13" fmla="*/ 27 h 35"/>
              <a:gd name="T14" fmla="*/ 23 w 27"/>
              <a:gd name="T15" fmla="*/ 25 h 35"/>
              <a:gd name="T16" fmla="*/ 21 w 27"/>
              <a:gd name="T17" fmla="*/ 23 h 35"/>
              <a:gd name="T18" fmla="*/ 19 w 27"/>
              <a:gd name="T19" fmla="*/ 21 h 35"/>
              <a:gd name="T20" fmla="*/ 17 w 27"/>
              <a:gd name="T21" fmla="*/ 19 h 35"/>
              <a:gd name="T22" fmla="*/ 13 w 27"/>
              <a:gd name="T23" fmla="*/ 19 h 35"/>
              <a:gd name="T24" fmla="*/ 8 w 27"/>
              <a:gd name="T25" fmla="*/ 17 h 35"/>
              <a:gd name="T26" fmla="*/ 4 w 27"/>
              <a:gd name="T27" fmla="*/ 15 h 35"/>
              <a:gd name="T28" fmla="*/ 2 w 27"/>
              <a:gd name="T29" fmla="*/ 13 h 35"/>
              <a:gd name="T30" fmla="*/ 2 w 27"/>
              <a:gd name="T31" fmla="*/ 10 h 35"/>
              <a:gd name="T32" fmla="*/ 2 w 27"/>
              <a:gd name="T33" fmla="*/ 6 h 35"/>
              <a:gd name="T34" fmla="*/ 6 w 27"/>
              <a:gd name="T35" fmla="*/ 4 h 35"/>
              <a:gd name="T36" fmla="*/ 10 w 27"/>
              <a:gd name="T37" fmla="*/ 2 h 35"/>
              <a:gd name="T38" fmla="*/ 13 w 27"/>
              <a:gd name="T39" fmla="*/ 0 h 35"/>
              <a:gd name="T40" fmla="*/ 21 w 27"/>
              <a:gd name="T41" fmla="*/ 2 h 35"/>
              <a:gd name="T42" fmla="*/ 23 w 27"/>
              <a:gd name="T43" fmla="*/ 8 h 35"/>
              <a:gd name="T44" fmla="*/ 19 w 27"/>
              <a:gd name="T45" fmla="*/ 4 h 35"/>
              <a:gd name="T46" fmla="*/ 13 w 27"/>
              <a:gd name="T47" fmla="*/ 4 h 35"/>
              <a:gd name="T48" fmla="*/ 11 w 27"/>
              <a:gd name="T49" fmla="*/ 4 h 35"/>
              <a:gd name="T50" fmla="*/ 8 w 27"/>
              <a:gd name="T51" fmla="*/ 6 h 35"/>
              <a:gd name="T52" fmla="*/ 6 w 27"/>
              <a:gd name="T53" fmla="*/ 8 h 35"/>
              <a:gd name="T54" fmla="*/ 6 w 27"/>
              <a:gd name="T55" fmla="*/ 10 h 35"/>
              <a:gd name="T56" fmla="*/ 6 w 27"/>
              <a:gd name="T57" fmla="*/ 12 h 35"/>
              <a:gd name="T58" fmla="*/ 8 w 27"/>
              <a:gd name="T59" fmla="*/ 13 h 35"/>
              <a:gd name="T60" fmla="*/ 10 w 27"/>
              <a:gd name="T61" fmla="*/ 13 h 35"/>
              <a:gd name="T62" fmla="*/ 13 w 27"/>
              <a:gd name="T63" fmla="*/ 15 h 35"/>
              <a:gd name="T64" fmla="*/ 19 w 27"/>
              <a:gd name="T65" fmla="*/ 17 h 35"/>
              <a:gd name="T66" fmla="*/ 23 w 27"/>
              <a:gd name="T67" fmla="*/ 19 h 35"/>
              <a:gd name="T68" fmla="*/ 25 w 27"/>
              <a:gd name="T69" fmla="*/ 21 h 35"/>
              <a:gd name="T70" fmla="*/ 27 w 27"/>
              <a:gd name="T71" fmla="*/ 25 h 35"/>
              <a:gd name="T72" fmla="*/ 25 w 27"/>
              <a:gd name="T73" fmla="*/ 29 h 35"/>
              <a:gd name="T74" fmla="*/ 23 w 27"/>
              <a:gd name="T75" fmla="*/ 31 h 35"/>
              <a:gd name="T76" fmla="*/ 13 w 27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5">
                <a:moveTo>
                  <a:pt x="13" y="35"/>
                </a:moveTo>
                <a:lnTo>
                  <a:pt x="13" y="35"/>
                </a:lnTo>
                <a:lnTo>
                  <a:pt x="6" y="33"/>
                </a:lnTo>
                <a:lnTo>
                  <a:pt x="6" y="33"/>
                </a:lnTo>
                <a:lnTo>
                  <a:pt x="0" y="29"/>
                </a:lnTo>
                <a:lnTo>
                  <a:pt x="2" y="27"/>
                </a:lnTo>
                <a:lnTo>
                  <a:pt x="2" y="27"/>
                </a:lnTo>
                <a:lnTo>
                  <a:pt x="8" y="29"/>
                </a:lnTo>
                <a:lnTo>
                  <a:pt x="8" y="29"/>
                </a:lnTo>
                <a:lnTo>
                  <a:pt x="13" y="31"/>
                </a:lnTo>
                <a:lnTo>
                  <a:pt x="13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3" y="25"/>
                </a:lnTo>
                <a:lnTo>
                  <a:pt x="23" y="25"/>
                </a:lnTo>
                <a:lnTo>
                  <a:pt x="21" y="23"/>
                </a:lnTo>
                <a:lnTo>
                  <a:pt x="21" y="23"/>
                </a:lnTo>
                <a:lnTo>
                  <a:pt x="19" y="21"/>
                </a:lnTo>
                <a:lnTo>
                  <a:pt x="19" y="21"/>
                </a:lnTo>
                <a:lnTo>
                  <a:pt x="17" y="19"/>
                </a:lnTo>
                <a:lnTo>
                  <a:pt x="17" y="19"/>
                </a:lnTo>
                <a:lnTo>
                  <a:pt x="13" y="19"/>
                </a:lnTo>
                <a:lnTo>
                  <a:pt x="13" y="19"/>
                </a:lnTo>
                <a:lnTo>
                  <a:pt x="8" y="17"/>
                </a:lnTo>
                <a:lnTo>
                  <a:pt x="8" y="17"/>
                </a:lnTo>
                <a:lnTo>
                  <a:pt x="4" y="15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2" y="10"/>
                </a:lnTo>
                <a:lnTo>
                  <a:pt x="2" y="10"/>
                </a:lnTo>
                <a:lnTo>
                  <a:pt x="2" y="6"/>
                </a:lnTo>
                <a:lnTo>
                  <a:pt x="2" y="6"/>
                </a:lnTo>
                <a:lnTo>
                  <a:pt x="6" y="4"/>
                </a:lnTo>
                <a:lnTo>
                  <a:pt x="6" y="4"/>
                </a:lnTo>
                <a:lnTo>
                  <a:pt x="10" y="2"/>
                </a:lnTo>
                <a:lnTo>
                  <a:pt x="10" y="2"/>
                </a:lnTo>
                <a:lnTo>
                  <a:pt x="13" y="0"/>
                </a:lnTo>
                <a:lnTo>
                  <a:pt x="13" y="0"/>
                </a:lnTo>
                <a:lnTo>
                  <a:pt x="21" y="2"/>
                </a:lnTo>
                <a:lnTo>
                  <a:pt x="21" y="2"/>
                </a:lnTo>
                <a:lnTo>
                  <a:pt x="25" y="6"/>
                </a:lnTo>
                <a:lnTo>
                  <a:pt x="23" y="8"/>
                </a:lnTo>
                <a:lnTo>
                  <a:pt x="23" y="8"/>
                </a:lnTo>
                <a:lnTo>
                  <a:pt x="19" y="4"/>
                </a:lnTo>
                <a:lnTo>
                  <a:pt x="19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6" y="12"/>
                </a:lnTo>
                <a:lnTo>
                  <a:pt x="6" y="12"/>
                </a:lnTo>
                <a:lnTo>
                  <a:pt x="8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3" y="15"/>
                </a:lnTo>
                <a:lnTo>
                  <a:pt x="13" y="15"/>
                </a:lnTo>
                <a:lnTo>
                  <a:pt x="19" y="17"/>
                </a:lnTo>
                <a:lnTo>
                  <a:pt x="19" y="17"/>
                </a:lnTo>
                <a:lnTo>
                  <a:pt x="23" y="19"/>
                </a:lnTo>
                <a:lnTo>
                  <a:pt x="23" y="19"/>
                </a:lnTo>
                <a:lnTo>
                  <a:pt x="25" y="21"/>
                </a:lnTo>
                <a:lnTo>
                  <a:pt x="25" y="21"/>
                </a:lnTo>
                <a:lnTo>
                  <a:pt x="27" y="25"/>
                </a:lnTo>
                <a:lnTo>
                  <a:pt x="27" y="25"/>
                </a:lnTo>
                <a:lnTo>
                  <a:pt x="25" y="29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3" y="35"/>
                </a:lnTo>
                <a:lnTo>
                  <a:pt x="13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71"/>
          <p:cNvSpPr>
            <a:spLocks noEditPoints="1"/>
          </p:cNvSpPr>
          <p:nvPr/>
        </p:nvSpPr>
        <p:spPr bwMode="auto">
          <a:xfrm>
            <a:off x="5108959" y="4450094"/>
            <a:ext cx="52388" cy="73025"/>
          </a:xfrm>
          <a:custGeom>
            <a:avLst/>
            <a:gdLst>
              <a:gd name="T0" fmla="*/ 15 w 33"/>
              <a:gd name="T1" fmla="*/ 35 h 46"/>
              <a:gd name="T2" fmla="*/ 9 w 33"/>
              <a:gd name="T3" fmla="*/ 33 h 46"/>
              <a:gd name="T4" fmla="*/ 4 w 33"/>
              <a:gd name="T5" fmla="*/ 29 h 46"/>
              <a:gd name="T6" fmla="*/ 2 w 33"/>
              <a:gd name="T7" fmla="*/ 23 h 46"/>
              <a:gd name="T8" fmla="*/ 0 w 33"/>
              <a:gd name="T9" fmla="*/ 17 h 46"/>
              <a:gd name="T10" fmla="*/ 2 w 33"/>
              <a:gd name="T11" fmla="*/ 12 h 46"/>
              <a:gd name="T12" fmla="*/ 4 w 33"/>
              <a:gd name="T13" fmla="*/ 6 h 46"/>
              <a:gd name="T14" fmla="*/ 9 w 33"/>
              <a:gd name="T15" fmla="*/ 2 h 46"/>
              <a:gd name="T16" fmla="*/ 15 w 33"/>
              <a:gd name="T17" fmla="*/ 0 h 46"/>
              <a:gd name="T18" fmla="*/ 19 w 33"/>
              <a:gd name="T19" fmla="*/ 2 h 46"/>
              <a:gd name="T20" fmla="*/ 23 w 33"/>
              <a:gd name="T21" fmla="*/ 2 h 46"/>
              <a:gd name="T22" fmla="*/ 25 w 33"/>
              <a:gd name="T23" fmla="*/ 4 h 46"/>
              <a:gd name="T24" fmla="*/ 27 w 33"/>
              <a:gd name="T25" fmla="*/ 2 h 46"/>
              <a:gd name="T26" fmla="*/ 31 w 33"/>
              <a:gd name="T27" fmla="*/ 41 h 46"/>
              <a:gd name="T28" fmla="*/ 33 w 33"/>
              <a:gd name="T29" fmla="*/ 42 h 46"/>
              <a:gd name="T30" fmla="*/ 33 w 33"/>
              <a:gd name="T31" fmla="*/ 46 h 46"/>
              <a:gd name="T32" fmla="*/ 31 w 33"/>
              <a:gd name="T33" fmla="*/ 46 h 46"/>
              <a:gd name="T34" fmla="*/ 31 w 33"/>
              <a:gd name="T35" fmla="*/ 46 h 46"/>
              <a:gd name="T36" fmla="*/ 29 w 33"/>
              <a:gd name="T37" fmla="*/ 46 h 46"/>
              <a:gd name="T38" fmla="*/ 27 w 33"/>
              <a:gd name="T39" fmla="*/ 27 h 46"/>
              <a:gd name="T40" fmla="*/ 21 w 33"/>
              <a:gd name="T41" fmla="*/ 33 h 46"/>
              <a:gd name="T42" fmla="*/ 15 w 33"/>
              <a:gd name="T43" fmla="*/ 35 h 46"/>
              <a:gd name="T44" fmla="*/ 15 w 33"/>
              <a:gd name="T45" fmla="*/ 31 h 46"/>
              <a:gd name="T46" fmla="*/ 19 w 33"/>
              <a:gd name="T47" fmla="*/ 29 h 46"/>
              <a:gd name="T48" fmla="*/ 23 w 33"/>
              <a:gd name="T49" fmla="*/ 29 h 46"/>
              <a:gd name="T50" fmla="*/ 25 w 33"/>
              <a:gd name="T51" fmla="*/ 25 h 46"/>
              <a:gd name="T52" fmla="*/ 27 w 33"/>
              <a:gd name="T53" fmla="*/ 23 h 46"/>
              <a:gd name="T54" fmla="*/ 27 w 33"/>
              <a:gd name="T55" fmla="*/ 13 h 46"/>
              <a:gd name="T56" fmla="*/ 25 w 33"/>
              <a:gd name="T57" fmla="*/ 10 h 46"/>
              <a:gd name="T58" fmla="*/ 23 w 33"/>
              <a:gd name="T59" fmla="*/ 8 h 46"/>
              <a:gd name="T60" fmla="*/ 19 w 33"/>
              <a:gd name="T61" fmla="*/ 6 h 46"/>
              <a:gd name="T62" fmla="*/ 17 w 33"/>
              <a:gd name="T63" fmla="*/ 4 h 46"/>
              <a:gd name="T64" fmla="*/ 11 w 33"/>
              <a:gd name="T65" fmla="*/ 6 h 46"/>
              <a:gd name="T66" fmla="*/ 8 w 33"/>
              <a:gd name="T67" fmla="*/ 8 h 46"/>
              <a:gd name="T68" fmla="*/ 6 w 33"/>
              <a:gd name="T69" fmla="*/ 13 h 46"/>
              <a:gd name="T70" fmla="*/ 4 w 33"/>
              <a:gd name="T71" fmla="*/ 17 h 46"/>
              <a:gd name="T72" fmla="*/ 6 w 33"/>
              <a:gd name="T73" fmla="*/ 23 h 46"/>
              <a:gd name="T74" fmla="*/ 8 w 33"/>
              <a:gd name="T75" fmla="*/ 27 h 46"/>
              <a:gd name="T76" fmla="*/ 11 w 33"/>
              <a:gd name="T77" fmla="*/ 29 h 46"/>
              <a:gd name="T78" fmla="*/ 15 w 33"/>
              <a:gd name="T79" fmla="*/ 3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46">
                <a:moveTo>
                  <a:pt x="15" y="35"/>
                </a:moveTo>
                <a:lnTo>
                  <a:pt x="15" y="35"/>
                </a:lnTo>
                <a:lnTo>
                  <a:pt x="9" y="33"/>
                </a:lnTo>
                <a:lnTo>
                  <a:pt x="9" y="33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4" y="6"/>
                </a:lnTo>
                <a:lnTo>
                  <a:pt x="4" y="6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19" y="2"/>
                </a:lnTo>
                <a:lnTo>
                  <a:pt x="19" y="2"/>
                </a:lnTo>
                <a:lnTo>
                  <a:pt x="23" y="2"/>
                </a:lnTo>
                <a:lnTo>
                  <a:pt x="23" y="2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2"/>
                </a:lnTo>
                <a:lnTo>
                  <a:pt x="31" y="2"/>
                </a:lnTo>
                <a:lnTo>
                  <a:pt x="31" y="41"/>
                </a:lnTo>
                <a:lnTo>
                  <a:pt x="31" y="41"/>
                </a:lnTo>
                <a:lnTo>
                  <a:pt x="33" y="42"/>
                </a:lnTo>
                <a:lnTo>
                  <a:pt x="33" y="46"/>
                </a:lnTo>
                <a:lnTo>
                  <a:pt x="33" y="46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29" y="46"/>
                </a:lnTo>
                <a:lnTo>
                  <a:pt x="29" y="46"/>
                </a:lnTo>
                <a:lnTo>
                  <a:pt x="27" y="42"/>
                </a:lnTo>
                <a:lnTo>
                  <a:pt x="27" y="27"/>
                </a:lnTo>
                <a:lnTo>
                  <a:pt x="27" y="27"/>
                </a:lnTo>
                <a:lnTo>
                  <a:pt x="21" y="33"/>
                </a:lnTo>
                <a:lnTo>
                  <a:pt x="21" y="33"/>
                </a:lnTo>
                <a:lnTo>
                  <a:pt x="15" y="35"/>
                </a:lnTo>
                <a:lnTo>
                  <a:pt x="15" y="35"/>
                </a:lnTo>
                <a:close/>
                <a:moveTo>
                  <a:pt x="15" y="31"/>
                </a:moveTo>
                <a:lnTo>
                  <a:pt x="15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5"/>
                </a:lnTo>
                <a:lnTo>
                  <a:pt x="25" y="25"/>
                </a:lnTo>
                <a:lnTo>
                  <a:pt x="27" y="23"/>
                </a:lnTo>
                <a:lnTo>
                  <a:pt x="27" y="13"/>
                </a:lnTo>
                <a:lnTo>
                  <a:pt x="27" y="13"/>
                </a:lnTo>
                <a:lnTo>
                  <a:pt x="25" y="10"/>
                </a:lnTo>
                <a:lnTo>
                  <a:pt x="25" y="10"/>
                </a:lnTo>
                <a:lnTo>
                  <a:pt x="23" y="8"/>
                </a:lnTo>
                <a:lnTo>
                  <a:pt x="23" y="8"/>
                </a:lnTo>
                <a:lnTo>
                  <a:pt x="19" y="6"/>
                </a:lnTo>
                <a:lnTo>
                  <a:pt x="19" y="6"/>
                </a:lnTo>
                <a:lnTo>
                  <a:pt x="17" y="4"/>
                </a:lnTo>
                <a:lnTo>
                  <a:pt x="17" y="4"/>
                </a:lnTo>
                <a:lnTo>
                  <a:pt x="11" y="6"/>
                </a:lnTo>
                <a:lnTo>
                  <a:pt x="11" y="6"/>
                </a:lnTo>
                <a:lnTo>
                  <a:pt x="8" y="8"/>
                </a:lnTo>
                <a:lnTo>
                  <a:pt x="8" y="8"/>
                </a:lnTo>
                <a:lnTo>
                  <a:pt x="6" y="13"/>
                </a:lnTo>
                <a:lnTo>
                  <a:pt x="6" y="13"/>
                </a:lnTo>
                <a:lnTo>
                  <a:pt x="4" y="17"/>
                </a:lnTo>
                <a:lnTo>
                  <a:pt x="4" y="17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1" y="29"/>
                </a:lnTo>
                <a:lnTo>
                  <a:pt x="11" y="29"/>
                </a:lnTo>
                <a:lnTo>
                  <a:pt x="15" y="31"/>
                </a:lnTo>
                <a:lnTo>
                  <a:pt x="1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72"/>
          <p:cNvSpPr>
            <a:spLocks/>
          </p:cNvSpPr>
          <p:nvPr/>
        </p:nvSpPr>
        <p:spPr bwMode="auto">
          <a:xfrm>
            <a:off x="5172459" y="4453269"/>
            <a:ext cx="46038" cy="52387"/>
          </a:xfrm>
          <a:custGeom>
            <a:avLst/>
            <a:gdLst>
              <a:gd name="T0" fmla="*/ 10 w 29"/>
              <a:gd name="T1" fmla="*/ 33 h 33"/>
              <a:gd name="T2" fmla="*/ 10 w 29"/>
              <a:gd name="T3" fmla="*/ 33 h 33"/>
              <a:gd name="T4" fmla="*/ 6 w 29"/>
              <a:gd name="T5" fmla="*/ 31 h 33"/>
              <a:gd name="T6" fmla="*/ 2 w 29"/>
              <a:gd name="T7" fmla="*/ 29 h 33"/>
              <a:gd name="T8" fmla="*/ 2 w 29"/>
              <a:gd name="T9" fmla="*/ 29 h 33"/>
              <a:gd name="T10" fmla="*/ 0 w 29"/>
              <a:gd name="T11" fmla="*/ 25 h 33"/>
              <a:gd name="T12" fmla="*/ 0 w 29"/>
              <a:gd name="T13" fmla="*/ 17 h 33"/>
              <a:gd name="T14" fmla="*/ 0 w 29"/>
              <a:gd name="T15" fmla="*/ 0 h 33"/>
              <a:gd name="T16" fmla="*/ 4 w 29"/>
              <a:gd name="T17" fmla="*/ 0 h 33"/>
              <a:gd name="T18" fmla="*/ 4 w 29"/>
              <a:gd name="T19" fmla="*/ 17 h 33"/>
              <a:gd name="T20" fmla="*/ 4 w 29"/>
              <a:gd name="T21" fmla="*/ 17 h 33"/>
              <a:gd name="T22" fmla="*/ 4 w 29"/>
              <a:gd name="T23" fmla="*/ 23 h 33"/>
              <a:gd name="T24" fmla="*/ 6 w 29"/>
              <a:gd name="T25" fmla="*/ 25 h 33"/>
              <a:gd name="T26" fmla="*/ 8 w 29"/>
              <a:gd name="T27" fmla="*/ 27 h 33"/>
              <a:gd name="T28" fmla="*/ 12 w 29"/>
              <a:gd name="T29" fmla="*/ 29 h 33"/>
              <a:gd name="T30" fmla="*/ 12 w 29"/>
              <a:gd name="T31" fmla="*/ 29 h 33"/>
              <a:gd name="T32" fmla="*/ 16 w 29"/>
              <a:gd name="T33" fmla="*/ 27 h 33"/>
              <a:gd name="T34" fmla="*/ 16 w 29"/>
              <a:gd name="T35" fmla="*/ 27 h 33"/>
              <a:gd name="T36" fmla="*/ 20 w 29"/>
              <a:gd name="T37" fmla="*/ 25 h 33"/>
              <a:gd name="T38" fmla="*/ 20 w 29"/>
              <a:gd name="T39" fmla="*/ 25 h 33"/>
              <a:gd name="T40" fmla="*/ 22 w 29"/>
              <a:gd name="T41" fmla="*/ 23 h 33"/>
              <a:gd name="T42" fmla="*/ 22 w 29"/>
              <a:gd name="T43" fmla="*/ 23 h 33"/>
              <a:gd name="T44" fmla="*/ 24 w 29"/>
              <a:gd name="T45" fmla="*/ 19 h 33"/>
              <a:gd name="T46" fmla="*/ 24 w 29"/>
              <a:gd name="T47" fmla="*/ 0 h 33"/>
              <a:gd name="T48" fmla="*/ 27 w 29"/>
              <a:gd name="T49" fmla="*/ 0 h 33"/>
              <a:gd name="T50" fmla="*/ 27 w 29"/>
              <a:gd name="T51" fmla="*/ 27 h 33"/>
              <a:gd name="T52" fmla="*/ 27 w 29"/>
              <a:gd name="T53" fmla="*/ 27 h 33"/>
              <a:gd name="T54" fmla="*/ 29 w 29"/>
              <a:gd name="T55" fmla="*/ 27 h 33"/>
              <a:gd name="T56" fmla="*/ 29 w 29"/>
              <a:gd name="T57" fmla="*/ 31 h 33"/>
              <a:gd name="T58" fmla="*/ 29 w 29"/>
              <a:gd name="T59" fmla="*/ 31 h 33"/>
              <a:gd name="T60" fmla="*/ 27 w 29"/>
              <a:gd name="T61" fmla="*/ 31 h 33"/>
              <a:gd name="T62" fmla="*/ 27 w 29"/>
              <a:gd name="T63" fmla="*/ 31 h 33"/>
              <a:gd name="T64" fmla="*/ 27 w 29"/>
              <a:gd name="T65" fmla="*/ 31 h 33"/>
              <a:gd name="T66" fmla="*/ 27 w 29"/>
              <a:gd name="T67" fmla="*/ 31 h 33"/>
              <a:gd name="T68" fmla="*/ 25 w 29"/>
              <a:gd name="T69" fmla="*/ 31 h 33"/>
              <a:gd name="T70" fmla="*/ 25 w 29"/>
              <a:gd name="T71" fmla="*/ 31 h 33"/>
              <a:gd name="T72" fmla="*/ 24 w 29"/>
              <a:gd name="T73" fmla="*/ 27 h 33"/>
              <a:gd name="T74" fmla="*/ 24 w 29"/>
              <a:gd name="T75" fmla="*/ 25 h 33"/>
              <a:gd name="T76" fmla="*/ 24 w 29"/>
              <a:gd name="T77" fmla="*/ 25 h 33"/>
              <a:gd name="T78" fmla="*/ 18 w 29"/>
              <a:gd name="T79" fmla="*/ 31 h 33"/>
              <a:gd name="T80" fmla="*/ 18 w 29"/>
              <a:gd name="T81" fmla="*/ 31 h 33"/>
              <a:gd name="T82" fmla="*/ 10 w 29"/>
              <a:gd name="T83" fmla="*/ 33 h 33"/>
              <a:gd name="T84" fmla="*/ 10 w 29"/>
              <a:gd name="T8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0" y="33"/>
                </a:moveTo>
                <a:lnTo>
                  <a:pt x="10" y="33"/>
                </a:lnTo>
                <a:lnTo>
                  <a:pt x="6" y="31"/>
                </a:lnTo>
                <a:lnTo>
                  <a:pt x="2" y="29"/>
                </a:lnTo>
                <a:lnTo>
                  <a:pt x="2" y="29"/>
                </a:lnTo>
                <a:lnTo>
                  <a:pt x="0" y="25"/>
                </a:lnTo>
                <a:lnTo>
                  <a:pt x="0" y="17"/>
                </a:lnTo>
                <a:lnTo>
                  <a:pt x="0" y="0"/>
                </a:lnTo>
                <a:lnTo>
                  <a:pt x="4" y="0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6" y="25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6" y="27"/>
                </a:lnTo>
                <a:lnTo>
                  <a:pt x="16" y="27"/>
                </a:lnTo>
                <a:lnTo>
                  <a:pt x="20" y="25"/>
                </a:lnTo>
                <a:lnTo>
                  <a:pt x="20" y="25"/>
                </a:lnTo>
                <a:lnTo>
                  <a:pt x="22" y="23"/>
                </a:lnTo>
                <a:lnTo>
                  <a:pt x="22" y="23"/>
                </a:lnTo>
                <a:lnTo>
                  <a:pt x="24" y="19"/>
                </a:lnTo>
                <a:lnTo>
                  <a:pt x="24" y="0"/>
                </a:lnTo>
                <a:lnTo>
                  <a:pt x="27" y="0"/>
                </a:lnTo>
                <a:lnTo>
                  <a:pt x="27" y="27"/>
                </a:lnTo>
                <a:lnTo>
                  <a:pt x="27" y="27"/>
                </a:lnTo>
                <a:lnTo>
                  <a:pt x="29" y="27"/>
                </a:lnTo>
                <a:lnTo>
                  <a:pt x="29" y="31"/>
                </a:lnTo>
                <a:lnTo>
                  <a:pt x="29" y="31"/>
                </a:lnTo>
                <a:lnTo>
                  <a:pt x="27" y="31"/>
                </a:lnTo>
                <a:lnTo>
                  <a:pt x="27" y="31"/>
                </a:lnTo>
                <a:lnTo>
                  <a:pt x="27" y="31"/>
                </a:lnTo>
                <a:lnTo>
                  <a:pt x="27" y="31"/>
                </a:lnTo>
                <a:lnTo>
                  <a:pt x="25" y="31"/>
                </a:lnTo>
                <a:lnTo>
                  <a:pt x="25" y="31"/>
                </a:lnTo>
                <a:lnTo>
                  <a:pt x="24" y="27"/>
                </a:lnTo>
                <a:lnTo>
                  <a:pt x="24" y="25"/>
                </a:lnTo>
                <a:lnTo>
                  <a:pt x="24" y="25"/>
                </a:lnTo>
                <a:lnTo>
                  <a:pt x="18" y="31"/>
                </a:lnTo>
                <a:lnTo>
                  <a:pt x="18" y="31"/>
                </a:lnTo>
                <a:lnTo>
                  <a:pt x="10" y="33"/>
                </a:lnTo>
                <a:lnTo>
                  <a:pt x="10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73"/>
          <p:cNvSpPr>
            <a:spLocks noEditPoints="1"/>
          </p:cNvSpPr>
          <p:nvPr/>
        </p:nvSpPr>
        <p:spPr bwMode="auto">
          <a:xfrm>
            <a:off x="5228021" y="4450094"/>
            <a:ext cx="52388" cy="55562"/>
          </a:xfrm>
          <a:custGeom>
            <a:avLst/>
            <a:gdLst>
              <a:gd name="T0" fmla="*/ 16 w 33"/>
              <a:gd name="T1" fmla="*/ 35 h 35"/>
              <a:gd name="T2" fmla="*/ 10 w 33"/>
              <a:gd name="T3" fmla="*/ 33 h 35"/>
              <a:gd name="T4" fmla="*/ 4 w 33"/>
              <a:gd name="T5" fmla="*/ 29 h 35"/>
              <a:gd name="T6" fmla="*/ 2 w 33"/>
              <a:gd name="T7" fmla="*/ 23 h 35"/>
              <a:gd name="T8" fmla="*/ 0 w 33"/>
              <a:gd name="T9" fmla="*/ 17 h 35"/>
              <a:gd name="T10" fmla="*/ 2 w 33"/>
              <a:gd name="T11" fmla="*/ 12 h 35"/>
              <a:gd name="T12" fmla="*/ 4 w 33"/>
              <a:gd name="T13" fmla="*/ 6 h 35"/>
              <a:gd name="T14" fmla="*/ 10 w 33"/>
              <a:gd name="T15" fmla="*/ 2 h 35"/>
              <a:gd name="T16" fmla="*/ 16 w 33"/>
              <a:gd name="T17" fmla="*/ 0 h 35"/>
              <a:gd name="T18" fmla="*/ 23 w 33"/>
              <a:gd name="T19" fmla="*/ 2 h 35"/>
              <a:gd name="T20" fmla="*/ 27 w 33"/>
              <a:gd name="T21" fmla="*/ 6 h 35"/>
              <a:gd name="T22" fmla="*/ 31 w 33"/>
              <a:gd name="T23" fmla="*/ 12 h 35"/>
              <a:gd name="T24" fmla="*/ 33 w 33"/>
              <a:gd name="T25" fmla="*/ 17 h 35"/>
              <a:gd name="T26" fmla="*/ 33 w 33"/>
              <a:gd name="T27" fmla="*/ 17 h 35"/>
              <a:gd name="T28" fmla="*/ 4 w 33"/>
              <a:gd name="T29" fmla="*/ 19 h 35"/>
              <a:gd name="T30" fmla="*/ 6 w 33"/>
              <a:gd name="T31" fmla="*/ 23 h 35"/>
              <a:gd name="T32" fmla="*/ 8 w 33"/>
              <a:gd name="T33" fmla="*/ 27 h 35"/>
              <a:gd name="T34" fmla="*/ 12 w 33"/>
              <a:gd name="T35" fmla="*/ 31 h 35"/>
              <a:gd name="T36" fmla="*/ 16 w 33"/>
              <a:gd name="T37" fmla="*/ 31 h 35"/>
              <a:gd name="T38" fmla="*/ 19 w 33"/>
              <a:gd name="T39" fmla="*/ 31 h 35"/>
              <a:gd name="T40" fmla="*/ 21 w 33"/>
              <a:gd name="T41" fmla="*/ 29 h 35"/>
              <a:gd name="T42" fmla="*/ 25 w 33"/>
              <a:gd name="T43" fmla="*/ 27 h 35"/>
              <a:gd name="T44" fmla="*/ 27 w 33"/>
              <a:gd name="T45" fmla="*/ 25 h 35"/>
              <a:gd name="T46" fmla="*/ 29 w 33"/>
              <a:gd name="T47" fmla="*/ 27 h 35"/>
              <a:gd name="T48" fmla="*/ 27 w 33"/>
              <a:gd name="T49" fmla="*/ 29 h 35"/>
              <a:gd name="T50" fmla="*/ 25 w 33"/>
              <a:gd name="T51" fmla="*/ 31 h 35"/>
              <a:gd name="T52" fmla="*/ 21 w 33"/>
              <a:gd name="T53" fmla="*/ 33 h 35"/>
              <a:gd name="T54" fmla="*/ 16 w 33"/>
              <a:gd name="T55" fmla="*/ 35 h 35"/>
              <a:gd name="T56" fmla="*/ 27 w 33"/>
              <a:gd name="T57" fmla="*/ 15 h 35"/>
              <a:gd name="T58" fmla="*/ 27 w 33"/>
              <a:gd name="T59" fmla="*/ 12 h 35"/>
              <a:gd name="T60" fmla="*/ 23 w 33"/>
              <a:gd name="T61" fmla="*/ 8 h 35"/>
              <a:gd name="T62" fmla="*/ 21 w 33"/>
              <a:gd name="T63" fmla="*/ 6 h 35"/>
              <a:gd name="T64" fmla="*/ 16 w 33"/>
              <a:gd name="T65" fmla="*/ 4 h 35"/>
              <a:gd name="T66" fmla="*/ 12 w 33"/>
              <a:gd name="T67" fmla="*/ 6 h 35"/>
              <a:gd name="T68" fmla="*/ 8 w 33"/>
              <a:gd name="T69" fmla="*/ 8 h 35"/>
              <a:gd name="T70" fmla="*/ 6 w 33"/>
              <a:gd name="T71" fmla="*/ 12 h 35"/>
              <a:gd name="T72" fmla="*/ 27 w 33"/>
              <a:gd name="T73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5">
                <a:moveTo>
                  <a:pt x="16" y="35"/>
                </a:moveTo>
                <a:lnTo>
                  <a:pt x="16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2" y="23"/>
                </a:lnTo>
                <a:lnTo>
                  <a:pt x="2" y="23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9"/>
                </a:lnTo>
                <a:lnTo>
                  <a:pt x="4" y="19"/>
                </a:lnTo>
                <a:lnTo>
                  <a:pt x="4" y="19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6" y="31"/>
                </a:lnTo>
                <a:lnTo>
                  <a:pt x="16" y="31"/>
                </a:lnTo>
                <a:lnTo>
                  <a:pt x="19" y="31"/>
                </a:lnTo>
                <a:lnTo>
                  <a:pt x="19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6" y="35"/>
                </a:lnTo>
                <a:lnTo>
                  <a:pt x="16" y="35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21" y="6"/>
                </a:lnTo>
                <a:lnTo>
                  <a:pt x="21" y="6"/>
                </a:lnTo>
                <a:lnTo>
                  <a:pt x="16" y="4"/>
                </a:lnTo>
                <a:lnTo>
                  <a:pt x="16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74"/>
          <p:cNvSpPr>
            <a:spLocks noEditPoints="1"/>
          </p:cNvSpPr>
          <p:nvPr/>
        </p:nvSpPr>
        <p:spPr bwMode="auto">
          <a:xfrm>
            <a:off x="4575559" y="4565982"/>
            <a:ext cx="49213" cy="52387"/>
          </a:xfrm>
          <a:custGeom>
            <a:avLst/>
            <a:gdLst>
              <a:gd name="T0" fmla="*/ 15 w 31"/>
              <a:gd name="T1" fmla="*/ 33 h 33"/>
              <a:gd name="T2" fmla="*/ 9 w 31"/>
              <a:gd name="T3" fmla="*/ 33 h 33"/>
              <a:gd name="T4" fmla="*/ 4 w 31"/>
              <a:gd name="T5" fmla="*/ 29 h 33"/>
              <a:gd name="T6" fmla="*/ 0 w 31"/>
              <a:gd name="T7" fmla="*/ 24 h 33"/>
              <a:gd name="T8" fmla="*/ 0 w 31"/>
              <a:gd name="T9" fmla="*/ 18 h 33"/>
              <a:gd name="T10" fmla="*/ 0 w 31"/>
              <a:gd name="T11" fmla="*/ 10 h 33"/>
              <a:gd name="T12" fmla="*/ 4 w 31"/>
              <a:gd name="T13" fmla="*/ 6 h 33"/>
              <a:gd name="T14" fmla="*/ 9 w 31"/>
              <a:gd name="T15" fmla="*/ 2 h 33"/>
              <a:gd name="T16" fmla="*/ 15 w 31"/>
              <a:gd name="T17" fmla="*/ 0 h 33"/>
              <a:gd name="T18" fmla="*/ 21 w 31"/>
              <a:gd name="T19" fmla="*/ 2 h 33"/>
              <a:gd name="T20" fmla="*/ 27 w 31"/>
              <a:gd name="T21" fmla="*/ 6 h 33"/>
              <a:gd name="T22" fmla="*/ 31 w 31"/>
              <a:gd name="T23" fmla="*/ 10 h 33"/>
              <a:gd name="T24" fmla="*/ 31 w 31"/>
              <a:gd name="T25" fmla="*/ 18 h 33"/>
              <a:gd name="T26" fmla="*/ 31 w 31"/>
              <a:gd name="T27" fmla="*/ 18 h 33"/>
              <a:gd name="T28" fmla="*/ 4 w 31"/>
              <a:gd name="T29" fmla="*/ 18 h 33"/>
              <a:gd name="T30" fmla="*/ 4 w 31"/>
              <a:gd name="T31" fmla="*/ 24 h 33"/>
              <a:gd name="T32" fmla="*/ 8 w 31"/>
              <a:gd name="T33" fmla="*/ 27 h 33"/>
              <a:gd name="T34" fmla="*/ 11 w 31"/>
              <a:gd name="T35" fmla="*/ 29 h 33"/>
              <a:gd name="T36" fmla="*/ 15 w 31"/>
              <a:gd name="T37" fmla="*/ 31 h 33"/>
              <a:gd name="T38" fmla="*/ 19 w 31"/>
              <a:gd name="T39" fmla="*/ 29 h 33"/>
              <a:gd name="T40" fmla="*/ 21 w 31"/>
              <a:gd name="T41" fmla="*/ 29 h 33"/>
              <a:gd name="T42" fmla="*/ 23 w 31"/>
              <a:gd name="T43" fmla="*/ 27 h 33"/>
              <a:gd name="T44" fmla="*/ 25 w 31"/>
              <a:gd name="T45" fmla="*/ 25 h 33"/>
              <a:gd name="T46" fmla="*/ 29 w 31"/>
              <a:gd name="T47" fmla="*/ 25 h 33"/>
              <a:gd name="T48" fmla="*/ 27 w 31"/>
              <a:gd name="T49" fmla="*/ 29 h 33"/>
              <a:gd name="T50" fmla="*/ 23 w 31"/>
              <a:gd name="T51" fmla="*/ 31 h 33"/>
              <a:gd name="T52" fmla="*/ 19 w 31"/>
              <a:gd name="T53" fmla="*/ 33 h 33"/>
              <a:gd name="T54" fmla="*/ 15 w 31"/>
              <a:gd name="T55" fmla="*/ 33 h 33"/>
              <a:gd name="T56" fmla="*/ 27 w 31"/>
              <a:gd name="T57" fmla="*/ 16 h 33"/>
              <a:gd name="T58" fmla="*/ 25 w 31"/>
              <a:gd name="T59" fmla="*/ 10 h 33"/>
              <a:gd name="T60" fmla="*/ 23 w 31"/>
              <a:gd name="T61" fmla="*/ 6 h 33"/>
              <a:gd name="T62" fmla="*/ 19 w 31"/>
              <a:gd name="T63" fmla="*/ 4 h 33"/>
              <a:gd name="T64" fmla="*/ 15 w 31"/>
              <a:gd name="T65" fmla="*/ 4 h 33"/>
              <a:gd name="T66" fmla="*/ 11 w 31"/>
              <a:gd name="T67" fmla="*/ 4 h 33"/>
              <a:gd name="T68" fmla="*/ 8 w 31"/>
              <a:gd name="T69" fmla="*/ 6 h 33"/>
              <a:gd name="T70" fmla="*/ 4 w 31"/>
              <a:gd name="T71" fmla="*/ 10 h 33"/>
              <a:gd name="T72" fmla="*/ 27 w 31"/>
              <a:gd name="T7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3">
                <a:moveTo>
                  <a:pt x="15" y="33"/>
                </a:moveTo>
                <a:lnTo>
                  <a:pt x="15" y="33"/>
                </a:lnTo>
                <a:lnTo>
                  <a:pt x="9" y="33"/>
                </a:lnTo>
                <a:lnTo>
                  <a:pt x="9" y="33"/>
                </a:lnTo>
                <a:lnTo>
                  <a:pt x="4" y="29"/>
                </a:lnTo>
                <a:lnTo>
                  <a:pt x="4" y="29"/>
                </a:lnTo>
                <a:lnTo>
                  <a:pt x="0" y="24"/>
                </a:lnTo>
                <a:lnTo>
                  <a:pt x="0" y="24"/>
                </a:lnTo>
                <a:lnTo>
                  <a:pt x="0" y="18"/>
                </a:lnTo>
                <a:lnTo>
                  <a:pt x="0" y="18"/>
                </a:lnTo>
                <a:lnTo>
                  <a:pt x="0" y="10"/>
                </a:lnTo>
                <a:lnTo>
                  <a:pt x="0" y="10"/>
                </a:lnTo>
                <a:lnTo>
                  <a:pt x="4" y="6"/>
                </a:lnTo>
                <a:lnTo>
                  <a:pt x="4" y="6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1" y="2"/>
                </a:lnTo>
                <a:lnTo>
                  <a:pt x="21" y="2"/>
                </a:lnTo>
                <a:lnTo>
                  <a:pt x="27" y="6"/>
                </a:lnTo>
                <a:lnTo>
                  <a:pt x="27" y="6"/>
                </a:lnTo>
                <a:lnTo>
                  <a:pt x="31" y="10"/>
                </a:lnTo>
                <a:lnTo>
                  <a:pt x="31" y="10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4" y="18"/>
                </a:lnTo>
                <a:lnTo>
                  <a:pt x="4" y="18"/>
                </a:lnTo>
                <a:lnTo>
                  <a:pt x="4" y="24"/>
                </a:lnTo>
                <a:lnTo>
                  <a:pt x="4" y="24"/>
                </a:lnTo>
                <a:lnTo>
                  <a:pt x="8" y="27"/>
                </a:lnTo>
                <a:lnTo>
                  <a:pt x="8" y="27"/>
                </a:lnTo>
                <a:lnTo>
                  <a:pt x="11" y="29"/>
                </a:lnTo>
                <a:lnTo>
                  <a:pt x="11" y="29"/>
                </a:lnTo>
                <a:lnTo>
                  <a:pt x="15" y="31"/>
                </a:lnTo>
                <a:lnTo>
                  <a:pt x="15" y="31"/>
                </a:lnTo>
                <a:lnTo>
                  <a:pt x="19" y="29"/>
                </a:lnTo>
                <a:lnTo>
                  <a:pt x="19" y="29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5" y="25"/>
                </a:lnTo>
                <a:lnTo>
                  <a:pt x="29" y="25"/>
                </a:lnTo>
                <a:lnTo>
                  <a:pt x="29" y="25"/>
                </a:lnTo>
                <a:lnTo>
                  <a:pt x="27" y="29"/>
                </a:lnTo>
                <a:lnTo>
                  <a:pt x="27" y="29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9" y="33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27" y="16"/>
                </a:moveTo>
                <a:lnTo>
                  <a:pt x="27" y="16"/>
                </a:lnTo>
                <a:lnTo>
                  <a:pt x="25" y="10"/>
                </a:lnTo>
                <a:lnTo>
                  <a:pt x="25" y="10"/>
                </a:lnTo>
                <a:lnTo>
                  <a:pt x="23" y="6"/>
                </a:lnTo>
                <a:lnTo>
                  <a:pt x="23" y="6"/>
                </a:lnTo>
                <a:lnTo>
                  <a:pt x="19" y="4"/>
                </a:lnTo>
                <a:lnTo>
                  <a:pt x="19" y="4"/>
                </a:lnTo>
                <a:lnTo>
                  <a:pt x="15" y="4"/>
                </a:lnTo>
                <a:lnTo>
                  <a:pt x="15" y="4"/>
                </a:lnTo>
                <a:lnTo>
                  <a:pt x="11" y="4"/>
                </a:lnTo>
                <a:lnTo>
                  <a:pt x="11" y="4"/>
                </a:lnTo>
                <a:lnTo>
                  <a:pt x="8" y="6"/>
                </a:lnTo>
                <a:lnTo>
                  <a:pt x="8" y="6"/>
                </a:lnTo>
                <a:lnTo>
                  <a:pt x="4" y="10"/>
                </a:lnTo>
                <a:lnTo>
                  <a:pt x="4" y="10"/>
                </a:lnTo>
                <a:lnTo>
                  <a:pt x="4" y="16"/>
                </a:lnTo>
                <a:lnTo>
                  <a:pt x="27" y="16"/>
                </a:lnTo>
                <a:lnTo>
                  <a:pt x="2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75"/>
          <p:cNvSpPr>
            <a:spLocks noEditPoints="1"/>
          </p:cNvSpPr>
          <p:nvPr/>
        </p:nvSpPr>
        <p:spPr bwMode="auto">
          <a:xfrm>
            <a:off x="4631121" y="4565982"/>
            <a:ext cx="47625" cy="74612"/>
          </a:xfrm>
          <a:custGeom>
            <a:avLst/>
            <a:gdLst>
              <a:gd name="T0" fmla="*/ 15 w 30"/>
              <a:gd name="T1" fmla="*/ 33 h 47"/>
              <a:gd name="T2" fmla="*/ 9 w 30"/>
              <a:gd name="T3" fmla="*/ 31 h 47"/>
              <a:gd name="T4" fmla="*/ 5 w 30"/>
              <a:gd name="T5" fmla="*/ 29 h 47"/>
              <a:gd name="T6" fmla="*/ 1 w 30"/>
              <a:gd name="T7" fmla="*/ 24 h 47"/>
              <a:gd name="T8" fmla="*/ 0 w 30"/>
              <a:gd name="T9" fmla="*/ 18 h 47"/>
              <a:gd name="T10" fmla="*/ 1 w 30"/>
              <a:gd name="T11" fmla="*/ 10 h 47"/>
              <a:gd name="T12" fmla="*/ 5 w 30"/>
              <a:gd name="T13" fmla="*/ 6 h 47"/>
              <a:gd name="T14" fmla="*/ 9 w 30"/>
              <a:gd name="T15" fmla="*/ 2 h 47"/>
              <a:gd name="T16" fmla="*/ 15 w 30"/>
              <a:gd name="T17" fmla="*/ 0 h 47"/>
              <a:gd name="T18" fmla="*/ 23 w 30"/>
              <a:gd name="T19" fmla="*/ 2 h 47"/>
              <a:gd name="T20" fmla="*/ 29 w 30"/>
              <a:gd name="T21" fmla="*/ 0 h 47"/>
              <a:gd name="T22" fmla="*/ 30 w 30"/>
              <a:gd name="T23" fmla="*/ 33 h 47"/>
              <a:gd name="T24" fmla="*/ 30 w 30"/>
              <a:gd name="T25" fmla="*/ 39 h 47"/>
              <a:gd name="T26" fmla="*/ 27 w 30"/>
              <a:gd name="T27" fmla="*/ 43 h 47"/>
              <a:gd name="T28" fmla="*/ 21 w 30"/>
              <a:gd name="T29" fmla="*/ 47 h 47"/>
              <a:gd name="T30" fmla="*/ 15 w 30"/>
              <a:gd name="T31" fmla="*/ 47 h 47"/>
              <a:gd name="T32" fmla="*/ 11 w 30"/>
              <a:gd name="T33" fmla="*/ 47 h 47"/>
              <a:gd name="T34" fmla="*/ 7 w 30"/>
              <a:gd name="T35" fmla="*/ 45 h 47"/>
              <a:gd name="T36" fmla="*/ 3 w 30"/>
              <a:gd name="T37" fmla="*/ 37 h 47"/>
              <a:gd name="T38" fmla="*/ 9 w 30"/>
              <a:gd name="T39" fmla="*/ 43 h 47"/>
              <a:gd name="T40" fmla="*/ 15 w 30"/>
              <a:gd name="T41" fmla="*/ 43 h 47"/>
              <a:gd name="T42" fmla="*/ 21 w 30"/>
              <a:gd name="T43" fmla="*/ 43 h 47"/>
              <a:gd name="T44" fmla="*/ 25 w 30"/>
              <a:gd name="T45" fmla="*/ 41 h 47"/>
              <a:gd name="T46" fmla="*/ 27 w 30"/>
              <a:gd name="T47" fmla="*/ 37 h 47"/>
              <a:gd name="T48" fmla="*/ 27 w 30"/>
              <a:gd name="T49" fmla="*/ 33 h 47"/>
              <a:gd name="T50" fmla="*/ 27 w 30"/>
              <a:gd name="T51" fmla="*/ 27 h 47"/>
              <a:gd name="T52" fmla="*/ 23 w 30"/>
              <a:gd name="T53" fmla="*/ 31 h 47"/>
              <a:gd name="T54" fmla="*/ 15 w 30"/>
              <a:gd name="T55" fmla="*/ 33 h 47"/>
              <a:gd name="T56" fmla="*/ 17 w 30"/>
              <a:gd name="T57" fmla="*/ 29 h 47"/>
              <a:gd name="T58" fmla="*/ 21 w 30"/>
              <a:gd name="T59" fmla="*/ 29 h 47"/>
              <a:gd name="T60" fmla="*/ 23 w 30"/>
              <a:gd name="T61" fmla="*/ 27 h 47"/>
              <a:gd name="T62" fmla="*/ 27 w 30"/>
              <a:gd name="T63" fmla="*/ 25 h 47"/>
              <a:gd name="T64" fmla="*/ 27 w 30"/>
              <a:gd name="T65" fmla="*/ 12 h 47"/>
              <a:gd name="T66" fmla="*/ 25 w 30"/>
              <a:gd name="T67" fmla="*/ 8 h 47"/>
              <a:gd name="T68" fmla="*/ 23 w 30"/>
              <a:gd name="T69" fmla="*/ 6 h 47"/>
              <a:gd name="T70" fmla="*/ 19 w 30"/>
              <a:gd name="T71" fmla="*/ 4 h 47"/>
              <a:gd name="T72" fmla="*/ 17 w 30"/>
              <a:gd name="T73" fmla="*/ 4 h 47"/>
              <a:gd name="T74" fmla="*/ 11 w 30"/>
              <a:gd name="T75" fmla="*/ 6 h 47"/>
              <a:gd name="T76" fmla="*/ 7 w 30"/>
              <a:gd name="T77" fmla="*/ 8 h 47"/>
              <a:gd name="T78" fmla="*/ 5 w 30"/>
              <a:gd name="T79" fmla="*/ 12 h 47"/>
              <a:gd name="T80" fmla="*/ 5 w 30"/>
              <a:gd name="T81" fmla="*/ 18 h 47"/>
              <a:gd name="T82" fmla="*/ 5 w 30"/>
              <a:gd name="T83" fmla="*/ 22 h 47"/>
              <a:gd name="T84" fmla="*/ 7 w 30"/>
              <a:gd name="T85" fmla="*/ 25 h 47"/>
              <a:gd name="T86" fmla="*/ 11 w 30"/>
              <a:gd name="T87" fmla="*/ 29 h 47"/>
              <a:gd name="T88" fmla="*/ 17 w 30"/>
              <a:gd name="T89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" h="47">
                <a:moveTo>
                  <a:pt x="15" y="33"/>
                </a:moveTo>
                <a:lnTo>
                  <a:pt x="15" y="33"/>
                </a:lnTo>
                <a:lnTo>
                  <a:pt x="9" y="31"/>
                </a:lnTo>
                <a:lnTo>
                  <a:pt x="9" y="31"/>
                </a:lnTo>
                <a:lnTo>
                  <a:pt x="5" y="29"/>
                </a:lnTo>
                <a:lnTo>
                  <a:pt x="5" y="29"/>
                </a:lnTo>
                <a:lnTo>
                  <a:pt x="1" y="24"/>
                </a:lnTo>
                <a:lnTo>
                  <a:pt x="1" y="24"/>
                </a:lnTo>
                <a:lnTo>
                  <a:pt x="0" y="18"/>
                </a:lnTo>
                <a:lnTo>
                  <a:pt x="0" y="18"/>
                </a:lnTo>
                <a:lnTo>
                  <a:pt x="1" y="10"/>
                </a:lnTo>
                <a:lnTo>
                  <a:pt x="1" y="10"/>
                </a:lnTo>
                <a:lnTo>
                  <a:pt x="5" y="6"/>
                </a:lnTo>
                <a:lnTo>
                  <a:pt x="5" y="6"/>
                </a:lnTo>
                <a:lnTo>
                  <a:pt x="9" y="2"/>
                </a:lnTo>
                <a:lnTo>
                  <a:pt x="9" y="2"/>
                </a:lnTo>
                <a:lnTo>
                  <a:pt x="15" y="0"/>
                </a:lnTo>
                <a:lnTo>
                  <a:pt x="15" y="0"/>
                </a:lnTo>
                <a:lnTo>
                  <a:pt x="23" y="2"/>
                </a:lnTo>
                <a:lnTo>
                  <a:pt x="23" y="2"/>
                </a:lnTo>
                <a:lnTo>
                  <a:pt x="29" y="8"/>
                </a:lnTo>
                <a:lnTo>
                  <a:pt x="29" y="0"/>
                </a:lnTo>
                <a:lnTo>
                  <a:pt x="30" y="0"/>
                </a:lnTo>
                <a:lnTo>
                  <a:pt x="30" y="33"/>
                </a:lnTo>
                <a:lnTo>
                  <a:pt x="30" y="33"/>
                </a:lnTo>
                <a:lnTo>
                  <a:pt x="30" y="39"/>
                </a:lnTo>
                <a:lnTo>
                  <a:pt x="30" y="39"/>
                </a:lnTo>
                <a:lnTo>
                  <a:pt x="27" y="43"/>
                </a:lnTo>
                <a:lnTo>
                  <a:pt x="27" y="43"/>
                </a:lnTo>
                <a:lnTo>
                  <a:pt x="21" y="47"/>
                </a:lnTo>
                <a:lnTo>
                  <a:pt x="21" y="47"/>
                </a:lnTo>
                <a:lnTo>
                  <a:pt x="15" y="47"/>
                </a:lnTo>
                <a:lnTo>
                  <a:pt x="15" y="47"/>
                </a:lnTo>
                <a:lnTo>
                  <a:pt x="11" y="47"/>
                </a:lnTo>
                <a:lnTo>
                  <a:pt x="7" y="45"/>
                </a:lnTo>
                <a:lnTo>
                  <a:pt x="7" y="45"/>
                </a:lnTo>
                <a:lnTo>
                  <a:pt x="1" y="39"/>
                </a:lnTo>
                <a:lnTo>
                  <a:pt x="3" y="37"/>
                </a:lnTo>
                <a:lnTo>
                  <a:pt x="3" y="37"/>
                </a:lnTo>
                <a:lnTo>
                  <a:pt x="9" y="43"/>
                </a:lnTo>
                <a:lnTo>
                  <a:pt x="9" y="43"/>
                </a:lnTo>
                <a:lnTo>
                  <a:pt x="15" y="43"/>
                </a:lnTo>
                <a:lnTo>
                  <a:pt x="15" y="43"/>
                </a:lnTo>
                <a:lnTo>
                  <a:pt x="21" y="43"/>
                </a:lnTo>
                <a:lnTo>
                  <a:pt x="21" y="43"/>
                </a:lnTo>
                <a:lnTo>
                  <a:pt x="25" y="41"/>
                </a:lnTo>
                <a:lnTo>
                  <a:pt x="25" y="41"/>
                </a:lnTo>
                <a:lnTo>
                  <a:pt x="27" y="37"/>
                </a:lnTo>
                <a:lnTo>
                  <a:pt x="27" y="37"/>
                </a:lnTo>
                <a:lnTo>
                  <a:pt x="27" y="33"/>
                </a:lnTo>
                <a:lnTo>
                  <a:pt x="27" y="27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5" y="33"/>
                </a:lnTo>
                <a:lnTo>
                  <a:pt x="15" y="33"/>
                </a:lnTo>
                <a:close/>
                <a:moveTo>
                  <a:pt x="17" y="29"/>
                </a:moveTo>
                <a:lnTo>
                  <a:pt x="17" y="29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7"/>
                </a:lnTo>
                <a:lnTo>
                  <a:pt x="27" y="25"/>
                </a:lnTo>
                <a:lnTo>
                  <a:pt x="27" y="25"/>
                </a:lnTo>
                <a:lnTo>
                  <a:pt x="27" y="22"/>
                </a:lnTo>
                <a:lnTo>
                  <a:pt x="27" y="12"/>
                </a:lnTo>
                <a:lnTo>
                  <a:pt x="27" y="12"/>
                </a:lnTo>
                <a:lnTo>
                  <a:pt x="25" y="8"/>
                </a:lnTo>
                <a:lnTo>
                  <a:pt x="25" y="8"/>
                </a:lnTo>
                <a:lnTo>
                  <a:pt x="23" y="6"/>
                </a:lnTo>
                <a:lnTo>
                  <a:pt x="23" y="6"/>
                </a:lnTo>
                <a:lnTo>
                  <a:pt x="19" y="4"/>
                </a:lnTo>
                <a:lnTo>
                  <a:pt x="19" y="4"/>
                </a:lnTo>
                <a:lnTo>
                  <a:pt x="17" y="4"/>
                </a:lnTo>
                <a:lnTo>
                  <a:pt x="17" y="4"/>
                </a:lnTo>
                <a:lnTo>
                  <a:pt x="11" y="6"/>
                </a:lnTo>
                <a:lnTo>
                  <a:pt x="11" y="6"/>
                </a:lnTo>
                <a:lnTo>
                  <a:pt x="7" y="8"/>
                </a:lnTo>
                <a:lnTo>
                  <a:pt x="7" y="8"/>
                </a:lnTo>
                <a:lnTo>
                  <a:pt x="5" y="12"/>
                </a:lnTo>
                <a:lnTo>
                  <a:pt x="5" y="12"/>
                </a:lnTo>
                <a:lnTo>
                  <a:pt x="5" y="18"/>
                </a:lnTo>
                <a:lnTo>
                  <a:pt x="5" y="18"/>
                </a:lnTo>
                <a:lnTo>
                  <a:pt x="5" y="22"/>
                </a:lnTo>
                <a:lnTo>
                  <a:pt x="5" y="22"/>
                </a:lnTo>
                <a:lnTo>
                  <a:pt x="7" y="25"/>
                </a:lnTo>
                <a:lnTo>
                  <a:pt x="7" y="25"/>
                </a:lnTo>
                <a:lnTo>
                  <a:pt x="11" y="29"/>
                </a:lnTo>
                <a:lnTo>
                  <a:pt x="11" y="29"/>
                </a:lnTo>
                <a:lnTo>
                  <a:pt x="17" y="29"/>
                </a:lnTo>
                <a:lnTo>
                  <a:pt x="17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76"/>
          <p:cNvSpPr>
            <a:spLocks noEditPoints="1"/>
          </p:cNvSpPr>
          <p:nvPr/>
        </p:nvSpPr>
        <p:spPr bwMode="auto">
          <a:xfrm>
            <a:off x="4691446" y="4565982"/>
            <a:ext cx="52388" cy="52387"/>
          </a:xfrm>
          <a:custGeom>
            <a:avLst/>
            <a:gdLst>
              <a:gd name="T0" fmla="*/ 18 w 33"/>
              <a:gd name="T1" fmla="*/ 33 h 33"/>
              <a:gd name="T2" fmla="*/ 10 w 33"/>
              <a:gd name="T3" fmla="*/ 33 h 33"/>
              <a:gd name="T4" fmla="*/ 6 w 33"/>
              <a:gd name="T5" fmla="*/ 29 h 33"/>
              <a:gd name="T6" fmla="*/ 2 w 33"/>
              <a:gd name="T7" fmla="*/ 24 h 33"/>
              <a:gd name="T8" fmla="*/ 0 w 33"/>
              <a:gd name="T9" fmla="*/ 18 h 33"/>
              <a:gd name="T10" fmla="*/ 2 w 33"/>
              <a:gd name="T11" fmla="*/ 10 h 33"/>
              <a:gd name="T12" fmla="*/ 6 w 33"/>
              <a:gd name="T13" fmla="*/ 6 h 33"/>
              <a:gd name="T14" fmla="*/ 10 w 33"/>
              <a:gd name="T15" fmla="*/ 2 h 33"/>
              <a:gd name="T16" fmla="*/ 16 w 33"/>
              <a:gd name="T17" fmla="*/ 0 h 33"/>
              <a:gd name="T18" fmla="*/ 23 w 33"/>
              <a:gd name="T19" fmla="*/ 2 h 33"/>
              <a:gd name="T20" fmla="*/ 27 w 33"/>
              <a:gd name="T21" fmla="*/ 6 h 33"/>
              <a:gd name="T22" fmla="*/ 31 w 33"/>
              <a:gd name="T23" fmla="*/ 10 h 33"/>
              <a:gd name="T24" fmla="*/ 33 w 33"/>
              <a:gd name="T25" fmla="*/ 18 h 33"/>
              <a:gd name="T26" fmla="*/ 33 w 33"/>
              <a:gd name="T27" fmla="*/ 18 h 33"/>
              <a:gd name="T28" fmla="*/ 4 w 33"/>
              <a:gd name="T29" fmla="*/ 18 h 33"/>
              <a:gd name="T30" fmla="*/ 6 w 33"/>
              <a:gd name="T31" fmla="*/ 24 h 33"/>
              <a:gd name="T32" fmla="*/ 8 w 33"/>
              <a:gd name="T33" fmla="*/ 27 h 33"/>
              <a:gd name="T34" fmla="*/ 12 w 33"/>
              <a:gd name="T35" fmla="*/ 29 h 33"/>
              <a:gd name="T36" fmla="*/ 18 w 33"/>
              <a:gd name="T37" fmla="*/ 31 h 33"/>
              <a:gd name="T38" fmla="*/ 19 w 33"/>
              <a:gd name="T39" fmla="*/ 29 h 33"/>
              <a:gd name="T40" fmla="*/ 23 w 33"/>
              <a:gd name="T41" fmla="*/ 29 h 33"/>
              <a:gd name="T42" fmla="*/ 25 w 33"/>
              <a:gd name="T43" fmla="*/ 27 h 33"/>
              <a:gd name="T44" fmla="*/ 27 w 33"/>
              <a:gd name="T45" fmla="*/ 25 h 33"/>
              <a:gd name="T46" fmla="*/ 31 w 33"/>
              <a:gd name="T47" fmla="*/ 25 h 33"/>
              <a:gd name="T48" fmla="*/ 29 w 33"/>
              <a:gd name="T49" fmla="*/ 29 h 33"/>
              <a:gd name="T50" fmla="*/ 25 w 33"/>
              <a:gd name="T51" fmla="*/ 31 h 33"/>
              <a:gd name="T52" fmla="*/ 21 w 33"/>
              <a:gd name="T53" fmla="*/ 33 h 33"/>
              <a:gd name="T54" fmla="*/ 18 w 33"/>
              <a:gd name="T55" fmla="*/ 33 h 33"/>
              <a:gd name="T56" fmla="*/ 29 w 33"/>
              <a:gd name="T57" fmla="*/ 16 h 33"/>
              <a:gd name="T58" fmla="*/ 27 w 33"/>
              <a:gd name="T59" fmla="*/ 10 h 33"/>
              <a:gd name="T60" fmla="*/ 25 w 33"/>
              <a:gd name="T61" fmla="*/ 6 h 33"/>
              <a:gd name="T62" fmla="*/ 21 w 33"/>
              <a:gd name="T63" fmla="*/ 4 h 33"/>
              <a:gd name="T64" fmla="*/ 18 w 33"/>
              <a:gd name="T65" fmla="*/ 4 h 33"/>
              <a:gd name="T66" fmla="*/ 12 w 33"/>
              <a:gd name="T67" fmla="*/ 4 h 33"/>
              <a:gd name="T68" fmla="*/ 8 w 33"/>
              <a:gd name="T69" fmla="*/ 6 h 33"/>
              <a:gd name="T70" fmla="*/ 6 w 33"/>
              <a:gd name="T71" fmla="*/ 10 h 33"/>
              <a:gd name="T72" fmla="*/ 29 w 33"/>
              <a:gd name="T7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3">
                <a:moveTo>
                  <a:pt x="18" y="33"/>
                </a:moveTo>
                <a:lnTo>
                  <a:pt x="18" y="33"/>
                </a:lnTo>
                <a:lnTo>
                  <a:pt x="10" y="33"/>
                </a:lnTo>
                <a:lnTo>
                  <a:pt x="10" y="33"/>
                </a:lnTo>
                <a:lnTo>
                  <a:pt x="6" y="29"/>
                </a:lnTo>
                <a:lnTo>
                  <a:pt x="6" y="29"/>
                </a:lnTo>
                <a:lnTo>
                  <a:pt x="2" y="24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0"/>
                </a:lnTo>
                <a:lnTo>
                  <a:pt x="2" y="10"/>
                </a:lnTo>
                <a:lnTo>
                  <a:pt x="6" y="6"/>
                </a:lnTo>
                <a:lnTo>
                  <a:pt x="6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7" y="6"/>
                </a:lnTo>
                <a:lnTo>
                  <a:pt x="27" y="6"/>
                </a:lnTo>
                <a:lnTo>
                  <a:pt x="31" y="10"/>
                </a:lnTo>
                <a:lnTo>
                  <a:pt x="31" y="10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4" y="18"/>
                </a:lnTo>
                <a:lnTo>
                  <a:pt x="4" y="18"/>
                </a:lnTo>
                <a:lnTo>
                  <a:pt x="6" y="24"/>
                </a:lnTo>
                <a:lnTo>
                  <a:pt x="6" y="24"/>
                </a:lnTo>
                <a:lnTo>
                  <a:pt x="8" y="27"/>
                </a:lnTo>
                <a:lnTo>
                  <a:pt x="8" y="27"/>
                </a:lnTo>
                <a:lnTo>
                  <a:pt x="12" y="29"/>
                </a:lnTo>
                <a:lnTo>
                  <a:pt x="12" y="29"/>
                </a:lnTo>
                <a:lnTo>
                  <a:pt x="18" y="31"/>
                </a:lnTo>
                <a:lnTo>
                  <a:pt x="18" y="31"/>
                </a:lnTo>
                <a:lnTo>
                  <a:pt x="19" y="29"/>
                </a:lnTo>
                <a:lnTo>
                  <a:pt x="19" y="29"/>
                </a:lnTo>
                <a:lnTo>
                  <a:pt x="23" y="29"/>
                </a:lnTo>
                <a:lnTo>
                  <a:pt x="23" y="29"/>
                </a:lnTo>
                <a:lnTo>
                  <a:pt x="25" y="27"/>
                </a:lnTo>
                <a:lnTo>
                  <a:pt x="25" y="27"/>
                </a:lnTo>
                <a:lnTo>
                  <a:pt x="27" y="25"/>
                </a:lnTo>
                <a:lnTo>
                  <a:pt x="31" y="25"/>
                </a:lnTo>
                <a:lnTo>
                  <a:pt x="31" y="25"/>
                </a:lnTo>
                <a:lnTo>
                  <a:pt x="29" y="29"/>
                </a:lnTo>
                <a:lnTo>
                  <a:pt x="29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8" y="33"/>
                </a:lnTo>
                <a:lnTo>
                  <a:pt x="18" y="33"/>
                </a:lnTo>
                <a:close/>
                <a:moveTo>
                  <a:pt x="29" y="16"/>
                </a:moveTo>
                <a:lnTo>
                  <a:pt x="29" y="16"/>
                </a:lnTo>
                <a:lnTo>
                  <a:pt x="27" y="10"/>
                </a:lnTo>
                <a:lnTo>
                  <a:pt x="27" y="10"/>
                </a:lnTo>
                <a:lnTo>
                  <a:pt x="25" y="6"/>
                </a:lnTo>
                <a:lnTo>
                  <a:pt x="25" y="6"/>
                </a:lnTo>
                <a:lnTo>
                  <a:pt x="21" y="4"/>
                </a:lnTo>
                <a:lnTo>
                  <a:pt x="21" y="4"/>
                </a:lnTo>
                <a:lnTo>
                  <a:pt x="18" y="4"/>
                </a:lnTo>
                <a:lnTo>
                  <a:pt x="18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6"/>
                </a:lnTo>
                <a:lnTo>
                  <a:pt x="29" y="16"/>
                </a:lnTo>
                <a:lnTo>
                  <a:pt x="29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77"/>
          <p:cNvSpPr>
            <a:spLocks/>
          </p:cNvSpPr>
          <p:nvPr/>
        </p:nvSpPr>
        <p:spPr bwMode="auto">
          <a:xfrm>
            <a:off x="4750184" y="4565982"/>
            <a:ext cx="39688" cy="52387"/>
          </a:xfrm>
          <a:custGeom>
            <a:avLst/>
            <a:gdLst>
              <a:gd name="T0" fmla="*/ 13 w 25"/>
              <a:gd name="T1" fmla="*/ 33 h 33"/>
              <a:gd name="T2" fmla="*/ 6 w 25"/>
              <a:gd name="T3" fmla="*/ 33 h 33"/>
              <a:gd name="T4" fmla="*/ 2 w 25"/>
              <a:gd name="T5" fmla="*/ 25 h 33"/>
              <a:gd name="T6" fmla="*/ 8 w 25"/>
              <a:gd name="T7" fmla="*/ 29 h 33"/>
              <a:gd name="T8" fmla="*/ 13 w 25"/>
              <a:gd name="T9" fmla="*/ 31 h 33"/>
              <a:gd name="T10" fmla="*/ 19 w 25"/>
              <a:gd name="T11" fmla="*/ 29 h 33"/>
              <a:gd name="T12" fmla="*/ 21 w 25"/>
              <a:gd name="T13" fmla="*/ 27 h 33"/>
              <a:gd name="T14" fmla="*/ 21 w 25"/>
              <a:gd name="T15" fmla="*/ 24 h 33"/>
              <a:gd name="T16" fmla="*/ 21 w 25"/>
              <a:gd name="T17" fmla="*/ 22 h 33"/>
              <a:gd name="T18" fmla="*/ 19 w 25"/>
              <a:gd name="T19" fmla="*/ 20 h 33"/>
              <a:gd name="T20" fmla="*/ 15 w 25"/>
              <a:gd name="T21" fmla="*/ 20 h 33"/>
              <a:gd name="T22" fmla="*/ 11 w 25"/>
              <a:gd name="T23" fmla="*/ 18 h 33"/>
              <a:gd name="T24" fmla="*/ 8 w 25"/>
              <a:gd name="T25" fmla="*/ 18 h 33"/>
              <a:gd name="T26" fmla="*/ 4 w 25"/>
              <a:gd name="T27" fmla="*/ 16 h 33"/>
              <a:gd name="T28" fmla="*/ 2 w 25"/>
              <a:gd name="T29" fmla="*/ 14 h 33"/>
              <a:gd name="T30" fmla="*/ 0 w 25"/>
              <a:gd name="T31" fmla="*/ 10 h 33"/>
              <a:gd name="T32" fmla="*/ 2 w 25"/>
              <a:gd name="T33" fmla="*/ 6 h 33"/>
              <a:gd name="T34" fmla="*/ 4 w 25"/>
              <a:gd name="T35" fmla="*/ 2 h 33"/>
              <a:gd name="T36" fmla="*/ 8 w 25"/>
              <a:gd name="T37" fmla="*/ 0 h 33"/>
              <a:gd name="T38" fmla="*/ 13 w 25"/>
              <a:gd name="T39" fmla="*/ 0 h 33"/>
              <a:gd name="T40" fmla="*/ 19 w 25"/>
              <a:gd name="T41" fmla="*/ 2 h 33"/>
              <a:gd name="T42" fmla="*/ 23 w 25"/>
              <a:gd name="T43" fmla="*/ 8 h 33"/>
              <a:gd name="T44" fmla="*/ 17 w 25"/>
              <a:gd name="T45" fmla="*/ 4 h 33"/>
              <a:gd name="T46" fmla="*/ 13 w 25"/>
              <a:gd name="T47" fmla="*/ 4 h 33"/>
              <a:gd name="T48" fmla="*/ 10 w 25"/>
              <a:gd name="T49" fmla="*/ 4 h 33"/>
              <a:gd name="T50" fmla="*/ 8 w 25"/>
              <a:gd name="T51" fmla="*/ 4 h 33"/>
              <a:gd name="T52" fmla="*/ 6 w 25"/>
              <a:gd name="T53" fmla="*/ 6 h 33"/>
              <a:gd name="T54" fmla="*/ 4 w 25"/>
              <a:gd name="T55" fmla="*/ 10 h 33"/>
              <a:gd name="T56" fmla="*/ 6 w 25"/>
              <a:gd name="T57" fmla="*/ 12 h 33"/>
              <a:gd name="T58" fmla="*/ 6 w 25"/>
              <a:gd name="T59" fmla="*/ 14 h 33"/>
              <a:gd name="T60" fmla="*/ 10 w 25"/>
              <a:gd name="T61" fmla="*/ 14 h 33"/>
              <a:gd name="T62" fmla="*/ 13 w 25"/>
              <a:gd name="T63" fmla="*/ 16 h 33"/>
              <a:gd name="T64" fmla="*/ 17 w 25"/>
              <a:gd name="T65" fmla="*/ 16 h 33"/>
              <a:gd name="T66" fmla="*/ 23 w 25"/>
              <a:gd name="T67" fmla="*/ 18 h 33"/>
              <a:gd name="T68" fmla="*/ 25 w 25"/>
              <a:gd name="T69" fmla="*/ 20 h 33"/>
              <a:gd name="T70" fmla="*/ 25 w 25"/>
              <a:gd name="T71" fmla="*/ 24 h 33"/>
              <a:gd name="T72" fmla="*/ 25 w 25"/>
              <a:gd name="T73" fmla="*/ 27 h 33"/>
              <a:gd name="T74" fmla="*/ 21 w 25"/>
              <a:gd name="T75" fmla="*/ 31 h 33"/>
              <a:gd name="T76" fmla="*/ 13 w 25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3">
                <a:moveTo>
                  <a:pt x="13" y="33"/>
                </a:moveTo>
                <a:lnTo>
                  <a:pt x="13" y="33"/>
                </a:lnTo>
                <a:lnTo>
                  <a:pt x="6" y="33"/>
                </a:lnTo>
                <a:lnTo>
                  <a:pt x="6" y="33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8" y="29"/>
                </a:lnTo>
                <a:lnTo>
                  <a:pt x="8" y="29"/>
                </a:lnTo>
                <a:lnTo>
                  <a:pt x="13" y="31"/>
                </a:lnTo>
                <a:lnTo>
                  <a:pt x="13" y="31"/>
                </a:lnTo>
                <a:lnTo>
                  <a:pt x="19" y="29"/>
                </a:lnTo>
                <a:lnTo>
                  <a:pt x="19" y="29"/>
                </a:lnTo>
                <a:lnTo>
                  <a:pt x="21" y="27"/>
                </a:lnTo>
                <a:lnTo>
                  <a:pt x="21" y="24"/>
                </a:lnTo>
                <a:lnTo>
                  <a:pt x="21" y="24"/>
                </a:lnTo>
                <a:lnTo>
                  <a:pt x="21" y="22"/>
                </a:lnTo>
                <a:lnTo>
                  <a:pt x="21" y="22"/>
                </a:lnTo>
                <a:lnTo>
                  <a:pt x="19" y="20"/>
                </a:lnTo>
                <a:lnTo>
                  <a:pt x="19" y="20"/>
                </a:lnTo>
                <a:lnTo>
                  <a:pt x="15" y="20"/>
                </a:lnTo>
                <a:lnTo>
                  <a:pt x="15" y="20"/>
                </a:lnTo>
                <a:lnTo>
                  <a:pt x="11" y="18"/>
                </a:lnTo>
                <a:lnTo>
                  <a:pt x="11" y="18"/>
                </a:lnTo>
                <a:lnTo>
                  <a:pt x="8" y="18"/>
                </a:lnTo>
                <a:lnTo>
                  <a:pt x="8" y="18"/>
                </a:lnTo>
                <a:lnTo>
                  <a:pt x="4" y="16"/>
                </a:lnTo>
                <a:lnTo>
                  <a:pt x="4" y="16"/>
                </a:lnTo>
                <a:lnTo>
                  <a:pt x="2" y="14"/>
                </a:lnTo>
                <a:lnTo>
                  <a:pt x="2" y="14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2" y="6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2"/>
                </a:lnTo>
                <a:lnTo>
                  <a:pt x="19" y="2"/>
                </a:lnTo>
                <a:lnTo>
                  <a:pt x="25" y="4"/>
                </a:lnTo>
                <a:lnTo>
                  <a:pt x="23" y="8"/>
                </a:lnTo>
                <a:lnTo>
                  <a:pt x="23" y="8"/>
                </a:lnTo>
                <a:lnTo>
                  <a:pt x="17" y="4"/>
                </a:lnTo>
                <a:lnTo>
                  <a:pt x="17" y="4"/>
                </a:lnTo>
                <a:lnTo>
                  <a:pt x="13" y="4"/>
                </a:lnTo>
                <a:lnTo>
                  <a:pt x="13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6" y="12"/>
                </a:lnTo>
                <a:lnTo>
                  <a:pt x="6" y="12"/>
                </a:lnTo>
                <a:lnTo>
                  <a:pt x="6" y="14"/>
                </a:lnTo>
                <a:lnTo>
                  <a:pt x="6" y="14"/>
                </a:lnTo>
                <a:lnTo>
                  <a:pt x="10" y="14"/>
                </a:lnTo>
                <a:lnTo>
                  <a:pt x="10" y="14"/>
                </a:lnTo>
                <a:lnTo>
                  <a:pt x="13" y="16"/>
                </a:lnTo>
                <a:lnTo>
                  <a:pt x="13" y="16"/>
                </a:lnTo>
                <a:lnTo>
                  <a:pt x="17" y="16"/>
                </a:lnTo>
                <a:lnTo>
                  <a:pt x="17" y="16"/>
                </a:lnTo>
                <a:lnTo>
                  <a:pt x="23" y="18"/>
                </a:lnTo>
                <a:lnTo>
                  <a:pt x="23" y="18"/>
                </a:lnTo>
                <a:lnTo>
                  <a:pt x="25" y="20"/>
                </a:lnTo>
                <a:lnTo>
                  <a:pt x="25" y="20"/>
                </a:lnTo>
                <a:lnTo>
                  <a:pt x="25" y="24"/>
                </a:lnTo>
                <a:lnTo>
                  <a:pt x="25" y="24"/>
                </a:lnTo>
                <a:lnTo>
                  <a:pt x="25" y="27"/>
                </a:lnTo>
                <a:lnTo>
                  <a:pt x="21" y="31"/>
                </a:lnTo>
                <a:lnTo>
                  <a:pt x="21" y="31"/>
                </a:lnTo>
                <a:lnTo>
                  <a:pt x="17" y="33"/>
                </a:lnTo>
                <a:lnTo>
                  <a:pt x="13" y="33"/>
                </a:ln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78"/>
          <p:cNvSpPr>
            <a:spLocks/>
          </p:cNvSpPr>
          <p:nvPr/>
        </p:nvSpPr>
        <p:spPr bwMode="auto">
          <a:xfrm>
            <a:off x="4796221" y="4551694"/>
            <a:ext cx="30163" cy="66675"/>
          </a:xfrm>
          <a:custGeom>
            <a:avLst/>
            <a:gdLst>
              <a:gd name="T0" fmla="*/ 19 w 19"/>
              <a:gd name="T1" fmla="*/ 40 h 42"/>
              <a:gd name="T2" fmla="*/ 19 w 19"/>
              <a:gd name="T3" fmla="*/ 40 h 42"/>
              <a:gd name="T4" fmla="*/ 17 w 19"/>
              <a:gd name="T5" fmla="*/ 40 h 42"/>
              <a:gd name="T6" fmla="*/ 17 w 19"/>
              <a:gd name="T7" fmla="*/ 40 h 42"/>
              <a:gd name="T8" fmla="*/ 15 w 19"/>
              <a:gd name="T9" fmla="*/ 42 h 42"/>
              <a:gd name="T10" fmla="*/ 15 w 19"/>
              <a:gd name="T11" fmla="*/ 42 h 42"/>
              <a:gd name="T12" fmla="*/ 13 w 19"/>
              <a:gd name="T13" fmla="*/ 42 h 42"/>
              <a:gd name="T14" fmla="*/ 13 w 19"/>
              <a:gd name="T15" fmla="*/ 42 h 42"/>
              <a:gd name="T16" fmla="*/ 11 w 19"/>
              <a:gd name="T17" fmla="*/ 42 h 42"/>
              <a:gd name="T18" fmla="*/ 11 w 19"/>
              <a:gd name="T19" fmla="*/ 42 h 42"/>
              <a:gd name="T20" fmla="*/ 9 w 19"/>
              <a:gd name="T21" fmla="*/ 42 h 42"/>
              <a:gd name="T22" fmla="*/ 9 w 19"/>
              <a:gd name="T23" fmla="*/ 42 h 42"/>
              <a:gd name="T24" fmla="*/ 6 w 19"/>
              <a:gd name="T25" fmla="*/ 40 h 42"/>
              <a:gd name="T26" fmla="*/ 6 w 19"/>
              <a:gd name="T27" fmla="*/ 40 h 42"/>
              <a:gd name="T28" fmla="*/ 6 w 19"/>
              <a:gd name="T29" fmla="*/ 38 h 42"/>
              <a:gd name="T30" fmla="*/ 6 w 19"/>
              <a:gd name="T31" fmla="*/ 38 h 42"/>
              <a:gd name="T32" fmla="*/ 4 w 19"/>
              <a:gd name="T33" fmla="*/ 36 h 42"/>
              <a:gd name="T34" fmla="*/ 4 w 19"/>
              <a:gd name="T35" fmla="*/ 13 h 42"/>
              <a:gd name="T36" fmla="*/ 0 w 19"/>
              <a:gd name="T37" fmla="*/ 13 h 42"/>
              <a:gd name="T38" fmla="*/ 0 w 19"/>
              <a:gd name="T39" fmla="*/ 9 h 42"/>
              <a:gd name="T40" fmla="*/ 4 w 19"/>
              <a:gd name="T41" fmla="*/ 9 h 42"/>
              <a:gd name="T42" fmla="*/ 4 w 19"/>
              <a:gd name="T43" fmla="*/ 0 h 42"/>
              <a:gd name="T44" fmla="*/ 9 w 19"/>
              <a:gd name="T45" fmla="*/ 0 h 42"/>
              <a:gd name="T46" fmla="*/ 9 w 19"/>
              <a:gd name="T47" fmla="*/ 9 h 42"/>
              <a:gd name="T48" fmla="*/ 15 w 19"/>
              <a:gd name="T49" fmla="*/ 9 h 42"/>
              <a:gd name="T50" fmla="*/ 15 w 19"/>
              <a:gd name="T51" fmla="*/ 13 h 42"/>
              <a:gd name="T52" fmla="*/ 9 w 19"/>
              <a:gd name="T53" fmla="*/ 13 h 42"/>
              <a:gd name="T54" fmla="*/ 9 w 19"/>
              <a:gd name="T55" fmla="*/ 34 h 42"/>
              <a:gd name="T56" fmla="*/ 9 w 19"/>
              <a:gd name="T57" fmla="*/ 34 h 42"/>
              <a:gd name="T58" fmla="*/ 9 w 19"/>
              <a:gd name="T59" fmla="*/ 38 h 42"/>
              <a:gd name="T60" fmla="*/ 9 w 19"/>
              <a:gd name="T61" fmla="*/ 38 h 42"/>
              <a:gd name="T62" fmla="*/ 13 w 19"/>
              <a:gd name="T63" fmla="*/ 38 h 42"/>
              <a:gd name="T64" fmla="*/ 13 w 19"/>
              <a:gd name="T65" fmla="*/ 38 h 42"/>
              <a:gd name="T66" fmla="*/ 15 w 19"/>
              <a:gd name="T67" fmla="*/ 38 h 42"/>
              <a:gd name="T68" fmla="*/ 15 w 19"/>
              <a:gd name="T69" fmla="*/ 38 h 42"/>
              <a:gd name="T70" fmla="*/ 17 w 19"/>
              <a:gd name="T71" fmla="*/ 36 h 42"/>
              <a:gd name="T72" fmla="*/ 19 w 19"/>
              <a:gd name="T73" fmla="*/ 40 h 42"/>
              <a:gd name="T74" fmla="*/ 19 w 19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2">
                <a:moveTo>
                  <a:pt x="19" y="40"/>
                </a:moveTo>
                <a:lnTo>
                  <a:pt x="19" y="40"/>
                </a:lnTo>
                <a:lnTo>
                  <a:pt x="17" y="40"/>
                </a:lnTo>
                <a:lnTo>
                  <a:pt x="17" y="40"/>
                </a:lnTo>
                <a:lnTo>
                  <a:pt x="15" y="42"/>
                </a:lnTo>
                <a:lnTo>
                  <a:pt x="15" y="42"/>
                </a:lnTo>
                <a:lnTo>
                  <a:pt x="13" y="42"/>
                </a:lnTo>
                <a:lnTo>
                  <a:pt x="13" y="42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6" y="40"/>
                </a:lnTo>
                <a:lnTo>
                  <a:pt x="6" y="40"/>
                </a:lnTo>
                <a:lnTo>
                  <a:pt x="6" y="38"/>
                </a:lnTo>
                <a:lnTo>
                  <a:pt x="6" y="38"/>
                </a:lnTo>
                <a:lnTo>
                  <a:pt x="4" y="36"/>
                </a:lnTo>
                <a:lnTo>
                  <a:pt x="4" y="13"/>
                </a:lnTo>
                <a:lnTo>
                  <a:pt x="0" y="13"/>
                </a:lnTo>
                <a:lnTo>
                  <a:pt x="0" y="9"/>
                </a:lnTo>
                <a:lnTo>
                  <a:pt x="4" y="9"/>
                </a:lnTo>
                <a:lnTo>
                  <a:pt x="4" y="0"/>
                </a:lnTo>
                <a:lnTo>
                  <a:pt x="9" y="0"/>
                </a:lnTo>
                <a:lnTo>
                  <a:pt x="9" y="9"/>
                </a:lnTo>
                <a:lnTo>
                  <a:pt x="15" y="9"/>
                </a:lnTo>
                <a:lnTo>
                  <a:pt x="15" y="13"/>
                </a:lnTo>
                <a:lnTo>
                  <a:pt x="9" y="13"/>
                </a:lnTo>
                <a:lnTo>
                  <a:pt x="9" y="34"/>
                </a:lnTo>
                <a:lnTo>
                  <a:pt x="9" y="34"/>
                </a:lnTo>
                <a:lnTo>
                  <a:pt x="9" y="38"/>
                </a:lnTo>
                <a:lnTo>
                  <a:pt x="9" y="38"/>
                </a:lnTo>
                <a:lnTo>
                  <a:pt x="13" y="38"/>
                </a:lnTo>
                <a:lnTo>
                  <a:pt x="13" y="38"/>
                </a:lnTo>
                <a:lnTo>
                  <a:pt x="15" y="38"/>
                </a:lnTo>
                <a:lnTo>
                  <a:pt x="15" y="38"/>
                </a:lnTo>
                <a:lnTo>
                  <a:pt x="17" y="36"/>
                </a:lnTo>
                <a:lnTo>
                  <a:pt x="19" y="40"/>
                </a:lnTo>
                <a:lnTo>
                  <a:pt x="19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79"/>
          <p:cNvSpPr>
            <a:spLocks noEditPoints="1"/>
          </p:cNvSpPr>
          <p:nvPr/>
        </p:nvSpPr>
        <p:spPr bwMode="auto">
          <a:xfrm>
            <a:off x="4829559" y="4565982"/>
            <a:ext cx="46038" cy="52387"/>
          </a:xfrm>
          <a:custGeom>
            <a:avLst/>
            <a:gdLst>
              <a:gd name="T0" fmla="*/ 12 w 29"/>
              <a:gd name="T1" fmla="*/ 33 h 33"/>
              <a:gd name="T2" fmla="*/ 6 w 29"/>
              <a:gd name="T3" fmla="*/ 33 h 33"/>
              <a:gd name="T4" fmla="*/ 4 w 29"/>
              <a:gd name="T5" fmla="*/ 31 h 33"/>
              <a:gd name="T6" fmla="*/ 2 w 29"/>
              <a:gd name="T7" fmla="*/ 27 h 33"/>
              <a:gd name="T8" fmla="*/ 0 w 29"/>
              <a:gd name="T9" fmla="*/ 24 h 33"/>
              <a:gd name="T10" fmla="*/ 2 w 29"/>
              <a:gd name="T11" fmla="*/ 20 h 33"/>
              <a:gd name="T12" fmla="*/ 4 w 29"/>
              <a:gd name="T13" fmla="*/ 16 h 33"/>
              <a:gd name="T14" fmla="*/ 8 w 29"/>
              <a:gd name="T15" fmla="*/ 14 h 33"/>
              <a:gd name="T16" fmla="*/ 14 w 29"/>
              <a:gd name="T17" fmla="*/ 14 h 33"/>
              <a:gd name="T18" fmla="*/ 19 w 29"/>
              <a:gd name="T19" fmla="*/ 14 h 33"/>
              <a:gd name="T20" fmla="*/ 23 w 29"/>
              <a:gd name="T21" fmla="*/ 12 h 33"/>
              <a:gd name="T22" fmla="*/ 23 w 29"/>
              <a:gd name="T23" fmla="*/ 8 h 33"/>
              <a:gd name="T24" fmla="*/ 21 w 29"/>
              <a:gd name="T25" fmla="*/ 6 h 33"/>
              <a:gd name="T26" fmla="*/ 14 w 29"/>
              <a:gd name="T27" fmla="*/ 4 h 33"/>
              <a:gd name="T28" fmla="*/ 10 w 29"/>
              <a:gd name="T29" fmla="*/ 4 h 33"/>
              <a:gd name="T30" fmla="*/ 4 w 29"/>
              <a:gd name="T31" fmla="*/ 8 h 33"/>
              <a:gd name="T32" fmla="*/ 2 w 29"/>
              <a:gd name="T33" fmla="*/ 4 h 33"/>
              <a:gd name="T34" fmla="*/ 14 w 29"/>
              <a:gd name="T35" fmla="*/ 0 h 33"/>
              <a:gd name="T36" fmla="*/ 19 w 29"/>
              <a:gd name="T37" fmla="*/ 0 h 33"/>
              <a:gd name="T38" fmla="*/ 23 w 29"/>
              <a:gd name="T39" fmla="*/ 4 h 33"/>
              <a:gd name="T40" fmla="*/ 27 w 29"/>
              <a:gd name="T41" fmla="*/ 14 h 33"/>
              <a:gd name="T42" fmla="*/ 27 w 29"/>
              <a:gd name="T43" fmla="*/ 27 h 33"/>
              <a:gd name="T44" fmla="*/ 29 w 29"/>
              <a:gd name="T45" fmla="*/ 29 h 33"/>
              <a:gd name="T46" fmla="*/ 29 w 29"/>
              <a:gd name="T47" fmla="*/ 33 h 33"/>
              <a:gd name="T48" fmla="*/ 27 w 29"/>
              <a:gd name="T49" fmla="*/ 33 h 33"/>
              <a:gd name="T50" fmla="*/ 25 w 29"/>
              <a:gd name="T51" fmla="*/ 33 h 33"/>
              <a:gd name="T52" fmla="*/ 23 w 29"/>
              <a:gd name="T53" fmla="*/ 27 h 33"/>
              <a:gd name="T54" fmla="*/ 17 w 29"/>
              <a:gd name="T55" fmla="*/ 31 h 33"/>
              <a:gd name="T56" fmla="*/ 12 w 29"/>
              <a:gd name="T57" fmla="*/ 33 h 33"/>
              <a:gd name="T58" fmla="*/ 12 w 29"/>
              <a:gd name="T59" fmla="*/ 31 h 33"/>
              <a:gd name="T60" fmla="*/ 17 w 29"/>
              <a:gd name="T61" fmla="*/ 29 h 33"/>
              <a:gd name="T62" fmla="*/ 21 w 29"/>
              <a:gd name="T63" fmla="*/ 25 h 33"/>
              <a:gd name="T64" fmla="*/ 23 w 29"/>
              <a:gd name="T65" fmla="*/ 25 h 33"/>
              <a:gd name="T66" fmla="*/ 23 w 29"/>
              <a:gd name="T67" fmla="*/ 24 h 33"/>
              <a:gd name="T68" fmla="*/ 23 w 29"/>
              <a:gd name="T69" fmla="*/ 18 h 33"/>
              <a:gd name="T70" fmla="*/ 19 w 29"/>
              <a:gd name="T71" fmla="*/ 18 h 33"/>
              <a:gd name="T72" fmla="*/ 14 w 29"/>
              <a:gd name="T73" fmla="*/ 16 h 33"/>
              <a:gd name="T74" fmla="*/ 8 w 29"/>
              <a:gd name="T75" fmla="*/ 18 h 33"/>
              <a:gd name="T76" fmla="*/ 4 w 29"/>
              <a:gd name="T77" fmla="*/ 24 h 33"/>
              <a:gd name="T78" fmla="*/ 6 w 29"/>
              <a:gd name="T79" fmla="*/ 25 h 33"/>
              <a:gd name="T80" fmla="*/ 6 w 29"/>
              <a:gd name="T81" fmla="*/ 29 h 33"/>
              <a:gd name="T82" fmla="*/ 10 w 29"/>
              <a:gd name="T83" fmla="*/ 29 h 33"/>
              <a:gd name="T84" fmla="*/ 12 w 29"/>
              <a:gd name="T85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" h="33">
                <a:moveTo>
                  <a:pt x="12" y="33"/>
                </a:moveTo>
                <a:lnTo>
                  <a:pt x="12" y="33"/>
                </a:lnTo>
                <a:lnTo>
                  <a:pt x="6" y="33"/>
                </a:lnTo>
                <a:lnTo>
                  <a:pt x="6" y="33"/>
                </a:lnTo>
                <a:lnTo>
                  <a:pt x="4" y="31"/>
                </a:lnTo>
                <a:lnTo>
                  <a:pt x="4" y="31"/>
                </a:lnTo>
                <a:lnTo>
                  <a:pt x="2" y="27"/>
                </a:lnTo>
                <a:lnTo>
                  <a:pt x="2" y="27"/>
                </a:lnTo>
                <a:lnTo>
                  <a:pt x="0" y="24"/>
                </a:lnTo>
                <a:lnTo>
                  <a:pt x="0" y="24"/>
                </a:lnTo>
                <a:lnTo>
                  <a:pt x="2" y="20"/>
                </a:lnTo>
                <a:lnTo>
                  <a:pt x="2" y="20"/>
                </a:lnTo>
                <a:lnTo>
                  <a:pt x="4" y="16"/>
                </a:lnTo>
                <a:lnTo>
                  <a:pt x="4" y="16"/>
                </a:lnTo>
                <a:lnTo>
                  <a:pt x="8" y="14"/>
                </a:lnTo>
                <a:lnTo>
                  <a:pt x="8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3" y="16"/>
                </a:lnTo>
                <a:lnTo>
                  <a:pt x="23" y="12"/>
                </a:lnTo>
                <a:lnTo>
                  <a:pt x="23" y="12"/>
                </a:lnTo>
                <a:lnTo>
                  <a:pt x="23" y="8"/>
                </a:lnTo>
                <a:lnTo>
                  <a:pt x="21" y="6"/>
                </a:lnTo>
                <a:lnTo>
                  <a:pt x="21" y="6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4" y="8"/>
                </a:lnTo>
                <a:lnTo>
                  <a:pt x="2" y="4"/>
                </a:lnTo>
                <a:lnTo>
                  <a:pt x="2" y="4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4"/>
                </a:lnTo>
                <a:lnTo>
                  <a:pt x="23" y="4"/>
                </a:lnTo>
                <a:lnTo>
                  <a:pt x="27" y="8"/>
                </a:lnTo>
                <a:lnTo>
                  <a:pt x="27" y="14"/>
                </a:lnTo>
                <a:lnTo>
                  <a:pt x="27" y="27"/>
                </a:lnTo>
                <a:lnTo>
                  <a:pt x="27" y="27"/>
                </a:lnTo>
                <a:lnTo>
                  <a:pt x="27" y="29"/>
                </a:lnTo>
                <a:lnTo>
                  <a:pt x="29" y="29"/>
                </a:lnTo>
                <a:lnTo>
                  <a:pt x="29" y="33"/>
                </a:lnTo>
                <a:lnTo>
                  <a:pt x="29" y="33"/>
                </a:lnTo>
                <a:lnTo>
                  <a:pt x="27" y="33"/>
                </a:lnTo>
                <a:lnTo>
                  <a:pt x="27" y="33"/>
                </a:lnTo>
                <a:lnTo>
                  <a:pt x="25" y="33"/>
                </a:lnTo>
                <a:lnTo>
                  <a:pt x="25" y="33"/>
                </a:lnTo>
                <a:lnTo>
                  <a:pt x="23" y="29"/>
                </a:lnTo>
                <a:lnTo>
                  <a:pt x="23" y="27"/>
                </a:lnTo>
                <a:lnTo>
                  <a:pt x="23" y="27"/>
                </a:lnTo>
                <a:lnTo>
                  <a:pt x="17" y="31"/>
                </a:lnTo>
                <a:lnTo>
                  <a:pt x="17" y="31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17" y="29"/>
                </a:lnTo>
                <a:lnTo>
                  <a:pt x="17" y="29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3" y="24"/>
                </a:lnTo>
                <a:lnTo>
                  <a:pt x="23" y="18"/>
                </a:lnTo>
                <a:lnTo>
                  <a:pt x="23" y="18"/>
                </a:lnTo>
                <a:lnTo>
                  <a:pt x="19" y="18"/>
                </a:lnTo>
                <a:lnTo>
                  <a:pt x="19" y="18"/>
                </a:lnTo>
                <a:lnTo>
                  <a:pt x="14" y="16"/>
                </a:lnTo>
                <a:lnTo>
                  <a:pt x="14" y="16"/>
                </a:lnTo>
                <a:lnTo>
                  <a:pt x="8" y="18"/>
                </a:lnTo>
                <a:lnTo>
                  <a:pt x="8" y="18"/>
                </a:lnTo>
                <a:lnTo>
                  <a:pt x="6" y="22"/>
                </a:lnTo>
                <a:lnTo>
                  <a:pt x="4" y="24"/>
                </a:lnTo>
                <a:lnTo>
                  <a:pt x="4" y="24"/>
                </a:lnTo>
                <a:lnTo>
                  <a:pt x="6" y="25"/>
                </a:lnTo>
                <a:lnTo>
                  <a:pt x="6" y="25"/>
                </a:lnTo>
                <a:lnTo>
                  <a:pt x="6" y="29"/>
                </a:lnTo>
                <a:lnTo>
                  <a:pt x="6" y="29"/>
                </a:lnTo>
                <a:lnTo>
                  <a:pt x="10" y="29"/>
                </a:lnTo>
                <a:lnTo>
                  <a:pt x="10" y="29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80"/>
          <p:cNvSpPr>
            <a:spLocks/>
          </p:cNvSpPr>
          <p:nvPr/>
        </p:nvSpPr>
        <p:spPr bwMode="auto">
          <a:xfrm>
            <a:off x="4881946" y="4565982"/>
            <a:ext cx="42863" cy="52387"/>
          </a:xfrm>
          <a:custGeom>
            <a:avLst/>
            <a:gdLst>
              <a:gd name="T0" fmla="*/ 13 w 27"/>
              <a:gd name="T1" fmla="*/ 33 h 33"/>
              <a:gd name="T2" fmla="*/ 8 w 27"/>
              <a:gd name="T3" fmla="*/ 33 h 33"/>
              <a:gd name="T4" fmla="*/ 2 w 27"/>
              <a:gd name="T5" fmla="*/ 25 h 33"/>
              <a:gd name="T6" fmla="*/ 8 w 27"/>
              <a:gd name="T7" fmla="*/ 29 h 33"/>
              <a:gd name="T8" fmla="*/ 13 w 27"/>
              <a:gd name="T9" fmla="*/ 31 h 33"/>
              <a:gd name="T10" fmla="*/ 21 w 27"/>
              <a:gd name="T11" fmla="*/ 29 h 33"/>
              <a:gd name="T12" fmla="*/ 23 w 27"/>
              <a:gd name="T13" fmla="*/ 27 h 33"/>
              <a:gd name="T14" fmla="*/ 23 w 27"/>
              <a:gd name="T15" fmla="*/ 24 h 33"/>
              <a:gd name="T16" fmla="*/ 23 w 27"/>
              <a:gd name="T17" fmla="*/ 22 h 33"/>
              <a:gd name="T18" fmla="*/ 21 w 27"/>
              <a:gd name="T19" fmla="*/ 20 h 33"/>
              <a:gd name="T20" fmla="*/ 17 w 27"/>
              <a:gd name="T21" fmla="*/ 20 h 33"/>
              <a:gd name="T22" fmla="*/ 13 w 27"/>
              <a:gd name="T23" fmla="*/ 18 h 33"/>
              <a:gd name="T24" fmla="*/ 8 w 27"/>
              <a:gd name="T25" fmla="*/ 18 h 33"/>
              <a:gd name="T26" fmla="*/ 6 w 27"/>
              <a:gd name="T27" fmla="*/ 16 h 33"/>
              <a:gd name="T28" fmla="*/ 4 w 27"/>
              <a:gd name="T29" fmla="*/ 14 h 33"/>
              <a:gd name="T30" fmla="*/ 2 w 27"/>
              <a:gd name="T31" fmla="*/ 10 h 33"/>
              <a:gd name="T32" fmla="*/ 4 w 27"/>
              <a:gd name="T33" fmla="*/ 6 h 33"/>
              <a:gd name="T34" fmla="*/ 6 w 27"/>
              <a:gd name="T35" fmla="*/ 2 h 33"/>
              <a:gd name="T36" fmla="*/ 10 w 27"/>
              <a:gd name="T37" fmla="*/ 0 h 33"/>
              <a:gd name="T38" fmla="*/ 13 w 27"/>
              <a:gd name="T39" fmla="*/ 0 h 33"/>
              <a:gd name="T40" fmla="*/ 21 w 27"/>
              <a:gd name="T41" fmla="*/ 2 h 33"/>
              <a:gd name="T42" fmla="*/ 23 w 27"/>
              <a:gd name="T43" fmla="*/ 8 h 33"/>
              <a:gd name="T44" fmla="*/ 19 w 27"/>
              <a:gd name="T45" fmla="*/ 4 h 33"/>
              <a:gd name="T46" fmla="*/ 13 w 27"/>
              <a:gd name="T47" fmla="*/ 4 h 33"/>
              <a:gd name="T48" fmla="*/ 11 w 27"/>
              <a:gd name="T49" fmla="*/ 4 h 33"/>
              <a:gd name="T50" fmla="*/ 10 w 27"/>
              <a:gd name="T51" fmla="*/ 4 h 33"/>
              <a:gd name="T52" fmla="*/ 8 w 27"/>
              <a:gd name="T53" fmla="*/ 6 h 33"/>
              <a:gd name="T54" fmla="*/ 6 w 27"/>
              <a:gd name="T55" fmla="*/ 10 h 33"/>
              <a:gd name="T56" fmla="*/ 8 w 27"/>
              <a:gd name="T57" fmla="*/ 12 h 33"/>
              <a:gd name="T58" fmla="*/ 8 w 27"/>
              <a:gd name="T59" fmla="*/ 14 h 33"/>
              <a:gd name="T60" fmla="*/ 11 w 27"/>
              <a:gd name="T61" fmla="*/ 14 h 33"/>
              <a:gd name="T62" fmla="*/ 13 w 27"/>
              <a:gd name="T63" fmla="*/ 16 h 33"/>
              <a:gd name="T64" fmla="*/ 19 w 27"/>
              <a:gd name="T65" fmla="*/ 16 h 33"/>
              <a:gd name="T66" fmla="*/ 23 w 27"/>
              <a:gd name="T67" fmla="*/ 18 h 33"/>
              <a:gd name="T68" fmla="*/ 27 w 27"/>
              <a:gd name="T69" fmla="*/ 20 h 33"/>
              <a:gd name="T70" fmla="*/ 27 w 27"/>
              <a:gd name="T71" fmla="*/ 24 h 33"/>
              <a:gd name="T72" fmla="*/ 27 w 27"/>
              <a:gd name="T73" fmla="*/ 27 h 33"/>
              <a:gd name="T74" fmla="*/ 23 w 27"/>
              <a:gd name="T75" fmla="*/ 31 h 33"/>
              <a:gd name="T76" fmla="*/ 13 w 27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" h="33">
                <a:moveTo>
                  <a:pt x="13" y="33"/>
                </a:moveTo>
                <a:lnTo>
                  <a:pt x="13" y="33"/>
                </a:lnTo>
                <a:lnTo>
                  <a:pt x="8" y="33"/>
                </a:lnTo>
                <a:lnTo>
                  <a:pt x="8" y="33"/>
                </a:lnTo>
                <a:lnTo>
                  <a:pt x="0" y="29"/>
                </a:lnTo>
                <a:lnTo>
                  <a:pt x="2" y="25"/>
                </a:lnTo>
                <a:lnTo>
                  <a:pt x="2" y="25"/>
                </a:lnTo>
                <a:lnTo>
                  <a:pt x="8" y="29"/>
                </a:lnTo>
                <a:lnTo>
                  <a:pt x="8" y="29"/>
                </a:lnTo>
                <a:lnTo>
                  <a:pt x="13" y="31"/>
                </a:lnTo>
                <a:lnTo>
                  <a:pt x="13" y="31"/>
                </a:lnTo>
                <a:lnTo>
                  <a:pt x="21" y="29"/>
                </a:lnTo>
                <a:lnTo>
                  <a:pt x="21" y="29"/>
                </a:lnTo>
                <a:lnTo>
                  <a:pt x="23" y="27"/>
                </a:lnTo>
                <a:lnTo>
                  <a:pt x="23" y="24"/>
                </a:lnTo>
                <a:lnTo>
                  <a:pt x="23" y="24"/>
                </a:lnTo>
                <a:lnTo>
                  <a:pt x="23" y="22"/>
                </a:lnTo>
                <a:lnTo>
                  <a:pt x="23" y="22"/>
                </a:lnTo>
                <a:lnTo>
                  <a:pt x="21" y="20"/>
                </a:lnTo>
                <a:lnTo>
                  <a:pt x="21" y="20"/>
                </a:lnTo>
                <a:lnTo>
                  <a:pt x="17" y="20"/>
                </a:lnTo>
                <a:lnTo>
                  <a:pt x="17" y="20"/>
                </a:lnTo>
                <a:lnTo>
                  <a:pt x="13" y="18"/>
                </a:lnTo>
                <a:lnTo>
                  <a:pt x="13" y="18"/>
                </a:lnTo>
                <a:lnTo>
                  <a:pt x="8" y="18"/>
                </a:lnTo>
                <a:lnTo>
                  <a:pt x="8" y="18"/>
                </a:lnTo>
                <a:lnTo>
                  <a:pt x="6" y="16"/>
                </a:lnTo>
                <a:lnTo>
                  <a:pt x="6" y="16"/>
                </a:lnTo>
                <a:lnTo>
                  <a:pt x="4" y="14"/>
                </a:lnTo>
                <a:lnTo>
                  <a:pt x="4" y="14"/>
                </a:lnTo>
                <a:lnTo>
                  <a:pt x="2" y="10"/>
                </a:lnTo>
                <a:lnTo>
                  <a:pt x="2" y="10"/>
                </a:lnTo>
                <a:lnTo>
                  <a:pt x="4" y="6"/>
                </a:lnTo>
                <a:lnTo>
                  <a:pt x="4" y="6"/>
                </a:lnTo>
                <a:lnTo>
                  <a:pt x="6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3" y="8"/>
                </a:lnTo>
                <a:lnTo>
                  <a:pt x="23" y="8"/>
                </a:lnTo>
                <a:lnTo>
                  <a:pt x="19" y="4"/>
                </a:lnTo>
                <a:lnTo>
                  <a:pt x="19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8" y="14"/>
                </a:lnTo>
                <a:lnTo>
                  <a:pt x="8" y="14"/>
                </a:lnTo>
                <a:lnTo>
                  <a:pt x="11" y="14"/>
                </a:lnTo>
                <a:lnTo>
                  <a:pt x="11" y="14"/>
                </a:lnTo>
                <a:lnTo>
                  <a:pt x="13" y="16"/>
                </a:lnTo>
                <a:lnTo>
                  <a:pt x="13" y="16"/>
                </a:lnTo>
                <a:lnTo>
                  <a:pt x="19" y="16"/>
                </a:lnTo>
                <a:lnTo>
                  <a:pt x="19" y="16"/>
                </a:lnTo>
                <a:lnTo>
                  <a:pt x="23" y="18"/>
                </a:lnTo>
                <a:lnTo>
                  <a:pt x="23" y="18"/>
                </a:lnTo>
                <a:lnTo>
                  <a:pt x="27" y="20"/>
                </a:lnTo>
                <a:lnTo>
                  <a:pt x="27" y="20"/>
                </a:lnTo>
                <a:lnTo>
                  <a:pt x="27" y="24"/>
                </a:lnTo>
                <a:lnTo>
                  <a:pt x="27" y="24"/>
                </a:lnTo>
                <a:lnTo>
                  <a:pt x="27" y="27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3" y="33"/>
                </a:ln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81"/>
          <p:cNvSpPr>
            <a:spLocks/>
          </p:cNvSpPr>
          <p:nvPr/>
        </p:nvSpPr>
        <p:spPr bwMode="auto">
          <a:xfrm>
            <a:off x="4937509" y="4608844"/>
            <a:ext cx="6350" cy="19050"/>
          </a:xfrm>
          <a:custGeom>
            <a:avLst/>
            <a:gdLst>
              <a:gd name="T0" fmla="*/ 0 w 4"/>
              <a:gd name="T1" fmla="*/ 12 h 12"/>
              <a:gd name="T2" fmla="*/ 0 w 4"/>
              <a:gd name="T3" fmla="*/ 6 h 12"/>
              <a:gd name="T4" fmla="*/ 0 w 4"/>
              <a:gd name="T5" fmla="*/ 6 h 12"/>
              <a:gd name="T6" fmla="*/ 0 w 4"/>
              <a:gd name="T7" fmla="*/ 0 h 12"/>
              <a:gd name="T8" fmla="*/ 4 w 4"/>
              <a:gd name="T9" fmla="*/ 0 h 12"/>
              <a:gd name="T10" fmla="*/ 4 w 4"/>
              <a:gd name="T11" fmla="*/ 6 h 12"/>
              <a:gd name="T12" fmla="*/ 2 w 4"/>
              <a:gd name="T13" fmla="*/ 12 h 12"/>
              <a:gd name="T14" fmla="*/ 0 w 4"/>
              <a:gd name="T15" fmla="*/ 12 h 12"/>
              <a:gd name="T16" fmla="*/ 0 w 4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0" y="12"/>
                </a:moveTo>
                <a:lnTo>
                  <a:pt x="0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82"/>
          <p:cNvSpPr>
            <a:spLocks/>
          </p:cNvSpPr>
          <p:nvPr/>
        </p:nvSpPr>
        <p:spPr bwMode="auto">
          <a:xfrm>
            <a:off x="4983546" y="4565982"/>
            <a:ext cx="42863" cy="52387"/>
          </a:xfrm>
          <a:custGeom>
            <a:avLst/>
            <a:gdLst>
              <a:gd name="T0" fmla="*/ 27 w 27"/>
              <a:gd name="T1" fmla="*/ 33 h 33"/>
              <a:gd name="T2" fmla="*/ 23 w 27"/>
              <a:gd name="T3" fmla="*/ 33 h 33"/>
              <a:gd name="T4" fmla="*/ 23 w 27"/>
              <a:gd name="T5" fmla="*/ 16 h 33"/>
              <a:gd name="T6" fmla="*/ 23 w 27"/>
              <a:gd name="T7" fmla="*/ 16 h 33"/>
              <a:gd name="T8" fmla="*/ 21 w 27"/>
              <a:gd name="T9" fmla="*/ 6 h 33"/>
              <a:gd name="T10" fmla="*/ 21 w 27"/>
              <a:gd name="T11" fmla="*/ 6 h 33"/>
              <a:gd name="T12" fmla="*/ 19 w 27"/>
              <a:gd name="T13" fmla="*/ 4 h 33"/>
              <a:gd name="T14" fmla="*/ 15 w 27"/>
              <a:gd name="T15" fmla="*/ 4 h 33"/>
              <a:gd name="T16" fmla="*/ 15 w 27"/>
              <a:gd name="T17" fmla="*/ 4 h 33"/>
              <a:gd name="T18" fmla="*/ 11 w 27"/>
              <a:gd name="T19" fmla="*/ 4 h 33"/>
              <a:gd name="T20" fmla="*/ 11 w 27"/>
              <a:gd name="T21" fmla="*/ 4 h 33"/>
              <a:gd name="T22" fmla="*/ 7 w 27"/>
              <a:gd name="T23" fmla="*/ 6 h 33"/>
              <a:gd name="T24" fmla="*/ 7 w 27"/>
              <a:gd name="T25" fmla="*/ 6 h 33"/>
              <a:gd name="T26" fmla="*/ 5 w 27"/>
              <a:gd name="T27" fmla="*/ 10 h 33"/>
              <a:gd name="T28" fmla="*/ 5 w 27"/>
              <a:gd name="T29" fmla="*/ 10 h 33"/>
              <a:gd name="T30" fmla="*/ 3 w 27"/>
              <a:gd name="T31" fmla="*/ 14 h 33"/>
              <a:gd name="T32" fmla="*/ 3 w 27"/>
              <a:gd name="T33" fmla="*/ 33 h 33"/>
              <a:gd name="T34" fmla="*/ 0 w 27"/>
              <a:gd name="T35" fmla="*/ 33 h 33"/>
              <a:gd name="T36" fmla="*/ 0 w 27"/>
              <a:gd name="T37" fmla="*/ 0 h 33"/>
              <a:gd name="T38" fmla="*/ 3 w 27"/>
              <a:gd name="T39" fmla="*/ 0 h 33"/>
              <a:gd name="T40" fmla="*/ 3 w 27"/>
              <a:gd name="T41" fmla="*/ 8 h 33"/>
              <a:gd name="T42" fmla="*/ 3 w 27"/>
              <a:gd name="T43" fmla="*/ 8 h 33"/>
              <a:gd name="T44" fmla="*/ 9 w 27"/>
              <a:gd name="T45" fmla="*/ 2 h 33"/>
              <a:gd name="T46" fmla="*/ 9 w 27"/>
              <a:gd name="T47" fmla="*/ 2 h 33"/>
              <a:gd name="T48" fmla="*/ 17 w 27"/>
              <a:gd name="T49" fmla="*/ 0 h 33"/>
              <a:gd name="T50" fmla="*/ 17 w 27"/>
              <a:gd name="T51" fmla="*/ 0 h 33"/>
              <a:gd name="T52" fmla="*/ 21 w 27"/>
              <a:gd name="T53" fmla="*/ 0 h 33"/>
              <a:gd name="T54" fmla="*/ 21 w 27"/>
              <a:gd name="T55" fmla="*/ 0 h 33"/>
              <a:gd name="T56" fmla="*/ 25 w 27"/>
              <a:gd name="T57" fmla="*/ 4 h 33"/>
              <a:gd name="T58" fmla="*/ 25 w 27"/>
              <a:gd name="T59" fmla="*/ 4 h 33"/>
              <a:gd name="T60" fmla="*/ 27 w 27"/>
              <a:gd name="T61" fmla="*/ 8 h 33"/>
              <a:gd name="T62" fmla="*/ 27 w 27"/>
              <a:gd name="T63" fmla="*/ 8 h 33"/>
              <a:gd name="T64" fmla="*/ 27 w 27"/>
              <a:gd name="T65" fmla="*/ 14 h 33"/>
              <a:gd name="T66" fmla="*/ 27 w 27"/>
              <a:gd name="T67" fmla="*/ 33 h 33"/>
              <a:gd name="T68" fmla="*/ 27 w 27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" h="33">
                <a:moveTo>
                  <a:pt x="27" y="33"/>
                </a:moveTo>
                <a:lnTo>
                  <a:pt x="23" y="33"/>
                </a:lnTo>
                <a:lnTo>
                  <a:pt x="23" y="16"/>
                </a:lnTo>
                <a:lnTo>
                  <a:pt x="23" y="16"/>
                </a:lnTo>
                <a:lnTo>
                  <a:pt x="21" y="6"/>
                </a:lnTo>
                <a:lnTo>
                  <a:pt x="21" y="6"/>
                </a:lnTo>
                <a:lnTo>
                  <a:pt x="19" y="4"/>
                </a:lnTo>
                <a:lnTo>
                  <a:pt x="15" y="4"/>
                </a:lnTo>
                <a:lnTo>
                  <a:pt x="15" y="4"/>
                </a:lnTo>
                <a:lnTo>
                  <a:pt x="11" y="4"/>
                </a:lnTo>
                <a:lnTo>
                  <a:pt x="11" y="4"/>
                </a:lnTo>
                <a:lnTo>
                  <a:pt x="7" y="6"/>
                </a:lnTo>
                <a:lnTo>
                  <a:pt x="7" y="6"/>
                </a:lnTo>
                <a:lnTo>
                  <a:pt x="5" y="10"/>
                </a:lnTo>
                <a:lnTo>
                  <a:pt x="5" y="10"/>
                </a:lnTo>
                <a:lnTo>
                  <a:pt x="3" y="14"/>
                </a:lnTo>
                <a:lnTo>
                  <a:pt x="3" y="33"/>
                </a:lnTo>
                <a:lnTo>
                  <a:pt x="0" y="33"/>
                </a:lnTo>
                <a:lnTo>
                  <a:pt x="0" y="0"/>
                </a:lnTo>
                <a:lnTo>
                  <a:pt x="3" y="0"/>
                </a:lnTo>
                <a:lnTo>
                  <a:pt x="3" y="8"/>
                </a:lnTo>
                <a:lnTo>
                  <a:pt x="3" y="8"/>
                </a:lnTo>
                <a:lnTo>
                  <a:pt x="9" y="2"/>
                </a:lnTo>
                <a:lnTo>
                  <a:pt x="9" y="2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4"/>
                </a:lnTo>
                <a:lnTo>
                  <a:pt x="25" y="4"/>
                </a:lnTo>
                <a:lnTo>
                  <a:pt x="27" y="8"/>
                </a:lnTo>
                <a:lnTo>
                  <a:pt x="27" y="8"/>
                </a:lnTo>
                <a:lnTo>
                  <a:pt x="27" y="14"/>
                </a:lnTo>
                <a:lnTo>
                  <a:pt x="27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83"/>
          <p:cNvSpPr>
            <a:spLocks noEditPoints="1"/>
          </p:cNvSpPr>
          <p:nvPr/>
        </p:nvSpPr>
        <p:spPr bwMode="auto">
          <a:xfrm>
            <a:off x="4691446" y="4434219"/>
            <a:ext cx="49213" cy="68262"/>
          </a:xfrm>
          <a:custGeom>
            <a:avLst/>
            <a:gdLst>
              <a:gd name="T0" fmla="*/ 0 w 31"/>
              <a:gd name="T1" fmla="*/ 43 h 43"/>
              <a:gd name="T2" fmla="*/ 0 w 31"/>
              <a:gd name="T3" fmla="*/ 0 h 43"/>
              <a:gd name="T4" fmla="*/ 18 w 31"/>
              <a:gd name="T5" fmla="*/ 0 h 43"/>
              <a:gd name="T6" fmla="*/ 18 w 31"/>
              <a:gd name="T7" fmla="*/ 0 h 43"/>
              <a:gd name="T8" fmla="*/ 23 w 31"/>
              <a:gd name="T9" fmla="*/ 0 h 43"/>
              <a:gd name="T10" fmla="*/ 23 w 31"/>
              <a:gd name="T11" fmla="*/ 0 h 43"/>
              <a:gd name="T12" fmla="*/ 27 w 31"/>
              <a:gd name="T13" fmla="*/ 4 h 43"/>
              <a:gd name="T14" fmla="*/ 27 w 31"/>
              <a:gd name="T15" fmla="*/ 4 h 43"/>
              <a:gd name="T16" fmla="*/ 29 w 31"/>
              <a:gd name="T17" fmla="*/ 8 h 43"/>
              <a:gd name="T18" fmla="*/ 29 w 31"/>
              <a:gd name="T19" fmla="*/ 8 h 43"/>
              <a:gd name="T20" fmla="*/ 31 w 31"/>
              <a:gd name="T21" fmla="*/ 14 h 43"/>
              <a:gd name="T22" fmla="*/ 31 w 31"/>
              <a:gd name="T23" fmla="*/ 14 h 43"/>
              <a:gd name="T24" fmla="*/ 29 w 31"/>
              <a:gd name="T25" fmla="*/ 18 h 43"/>
              <a:gd name="T26" fmla="*/ 29 w 31"/>
              <a:gd name="T27" fmla="*/ 18 h 43"/>
              <a:gd name="T28" fmla="*/ 27 w 31"/>
              <a:gd name="T29" fmla="*/ 23 h 43"/>
              <a:gd name="T30" fmla="*/ 27 w 31"/>
              <a:gd name="T31" fmla="*/ 23 h 43"/>
              <a:gd name="T32" fmla="*/ 23 w 31"/>
              <a:gd name="T33" fmla="*/ 25 h 43"/>
              <a:gd name="T34" fmla="*/ 23 w 31"/>
              <a:gd name="T35" fmla="*/ 25 h 43"/>
              <a:gd name="T36" fmla="*/ 18 w 31"/>
              <a:gd name="T37" fmla="*/ 27 h 43"/>
              <a:gd name="T38" fmla="*/ 4 w 31"/>
              <a:gd name="T39" fmla="*/ 27 h 43"/>
              <a:gd name="T40" fmla="*/ 4 w 31"/>
              <a:gd name="T41" fmla="*/ 43 h 43"/>
              <a:gd name="T42" fmla="*/ 0 w 31"/>
              <a:gd name="T43" fmla="*/ 43 h 43"/>
              <a:gd name="T44" fmla="*/ 0 w 31"/>
              <a:gd name="T45" fmla="*/ 43 h 43"/>
              <a:gd name="T46" fmla="*/ 4 w 31"/>
              <a:gd name="T47" fmla="*/ 23 h 43"/>
              <a:gd name="T48" fmla="*/ 18 w 31"/>
              <a:gd name="T49" fmla="*/ 23 h 43"/>
              <a:gd name="T50" fmla="*/ 18 w 31"/>
              <a:gd name="T51" fmla="*/ 23 h 43"/>
              <a:gd name="T52" fmla="*/ 21 w 31"/>
              <a:gd name="T53" fmla="*/ 23 h 43"/>
              <a:gd name="T54" fmla="*/ 21 w 31"/>
              <a:gd name="T55" fmla="*/ 23 h 43"/>
              <a:gd name="T56" fmla="*/ 23 w 31"/>
              <a:gd name="T57" fmla="*/ 20 h 43"/>
              <a:gd name="T58" fmla="*/ 23 w 31"/>
              <a:gd name="T59" fmla="*/ 20 h 43"/>
              <a:gd name="T60" fmla="*/ 25 w 31"/>
              <a:gd name="T61" fmla="*/ 18 h 43"/>
              <a:gd name="T62" fmla="*/ 25 w 31"/>
              <a:gd name="T63" fmla="*/ 18 h 43"/>
              <a:gd name="T64" fmla="*/ 27 w 31"/>
              <a:gd name="T65" fmla="*/ 14 h 43"/>
              <a:gd name="T66" fmla="*/ 27 w 31"/>
              <a:gd name="T67" fmla="*/ 14 h 43"/>
              <a:gd name="T68" fmla="*/ 25 w 31"/>
              <a:gd name="T69" fmla="*/ 10 h 43"/>
              <a:gd name="T70" fmla="*/ 25 w 31"/>
              <a:gd name="T71" fmla="*/ 10 h 43"/>
              <a:gd name="T72" fmla="*/ 23 w 31"/>
              <a:gd name="T73" fmla="*/ 6 h 43"/>
              <a:gd name="T74" fmla="*/ 23 w 31"/>
              <a:gd name="T75" fmla="*/ 6 h 43"/>
              <a:gd name="T76" fmla="*/ 21 w 31"/>
              <a:gd name="T77" fmla="*/ 4 h 43"/>
              <a:gd name="T78" fmla="*/ 21 w 31"/>
              <a:gd name="T79" fmla="*/ 4 h 43"/>
              <a:gd name="T80" fmla="*/ 18 w 31"/>
              <a:gd name="T81" fmla="*/ 4 h 43"/>
              <a:gd name="T82" fmla="*/ 4 w 31"/>
              <a:gd name="T83" fmla="*/ 4 h 43"/>
              <a:gd name="T84" fmla="*/ 4 w 31"/>
              <a:gd name="T85" fmla="*/ 23 h 43"/>
              <a:gd name="T86" fmla="*/ 4 w 31"/>
              <a:gd name="T87" fmla="*/ 2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" h="43">
                <a:moveTo>
                  <a:pt x="0" y="43"/>
                </a:moveTo>
                <a:lnTo>
                  <a:pt x="0" y="0"/>
                </a:lnTo>
                <a:lnTo>
                  <a:pt x="18" y="0"/>
                </a:lnTo>
                <a:lnTo>
                  <a:pt x="18" y="0"/>
                </a:lnTo>
                <a:lnTo>
                  <a:pt x="23" y="0"/>
                </a:lnTo>
                <a:lnTo>
                  <a:pt x="23" y="0"/>
                </a:lnTo>
                <a:lnTo>
                  <a:pt x="27" y="4"/>
                </a:lnTo>
                <a:lnTo>
                  <a:pt x="27" y="4"/>
                </a:lnTo>
                <a:lnTo>
                  <a:pt x="29" y="8"/>
                </a:lnTo>
                <a:lnTo>
                  <a:pt x="29" y="8"/>
                </a:lnTo>
                <a:lnTo>
                  <a:pt x="31" y="14"/>
                </a:lnTo>
                <a:lnTo>
                  <a:pt x="31" y="14"/>
                </a:lnTo>
                <a:lnTo>
                  <a:pt x="29" y="18"/>
                </a:lnTo>
                <a:lnTo>
                  <a:pt x="29" y="18"/>
                </a:lnTo>
                <a:lnTo>
                  <a:pt x="27" y="23"/>
                </a:lnTo>
                <a:lnTo>
                  <a:pt x="27" y="23"/>
                </a:lnTo>
                <a:lnTo>
                  <a:pt x="23" y="25"/>
                </a:lnTo>
                <a:lnTo>
                  <a:pt x="23" y="25"/>
                </a:lnTo>
                <a:lnTo>
                  <a:pt x="18" y="27"/>
                </a:lnTo>
                <a:lnTo>
                  <a:pt x="4" y="27"/>
                </a:lnTo>
                <a:lnTo>
                  <a:pt x="4" y="43"/>
                </a:lnTo>
                <a:lnTo>
                  <a:pt x="0" y="43"/>
                </a:lnTo>
                <a:lnTo>
                  <a:pt x="0" y="43"/>
                </a:lnTo>
                <a:close/>
                <a:moveTo>
                  <a:pt x="4" y="23"/>
                </a:moveTo>
                <a:lnTo>
                  <a:pt x="18" y="23"/>
                </a:lnTo>
                <a:lnTo>
                  <a:pt x="18" y="23"/>
                </a:lnTo>
                <a:lnTo>
                  <a:pt x="21" y="23"/>
                </a:lnTo>
                <a:lnTo>
                  <a:pt x="21" y="23"/>
                </a:lnTo>
                <a:lnTo>
                  <a:pt x="23" y="20"/>
                </a:lnTo>
                <a:lnTo>
                  <a:pt x="23" y="20"/>
                </a:lnTo>
                <a:lnTo>
                  <a:pt x="25" y="18"/>
                </a:lnTo>
                <a:lnTo>
                  <a:pt x="25" y="18"/>
                </a:lnTo>
                <a:lnTo>
                  <a:pt x="27" y="14"/>
                </a:lnTo>
                <a:lnTo>
                  <a:pt x="27" y="14"/>
                </a:lnTo>
                <a:lnTo>
                  <a:pt x="25" y="10"/>
                </a:lnTo>
                <a:lnTo>
                  <a:pt x="25" y="10"/>
                </a:lnTo>
                <a:lnTo>
                  <a:pt x="23" y="6"/>
                </a:lnTo>
                <a:lnTo>
                  <a:pt x="23" y="6"/>
                </a:lnTo>
                <a:lnTo>
                  <a:pt x="21" y="4"/>
                </a:lnTo>
                <a:lnTo>
                  <a:pt x="21" y="4"/>
                </a:lnTo>
                <a:lnTo>
                  <a:pt x="18" y="4"/>
                </a:lnTo>
                <a:lnTo>
                  <a:pt x="4" y="4"/>
                </a:lnTo>
                <a:lnTo>
                  <a:pt x="4" y="23"/>
                </a:lnTo>
                <a:lnTo>
                  <a:pt x="4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84"/>
          <p:cNvSpPr>
            <a:spLocks noEditPoints="1"/>
          </p:cNvSpPr>
          <p:nvPr/>
        </p:nvSpPr>
        <p:spPr bwMode="auto">
          <a:xfrm>
            <a:off x="4747009" y="4450094"/>
            <a:ext cx="49213" cy="55562"/>
          </a:xfrm>
          <a:custGeom>
            <a:avLst/>
            <a:gdLst>
              <a:gd name="T0" fmla="*/ 15 w 31"/>
              <a:gd name="T1" fmla="*/ 35 h 35"/>
              <a:gd name="T2" fmla="*/ 10 w 31"/>
              <a:gd name="T3" fmla="*/ 33 h 35"/>
              <a:gd name="T4" fmla="*/ 4 w 31"/>
              <a:gd name="T5" fmla="*/ 29 h 35"/>
              <a:gd name="T6" fmla="*/ 0 w 31"/>
              <a:gd name="T7" fmla="*/ 23 h 35"/>
              <a:gd name="T8" fmla="*/ 0 w 31"/>
              <a:gd name="T9" fmla="*/ 17 h 35"/>
              <a:gd name="T10" fmla="*/ 0 w 31"/>
              <a:gd name="T11" fmla="*/ 12 h 35"/>
              <a:gd name="T12" fmla="*/ 4 w 31"/>
              <a:gd name="T13" fmla="*/ 6 h 35"/>
              <a:gd name="T14" fmla="*/ 10 w 31"/>
              <a:gd name="T15" fmla="*/ 2 h 35"/>
              <a:gd name="T16" fmla="*/ 15 w 31"/>
              <a:gd name="T17" fmla="*/ 0 h 35"/>
              <a:gd name="T18" fmla="*/ 21 w 31"/>
              <a:gd name="T19" fmla="*/ 2 h 35"/>
              <a:gd name="T20" fmla="*/ 27 w 31"/>
              <a:gd name="T21" fmla="*/ 6 h 35"/>
              <a:gd name="T22" fmla="*/ 31 w 31"/>
              <a:gd name="T23" fmla="*/ 12 h 35"/>
              <a:gd name="T24" fmla="*/ 31 w 31"/>
              <a:gd name="T25" fmla="*/ 17 h 35"/>
              <a:gd name="T26" fmla="*/ 31 w 31"/>
              <a:gd name="T27" fmla="*/ 17 h 35"/>
              <a:gd name="T28" fmla="*/ 4 w 31"/>
              <a:gd name="T29" fmla="*/ 19 h 35"/>
              <a:gd name="T30" fmla="*/ 6 w 31"/>
              <a:gd name="T31" fmla="*/ 23 h 35"/>
              <a:gd name="T32" fmla="*/ 8 w 31"/>
              <a:gd name="T33" fmla="*/ 27 h 35"/>
              <a:gd name="T34" fmla="*/ 12 w 31"/>
              <a:gd name="T35" fmla="*/ 31 h 35"/>
              <a:gd name="T36" fmla="*/ 15 w 31"/>
              <a:gd name="T37" fmla="*/ 31 h 35"/>
              <a:gd name="T38" fmla="*/ 19 w 31"/>
              <a:gd name="T39" fmla="*/ 31 h 35"/>
              <a:gd name="T40" fmla="*/ 21 w 31"/>
              <a:gd name="T41" fmla="*/ 29 h 35"/>
              <a:gd name="T42" fmla="*/ 25 w 31"/>
              <a:gd name="T43" fmla="*/ 27 h 35"/>
              <a:gd name="T44" fmla="*/ 25 w 31"/>
              <a:gd name="T45" fmla="*/ 25 h 35"/>
              <a:gd name="T46" fmla="*/ 29 w 31"/>
              <a:gd name="T47" fmla="*/ 27 h 35"/>
              <a:gd name="T48" fmla="*/ 27 w 31"/>
              <a:gd name="T49" fmla="*/ 29 h 35"/>
              <a:gd name="T50" fmla="*/ 25 w 31"/>
              <a:gd name="T51" fmla="*/ 31 h 35"/>
              <a:gd name="T52" fmla="*/ 21 w 31"/>
              <a:gd name="T53" fmla="*/ 33 h 35"/>
              <a:gd name="T54" fmla="*/ 15 w 31"/>
              <a:gd name="T55" fmla="*/ 35 h 35"/>
              <a:gd name="T56" fmla="*/ 27 w 31"/>
              <a:gd name="T57" fmla="*/ 15 h 35"/>
              <a:gd name="T58" fmla="*/ 27 w 31"/>
              <a:gd name="T59" fmla="*/ 12 h 35"/>
              <a:gd name="T60" fmla="*/ 23 w 31"/>
              <a:gd name="T61" fmla="*/ 8 h 35"/>
              <a:gd name="T62" fmla="*/ 19 w 31"/>
              <a:gd name="T63" fmla="*/ 6 h 35"/>
              <a:gd name="T64" fmla="*/ 15 w 31"/>
              <a:gd name="T65" fmla="*/ 4 h 35"/>
              <a:gd name="T66" fmla="*/ 12 w 31"/>
              <a:gd name="T67" fmla="*/ 6 h 35"/>
              <a:gd name="T68" fmla="*/ 8 w 31"/>
              <a:gd name="T69" fmla="*/ 8 h 35"/>
              <a:gd name="T70" fmla="*/ 6 w 31"/>
              <a:gd name="T71" fmla="*/ 12 h 35"/>
              <a:gd name="T72" fmla="*/ 27 w 31"/>
              <a:gd name="T73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5">
                <a:moveTo>
                  <a:pt x="15" y="35"/>
                </a:moveTo>
                <a:lnTo>
                  <a:pt x="15" y="35"/>
                </a:lnTo>
                <a:lnTo>
                  <a:pt x="10" y="33"/>
                </a:lnTo>
                <a:lnTo>
                  <a:pt x="10" y="33"/>
                </a:lnTo>
                <a:lnTo>
                  <a:pt x="4" y="29"/>
                </a:lnTo>
                <a:lnTo>
                  <a:pt x="4" y="29"/>
                </a:lnTo>
                <a:lnTo>
                  <a:pt x="0" y="23"/>
                </a:lnTo>
                <a:lnTo>
                  <a:pt x="0" y="23"/>
                </a:lnTo>
                <a:lnTo>
                  <a:pt x="0" y="17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4" y="6"/>
                </a:lnTo>
                <a:lnTo>
                  <a:pt x="4" y="6"/>
                </a:lnTo>
                <a:lnTo>
                  <a:pt x="10" y="2"/>
                </a:lnTo>
                <a:lnTo>
                  <a:pt x="10" y="2"/>
                </a:lnTo>
                <a:lnTo>
                  <a:pt x="15" y="0"/>
                </a:lnTo>
                <a:lnTo>
                  <a:pt x="15" y="0"/>
                </a:lnTo>
                <a:lnTo>
                  <a:pt x="21" y="2"/>
                </a:lnTo>
                <a:lnTo>
                  <a:pt x="21" y="2"/>
                </a:lnTo>
                <a:lnTo>
                  <a:pt x="27" y="6"/>
                </a:lnTo>
                <a:lnTo>
                  <a:pt x="27" y="6"/>
                </a:lnTo>
                <a:lnTo>
                  <a:pt x="31" y="12"/>
                </a:lnTo>
                <a:lnTo>
                  <a:pt x="31" y="12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9"/>
                </a:lnTo>
                <a:lnTo>
                  <a:pt x="4" y="19"/>
                </a:lnTo>
                <a:lnTo>
                  <a:pt x="4" y="19"/>
                </a:lnTo>
                <a:lnTo>
                  <a:pt x="6" y="23"/>
                </a:lnTo>
                <a:lnTo>
                  <a:pt x="6" y="23"/>
                </a:lnTo>
                <a:lnTo>
                  <a:pt x="8" y="27"/>
                </a:lnTo>
                <a:lnTo>
                  <a:pt x="8" y="27"/>
                </a:lnTo>
                <a:lnTo>
                  <a:pt x="12" y="31"/>
                </a:lnTo>
                <a:lnTo>
                  <a:pt x="12" y="31"/>
                </a:lnTo>
                <a:lnTo>
                  <a:pt x="15" y="31"/>
                </a:lnTo>
                <a:lnTo>
                  <a:pt x="15" y="31"/>
                </a:lnTo>
                <a:lnTo>
                  <a:pt x="19" y="31"/>
                </a:lnTo>
                <a:lnTo>
                  <a:pt x="19" y="31"/>
                </a:lnTo>
                <a:lnTo>
                  <a:pt x="21" y="29"/>
                </a:lnTo>
                <a:lnTo>
                  <a:pt x="21" y="29"/>
                </a:lnTo>
                <a:lnTo>
                  <a:pt x="25" y="27"/>
                </a:lnTo>
                <a:lnTo>
                  <a:pt x="25" y="27"/>
                </a:lnTo>
                <a:lnTo>
                  <a:pt x="25" y="25"/>
                </a:lnTo>
                <a:lnTo>
                  <a:pt x="29" y="27"/>
                </a:lnTo>
                <a:lnTo>
                  <a:pt x="29" y="27"/>
                </a:lnTo>
                <a:lnTo>
                  <a:pt x="27" y="29"/>
                </a:lnTo>
                <a:lnTo>
                  <a:pt x="27" y="29"/>
                </a:lnTo>
                <a:lnTo>
                  <a:pt x="25" y="31"/>
                </a:lnTo>
                <a:lnTo>
                  <a:pt x="25" y="31"/>
                </a:lnTo>
                <a:lnTo>
                  <a:pt x="21" y="33"/>
                </a:lnTo>
                <a:lnTo>
                  <a:pt x="21" y="33"/>
                </a:lnTo>
                <a:lnTo>
                  <a:pt x="15" y="35"/>
                </a:lnTo>
                <a:lnTo>
                  <a:pt x="15" y="35"/>
                </a:lnTo>
                <a:close/>
                <a:moveTo>
                  <a:pt x="27" y="15"/>
                </a:moveTo>
                <a:lnTo>
                  <a:pt x="27" y="15"/>
                </a:lnTo>
                <a:lnTo>
                  <a:pt x="27" y="12"/>
                </a:lnTo>
                <a:lnTo>
                  <a:pt x="27" y="12"/>
                </a:lnTo>
                <a:lnTo>
                  <a:pt x="23" y="8"/>
                </a:lnTo>
                <a:lnTo>
                  <a:pt x="23" y="8"/>
                </a:lnTo>
                <a:lnTo>
                  <a:pt x="19" y="6"/>
                </a:lnTo>
                <a:lnTo>
                  <a:pt x="19" y="6"/>
                </a:lnTo>
                <a:lnTo>
                  <a:pt x="15" y="4"/>
                </a:lnTo>
                <a:lnTo>
                  <a:pt x="15" y="4"/>
                </a:lnTo>
                <a:lnTo>
                  <a:pt x="12" y="6"/>
                </a:lnTo>
                <a:lnTo>
                  <a:pt x="12" y="6"/>
                </a:lnTo>
                <a:lnTo>
                  <a:pt x="8" y="8"/>
                </a:lnTo>
                <a:lnTo>
                  <a:pt x="8" y="8"/>
                </a:lnTo>
                <a:lnTo>
                  <a:pt x="6" y="12"/>
                </a:lnTo>
                <a:lnTo>
                  <a:pt x="6" y="12"/>
                </a:lnTo>
                <a:lnTo>
                  <a:pt x="4" y="15"/>
                </a:lnTo>
                <a:lnTo>
                  <a:pt x="27" y="15"/>
                </a:lnTo>
                <a:lnTo>
                  <a:pt x="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85"/>
          <p:cNvSpPr>
            <a:spLocks/>
          </p:cNvSpPr>
          <p:nvPr/>
        </p:nvSpPr>
        <p:spPr bwMode="auto">
          <a:xfrm>
            <a:off x="4808921" y="4431044"/>
            <a:ext cx="17463" cy="74612"/>
          </a:xfrm>
          <a:custGeom>
            <a:avLst/>
            <a:gdLst>
              <a:gd name="T0" fmla="*/ 0 w 11"/>
              <a:gd name="T1" fmla="*/ 0 h 47"/>
              <a:gd name="T2" fmla="*/ 3 w 11"/>
              <a:gd name="T3" fmla="*/ 0 h 47"/>
              <a:gd name="T4" fmla="*/ 3 w 11"/>
              <a:gd name="T5" fmla="*/ 39 h 47"/>
              <a:gd name="T6" fmla="*/ 3 w 11"/>
              <a:gd name="T7" fmla="*/ 39 h 47"/>
              <a:gd name="T8" fmla="*/ 5 w 11"/>
              <a:gd name="T9" fmla="*/ 41 h 47"/>
              <a:gd name="T10" fmla="*/ 5 w 11"/>
              <a:gd name="T11" fmla="*/ 41 h 47"/>
              <a:gd name="T12" fmla="*/ 7 w 11"/>
              <a:gd name="T13" fmla="*/ 43 h 47"/>
              <a:gd name="T14" fmla="*/ 7 w 11"/>
              <a:gd name="T15" fmla="*/ 43 h 47"/>
              <a:gd name="T16" fmla="*/ 9 w 11"/>
              <a:gd name="T17" fmla="*/ 41 h 47"/>
              <a:gd name="T18" fmla="*/ 9 w 11"/>
              <a:gd name="T19" fmla="*/ 41 h 47"/>
              <a:gd name="T20" fmla="*/ 11 w 11"/>
              <a:gd name="T21" fmla="*/ 41 h 47"/>
              <a:gd name="T22" fmla="*/ 11 w 11"/>
              <a:gd name="T23" fmla="*/ 45 h 47"/>
              <a:gd name="T24" fmla="*/ 11 w 11"/>
              <a:gd name="T25" fmla="*/ 45 h 47"/>
              <a:gd name="T26" fmla="*/ 9 w 11"/>
              <a:gd name="T27" fmla="*/ 45 h 47"/>
              <a:gd name="T28" fmla="*/ 9 w 11"/>
              <a:gd name="T29" fmla="*/ 45 h 47"/>
              <a:gd name="T30" fmla="*/ 5 w 11"/>
              <a:gd name="T31" fmla="*/ 47 h 47"/>
              <a:gd name="T32" fmla="*/ 5 w 11"/>
              <a:gd name="T33" fmla="*/ 47 h 47"/>
              <a:gd name="T34" fmla="*/ 1 w 11"/>
              <a:gd name="T35" fmla="*/ 45 h 47"/>
              <a:gd name="T36" fmla="*/ 1 w 11"/>
              <a:gd name="T37" fmla="*/ 45 h 47"/>
              <a:gd name="T38" fmla="*/ 0 w 11"/>
              <a:gd name="T39" fmla="*/ 39 h 47"/>
              <a:gd name="T40" fmla="*/ 0 w 11"/>
              <a:gd name="T41" fmla="*/ 0 h 47"/>
              <a:gd name="T42" fmla="*/ 0 w 11"/>
              <a:gd name="T4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7">
                <a:moveTo>
                  <a:pt x="0" y="0"/>
                </a:moveTo>
                <a:lnTo>
                  <a:pt x="3" y="0"/>
                </a:lnTo>
                <a:lnTo>
                  <a:pt x="3" y="39"/>
                </a:lnTo>
                <a:lnTo>
                  <a:pt x="3" y="39"/>
                </a:lnTo>
                <a:lnTo>
                  <a:pt x="5" y="41"/>
                </a:lnTo>
                <a:lnTo>
                  <a:pt x="5" y="41"/>
                </a:lnTo>
                <a:lnTo>
                  <a:pt x="7" y="43"/>
                </a:lnTo>
                <a:lnTo>
                  <a:pt x="7" y="43"/>
                </a:lnTo>
                <a:lnTo>
                  <a:pt x="9" y="41"/>
                </a:lnTo>
                <a:lnTo>
                  <a:pt x="9" y="41"/>
                </a:lnTo>
                <a:lnTo>
                  <a:pt x="11" y="41"/>
                </a:lnTo>
                <a:lnTo>
                  <a:pt x="11" y="45"/>
                </a:lnTo>
                <a:lnTo>
                  <a:pt x="11" y="45"/>
                </a:lnTo>
                <a:lnTo>
                  <a:pt x="9" y="45"/>
                </a:lnTo>
                <a:lnTo>
                  <a:pt x="9" y="45"/>
                </a:lnTo>
                <a:lnTo>
                  <a:pt x="5" y="47"/>
                </a:lnTo>
                <a:lnTo>
                  <a:pt x="5" y="47"/>
                </a:lnTo>
                <a:lnTo>
                  <a:pt x="1" y="45"/>
                </a:lnTo>
                <a:lnTo>
                  <a:pt x="1" y="45"/>
                </a:lnTo>
                <a:lnTo>
                  <a:pt x="0" y="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92"/>
          <p:cNvSpPr>
            <a:spLocks/>
          </p:cNvSpPr>
          <p:nvPr/>
        </p:nvSpPr>
        <p:spPr bwMode="auto">
          <a:xfrm>
            <a:off x="3397634" y="5421644"/>
            <a:ext cx="6350" cy="15875"/>
          </a:xfrm>
          <a:custGeom>
            <a:avLst/>
            <a:gdLst>
              <a:gd name="T0" fmla="*/ 0 w 4"/>
              <a:gd name="T1" fmla="*/ 10 h 10"/>
              <a:gd name="T2" fmla="*/ 0 w 4"/>
              <a:gd name="T3" fmla="*/ 0 h 10"/>
              <a:gd name="T4" fmla="*/ 4 w 4"/>
              <a:gd name="T5" fmla="*/ 0 h 10"/>
              <a:gd name="T6" fmla="*/ 4 w 4"/>
              <a:gd name="T7" fmla="*/ 10 h 10"/>
              <a:gd name="T8" fmla="*/ 0 w 4"/>
              <a:gd name="T9" fmla="*/ 10 h 10"/>
              <a:gd name="T10" fmla="*/ 0 w 4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0">
                <a:moveTo>
                  <a:pt x="0" y="10"/>
                </a:moveTo>
                <a:lnTo>
                  <a:pt x="0" y="0"/>
                </a:lnTo>
                <a:lnTo>
                  <a:pt x="4" y="0"/>
                </a:lnTo>
                <a:lnTo>
                  <a:pt x="4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31"/>
          <p:cNvSpPr>
            <a:spLocks noEditPoints="1"/>
          </p:cNvSpPr>
          <p:nvPr/>
        </p:nvSpPr>
        <p:spPr bwMode="auto">
          <a:xfrm>
            <a:off x="4750184" y="2592719"/>
            <a:ext cx="487363" cy="490537"/>
          </a:xfrm>
          <a:custGeom>
            <a:avLst/>
            <a:gdLst>
              <a:gd name="T0" fmla="*/ 137 w 307"/>
              <a:gd name="T1" fmla="*/ 307 h 309"/>
              <a:gd name="T2" fmla="*/ 93 w 307"/>
              <a:gd name="T3" fmla="*/ 295 h 309"/>
              <a:gd name="T4" fmla="*/ 56 w 307"/>
              <a:gd name="T5" fmla="*/ 272 h 309"/>
              <a:gd name="T6" fmla="*/ 25 w 307"/>
              <a:gd name="T7" fmla="*/ 241 h 309"/>
              <a:gd name="T8" fmla="*/ 6 w 307"/>
              <a:gd name="T9" fmla="*/ 201 h 309"/>
              <a:gd name="T10" fmla="*/ 0 w 307"/>
              <a:gd name="T11" fmla="*/ 154 h 309"/>
              <a:gd name="T12" fmla="*/ 2 w 307"/>
              <a:gd name="T13" fmla="*/ 123 h 309"/>
              <a:gd name="T14" fmla="*/ 17 w 307"/>
              <a:gd name="T15" fmla="*/ 81 h 309"/>
              <a:gd name="T16" fmla="*/ 44 w 307"/>
              <a:gd name="T17" fmla="*/ 46 h 309"/>
              <a:gd name="T18" fmla="*/ 79 w 307"/>
              <a:gd name="T19" fmla="*/ 19 h 309"/>
              <a:gd name="T20" fmla="*/ 122 w 307"/>
              <a:gd name="T21" fmla="*/ 4 h 309"/>
              <a:gd name="T22" fmla="*/ 152 w 307"/>
              <a:gd name="T23" fmla="*/ 0 h 309"/>
              <a:gd name="T24" fmla="*/ 199 w 307"/>
              <a:gd name="T25" fmla="*/ 7 h 309"/>
              <a:gd name="T26" fmla="*/ 239 w 307"/>
              <a:gd name="T27" fmla="*/ 27 h 309"/>
              <a:gd name="T28" fmla="*/ 272 w 307"/>
              <a:gd name="T29" fmla="*/ 56 h 309"/>
              <a:gd name="T30" fmla="*/ 295 w 307"/>
              <a:gd name="T31" fmla="*/ 94 h 309"/>
              <a:gd name="T32" fmla="*/ 307 w 307"/>
              <a:gd name="T33" fmla="*/ 139 h 309"/>
              <a:gd name="T34" fmla="*/ 307 w 307"/>
              <a:gd name="T35" fmla="*/ 170 h 309"/>
              <a:gd name="T36" fmla="*/ 295 w 307"/>
              <a:gd name="T37" fmla="*/ 214 h 309"/>
              <a:gd name="T38" fmla="*/ 272 w 307"/>
              <a:gd name="T39" fmla="*/ 253 h 309"/>
              <a:gd name="T40" fmla="*/ 239 w 307"/>
              <a:gd name="T41" fmla="*/ 282 h 309"/>
              <a:gd name="T42" fmla="*/ 199 w 307"/>
              <a:gd name="T43" fmla="*/ 301 h 309"/>
              <a:gd name="T44" fmla="*/ 152 w 307"/>
              <a:gd name="T45" fmla="*/ 309 h 309"/>
              <a:gd name="T46" fmla="*/ 152 w 307"/>
              <a:gd name="T47" fmla="*/ 9 h 309"/>
              <a:gd name="T48" fmla="*/ 110 w 307"/>
              <a:gd name="T49" fmla="*/ 15 h 309"/>
              <a:gd name="T50" fmla="*/ 71 w 307"/>
              <a:gd name="T51" fmla="*/ 34 h 309"/>
              <a:gd name="T52" fmla="*/ 42 w 307"/>
              <a:gd name="T53" fmla="*/ 61 h 309"/>
              <a:gd name="T54" fmla="*/ 19 w 307"/>
              <a:gd name="T55" fmla="*/ 98 h 309"/>
              <a:gd name="T56" fmla="*/ 10 w 307"/>
              <a:gd name="T57" fmla="*/ 139 h 309"/>
              <a:gd name="T58" fmla="*/ 10 w 307"/>
              <a:gd name="T59" fmla="*/ 170 h 309"/>
              <a:gd name="T60" fmla="*/ 19 w 307"/>
              <a:gd name="T61" fmla="*/ 210 h 309"/>
              <a:gd name="T62" fmla="*/ 42 w 307"/>
              <a:gd name="T63" fmla="*/ 247 h 309"/>
              <a:gd name="T64" fmla="*/ 71 w 307"/>
              <a:gd name="T65" fmla="*/ 274 h 309"/>
              <a:gd name="T66" fmla="*/ 110 w 307"/>
              <a:gd name="T67" fmla="*/ 291 h 309"/>
              <a:gd name="T68" fmla="*/ 152 w 307"/>
              <a:gd name="T69" fmla="*/ 299 h 309"/>
              <a:gd name="T70" fmla="*/ 181 w 307"/>
              <a:gd name="T71" fmla="*/ 295 h 309"/>
              <a:gd name="T72" fmla="*/ 222 w 307"/>
              <a:gd name="T73" fmla="*/ 282 h 309"/>
              <a:gd name="T74" fmla="*/ 255 w 307"/>
              <a:gd name="T75" fmla="*/ 257 h 309"/>
              <a:gd name="T76" fmla="*/ 280 w 307"/>
              <a:gd name="T77" fmla="*/ 224 h 309"/>
              <a:gd name="T78" fmla="*/ 295 w 307"/>
              <a:gd name="T79" fmla="*/ 183 h 309"/>
              <a:gd name="T80" fmla="*/ 297 w 307"/>
              <a:gd name="T81" fmla="*/ 154 h 309"/>
              <a:gd name="T82" fmla="*/ 291 w 307"/>
              <a:gd name="T83" fmla="*/ 112 h 309"/>
              <a:gd name="T84" fmla="*/ 272 w 307"/>
              <a:gd name="T85" fmla="*/ 73 h 309"/>
              <a:gd name="T86" fmla="*/ 245 w 307"/>
              <a:gd name="T87" fmla="*/ 42 h 309"/>
              <a:gd name="T88" fmla="*/ 208 w 307"/>
              <a:gd name="T89" fmla="*/ 21 h 309"/>
              <a:gd name="T90" fmla="*/ 168 w 307"/>
              <a:gd name="T91" fmla="*/ 11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7" h="309">
                <a:moveTo>
                  <a:pt x="152" y="309"/>
                </a:moveTo>
                <a:lnTo>
                  <a:pt x="152" y="309"/>
                </a:lnTo>
                <a:lnTo>
                  <a:pt x="137" y="307"/>
                </a:lnTo>
                <a:lnTo>
                  <a:pt x="122" y="305"/>
                </a:lnTo>
                <a:lnTo>
                  <a:pt x="108" y="301"/>
                </a:lnTo>
                <a:lnTo>
                  <a:pt x="93" y="295"/>
                </a:lnTo>
                <a:lnTo>
                  <a:pt x="79" y="289"/>
                </a:lnTo>
                <a:lnTo>
                  <a:pt x="67" y="282"/>
                </a:lnTo>
                <a:lnTo>
                  <a:pt x="56" y="272"/>
                </a:lnTo>
                <a:lnTo>
                  <a:pt x="44" y="262"/>
                </a:lnTo>
                <a:lnTo>
                  <a:pt x="35" y="253"/>
                </a:lnTo>
                <a:lnTo>
                  <a:pt x="25" y="241"/>
                </a:lnTo>
                <a:lnTo>
                  <a:pt x="17" y="228"/>
                </a:lnTo>
                <a:lnTo>
                  <a:pt x="11" y="214"/>
                </a:lnTo>
                <a:lnTo>
                  <a:pt x="6" y="201"/>
                </a:lnTo>
                <a:lnTo>
                  <a:pt x="2" y="185"/>
                </a:lnTo>
                <a:lnTo>
                  <a:pt x="0" y="170"/>
                </a:lnTo>
                <a:lnTo>
                  <a:pt x="0" y="154"/>
                </a:lnTo>
                <a:lnTo>
                  <a:pt x="0" y="154"/>
                </a:lnTo>
                <a:lnTo>
                  <a:pt x="0" y="139"/>
                </a:lnTo>
                <a:lnTo>
                  <a:pt x="2" y="123"/>
                </a:lnTo>
                <a:lnTo>
                  <a:pt x="6" y="108"/>
                </a:lnTo>
                <a:lnTo>
                  <a:pt x="11" y="94"/>
                </a:lnTo>
                <a:lnTo>
                  <a:pt x="17" y="81"/>
                </a:lnTo>
                <a:lnTo>
                  <a:pt x="25" y="67"/>
                </a:lnTo>
                <a:lnTo>
                  <a:pt x="35" y="56"/>
                </a:lnTo>
                <a:lnTo>
                  <a:pt x="44" y="46"/>
                </a:lnTo>
                <a:lnTo>
                  <a:pt x="56" y="36"/>
                </a:lnTo>
                <a:lnTo>
                  <a:pt x="67" y="27"/>
                </a:lnTo>
                <a:lnTo>
                  <a:pt x="79" y="19"/>
                </a:lnTo>
                <a:lnTo>
                  <a:pt x="93" y="13"/>
                </a:lnTo>
                <a:lnTo>
                  <a:pt x="108" y="7"/>
                </a:lnTo>
                <a:lnTo>
                  <a:pt x="122" y="4"/>
                </a:lnTo>
                <a:lnTo>
                  <a:pt x="137" y="2"/>
                </a:lnTo>
                <a:lnTo>
                  <a:pt x="152" y="0"/>
                </a:lnTo>
                <a:lnTo>
                  <a:pt x="152" y="0"/>
                </a:lnTo>
                <a:lnTo>
                  <a:pt x="168" y="2"/>
                </a:lnTo>
                <a:lnTo>
                  <a:pt x="183" y="4"/>
                </a:lnTo>
                <a:lnTo>
                  <a:pt x="199" y="7"/>
                </a:lnTo>
                <a:lnTo>
                  <a:pt x="212" y="13"/>
                </a:lnTo>
                <a:lnTo>
                  <a:pt x="226" y="19"/>
                </a:lnTo>
                <a:lnTo>
                  <a:pt x="239" y="27"/>
                </a:lnTo>
                <a:lnTo>
                  <a:pt x="251" y="36"/>
                </a:lnTo>
                <a:lnTo>
                  <a:pt x="262" y="46"/>
                </a:lnTo>
                <a:lnTo>
                  <a:pt x="272" y="56"/>
                </a:lnTo>
                <a:lnTo>
                  <a:pt x="280" y="67"/>
                </a:lnTo>
                <a:lnTo>
                  <a:pt x="288" y="81"/>
                </a:lnTo>
                <a:lnTo>
                  <a:pt x="295" y="94"/>
                </a:lnTo>
                <a:lnTo>
                  <a:pt x="299" y="108"/>
                </a:lnTo>
                <a:lnTo>
                  <a:pt x="303" y="123"/>
                </a:lnTo>
                <a:lnTo>
                  <a:pt x="307" y="139"/>
                </a:lnTo>
                <a:lnTo>
                  <a:pt x="307" y="154"/>
                </a:lnTo>
                <a:lnTo>
                  <a:pt x="307" y="154"/>
                </a:lnTo>
                <a:lnTo>
                  <a:pt x="307" y="170"/>
                </a:lnTo>
                <a:lnTo>
                  <a:pt x="303" y="185"/>
                </a:lnTo>
                <a:lnTo>
                  <a:pt x="299" y="201"/>
                </a:lnTo>
                <a:lnTo>
                  <a:pt x="295" y="214"/>
                </a:lnTo>
                <a:lnTo>
                  <a:pt x="288" y="228"/>
                </a:lnTo>
                <a:lnTo>
                  <a:pt x="280" y="241"/>
                </a:lnTo>
                <a:lnTo>
                  <a:pt x="272" y="253"/>
                </a:lnTo>
                <a:lnTo>
                  <a:pt x="262" y="262"/>
                </a:lnTo>
                <a:lnTo>
                  <a:pt x="251" y="272"/>
                </a:lnTo>
                <a:lnTo>
                  <a:pt x="239" y="282"/>
                </a:lnTo>
                <a:lnTo>
                  <a:pt x="226" y="289"/>
                </a:lnTo>
                <a:lnTo>
                  <a:pt x="212" y="295"/>
                </a:lnTo>
                <a:lnTo>
                  <a:pt x="199" y="301"/>
                </a:lnTo>
                <a:lnTo>
                  <a:pt x="183" y="305"/>
                </a:lnTo>
                <a:lnTo>
                  <a:pt x="168" y="307"/>
                </a:lnTo>
                <a:lnTo>
                  <a:pt x="152" y="309"/>
                </a:lnTo>
                <a:lnTo>
                  <a:pt x="152" y="309"/>
                </a:lnTo>
                <a:close/>
                <a:moveTo>
                  <a:pt x="152" y="9"/>
                </a:moveTo>
                <a:lnTo>
                  <a:pt x="152" y="9"/>
                </a:lnTo>
                <a:lnTo>
                  <a:pt x="139" y="11"/>
                </a:lnTo>
                <a:lnTo>
                  <a:pt x="123" y="13"/>
                </a:lnTo>
                <a:lnTo>
                  <a:pt x="110" y="15"/>
                </a:lnTo>
                <a:lnTo>
                  <a:pt x="96" y="21"/>
                </a:lnTo>
                <a:lnTo>
                  <a:pt x="85" y="27"/>
                </a:lnTo>
                <a:lnTo>
                  <a:pt x="71" y="34"/>
                </a:lnTo>
                <a:lnTo>
                  <a:pt x="62" y="42"/>
                </a:lnTo>
                <a:lnTo>
                  <a:pt x="50" y="52"/>
                </a:lnTo>
                <a:lnTo>
                  <a:pt x="42" y="61"/>
                </a:lnTo>
                <a:lnTo>
                  <a:pt x="33" y="73"/>
                </a:lnTo>
                <a:lnTo>
                  <a:pt x="25" y="85"/>
                </a:lnTo>
                <a:lnTo>
                  <a:pt x="19" y="98"/>
                </a:lnTo>
                <a:lnTo>
                  <a:pt x="15" y="112"/>
                </a:lnTo>
                <a:lnTo>
                  <a:pt x="11" y="125"/>
                </a:lnTo>
                <a:lnTo>
                  <a:pt x="10" y="139"/>
                </a:lnTo>
                <a:lnTo>
                  <a:pt x="8" y="154"/>
                </a:lnTo>
                <a:lnTo>
                  <a:pt x="8" y="154"/>
                </a:lnTo>
                <a:lnTo>
                  <a:pt x="10" y="170"/>
                </a:lnTo>
                <a:lnTo>
                  <a:pt x="11" y="183"/>
                </a:lnTo>
                <a:lnTo>
                  <a:pt x="15" y="197"/>
                </a:lnTo>
                <a:lnTo>
                  <a:pt x="19" y="210"/>
                </a:lnTo>
                <a:lnTo>
                  <a:pt x="25" y="224"/>
                </a:lnTo>
                <a:lnTo>
                  <a:pt x="33" y="235"/>
                </a:lnTo>
                <a:lnTo>
                  <a:pt x="42" y="247"/>
                </a:lnTo>
                <a:lnTo>
                  <a:pt x="50" y="257"/>
                </a:lnTo>
                <a:lnTo>
                  <a:pt x="62" y="266"/>
                </a:lnTo>
                <a:lnTo>
                  <a:pt x="71" y="274"/>
                </a:lnTo>
                <a:lnTo>
                  <a:pt x="85" y="282"/>
                </a:lnTo>
                <a:lnTo>
                  <a:pt x="96" y="287"/>
                </a:lnTo>
                <a:lnTo>
                  <a:pt x="110" y="291"/>
                </a:lnTo>
                <a:lnTo>
                  <a:pt x="123" y="295"/>
                </a:lnTo>
                <a:lnTo>
                  <a:pt x="139" y="297"/>
                </a:lnTo>
                <a:lnTo>
                  <a:pt x="152" y="299"/>
                </a:lnTo>
                <a:lnTo>
                  <a:pt x="152" y="299"/>
                </a:lnTo>
                <a:lnTo>
                  <a:pt x="168" y="297"/>
                </a:lnTo>
                <a:lnTo>
                  <a:pt x="181" y="295"/>
                </a:lnTo>
                <a:lnTo>
                  <a:pt x="197" y="291"/>
                </a:lnTo>
                <a:lnTo>
                  <a:pt x="208" y="287"/>
                </a:lnTo>
                <a:lnTo>
                  <a:pt x="222" y="282"/>
                </a:lnTo>
                <a:lnTo>
                  <a:pt x="234" y="274"/>
                </a:lnTo>
                <a:lnTo>
                  <a:pt x="245" y="266"/>
                </a:lnTo>
                <a:lnTo>
                  <a:pt x="255" y="257"/>
                </a:lnTo>
                <a:lnTo>
                  <a:pt x="264" y="247"/>
                </a:lnTo>
                <a:lnTo>
                  <a:pt x="272" y="235"/>
                </a:lnTo>
                <a:lnTo>
                  <a:pt x="280" y="224"/>
                </a:lnTo>
                <a:lnTo>
                  <a:pt x="286" y="210"/>
                </a:lnTo>
                <a:lnTo>
                  <a:pt x="291" y="197"/>
                </a:lnTo>
                <a:lnTo>
                  <a:pt x="295" y="183"/>
                </a:lnTo>
                <a:lnTo>
                  <a:pt x="297" y="170"/>
                </a:lnTo>
                <a:lnTo>
                  <a:pt x="297" y="154"/>
                </a:lnTo>
                <a:lnTo>
                  <a:pt x="297" y="154"/>
                </a:lnTo>
                <a:lnTo>
                  <a:pt x="297" y="139"/>
                </a:lnTo>
                <a:lnTo>
                  <a:pt x="295" y="125"/>
                </a:lnTo>
                <a:lnTo>
                  <a:pt x="291" y="112"/>
                </a:lnTo>
                <a:lnTo>
                  <a:pt x="286" y="98"/>
                </a:lnTo>
                <a:lnTo>
                  <a:pt x="280" y="85"/>
                </a:lnTo>
                <a:lnTo>
                  <a:pt x="272" y="73"/>
                </a:lnTo>
                <a:lnTo>
                  <a:pt x="264" y="61"/>
                </a:lnTo>
                <a:lnTo>
                  <a:pt x="255" y="52"/>
                </a:lnTo>
                <a:lnTo>
                  <a:pt x="245" y="42"/>
                </a:lnTo>
                <a:lnTo>
                  <a:pt x="234" y="34"/>
                </a:lnTo>
                <a:lnTo>
                  <a:pt x="222" y="27"/>
                </a:lnTo>
                <a:lnTo>
                  <a:pt x="208" y="21"/>
                </a:lnTo>
                <a:lnTo>
                  <a:pt x="197" y="15"/>
                </a:lnTo>
                <a:lnTo>
                  <a:pt x="181" y="13"/>
                </a:lnTo>
                <a:lnTo>
                  <a:pt x="168" y="11"/>
                </a:lnTo>
                <a:lnTo>
                  <a:pt x="152" y="9"/>
                </a:lnTo>
                <a:lnTo>
                  <a:pt x="15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32"/>
          <p:cNvSpPr>
            <a:spLocks noEditPoints="1"/>
          </p:cNvSpPr>
          <p:nvPr/>
        </p:nvSpPr>
        <p:spPr bwMode="auto">
          <a:xfrm>
            <a:off x="4951796" y="2741944"/>
            <a:ext cx="80963" cy="34925"/>
          </a:xfrm>
          <a:custGeom>
            <a:avLst/>
            <a:gdLst>
              <a:gd name="T0" fmla="*/ 43 w 51"/>
              <a:gd name="T1" fmla="*/ 6 h 22"/>
              <a:gd name="T2" fmla="*/ 8 w 51"/>
              <a:gd name="T3" fmla="*/ 6 h 22"/>
              <a:gd name="T4" fmla="*/ 8 w 51"/>
              <a:gd name="T5" fmla="*/ 6 h 22"/>
              <a:gd name="T6" fmla="*/ 8 w 51"/>
              <a:gd name="T7" fmla="*/ 8 h 22"/>
              <a:gd name="T8" fmla="*/ 8 w 51"/>
              <a:gd name="T9" fmla="*/ 10 h 22"/>
              <a:gd name="T10" fmla="*/ 8 w 51"/>
              <a:gd name="T11" fmla="*/ 10 h 22"/>
              <a:gd name="T12" fmla="*/ 8 w 51"/>
              <a:gd name="T13" fmla="*/ 14 h 22"/>
              <a:gd name="T14" fmla="*/ 8 w 51"/>
              <a:gd name="T15" fmla="*/ 16 h 22"/>
              <a:gd name="T16" fmla="*/ 43 w 51"/>
              <a:gd name="T17" fmla="*/ 16 h 22"/>
              <a:gd name="T18" fmla="*/ 43 w 51"/>
              <a:gd name="T19" fmla="*/ 16 h 22"/>
              <a:gd name="T20" fmla="*/ 45 w 51"/>
              <a:gd name="T21" fmla="*/ 14 h 22"/>
              <a:gd name="T22" fmla="*/ 45 w 51"/>
              <a:gd name="T23" fmla="*/ 10 h 22"/>
              <a:gd name="T24" fmla="*/ 45 w 51"/>
              <a:gd name="T25" fmla="*/ 10 h 22"/>
              <a:gd name="T26" fmla="*/ 45 w 51"/>
              <a:gd name="T27" fmla="*/ 8 h 22"/>
              <a:gd name="T28" fmla="*/ 43 w 51"/>
              <a:gd name="T29" fmla="*/ 6 h 22"/>
              <a:gd name="T30" fmla="*/ 43 w 51"/>
              <a:gd name="T31" fmla="*/ 6 h 22"/>
              <a:gd name="T32" fmla="*/ 43 w 51"/>
              <a:gd name="T33" fmla="*/ 22 h 22"/>
              <a:gd name="T34" fmla="*/ 8 w 51"/>
              <a:gd name="T35" fmla="*/ 22 h 22"/>
              <a:gd name="T36" fmla="*/ 8 w 51"/>
              <a:gd name="T37" fmla="*/ 22 h 22"/>
              <a:gd name="T38" fmla="*/ 6 w 51"/>
              <a:gd name="T39" fmla="*/ 22 h 22"/>
              <a:gd name="T40" fmla="*/ 4 w 51"/>
              <a:gd name="T41" fmla="*/ 18 h 22"/>
              <a:gd name="T42" fmla="*/ 2 w 51"/>
              <a:gd name="T43" fmla="*/ 16 h 22"/>
              <a:gd name="T44" fmla="*/ 0 w 51"/>
              <a:gd name="T45" fmla="*/ 10 h 22"/>
              <a:gd name="T46" fmla="*/ 0 w 51"/>
              <a:gd name="T47" fmla="*/ 10 h 22"/>
              <a:gd name="T48" fmla="*/ 2 w 51"/>
              <a:gd name="T49" fmla="*/ 6 h 22"/>
              <a:gd name="T50" fmla="*/ 4 w 51"/>
              <a:gd name="T51" fmla="*/ 2 h 22"/>
              <a:gd name="T52" fmla="*/ 6 w 51"/>
              <a:gd name="T53" fmla="*/ 0 h 22"/>
              <a:gd name="T54" fmla="*/ 8 w 51"/>
              <a:gd name="T55" fmla="*/ 0 h 22"/>
              <a:gd name="T56" fmla="*/ 43 w 51"/>
              <a:gd name="T57" fmla="*/ 0 h 22"/>
              <a:gd name="T58" fmla="*/ 43 w 51"/>
              <a:gd name="T59" fmla="*/ 0 h 22"/>
              <a:gd name="T60" fmla="*/ 47 w 51"/>
              <a:gd name="T61" fmla="*/ 0 h 22"/>
              <a:gd name="T62" fmla="*/ 49 w 51"/>
              <a:gd name="T63" fmla="*/ 2 h 22"/>
              <a:gd name="T64" fmla="*/ 51 w 51"/>
              <a:gd name="T65" fmla="*/ 6 h 22"/>
              <a:gd name="T66" fmla="*/ 51 w 51"/>
              <a:gd name="T67" fmla="*/ 10 h 22"/>
              <a:gd name="T68" fmla="*/ 51 w 51"/>
              <a:gd name="T69" fmla="*/ 10 h 22"/>
              <a:gd name="T70" fmla="*/ 51 w 51"/>
              <a:gd name="T71" fmla="*/ 16 h 22"/>
              <a:gd name="T72" fmla="*/ 49 w 51"/>
              <a:gd name="T73" fmla="*/ 18 h 22"/>
              <a:gd name="T74" fmla="*/ 47 w 51"/>
              <a:gd name="T75" fmla="*/ 22 h 22"/>
              <a:gd name="T76" fmla="*/ 43 w 51"/>
              <a:gd name="T77" fmla="*/ 22 h 22"/>
              <a:gd name="T78" fmla="*/ 43 w 51"/>
              <a:gd name="T7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2">
                <a:moveTo>
                  <a:pt x="43" y="6"/>
                </a:moveTo>
                <a:lnTo>
                  <a:pt x="8" y="6"/>
                </a:lnTo>
                <a:lnTo>
                  <a:pt x="8" y="6"/>
                </a:lnTo>
                <a:lnTo>
                  <a:pt x="8" y="8"/>
                </a:lnTo>
                <a:lnTo>
                  <a:pt x="8" y="10"/>
                </a:lnTo>
                <a:lnTo>
                  <a:pt x="8" y="10"/>
                </a:lnTo>
                <a:lnTo>
                  <a:pt x="8" y="14"/>
                </a:lnTo>
                <a:lnTo>
                  <a:pt x="8" y="16"/>
                </a:lnTo>
                <a:lnTo>
                  <a:pt x="43" y="16"/>
                </a:lnTo>
                <a:lnTo>
                  <a:pt x="43" y="16"/>
                </a:lnTo>
                <a:lnTo>
                  <a:pt x="45" y="14"/>
                </a:lnTo>
                <a:lnTo>
                  <a:pt x="45" y="10"/>
                </a:lnTo>
                <a:lnTo>
                  <a:pt x="45" y="10"/>
                </a:lnTo>
                <a:lnTo>
                  <a:pt x="45" y="8"/>
                </a:lnTo>
                <a:lnTo>
                  <a:pt x="43" y="6"/>
                </a:lnTo>
                <a:lnTo>
                  <a:pt x="43" y="6"/>
                </a:lnTo>
                <a:close/>
                <a:moveTo>
                  <a:pt x="43" y="22"/>
                </a:moveTo>
                <a:lnTo>
                  <a:pt x="8" y="22"/>
                </a:lnTo>
                <a:lnTo>
                  <a:pt x="8" y="22"/>
                </a:lnTo>
                <a:lnTo>
                  <a:pt x="6" y="22"/>
                </a:lnTo>
                <a:lnTo>
                  <a:pt x="4" y="18"/>
                </a:lnTo>
                <a:lnTo>
                  <a:pt x="2" y="16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2"/>
                </a:lnTo>
                <a:lnTo>
                  <a:pt x="6" y="0"/>
                </a:lnTo>
                <a:lnTo>
                  <a:pt x="8" y="0"/>
                </a:lnTo>
                <a:lnTo>
                  <a:pt x="43" y="0"/>
                </a:lnTo>
                <a:lnTo>
                  <a:pt x="43" y="0"/>
                </a:lnTo>
                <a:lnTo>
                  <a:pt x="47" y="0"/>
                </a:lnTo>
                <a:lnTo>
                  <a:pt x="49" y="2"/>
                </a:lnTo>
                <a:lnTo>
                  <a:pt x="51" y="6"/>
                </a:lnTo>
                <a:lnTo>
                  <a:pt x="51" y="10"/>
                </a:lnTo>
                <a:lnTo>
                  <a:pt x="51" y="10"/>
                </a:lnTo>
                <a:lnTo>
                  <a:pt x="51" y="16"/>
                </a:lnTo>
                <a:lnTo>
                  <a:pt x="49" y="18"/>
                </a:lnTo>
                <a:lnTo>
                  <a:pt x="47" y="22"/>
                </a:lnTo>
                <a:lnTo>
                  <a:pt x="43" y="22"/>
                </a:lnTo>
                <a:lnTo>
                  <a:pt x="43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33"/>
          <p:cNvSpPr>
            <a:spLocks/>
          </p:cNvSpPr>
          <p:nvPr/>
        </p:nvSpPr>
        <p:spPr bwMode="auto">
          <a:xfrm>
            <a:off x="4974021" y="2843544"/>
            <a:ext cx="12700" cy="25400"/>
          </a:xfrm>
          <a:custGeom>
            <a:avLst/>
            <a:gdLst>
              <a:gd name="T0" fmla="*/ 0 w 8"/>
              <a:gd name="T1" fmla="*/ 8 h 16"/>
              <a:gd name="T2" fmla="*/ 0 w 8"/>
              <a:gd name="T3" fmla="*/ 8 h 16"/>
              <a:gd name="T4" fmla="*/ 0 w 8"/>
              <a:gd name="T5" fmla="*/ 10 h 16"/>
              <a:gd name="T6" fmla="*/ 2 w 8"/>
              <a:gd name="T7" fmla="*/ 14 h 16"/>
              <a:gd name="T8" fmla="*/ 8 w 8"/>
              <a:gd name="T9" fmla="*/ 16 h 16"/>
              <a:gd name="T10" fmla="*/ 8 w 8"/>
              <a:gd name="T11" fmla="*/ 0 h 16"/>
              <a:gd name="T12" fmla="*/ 8 w 8"/>
              <a:gd name="T13" fmla="*/ 0 h 16"/>
              <a:gd name="T14" fmla="*/ 2 w 8"/>
              <a:gd name="T15" fmla="*/ 2 h 16"/>
              <a:gd name="T16" fmla="*/ 2 w 8"/>
              <a:gd name="T17" fmla="*/ 2 h 16"/>
              <a:gd name="T18" fmla="*/ 0 w 8"/>
              <a:gd name="T19" fmla="*/ 4 h 16"/>
              <a:gd name="T20" fmla="*/ 0 w 8"/>
              <a:gd name="T21" fmla="*/ 8 h 16"/>
              <a:gd name="T22" fmla="*/ 0 w 8"/>
              <a:gd name="T2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16">
                <a:moveTo>
                  <a:pt x="0" y="8"/>
                </a:moveTo>
                <a:lnTo>
                  <a:pt x="0" y="8"/>
                </a:lnTo>
                <a:lnTo>
                  <a:pt x="0" y="10"/>
                </a:lnTo>
                <a:lnTo>
                  <a:pt x="2" y="14"/>
                </a:lnTo>
                <a:lnTo>
                  <a:pt x="8" y="16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34"/>
          <p:cNvSpPr>
            <a:spLocks/>
          </p:cNvSpPr>
          <p:nvPr/>
        </p:nvSpPr>
        <p:spPr bwMode="auto">
          <a:xfrm>
            <a:off x="4994659" y="2886407"/>
            <a:ext cx="15875" cy="25400"/>
          </a:xfrm>
          <a:custGeom>
            <a:avLst/>
            <a:gdLst>
              <a:gd name="T0" fmla="*/ 0 w 10"/>
              <a:gd name="T1" fmla="*/ 0 h 16"/>
              <a:gd name="T2" fmla="*/ 0 w 10"/>
              <a:gd name="T3" fmla="*/ 16 h 16"/>
              <a:gd name="T4" fmla="*/ 0 w 10"/>
              <a:gd name="T5" fmla="*/ 16 h 16"/>
              <a:gd name="T6" fmla="*/ 4 w 10"/>
              <a:gd name="T7" fmla="*/ 16 h 16"/>
              <a:gd name="T8" fmla="*/ 8 w 10"/>
              <a:gd name="T9" fmla="*/ 14 h 16"/>
              <a:gd name="T10" fmla="*/ 8 w 10"/>
              <a:gd name="T11" fmla="*/ 14 h 16"/>
              <a:gd name="T12" fmla="*/ 10 w 10"/>
              <a:gd name="T13" fmla="*/ 12 h 16"/>
              <a:gd name="T14" fmla="*/ 10 w 10"/>
              <a:gd name="T15" fmla="*/ 8 h 16"/>
              <a:gd name="T16" fmla="*/ 10 w 10"/>
              <a:gd name="T17" fmla="*/ 8 h 16"/>
              <a:gd name="T18" fmla="*/ 10 w 10"/>
              <a:gd name="T19" fmla="*/ 4 h 16"/>
              <a:gd name="T20" fmla="*/ 8 w 10"/>
              <a:gd name="T21" fmla="*/ 2 h 16"/>
              <a:gd name="T22" fmla="*/ 0 w 10"/>
              <a:gd name="T23" fmla="*/ 0 h 16"/>
              <a:gd name="T24" fmla="*/ 0 w 10"/>
              <a:gd name="T2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16">
                <a:moveTo>
                  <a:pt x="0" y="0"/>
                </a:moveTo>
                <a:lnTo>
                  <a:pt x="0" y="16"/>
                </a:lnTo>
                <a:lnTo>
                  <a:pt x="0" y="16"/>
                </a:lnTo>
                <a:lnTo>
                  <a:pt x="4" y="16"/>
                </a:lnTo>
                <a:lnTo>
                  <a:pt x="8" y="14"/>
                </a:lnTo>
                <a:lnTo>
                  <a:pt x="8" y="14"/>
                </a:lnTo>
                <a:lnTo>
                  <a:pt x="10" y="12"/>
                </a:lnTo>
                <a:lnTo>
                  <a:pt x="10" y="8"/>
                </a:lnTo>
                <a:lnTo>
                  <a:pt x="10" y="8"/>
                </a:lnTo>
                <a:lnTo>
                  <a:pt x="10" y="4"/>
                </a:lnTo>
                <a:lnTo>
                  <a:pt x="8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35"/>
          <p:cNvSpPr>
            <a:spLocks/>
          </p:cNvSpPr>
          <p:nvPr/>
        </p:nvSpPr>
        <p:spPr bwMode="auto">
          <a:xfrm>
            <a:off x="4943859" y="2692732"/>
            <a:ext cx="100013" cy="55562"/>
          </a:xfrm>
          <a:custGeom>
            <a:avLst/>
            <a:gdLst>
              <a:gd name="T0" fmla="*/ 48 w 63"/>
              <a:gd name="T1" fmla="*/ 33 h 35"/>
              <a:gd name="T2" fmla="*/ 48 w 63"/>
              <a:gd name="T3" fmla="*/ 33 h 35"/>
              <a:gd name="T4" fmla="*/ 50 w 63"/>
              <a:gd name="T5" fmla="*/ 33 h 35"/>
              <a:gd name="T6" fmla="*/ 50 w 63"/>
              <a:gd name="T7" fmla="*/ 33 h 35"/>
              <a:gd name="T8" fmla="*/ 61 w 63"/>
              <a:gd name="T9" fmla="*/ 16 h 35"/>
              <a:gd name="T10" fmla="*/ 61 w 63"/>
              <a:gd name="T11" fmla="*/ 16 h 35"/>
              <a:gd name="T12" fmla="*/ 63 w 63"/>
              <a:gd name="T13" fmla="*/ 10 h 35"/>
              <a:gd name="T14" fmla="*/ 63 w 63"/>
              <a:gd name="T15" fmla="*/ 6 h 35"/>
              <a:gd name="T16" fmla="*/ 59 w 63"/>
              <a:gd name="T17" fmla="*/ 4 h 35"/>
              <a:gd name="T18" fmla="*/ 56 w 63"/>
              <a:gd name="T19" fmla="*/ 2 h 35"/>
              <a:gd name="T20" fmla="*/ 44 w 63"/>
              <a:gd name="T21" fmla="*/ 0 h 35"/>
              <a:gd name="T22" fmla="*/ 30 w 63"/>
              <a:gd name="T23" fmla="*/ 0 h 35"/>
              <a:gd name="T24" fmla="*/ 30 w 63"/>
              <a:gd name="T25" fmla="*/ 0 h 35"/>
              <a:gd name="T26" fmla="*/ 19 w 63"/>
              <a:gd name="T27" fmla="*/ 0 h 35"/>
              <a:gd name="T28" fmla="*/ 7 w 63"/>
              <a:gd name="T29" fmla="*/ 2 h 35"/>
              <a:gd name="T30" fmla="*/ 1 w 63"/>
              <a:gd name="T31" fmla="*/ 4 h 35"/>
              <a:gd name="T32" fmla="*/ 0 w 63"/>
              <a:gd name="T33" fmla="*/ 6 h 35"/>
              <a:gd name="T34" fmla="*/ 0 w 63"/>
              <a:gd name="T35" fmla="*/ 10 h 35"/>
              <a:gd name="T36" fmla="*/ 1 w 63"/>
              <a:gd name="T37" fmla="*/ 16 h 35"/>
              <a:gd name="T38" fmla="*/ 1 w 63"/>
              <a:gd name="T39" fmla="*/ 16 h 35"/>
              <a:gd name="T40" fmla="*/ 7 w 63"/>
              <a:gd name="T41" fmla="*/ 26 h 35"/>
              <a:gd name="T42" fmla="*/ 13 w 63"/>
              <a:gd name="T43" fmla="*/ 35 h 35"/>
              <a:gd name="T44" fmla="*/ 13 w 63"/>
              <a:gd name="T45" fmla="*/ 35 h 35"/>
              <a:gd name="T46" fmla="*/ 13 w 63"/>
              <a:gd name="T47" fmla="*/ 33 h 35"/>
              <a:gd name="T48" fmla="*/ 48 w 63"/>
              <a:gd name="T49" fmla="*/ 33 h 35"/>
              <a:gd name="T50" fmla="*/ 48 w 63"/>
              <a:gd name="T51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3" h="35">
                <a:moveTo>
                  <a:pt x="48" y="33"/>
                </a:moveTo>
                <a:lnTo>
                  <a:pt x="48" y="33"/>
                </a:lnTo>
                <a:lnTo>
                  <a:pt x="50" y="33"/>
                </a:lnTo>
                <a:lnTo>
                  <a:pt x="50" y="33"/>
                </a:lnTo>
                <a:lnTo>
                  <a:pt x="61" y="16"/>
                </a:lnTo>
                <a:lnTo>
                  <a:pt x="61" y="16"/>
                </a:lnTo>
                <a:lnTo>
                  <a:pt x="63" y="10"/>
                </a:lnTo>
                <a:lnTo>
                  <a:pt x="63" y="6"/>
                </a:lnTo>
                <a:lnTo>
                  <a:pt x="59" y="4"/>
                </a:lnTo>
                <a:lnTo>
                  <a:pt x="56" y="2"/>
                </a:lnTo>
                <a:lnTo>
                  <a:pt x="44" y="0"/>
                </a:lnTo>
                <a:lnTo>
                  <a:pt x="30" y="0"/>
                </a:lnTo>
                <a:lnTo>
                  <a:pt x="30" y="0"/>
                </a:lnTo>
                <a:lnTo>
                  <a:pt x="19" y="0"/>
                </a:lnTo>
                <a:lnTo>
                  <a:pt x="7" y="2"/>
                </a:lnTo>
                <a:lnTo>
                  <a:pt x="1" y="4"/>
                </a:lnTo>
                <a:lnTo>
                  <a:pt x="0" y="6"/>
                </a:lnTo>
                <a:lnTo>
                  <a:pt x="0" y="10"/>
                </a:lnTo>
                <a:lnTo>
                  <a:pt x="1" y="16"/>
                </a:lnTo>
                <a:lnTo>
                  <a:pt x="1" y="16"/>
                </a:lnTo>
                <a:lnTo>
                  <a:pt x="7" y="26"/>
                </a:lnTo>
                <a:lnTo>
                  <a:pt x="13" y="35"/>
                </a:lnTo>
                <a:lnTo>
                  <a:pt x="13" y="35"/>
                </a:lnTo>
                <a:lnTo>
                  <a:pt x="13" y="33"/>
                </a:lnTo>
                <a:lnTo>
                  <a:pt x="48" y="33"/>
                </a:lnTo>
                <a:lnTo>
                  <a:pt x="48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36"/>
          <p:cNvSpPr>
            <a:spLocks noEditPoints="1"/>
          </p:cNvSpPr>
          <p:nvPr/>
        </p:nvSpPr>
        <p:spPr bwMode="auto">
          <a:xfrm>
            <a:off x="4885121" y="2760994"/>
            <a:ext cx="217488" cy="220662"/>
          </a:xfrm>
          <a:custGeom>
            <a:avLst/>
            <a:gdLst>
              <a:gd name="T0" fmla="*/ 85 w 137"/>
              <a:gd name="T1" fmla="*/ 98 h 139"/>
              <a:gd name="T2" fmla="*/ 69 w 137"/>
              <a:gd name="T3" fmla="*/ 104 h 139"/>
              <a:gd name="T4" fmla="*/ 64 w 137"/>
              <a:gd name="T5" fmla="*/ 112 h 139"/>
              <a:gd name="T6" fmla="*/ 64 w 137"/>
              <a:gd name="T7" fmla="*/ 104 h 139"/>
              <a:gd name="T8" fmla="*/ 50 w 137"/>
              <a:gd name="T9" fmla="*/ 98 h 139"/>
              <a:gd name="T10" fmla="*/ 44 w 137"/>
              <a:gd name="T11" fmla="*/ 87 h 139"/>
              <a:gd name="T12" fmla="*/ 52 w 137"/>
              <a:gd name="T13" fmla="*/ 85 h 139"/>
              <a:gd name="T14" fmla="*/ 58 w 137"/>
              <a:gd name="T15" fmla="*/ 93 h 139"/>
              <a:gd name="T16" fmla="*/ 64 w 137"/>
              <a:gd name="T17" fmla="*/ 95 h 139"/>
              <a:gd name="T18" fmla="*/ 64 w 137"/>
              <a:gd name="T19" fmla="*/ 77 h 139"/>
              <a:gd name="T20" fmla="*/ 50 w 137"/>
              <a:gd name="T21" fmla="*/ 71 h 139"/>
              <a:gd name="T22" fmla="*/ 46 w 137"/>
              <a:gd name="T23" fmla="*/ 68 h 139"/>
              <a:gd name="T24" fmla="*/ 46 w 137"/>
              <a:gd name="T25" fmla="*/ 62 h 139"/>
              <a:gd name="T26" fmla="*/ 50 w 137"/>
              <a:gd name="T27" fmla="*/ 50 h 139"/>
              <a:gd name="T28" fmla="*/ 64 w 137"/>
              <a:gd name="T29" fmla="*/ 44 h 139"/>
              <a:gd name="T30" fmla="*/ 69 w 137"/>
              <a:gd name="T31" fmla="*/ 39 h 139"/>
              <a:gd name="T32" fmla="*/ 69 w 137"/>
              <a:gd name="T33" fmla="*/ 44 h 139"/>
              <a:gd name="T34" fmla="*/ 81 w 137"/>
              <a:gd name="T35" fmla="*/ 48 h 139"/>
              <a:gd name="T36" fmla="*/ 87 w 137"/>
              <a:gd name="T37" fmla="*/ 58 h 139"/>
              <a:gd name="T38" fmla="*/ 79 w 137"/>
              <a:gd name="T39" fmla="*/ 60 h 139"/>
              <a:gd name="T40" fmla="*/ 69 w 137"/>
              <a:gd name="T41" fmla="*/ 52 h 139"/>
              <a:gd name="T42" fmla="*/ 69 w 137"/>
              <a:gd name="T43" fmla="*/ 68 h 139"/>
              <a:gd name="T44" fmla="*/ 81 w 137"/>
              <a:gd name="T45" fmla="*/ 71 h 139"/>
              <a:gd name="T46" fmla="*/ 87 w 137"/>
              <a:gd name="T47" fmla="*/ 77 h 139"/>
              <a:gd name="T48" fmla="*/ 89 w 137"/>
              <a:gd name="T49" fmla="*/ 85 h 139"/>
              <a:gd name="T50" fmla="*/ 89 w 137"/>
              <a:gd name="T51" fmla="*/ 93 h 139"/>
              <a:gd name="T52" fmla="*/ 85 w 137"/>
              <a:gd name="T53" fmla="*/ 98 h 139"/>
              <a:gd name="T54" fmla="*/ 91 w 137"/>
              <a:gd name="T55" fmla="*/ 2 h 139"/>
              <a:gd name="T56" fmla="*/ 85 w 137"/>
              <a:gd name="T57" fmla="*/ 6 h 139"/>
              <a:gd name="T58" fmla="*/ 50 w 137"/>
              <a:gd name="T59" fmla="*/ 6 h 139"/>
              <a:gd name="T60" fmla="*/ 46 w 137"/>
              <a:gd name="T61" fmla="*/ 0 h 139"/>
              <a:gd name="T62" fmla="*/ 37 w 137"/>
              <a:gd name="T63" fmla="*/ 8 h 139"/>
              <a:gd name="T64" fmla="*/ 19 w 137"/>
              <a:gd name="T65" fmla="*/ 27 h 139"/>
              <a:gd name="T66" fmla="*/ 8 w 137"/>
              <a:gd name="T67" fmla="*/ 50 h 139"/>
              <a:gd name="T68" fmla="*/ 0 w 137"/>
              <a:gd name="T69" fmla="*/ 75 h 139"/>
              <a:gd name="T70" fmla="*/ 0 w 137"/>
              <a:gd name="T71" fmla="*/ 89 h 139"/>
              <a:gd name="T72" fmla="*/ 4 w 137"/>
              <a:gd name="T73" fmla="*/ 114 h 139"/>
              <a:gd name="T74" fmla="*/ 19 w 137"/>
              <a:gd name="T75" fmla="*/ 129 h 139"/>
              <a:gd name="T76" fmla="*/ 40 w 137"/>
              <a:gd name="T77" fmla="*/ 137 h 139"/>
              <a:gd name="T78" fmla="*/ 67 w 137"/>
              <a:gd name="T79" fmla="*/ 139 h 139"/>
              <a:gd name="T80" fmla="*/ 81 w 137"/>
              <a:gd name="T81" fmla="*/ 139 h 139"/>
              <a:gd name="T82" fmla="*/ 106 w 137"/>
              <a:gd name="T83" fmla="*/ 133 h 139"/>
              <a:gd name="T84" fmla="*/ 125 w 137"/>
              <a:gd name="T85" fmla="*/ 122 h 139"/>
              <a:gd name="T86" fmla="*/ 135 w 137"/>
              <a:gd name="T87" fmla="*/ 102 h 139"/>
              <a:gd name="T88" fmla="*/ 137 w 137"/>
              <a:gd name="T89" fmla="*/ 89 h 139"/>
              <a:gd name="T90" fmla="*/ 133 w 137"/>
              <a:gd name="T91" fmla="*/ 64 h 139"/>
              <a:gd name="T92" fmla="*/ 121 w 137"/>
              <a:gd name="T93" fmla="*/ 39 h 139"/>
              <a:gd name="T94" fmla="*/ 108 w 137"/>
              <a:gd name="T95" fmla="*/ 17 h 139"/>
              <a:gd name="T96" fmla="*/ 91 w 137"/>
              <a:gd name="T97" fmla="*/ 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7" h="139">
                <a:moveTo>
                  <a:pt x="85" y="98"/>
                </a:moveTo>
                <a:lnTo>
                  <a:pt x="85" y="98"/>
                </a:lnTo>
                <a:lnTo>
                  <a:pt x="79" y="102"/>
                </a:lnTo>
                <a:lnTo>
                  <a:pt x="69" y="104"/>
                </a:lnTo>
                <a:lnTo>
                  <a:pt x="69" y="112"/>
                </a:lnTo>
                <a:lnTo>
                  <a:pt x="64" y="112"/>
                </a:lnTo>
                <a:lnTo>
                  <a:pt x="64" y="104"/>
                </a:lnTo>
                <a:lnTo>
                  <a:pt x="64" y="104"/>
                </a:lnTo>
                <a:lnTo>
                  <a:pt x="58" y="102"/>
                </a:lnTo>
                <a:lnTo>
                  <a:pt x="50" y="98"/>
                </a:lnTo>
                <a:lnTo>
                  <a:pt x="46" y="95"/>
                </a:lnTo>
                <a:lnTo>
                  <a:pt x="44" y="87"/>
                </a:lnTo>
                <a:lnTo>
                  <a:pt x="52" y="85"/>
                </a:lnTo>
                <a:lnTo>
                  <a:pt x="52" y="85"/>
                </a:lnTo>
                <a:lnTo>
                  <a:pt x="54" y="89"/>
                </a:lnTo>
                <a:lnTo>
                  <a:pt x="58" y="93"/>
                </a:lnTo>
                <a:lnTo>
                  <a:pt x="60" y="95"/>
                </a:lnTo>
                <a:lnTo>
                  <a:pt x="64" y="95"/>
                </a:lnTo>
                <a:lnTo>
                  <a:pt x="64" y="77"/>
                </a:lnTo>
                <a:lnTo>
                  <a:pt x="64" y="77"/>
                </a:lnTo>
                <a:lnTo>
                  <a:pt x="54" y="75"/>
                </a:lnTo>
                <a:lnTo>
                  <a:pt x="50" y="71"/>
                </a:lnTo>
                <a:lnTo>
                  <a:pt x="50" y="71"/>
                </a:lnTo>
                <a:lnTo>
                  <a:pt x="46" y="68"/>
                </a:lnTo>
                <a:lnTo>
                  <a:pt x="46" y="62"/>
                </a:lnTo>
                <a:lnTo>
                  <a:pt x="46" y="62"/>
                </a:lnTo>
                <a:lnTo>
                  <a:pt x="46" y="54"/>
                </a:lnTo>
                <a:lnTo>
                  <a:pt x="50" y="50"/>
                </a:lnTo>
                <a:lnTo>
                  <a:pt x="56" y="46"/>
                </a:lnTo>
                <a:lnTo>
                  <a:pt x="64" y="44"/>
                </a:lnTo>
                <a:lnTo>
                  <a:pt x="64" y="39"/>
                </a:lnTo>
                <a:lnTo>
                  <a:pt x="69" y="39"/>
                </a:lnTo>
                <a:lnTo>
                  <a:pt x="69" y="44"/>
                </a:lnTo>
                <a:lnTo>
                  <a:pt x="69" y="44"/>
                </a:lnTo>
                <a:lnTo>
                  <a:pt x="77" y="46"/>
                </a:lnTo>
                <a:lnTo>
                  <a:pt x="81" y="48"/>
                </a:lnTo>
                <a:lnTo>
                  <a:pt x="85" y="52"/>
                </a:lnTo>
                <a:lnTo>
                  <a:pt x="87" y="58"/>
                </a:lnTo>
                <a:lnTo>
                  <a:pt x="79" y="60"/>
                </a:lnTo>
                <a:lnTo>
                  <a:pt x="79" y="60"/>
                </a:lnTo>
                <a:lnTo>
                  <a:pt x="75" y="54"/>
                </a:lnTo>
                <a:lnTo>
                  <a:pt x="69" y="52"/>
                </a:lnTo>
                <a:lnTo>
                  <a:pt x="69" y="68"/>
                </a:lnTo>
                <a:lnTo>
                  <a:pt x="69" y="68"/>
                </a:lnTo>
                <a:lnTo>
                  <a:pt x="81" y="71"/>
                </a:lnTo>
                <a:lnTo>
                  <a:pt x="81" y="71"/>
                </a:lnTo>
                <a:lnTo>
                  <a:pt x="87" y="77"/>
                </a:lnTo>
                <a:lnTo>
                  <a:pt x="87" y="77"/>
                </a:lnTo>
                <a:lnTo>
                  <a:pt x="89" y="81"/>
                </a:lnTo>
                <a:lnTo>
                  <a:pt x="89" y="85"/>
                </a:lnTo>
                <a:lnTo>
                  <a:pt x="89" y="85"/>
                </a:lnTo>
                <a:lnTo>
                  <a:pt x="89" y="93"/>
                </a:lnTo>
                <a:lnTo>
                  <a:pt x="85" y="98"/>
                </a:lnTo>
                <a:lnTo>
                  <a:pt x="85" y="98"/>
                </a:lnTo>
                <a:close/>
                <a:moveTo>
                  <a:pt x="91" y="2"/>
                </a:moveTo>
                <a:lnTo>
                  <a:pt x="91" y="2"/>
                </a:lnTo>
                <a:lnTo>
                  <a:pt x="89" y="6"/>
                </a:lnTo>
                <a:lnTo>
                  <a:pt x="85" y="6"/>
                </a:lnTo>
                <a:lnTo>
                  <a:pt x="50" y="6"/>
                </a:lnTo>
                <a:lnTo>
                  <a:pt x="50" y="6"/>
                </a:lnTo>
                <a:lnTo>
                  <a:pt x="48" y="6"/>
                </a:lnTo>
                <a:lnTo>
                  <a:pt x="46" y="0"/>
                </a:lnTo>
                <a:lnTo>
                  <a:pt x="46" y="0"/>
                </a:lnTo>
                <a:lnTo>
                  <a:pt x="37" y="8"/>
                </a:lnTo>
                <a:lnTo>
                  <a:pt x="29" y="15"/>
                </a:lnTo>
                <a:lnTo>
                  <a:pt x="19" y="27"/>
                </a:lnTo>
                <a:lnTo>
                  <a:pt x="13" y="39"/>
                </a:lnTo>
                <a:lnTo>
                  <a:pt x="8" y="50"/>
                </a:lnTo>
                <a:lnTo>
                  <a:pt x="4" y="64"/>
                </a:lnTo>
                <a:lnTo>
                  <a:pt x="0" y="75"/>
                </a:lnTo>
                <a:lnTo>
                  <a:pt x="0" y="89"/>
                </a:lnTo>
                <a:lnTo>
                  <a:pt x="0" y="89"/>
                </a:lnTo>
                <a:lnTo>
                  <a:pt x="0" y="102"/>
                </a:lnTo>
                <a:lnTo>
                  <a:pt x="4" y="114"/>
                </a:lnTo>
                <a:lnTo>
                  <a:pt x="11" y="122"/>
                </a:lnTo>
                <a:lnTo>
                  <a:pt x="19" y="129"/>
                </a:lnTo>
                <a:lnTo>
                  <a:pt x="29" y="133"/>
                </a:lnTo>
                <a:lnTo>
                  <a:pt x="40" y="137"/>
                </a:lnTo>
                <a:lnTo>
                  <a:pt x="54" y="139"/>
                </a:lnTo>
                <a:lnTo>
                  <a:pt x="67" y="139"/>
                </a:lnTo>
                <a:lnTo>
                  <a:pt x="67" y="139"/>
                </a:lnTo>
                <a:lnTo>
                  <a:pt x="81" y="139"/>
                </a:lnTo>
                <a:lnTo>
                  <a:pt x="94" y="137"/>
                </a:lnTo>
                <a:lnTo>
                  <a:pt x="106" y="133"/>
                </a:lnTo>
                <a:lnTo>
                  <a:pt x="118" y="129"/>
                </a:lnTo>
                <a:lnTo>
                  <a:pt x="125" y="122"/>
                </a:lnTo>
                <a:lnTo>
                  <a:pt x="131" y="114"/>
                </a:lnTo>
                <a:lnTo>
                  <a:pt x="135" y="102"/>
                </a:lnTo>
                <a:lnTo>
                  <a:pt x="137" y="89"/>
                </a:lnTo>
                <a:lnTo>
                  <a:pt x="137" y="89"/>
                </a:lnTo>
                <a:lnTo>
                  <a:pt x="135" y="75"/>
                </a:lnTo>
                <a:lnTo>
                  <a:pt x="133" y="64"/>
                </a:lnTo>
                <a:lnTo>
                  <a:pt x="129" y="52"/>
                </a:lnTo>
                <a:lnTo>
                  <a:pt x="121" y="39"/>
                </a:lnTo>
                <a:lnTo>
                  <a:pt x="116" y="29"/>
                </a:lnTo>
                <a:lnTo>
                  <a:pt x="108" y="17"/>
                </a:lnTo>
                <a:lnTo>
                  <a:pt x="98" y="10"/>
                </a:lnTo>
                <a:lnTo>
                  <a:pt x="91" y="2"/>
                </a:lnTo>
                <a:lnTo>
                  <a:pt x="9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37"/>
          <p:cNvSpPr>
            <a:spLocks noEditPoints="1"/>
          </p:cNvSpPr>
          <p:nvPr/>
        </p:nvSpPr>
        <p:spPr bwMode="auto">
          <a:xfrm>
            <a:off x="7052059" y="4427869"/>
            <a:ext cx="487363" cy="490537"/>
          </a:xfrm>
          <a:custGeom>
            <a:avLst/>
            <a:gdLst>
              <a:gd name="T0" fmla="*/ 137 w 307"/>
              <a:gd name="T1" fmla="*/ 308 h 309"/>
              <a:gd name="T2" fmla="*/ 93 w 307"/>
              <a:gd name="T3" fmla="*/ 296 h 309"/>
              <a:gd name="T4" fmla="*/ 56 w 307"/>
              <a:gd name="T5" fmla="*/ 273 h 309"/>
              <a:gd name="T6" fmla="*/ 25 w 307"/>
              <a:gd name="T7" fmla="*/ 242 h 309"/>
              <a:gd name="T8" fmla="*/ 6 w 307"/>
              <a:gd name="T9" fmla="*/ 201 h 309"/>
              <a:gd name="T10" fmla="*/ 0 w 307"/>
              <a:gd name="T11" fmla="*/ 155 h 309"/>
              <a:gd name="T12" fmla="*/ 2 w 307"/>
              <a:gd name="T13" fmla="*/ 124 h 309"/>
              <a:gd name="T14" fmla="*/ 18 w 307"/>
              <a:gd name="T15" fmla="*/ 82 h 309"/>
              <a:gd name="T16" fmla="*/ 45 w 307"/>
              <a:gd name="T17" fmla="*/ 47 h 309"/>
              <a:gd name="T18" fmla="*/ 79 w 307"/>
              <a:gd name="T19" fmla="*/ 20 h 309"/>
              <a:gd name="T20" fmla="*/ 122 w 307"/>
              <a:gd name="T21" fmla="*/ 4 h 309"/>
              <a:gd name="T22" fmla="*/ 153 w 307"/>
              <a:gd name="T23" fmla="*/ 0 h 309"/>
              <a:gd name="T24" fmla="*/ 199 w 307"/>
              <a:gd name="T25" fmla="*/ 8 h 309"/>
              <a:gd name="T26" fmla="*/ 240 w 307"/>
              <a:gd name="T27" fmla="*/ 27 h 309"/>
              <a:gd name="T28" fmla="*/ 272 w 307"/>
              <a:gd name="T29" fmla="*/ 56 h 309"/>
              <a:gd name="T30" fmla="*/ 296 w 307"/>
              <a:gd name="T31" fmla="*/ 95 h 309"/>
              <a:gd name="T32" fmla="*/ 307 w 307"/>
              <a:gd name="T33" fmla="*/ 140 h 309"/>
              <a:gd name="T34" fmla="*/ 307 w 307"/>
              <a:gd name="T35" fmla="*/ 170 h 309"/>
              <a:gd name="T36" fmla="*/ 296 w 307"/>
              <a:gd name="T37" fmla="*/ 215 h 309"/>
              <a:gd name="T38" fmla="*/ 272 w 307"/>
              <a:gd name="T39" fmla="*/ 253 h 309"/>
              <a:gd name="T40" fmla="*/ 240 w 307"/>
              <a:gd name="T41" fmla="*/ 282 h 309"/>
              <a:gd name="T42" fmla="*/ 199 w 307"/>
              <a:gd name="T43" fmla="*/ 302 h 309"/>
              <a:gd name="T44" fmla="*/ 153 w 307"/>
              <a:gd name="T45" fmla="*/ 309 h 309"/>
              <a:gd name="T46" fmla="*/ 153 w 307"/>
              <a:gd name="T47" fmla="*/ 10 h 309"/>
              <a:gd name="T48" fmla="*/ 110 w 307"/>
              <a:gd name="T49" fmla="*/ 16 h 309"/>
              <a:gd name="T50" fmla="*/ 72 w 307"/>
              <a:gd name="T51" fmla="*/ 35 h 309"/>
              <a:gd name="T52" fmla="*/ 41 w 307"/>
              <a:gd name="T53" fmla="*/ 62 h 309"/>
              <a:gd name="T54" fmla="*/ 19 w 307"/>
              <a:gd name="T55" fmla="*/ 99 h 309"/>
              <a:gd name="T56" fmla="*/ 10 w 307"/>
              <a:gd name="T57" fmla="*/ 140 h 309"/>
              <a:gd name="T58" fmla="*/ 10 w 307"/>
              <a:gd name="T59" fmla="*/ 170 h 309"/>
              <a:gd name="T60" fmla="*/ 19 w 307"/>
              <a:gd name="T61" fmla="*/ 211 h 309"/>
              <a:gd name="T62" fmla="*/ 41 w 307"/>
              <a:gd name="T63" fmla="*/ 248 h 309"/>
              <a:gd name="T64" fmla="*/ 72 w 307"/>
              <a:gd name="T65" fmla="*/ 275 h 309"/>
              <a:gd name="T66" fmla="*/ 110 w 307"/>
              <a:gd name="T67" fmla="*/ 292 h 309"/>
              <a:gd name="T68" fmla="*/ 153 w 307"/>
              <a:gd name="T69" fmla="*/ 300 h 309"/>
              <a:gd name="T70" fmla="*/ 182 w 307"/>
              <a:gd name="T71" fmla="*/ 296 h 309"/>
              <a:gd name="T72" fmla="*/ 222 w 307"/>
              <a:gd name="T73" fmla="*/ 282 h 309"/>
              <a:gd name="T74" fmla="*/ 255 w 307"/>
              <a:gd name="T75" fmla="*/ 257 h 309"/>
              <a:gd name="T76" fmla="*/ 280 w 307"/>
              <a:gd name="T77" fmla="*/ 224 h 309"/>
              <a:gd name="T78" fmla="*/ 296 w 307"/>
              <a:gd name="T79" fmla="*/ 184 h 309"/>
              <a:gd name="T80" fmla="*/ 298 w 307"/>
              <a:gd name="T81" fmla="*/ 155 h 309"/>
              <a:gd name="T82" fmla="*/ 292 w 307"/>
              <a:gd name="T83" fmla="*/ 112 h 309"/>
              <a:gd name="T84" fmla="*/ 272 w 307"/>
              <a:gd name="T85" fmla="*/ 74 h 309"/>
              <a:gd name="T86" fmla="*/ 245 w 307"/>
              <a:gd name="T87" fmla="*/ 43 h 309"/>
              <a:gd name="T88" fmla="*/ 209 w 307"/>
              <a:gd name="T89" fmla="*/ 22 h 309"/>
              <a:gd name="T90" fmla="*/ 168 w 307"/>
              <a:gd name="T91" fmla="*/ 12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7" h="309">
                <a:moveTo>
                  <a:pt x="153" y="309"/>
                </a:moveTo>
                <a:lnTo>
                  <a:pt x="153" y="309"/>
                </a:lnTo>
                <a:lnTo>
                  <a:pt x="137" y="308"/>
                </a:lnTo>
                <a:lnTo>
                  <a:pt x="122" y="306"/>
                </a:lnTo>
                <a:lnTo>
                  <a:pt x="108" y="302"/>
                </a:lnTo>
                <a:lnTo>
                  <a:pt x="93" y="296"/>
                </a:lnTo>
                <a:lnTo>
                  <a:pt x="79" y="290"/>
                </a:lnTo>
                <a:lnTo>
                  <a:pt x="68" y="282"/>
                </a:lnTo>
                <a:lnTo>
                  <a:pt x="56" y="273"/>
                </a:lnTo>
                <a:lnTo>
                  <a:pt x="45" y="263"/>
                </a:lnTo>
                <a:lnTo>
                  <a:pt x="35" y="253"/>
                </a:lnTo>
                <a:lnTo>
                  <a:pt x="25" y="242"/>
                </a:lnTo>
                <a:lnTo>
                  <a:pt x="18" y="228"/>
                </a:lnTo>
                <a:lnTo>
                  <a:pt x="12" y="215"/>
                </a:lnTo>
                <a:lnTo>
                  <a:pt x="6" y="201"/>
                </a:lnTo>
                <a:lnTo>
                  <a:pt x="2" y="186"/>
                </a:lnTo>
                <a:lnTo>
                  <a:pt x="0" y="170"/>
                </a:lnTo>
                <a:lnTo>
                  <a:pt x="0" y="155"/>
                </a:lnTo>
                <a:lnTo>
                  <a:pt x="0" y="155"/>
                </a:lnTo>
                <a:lnTo>
                  <a:pt x="0" y="140"/>
                </a:lnTo>
                <a:lnTo>
                  <a:pt x="2" y="124"/>
                </a:lnTo>
                <a:lnTo>
                  <a:pt x="6" y="109"/>
                </a:lnTo>
                <a:lnTo>
                  <a:pt x="12" y="95"/>
                </a:lnTo>
                <a:lnTo>
                  <a:pt x="18" y="82"/>
                </a:lnTo>
                <a:lnTo>
                  <a:pt x="25" y="68"/>
                </a:lnTo>
                <a:lnTo>
                  <a:pt x="35" y="56"/>
                </a:lnTo>
                <a:lnTo>
                  <a:pt x="45" y="47"/>
                </a:lnTo>
                <a:lnTo>
                  <a:pt x="56" y="35"/>
                </a:lnTo>
                <a:lnTo>
                  <a:pt x="68" y="27"/>
                </a:lnTo>
                <a:lnTo>
                  <a:pt x="79" y="20"/>
                </a:lnTo>
                <a:lnTo>
                  <a:pt x="93" y="14"/>
                </a:lnTo>
                <a:lnTo>
                  <a:pt x="108" y="8"/>
                </a:lnTo>
                <a:lnTo>
                  <a:pt x="122" y="4"/>
                </a:lnTo>
                <a:lnTo>
                  <a:pt x="137" y="2"/>
                </a:lnTo>
                <a:lnTo>
                  <a:pt x="153" y="0"/>
                </a:lnTo>
                <a:lnTo>
                  <a:pt x="153" y="0"/>
                </a:lnTo>
                <a:lnTo>
                  <a:pt x="168" y="2"/>
                </a:lnTo>
                <a:lnTo>
                  <a:pt x="184" y="4"/>
                </a:lnTo>
                <a:lnTo>
                  <a:pt x="199" y="8"/>
                </a:lnTo>
                <a:lnTo>
                  <a:pt x="213" y="14"/>
                </a:lnTo>
                <a:lnTo>
                  <a:pt x="226" y="20"/>
                </a:lnTo>
                <a:lnTo>
                  <a:pt x="240" y="27"/>
                </a:lnTo>
                <a:lnTo>
                  <a:pt x="251" y="35"/>
                </a:lnTo>
                <a:lnTo>
                  <a:pt x="263" y="47"/>
                </a:lnTo>
                <a:lnTo>
                  <a:pt x="272" y="56"/>
                </a:lnTo>
                <a:lnTo>
                  <a:pt x="280" y="68"/>
                </a:lnTo>
                <a:lnTo>
                  <a:pt x="288" y="82"/>
                </a:lnTo>
                <a:lnTo>
                  <a:pt x="296" y="95"/>
                </a:lnTo>
                <a:lnTo>
                  <a:pt x="299" y="109"/>
                </a:lnTo>
                <a:lnTo>
                  <a:pt x="303" y="124"/>
                </a:lnTo>
                <a:lnTo>
                  <a:pt x="307" y="140"/>
                </a:lnTo>
                <a:lnTo>
                  <a:pt x="307" y="155"/>
                </a:lnTo>
                <a:lnTo>
                  <a:pt x="307" y="155"/>
                </a:lnTo>
                <a:lnTo>
                  <a:pt x="307" y="170"/>
                </a:lnTo>
                <a:lnTo>
                  <a:pt x="303" y="186"/>
                </a:lnTo>
                <a:lnTo>
                  <a:pt x="299" y="201"/>
                </a:lnTo>
                <a:lnTo>
                  <a:pt x="296" y="215"/>
                </a:lnTo>
                <a:lnTo>
                  <a:pt x="288" y="228"/>
                </a:lnTo>
                <a:lnTo>
                  <a:pt x="280" y="242"/>
                </a:lnTo>
                <a:lnTo>
                  <a:pt x="272" y="253"/>
                </a:lnTo>
                <a:lnTo>
                  <a:pt x="263" y="263"/>
                </a:lnTo>
                <a:lnTo>
                  <a:pt x="251" y="273"/>
                </a:lnTo>
                <a:lnTo>
                  <a:pt x="240" y="282"/>
                </a:lnTo>
                <a:lnTo>
                  <a:pt x="226" y="290"/>
                </a:lnTo>
                <a:lnTo>
                  <a:pt x="213" y="296"/>
                </a:lnTo>
                <a:lnTo>
                  <a:pt x="199" y="302"/>
                </a:lnTo>
                <a:lnTo>
                  <a:pt x="184" y="306"/>
                </a:lnTo>
                <a:lnTo>
                  <a:pt x="168" y="308"/>
                </a:lnTo>
                <a:lnTo>
                  <a:pt x="153" y="309"/>
                </a:lnTo>
                <a:lnTo>
                  <a:pt x="153" y="309"/>
                </a:lnTo>
                <a:close/>
                <a:moveTo>
                  <a:pt x="153" y="10"/>
                </a:moveTo>
                <a:lnTo>
                  <a:pt x="153" y="10"/>
                </a:lnTo>
                <a:lnTo>
                  <a:pt x="139" y="12"/>
                </a:lnTo>
                <a:lnTo>
                  <a:pt x="124" y="14"/>
                </a:lnTo>
                <a:lnTo>
                  <a:pt x="110" y="16"/>
                </a:lnTo>
                <a:lnTo>
                  <a:pt x="97" y="22"/>
                </a:lnTo>
                <a:lnTo>
                  <a:pt x="85" y="27"/>
                </a:lnTo>
                <a:lnTo>
                  <a:pt x="72" y="35"/>
                </a:lnTo>
                <a:lnTo>
                  <a:pt x="62" y="43"/>
                </a:lnTo>
                <a:lnTo>
                  <a:pt x="50" y="53"/>
                </a:lnTo>
                <a:lnTo>
                  <a:pt x="41" y="62"/>
                </a:lnTo>
                <a:lnTo>
                  <a:pt x="33" y="74"/>
                </a:lnTo>
                <a:lnTo>
                  <a:pt x="25" y="85"/>
                </a:lnTo>
                <a:lnTo>
                  <a:pt x="19" y="99"/>
                </a:lnTo>
                <a:lnTo>
                  <a:pt x="16" y="112"/>
                </a:lnTo>
                <a:lnTo>
                  <a:pt x="12" y="126"/>
                </a:lnTo>
                <a:lnTo>
                  <a:pt x="10" y="140"/>
                </a:lnTo>
                <a:lnTo>
                  <a:pt x="8" y="155"/>
                </a:lnTo>
                <a:lnTo>
                  <a:pt x="8" y="155"/>
                </a:lnTo>
                <a:lnTo>
                  <a:pt x="10" y="170"/>
                </a:lnTo>
                <a:lnTo>
                  <a:pt x="12" y="184"/>
                </a:lnTo>
                <a:lnTo>
                  <a:pt x="16" y="197"/>
                </a:lnTo>
                <a:lnTo>
                  <a:pt x="19" y="211"/>
                </a:lnTo>
                <a:lnTo>
                  <a:pt x="25" y="224"/>
                </a:lnTo>
                <a:lnTo>
                  <a:pt x="33" y="236"/>
                </a:lnTo>
                <a:lnTo>
                  <a:pt x="41" y="248"/>
                </a:lnTo>
                <a:lnTo>
                  <a:pt x="50" y="257"/>
                </a:lnTo>
                <a:lnTo>
                  <a:pt x="62" y="267"/>
                </a:lnTo>
                <a:lnTo>
                  <a:pt x="72" y="275"/>
                </a:lnTo>
                <a:lnTo>
                  <a:pt x="85" y="282"/>
                </a:lnTo>
                <a:lnTo>
                  <a:pt x="97" y="288"/>
                </a:lnTo>
                <a:lnTo>
                  <a:pt x="110" y="292"/>
                </a:lnTo>
                <a:lnTo>
                  <a:pt x="124" y="296"/>
                </a:lnTo>
                <a:lnTo>
                  <a:pt x="139" y="298"/>
                </a:lnTo>
                <a:lnTo>
                  <a:pt x="153" y="300"/>
                </a:lnTo>
                <a:lnTo>
                  <a:pt x="153" y="300"/>
                </a:lnTo>
                <a:lnTo>
                  <a:pt x="168" y="298"/>
                </a:lnTo>
                <a:lnTo>
                  <a:pt x="182" y="296"/>
                </a:lnTo>
                <a:lnTo>
                  <a:pt x="195" y="292"/>
                </a:lnTo>
                <a:lnTo>
                  <a:pt x="209" y="288"/>
                </a:lnTo>
                <a:lnTo>
                  <a:pt x="222" y="282"/>
                </a:lnTo>
                <a:lnTo>
                  <a:pt x="234" y="275"/>
                </a:lnTo>
                <a:lnTo>
                  <a:pt x="245" y="267"/>
                </a:lnTo>
                <a:lnTo>
                  <a:pt x="255" y="257"/>
                </a:lnTo>
                <a:lnTo>
                  <a:pt x="265" y="248"/>
                </a:lnTo>
                <a:lnTo>
                  <a:pt x="272" y="236"/>
                </a:lnTo>
                <a:lnTo>
                  <a:pt x="280" y="224"/>
                </a:lnTo>
                <a:lnTo>
                  <a:pt x="286" y="211"/>
                </a:lnTo>
                <a:lnTo>
                  <a:pt x="292" y="197"/>
                </a:lnTo>
                <a:lnTo>
                  <a:pt x="296" y="184"/>
                </a:lnTo>
                <a:lnTo>
                  <a:pt x="298" y="170"/>
                </a:lnTo>
                <a:lnTo>
                  <a:pt x="298" y="155"/>
                </a:lnTo>
                <a:lnTo>
                  <a:pt x="298" y="155"/>
                </a:lnTo>
                <a:lnTo>
                  <a:pt x="298" y="140"/>
                </a:lnTo>
                <a:lnTo>
                  <a:pt x="296" y="126"/>
                </a:lnTo>
                <a:lnTo>
                  <a:pt x="292" y="112"/>
                </a:lnTo>
                <a:lnTo>
                  <a:pt x="286" y="99"/>
                </a:lnTo>
                <a:lnTo>
                  <a:pt x="280" y="85"/>
                </a:lnTo>
                <a:lnTo>
                  <a:pt x="272" y="74"/>
                </a:lnTo>
                <a:lnTo>
                  <a:pt x="265" y="62"/>
                </a:lnTo>
                <a:lnTo>
                  <a:pt x="255" y="53"/>
                </a:lnTo>
                <a:lnTo>
                  <a:pt x="245" y="43"/>
                </a:lnTo>
                <a:lnTo>
                  <a:pt x="234" y="35"/>
                </a:lnTo>
                <a:lnTo>
                  <a:pt x="222" y="27"/>
                </a:lnTo>
                <a:lnTo>
                  <a:pt x="209" y="22"/>
                </a:lnTo>
                <a:lnTo>
                  <a:pt x="195" y="16"/>
                </a:lnTo>
                <a:lnTo>
                  <a:pt x="182" y="14"/>
                </a:lnTo>
                <a:lnTo>
                  <a:pt x="168" y="12"/>
                </a:lnTo>
                <a:lnTo>
                  <a:pt x="153" y="10"/>
                </a:lnTo>
                <a:lnTo>
                  <a:pt x="153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38"/>
          <p:cNvSpPr>
            <a:spLocks/>
          </p:cNvSpPr>
          <p:nvPr/>
        </p:nvSpPr>
        <p:spPr bwMode="auto">
          <a:xfrm>
            <a:off x="7174296" y="4554869"/>
            <a:ext cx="239713" cy="238125"/>
          </a:xfrm>
          <a:custGeom>
            <a:avLst/>
            <a:gdLst>
              <a:gd name="T0" fmla="*/ 126 w 151"/>
              <a:gd name="T1" fmla="*/ 75 h 150"/>
              <a:gd name="T2" fmla="*/ 76 w 151"/>
              <a:gd name="T3" fmla="*/ 75 h 150"/>
              <a:gd name="T4" fmla="*/ 76 w 151"/>
              <a:gd name="T5" fmla="*/ 0 h 150"/>
              <a:gd name="T6" fmla="*/ 76 w 151"/>
              <a:gd name="T7" fmla="*/ 0 h 150"/>
              <a:gd name="T8" fmla="*/ 60 w 151"/>
              <a:gd name="T9" fmla="*/ 2 h 150"/>
              <a:gd name="T10" fmla="*/ 47 w 151"/>
              <a:gd name="T11" fmla="*/ 5 h 150"/>
              <a:gd name="T12" fmla="*/ 33 w 151"/>
              <a:gd name="T13" fmla="*/ 13 h 150"/>
              <a:gd name="T14" fmla="*/ 24 w 151"/>
              <a:gd name="T15" fmla="*/ 21 h 150"/>
              <a:gd name="T16" fmla="*/ 14 w 151"/>
              <a:gd name="T17" fmla="*/ 32 h 150"/>
              <a:gd name="T18" fmla="*/ 6 w 151"/>
              <a:gd name="T19" fmla="*/ 46 h 150"/>
              <a:gd name="T20" fmla="*/ 2 w 151"/>
              <a:gd name="T21" fmla="*/ 60 h 150"/>
              <a:gd name="T22" fmla="*/ 0 w 151"/>
              <a:gd name="T23" fmla="*/ 75 h 150"/>
              <a:gd name="T24" fmla="*/ 0 w 151"/>
              <a:gd name="T25" fmla="*/ 75 h 150"/>
              <a:gd name="T26" fmla="*/ 2 w 151"/>
              <a:gd name="T27" fmla="*/ 90 h 150"/>
              <a:gd name="T28" fmla="*/ 6 w 151"/>
              <a:gd name="T29" fmla="*/ 104 h 150"/>
              <a:gd name="T30" fmla="*/ 14 w 151"/>
              <a:gd name="T31" fmla="*/ 117 h 150"/>
              <a:gd name="T32" fmla="*/ 24 w 151"/>
              <a:gd name="T33" fmla="*/ 129 h 150"/>
              <a:gd name="T34" fmla="*/ 33 w 151"/>
              <a:gd name="T35" fmla="*/ 137 h 150"/>
              <a:gd name="T36" fmla="*/ 47 w 151"/>
              <a:gd name="T37" fmla="*/ 144 h 150"/>
              <a:gd name="T38" fmla="*/ 60 w 151"/>
              <a:gd name="T39" fmla="*/ 148 h 150"/>
              <a:gd name="T40" fmla="*/ 76 w 151"/>
              <a:gd name="T41" fmla="*/ 150 h 150"/>
              <a:gd name="T42" fmla="*/ 76 w 151"/>
              <a:gd name="T43" fmla="*/ 150 h 150"/>
              <a:gd name="T44" fmla="*/ 91 w 151"/>
              <a:gd name="T45" fmla="*/ 148 h 150"/>
              <a:gd name="T46" fmla="*/ 105 w 151"/>
              <a:gd name="T47" fmla="*/ 144 h 150"/>
              <a:gd name="T48" fmla="*/ 118 w 151"/>
              <a:gd name="T49" fmla="*/ 137 h 150"/>
              <a:gd name="T50" fmla="*/ 130 w 151"/>
              <a:gd name="T51" fmla="*/ 129 h 150"/>
              <a:gd name="T52" fmla="*/ 139 w 151"/>
              <a:gd name="T53" fmla="*/ 117 h 150"/>
              <a:gd name="T54" fmla="*/ 145 w 151"/>
              <a:gd name="T55" fmla="*/ 104 h 150"/>
              <a:gd name="T56" fmla="*/ 149 w 151"/>
              <a:gd name="T57" fmla="*/ 90 h 150"/>
              <a:gd name="T58" fmla="*/ 151 w 151"/>
              <a:gd name="T59" fmla="*/ 75 h 150"/>
              <a:gd name="T60" fmla="*/ 126 w 151"/>
              <a:gd name="T61" fmla="*/ 75 h 150"/>
              <a:gd name="T62" fmla="*/ 126 w 151"/>
              <a:gd name="T63" fmla="*/ 7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1" h="150">
                <a:moveTo>
                  <a:pt x="126" y="75"/>
                </a:moveTo>
                <a:lnTo>
                  <a:pt x="76" y="75"/>
                </a:lnTo>
                <a:lnTo>
                  <a:pt x="76" y="0"/>
                </a:lnTo>
                <a:lnTo>
                  <a:pt x="76" y="0"/>
                </a:lnTo>
                <a:lnTo>
                  <a:pt x="60" y="2"/>
                </a:lnTo>
                <a:lnTo>
                  <a:pt x="47" y="5"/>
                </a:lnTo>
                <a:lnTo>
                  <a:pt x="33" y="13"/>
                </a:lnTo>
                <a:lnTo>
                  <a:pt x="24" y="21"/>
                </a:lnTo>
                <a:lnTo>
                  <a:pt x="14" y="32"/>
                </a:lnTo>
                <a:lnTo>
                  <a:pt x="6" y="46"/>
                </a:lnTo>
                <a:lnTo>
                  <a:pt x="2" y="60"/>
                </a:lnTo>
                <a:lnTo>
                  <a:pt x="0" y="75"/>
                </a:lnTo>
                <a:lnTo>
                  <a:pt x="0" y="75"/>
                </a:lnTo>
                <a:lnTo>
                  <a:pt x="2" y="90"/>
                </a:lnTo>
                <a:lnTo>
                  <a:pt x="6" y="104"/>
                </a:lnTo>
                <a:lnTo>
                  <a:pt x="14" y="117"/>
                </a:lnTo>
                <a:lnTo>
                  <a:pt x="24" y="129"/>
                </a:lnTo>
                <a:lnTo>
                  <a:pt x="33" y="137"/>
                </a:lnTo>
                <a:lnTo>
                  <a:pt x="47" y="144"/>
                </a:lnTo>
                <a:lnTo>
                  <a:pt x="60" y="148"/>
                </a:lnTo>
                <a:lnTo>
                  <a:pt x="76" y="150"/>
                </a:lnTo>
                <a:lnTo>
                  <a:pt x="76" y="150"/>
                </a:lnTo>
                <a:lnTo>
                  <a:pt x="91" y="148"/>
                </a:lnTo>
                <a:lnTo>
                  <a:pt x="105" y="144"/>
                </a:lnTo>
                <a:lnTo>
                  <a:pt x="118" y="137"/>
                </a:lnTo>
                <a:lnTo>
                  <a:pt x="130" y="129"/>
                </a:lnTo>
                <a:lnTo>
                  <a:pt x="139" y="117"/>
                </a:lnTo>
                <a:lnTo>
                  <a:pt x="145" y="104"/>
                </a:lnTo>
                <a:lnTo>
                  <a:pt x="149" y="90"/>
                </a:lnTo>
                <a:lnTo>
                  <a:pt x="151" y="75"/>
                </a:lnTo>
                <a:lnTo>
                  <a:pt x="126" y="75"/>
                </a:lnTo>
                <a:lnTo>
                  <a:pt x="126" y="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39"/>
          <p:cNvSpPr>
            <a:spLocks/>
          </p:cNvSpPr>
          <p:nvPr/>
        </p:nvSpPr>
        <p:spPr bwMode="auto">
          <a:xfrm>
            <a:off x="7331459" y="4569157"/>
            <a:ext cx="76200" cy="77787"/>
          </a:xfrm>
          <a:custGeom>
            <a:avLst/>
            <a:gdLst>
              <a:gd name="T0" fmla="*/ 35 w 48"/>
              <a:gd name="T1" fmla="*/ 14 h 49"/>
              <a:gd name="T2" fmla="*/ 35 w 48"/>
              <a:gd name="T3" fmla="*/ 14 h 49"/>
              <a:gd name="T4" fmla="*/ 27 w 48"/>
              <a:gd name="T5" fmla="*/ 8 h 49"/>
              <a:gd name="T6" fmla="*/ 19 w 48"/>
              <a:gd name="T7" fmla="*/ 4 h 49"/>
              <a:gd name="T8" fmla="*/ 10 w 48"/>
              <a:gd name="T9" fmla="*/ 0 h 49"/>
              <a:gd name="T10" fmla="*/ 0 w 48"/>
              <a:gd name="T11" fmla="*/ 0 h 49"/>
              <a:gd name="T12" fmla="*/ 0 w 48"/>
              <a:gd name="T13" fmla="*/ 49 h 49"/>
              <a:gd name="T14" fmla="*/ 48 w 48"/>
              <a:gd name="T15" fmla="*/ 49 h 49"/>
              <a:gd name="T16" fmla="*/ 48 w 48"/>
              <a:gd name="T17" fmla="*/ 49 h 49"/>
              <a:gd name="T18" fmla="*/ 48 w 48"/>
              <a:gd name="T19" fmla="*/ 49 h 49"/>
              <a:gd name="T20" fmla="*/ 48 w 48"/>
              <a:gd name="T21" fmla="*/ 39 h 49"/>
              <a:gd name="T22" fmla="*/ 44 w 48"/>
              <a:gd name="T23" fmla="*/ 31 h 49"/>
              <a:gd name="T24" fmla="*/ 40 w 48"/>
              <a:gd name="T25" fmla="*/ 22 h 49"/>
              <a:gd name="T26" fmla="*/ 35 w 48"/>
              <a:gd name="T27" fmla="*/ 14 h 49"/>
              <a:gd name="T28" fmla="*/ 35 w 48"/>
              <a:gd name="T29" fmla="*/ 1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49">
                <a:moveTo>
                  <a:pt x="35" y="14"/>
                </a:moveTo>
                <a:lnTo>
                  <a:pt x="35" y="14"/>
                </a:lnTo>
                <a:lnTo>
                  <a:pt x="27" y="8"/>
                </a:lnTo>
                <a:lnTo>
                  <a:pt x="19" y="4"/>
                </a:lnTo>
                <a:lnTo>
                  <a:pt x="10" y="0"/>
                </a:lnTo>
                <a:lnTo>
                  <a:pt x="0" y="0"/>
                </a:lnTo>
                <a:lnTo>
                  <a:pt x="0" y="49"/>
                </a:lnTo>
                <a:lnTo>
                  <a:pt x="48" y="49"/>
                </a:lnTo>
                <a:lnTo>
                  <a:pt x="48" y="49"/>
                </a:lnTo>
                <a:lnTo>
                  <a:pt x="48" y="49"/>
                </a:lnTo>
                <a:lnTo>
                  <a:pt x="48" y="39"/>
                </a:lnTo>
                <a:lnTo>
                  <a:pt x="44" y="31"/>
                </a:lnTo>
                <a:lnTo>
                  <a:pt x="40" y="22"/>
                </a:lnTo>
                <a:lnTo>
                  <a:pt x="35" y="14"/>
                </a:lnTo>
                <a:lnTo>
                  <a:pt x="3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7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9826" y="251123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17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70943" y="281126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17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9826" y="426058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17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70943" y="456061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17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817358" y="251123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17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888475" y="281126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179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817358" y="426058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18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888475" y="456061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181" name="矩形 180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82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8922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072661" y="2192163"/>
            <a:ext cx="3445405" cy="3475107"/>
            <a:chOff x="3954463" y="1890713"/>
            <a:chExt cx="2946400" cy="2971800"/>
          </a:xfrm>
        </p:grpSpPr>
        <p:sp>
          <p:nvSpPr>
            <p:cNvPr id="2" name="Freeform 28"/>
            <p:cNvSpPr>
              <a:spLocks/>
            </p:cNvSpPr>
            <p:nvPr/>
          </p:nvSpPr>
          <p:spPr bwMode="auto">
            <a:xfrm>
              <a:off x="4265613" y="3509963"/>
              <a:ext cx="1457325" cy="1260475"/>
            </a:xfrm>
            <a:custGeom>
              <a:avLst/>
              <a:gdLst>
                <a:gd name="T0" fmla="*/ 0 w 918"/>
                <a:gd name="T1" fmla="*/ 398 h 794"/>
                <a:gd name="T2" fmla="*/ 230 w 918"/>
                <a:gd name="T3" fmla="*/ 0 h 794"/>
                <a:gd name="T4" fmla="*/ 688 w 918"/>
                <a:gd name="T5" fmla="*/ 0 h 794"/>
                <a:gd name="T6" fmla="*/ 918 w 918"/>
                <a:gd name="T7" fmla="*/ 398 h 794"/>
                <a:gd name="T8" fmla="*/ 688 w 918"/>
                <a:gd name="T9" fmla="*/ 794 h 794"/>
                <a:gd name="T10" fmla="*/ 230 w 918"/>
                <a:gd name="T11" fmla="*/ 794 h 794"/>
                <a:gd name="T12" fmla="*/ 0 w 918"/>
                <a:gd name="T13" fmla="*/ 398 h 794"/>
                <a:gd name="T14" fmla="*/ 0 w 918"/>
                <a:gd name="T15" fmla="*/ 39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8" h="794">
                  <a:moveTo>
                    <a:pt x="0" y="398"/>
                  </a:moveTo>
                  <a:lnTo>
                    <a:pt x="230" y="0"/>
                  </a:lnTo>
                  <a:lnTo>
                    <a:pt x="688" y="0"/>
                  </a:lnTo>
                  <a:lnTo>
                    <a:pt x="918" y="398"/>
                  </a:lnTo>
                  <a:lnTo>
                    <a:pt x="688" y="794"/>
                  </a:lnTo>
                  <a:lnTo>
                    <a:pt x="230" y="794"/>
                  </a:lnTo>
                  <a:lnTo>
                    <a:pt x="0" y="398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5C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5132388" y="1989138"/>
              <a:ext cx="1454150" cy="1260475"/>
            </a:xfrm>
            <a:custGeom>
              <a:avLst/>
              <a:gdLst>
                <a:gd name="T0" fmla="*/ 0 w 916"/>
                <a:gd name="T1" fmla="*/ 396 h 794"/>
                <a:gd name="T2" fmla="*/ 228 w 916"/>
                <a:gd name="T3" fmla="*/ 0 h 794"/>
                <a:gd name="T4" fmla="*/ 686 w 916"/>
                <a:gd name="T5" fmla="*/ 0 h 794"/>
                <a:gd name="T6" fmla="*/ 916 w 916"/>
                <a:gd name="T7" fmla="*/ 396 h 794"/>
                <a:gd name="T8" fmla="*/ 686 w 916"/>
                <a:gd name="T9" fmla="*/ 794 h 794"/>
                <a:gd name="T10" fmla="*/ 228 w 916"/>
                <a:gd name="T11" fmla="*/ 794 h 794"/>
                <a:gd name="T12" fmla="*/ 0 w 916"/>
                <a:gd name="T13" fmla="*/ 396 h 794"/>
                <a:gd name="T14" fmla="*/ 0 w 916"/>
                <a:gd name="T15" fmla="*/ 39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6" h="794">
                  <a:moveTo>
                    <a:pt x="0" y="396"/>
                  </a:moveTo>
                  <a:lnTo>
                    <a:pt x="228" y="0"/>
                  </a:lnTo>
                  <a:lnTo>
                    <a:pt x="686" y="0"/>
                  </a:lnTo>
                  <a:lnTo>
                    <a:pt x="916" y="396"/>
                  </a:lnTo>
                  <a:lnTo>
                    <a:pt x="686" y="794"/>
                  </a:lnTo>
                  <a:lnTo>
                    <a:pt x="228" y="794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73C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4471988" y="2544763"/>
              <a:ext cx="1917700" cy="1660525"/>
            </a:xfrm>
            <a:custGeom>
              <a:avLst/>
              <a:gdLst>
                <a:gd name="T0" fmla="*/ 0 w 1208"/>
                <a:gd name="T1" fmla="*/ 522 h 1046"/>
                <a:gd name="T2" fmla="*/ 302 w 1208"/>
                <a:gd name="T3" fmla="*/ 0 h 1046"/>
                <a:gd name="T4" fmla="*/ 906 w 1208"/>
                <a:gd name="T5" fmla="*/ 0 h 1046"/>
                <a:gd name="T6" fmla="*/ 1208 w 1208"/>
                <a:gd name="T7" fmla="*/ 522 h 1046"/>
                <a:gd name="T8" fmla="*/ 906 w 1208"/>
                <a:gd name="T9" fmla="*/ 1046 h 1046"/>
                <a:gd name="T10" fmla="*/ 302 w 1208"/>
                <a:gd name="T11" fmla="*/ 1046 h 1046"/>
                <a:gd name="T12" fmla="*/ 0 w 1208"/>
                <a:gd name="T13" fmla="*/ 522 h 1046"/>
                <a:gd name="T14" fmla="*/ 0 w 1208"/>
                <a:gd name="T15" fmla="*/ 522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046">
                  <a:moveTo>
                    <a:pt x="0" y="522"/>
                  </a:moveTo>
                  <a:lnTo>
                    <a:pt x="302" y="0"/>
                  </a:lnTo>
                  <a:lnTo>
                    <a:pt x="906" y="0"/>
                  </a:lnTo>
                  <a:lnTo>
                    <a:pt x="1208" y="522"/>
                  </a:lnTo>
                  <a:lnTo>
                    <a:pt x="906" y="1046"/>
                  </a:lnTo>
                  <a:lnTo>
                    <a:pt x="302" y="1046"/>
                  </a:lnTo>
                  <a:lnTo>
                    <a:pt x="0" y="522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4824413" y="2849563"/>
              <a:ext cx="1209675" cy="1047750"/>
            </a:xfrm>
            <a:custGeom>
              <a:avLst/>
              <a:gdLst>
                <a:gd name="T0" fmla="*/ 0 w 762"/>
                <a:gd name="T1" fmla="*/ 330 h 660"/>
                <a:gd name="T2" fmla="*/ 192 w 762"/>
                <a:gd name="T3" fmla="*/ 0 h 660"/>
                <a:gd name="T4" fmla="*/ 572 w 762"/>
                <a:gd name="T5" fmla="*/ 0 h 660"/>
                <a:gd name="T6" fmla="*/ 762 w 762"/>
                <a:gd name="T7" fmla="*/ 330 h 660"/>
                <a:gd name="T8" fmla="*/ 572 w 762"/>
                <a:gd name="T9" fmla="*/ 660 h 660"/>
                <a:gd name="T10" fmla="*/ 192 w 762"/>
                <a:gd name="T11" fmla="*/ 660 h 660"/>
                <a:gd name="T12" fmla="*/ 0 w 762"/>
                <a:gd name="T13" fmla="*/ 330 h 660"/>
                <a:gd name="T14" fmla="*/ 0 w 762"/>
                <a:gd name="T15" fmla="*/ 3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2" h="660">
                  <a:moveTo>
                    <a:pt x="0" y="330"/>
                  </a:moveTo>
                  <a:lnTo>
                    <a:pt x="192" y="0"/>
                  </a:lnTo>
                  <a:lnTo>
                    <a:pt x="572" y="0"/>
                  </a:lnTo>
                  <a:lnTo>
                    <a:pt x="762" y="330"/>
                  </a:lnTo>
                  <a:lnTo>
                    <a:pt x="572" y="660"/>
                  </a:lnTo>
                  <a:lnTo>
                    <a:pt x="192" y="660"/>
                  </a:lnTo>
                  <a:lnTo>
                    <a:pt x="0" y="330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2"/>
            <p:cNvSpPr>
              <a:spLocks/>
            </p:cNvSpPr>
            <p:nvPr/>
          </p:nvSpPr>
          <p:spPr bwMode="auto">
            <a:xfrm>
              <a:off x="3998913" y="2373313"/>
              <a:ext cx="746125" cy="711200"/>
            </a:xfrm>
            <a:custGeom>
              <a:avLst/>
              <a:gdLst>
                <a:gd name="T0" fmla="*/ 470 w 470"/>
                <a:gd name="T1" fmla="*/ 246 h 448"/>
                <a:gd name="T2" fmla="*/ 246 w 470"/>
                <a:gd name="T3" fmla="*/ 116 h 448"/>
                <a:gd name="T4" fmla="*/ 314 w 470"/>
                <a:gd name="T5" fmla="*/ 70 h 448"/>
                <a:gd name="T6" fmla="*/ 190 w 470"/>
                <a:gd name="T7" fmla="*/ 0 h 448"/>
                <a:gd name="T8" fmla="*/ 14 w 470"/>
                <a:gd name="T9" fmla="*/ 116 h 448"/>
                <a:gd name="T10" fmla="*/ 0 w 470"/>
                <a:gd name="T11" fmla="*/ 328 h 448"/>
                <a:gd name="T12" fmla="*/ 124 w 470"/>
                <a:gd name="T13" fmla="*/ 400 h 448"/>
                <a:gd name="T14" fmla="*/ 130 w 470"/>
                <a:gd name="T15" fmla="*/ 318 h 448"/>
                <a:gd name="T16" fmla="*/ 354 w 470"/>
                <a:gd name="T17" fmla="*/ 448 h 448"/>
                <a:gd name="T18" fmla="*/ 470 w 470"/>
                <a:gd name="T19" fmla="*/ 246 h 448"/>
                <a:gd name="T20" fmla="*/ 470 w 470"/>
                <a:gd name="T21" fmla="*/ 24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448">
                  <a:moveTo>
                    <a:pt x="470" y="246"/>
                  </a:moveTo>
                  <a:lnTo>
                    <a:pt x="246" y="116"/>
                  </a:lnTo>
                  <a:lnTo>
                    <a:pt x="314" y="70"/>
                  </a:lnTo>
                  <a:lnTo>
                    <a:pt x="190" y="0"/>
                  </a:lnTo>
                  <a:lnTo>
                    <a:pt x="14" y="116"/>
                  </a:lnTo>
                  <a:lnTo>
                    <a:pt x="0" y="328"/>
                  </a:lnTo>
                  <a:lnTo>
                    <a:pt x="124" y="400"/>
                  </a:lnTo>
                  <a:lnTo>
                    <a:pt x="130" y="318"/>
                  </a:lnTo>
                  <a:lnTo>
                    <a:pt x="354" y="448"/>
                  </a:lnTo>
                  <a:lnTo>
                    <a:pt x="470" y="246"/>
                  </a:lnTo>
                  <a:lnTo>
                    <a:pt x="470" y="24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3"/>
            <p:cNvSpPr>
              <a:spLocks/>
            </p:cNvSpPr>
            <p:nvPr/>
          </p:nvSpPr>
          <p:spPr bwMode="auto">
            <a:xfrm>
              <a:off x="6122988" y="3646488"/>
              <a:ext cx="749300" cy="711200"/>
            </a:xfrm>
            <a:custGeom>
              <a:avLst/>
              <a:gdLst>
                <a:gd name="T0" fmla="*/ 0 w 472"/>
                <a:gd name="T1" fmla="*/ 202 h 448"/>
                <a:gd name="T2" fmla="*/ 226 w 472"/>
                <a:gd name="T3" fmla="*/ 332 h 448"/>
                <a:gd name="T4" fmla="*/ 158 w 472"/>
                <a:gd name="T5" fmla="*/ 378 h 448"/>
                <a:gd name="T6" fmla="*/ 282 w 472"/>
                <a:gd name="T7" fmla="*/ 448 h 448"/>
                <a:gd name="T8" fmla="*/ 458 w 472"/>
                <a:gd name="T9" fmla="*/ 332 h 448"/>
                <a:gd name="T10" fmla="*/ 472 w 472"/>
                <a:gd name="T11" fmla="*/ 120 h 448"/>
                <a:gd name="T12" fmla="*/ 348 w 472"/>
                <a:gd name="T13" fmla="*/ 48 h 448"/>
                <a:gd name="T14" fmla="*/ 342 w 472"/>
                <a:gd name="T15" fmla="*/ 130 h 448"/>
                <a:gd name="T16" fmla="*/ 118 w 472"/>
                <a:gd name="T17" fmla="*/ 0 h 448"/>
                <a:gd name="T18" fmla="*/ 0 w 472"/>
                <a:gd name="T19" fmla="*/ 202 h 448"/>
                <a:gd name="T20" fmla="*/ 0 w 472"/>
                <a:gd name="T21" fmla="*/ 20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448">
                  <a:moveTo>
                    <a:pt x="0" y="202"/>
                  </a:moveTo>
                  <a:lnTo>
                    <a:pt x="226" y="332"/>
                  </a:lnTo>
                  <a:lnTo>
                    <a:pt x="158" y="378"/>
                  </a:lnTo>
                  <a:lnTo>
                    <a:pt x="282" y="448"/>
                  </a:lnTo>
                  <a:lnTo>
                    <a:pt x="458" y="332"/>
                  </a:lnTo>
                  <a:lnTo>
                    <a:pt x="472" y="120"/>
                  </a:lnTo>
                  <a:lnTo>
                    <a:pt x="348" y="48"/>
                  </a:lnTo>
                  <a:lnTo>
                    <a:pt x="342" y="130"/>
                  </a:lnTo>
                  <a:lnTo>
                    <a:pt x="118" y="0"/>
                  </a:lnTo>
                  <a:lnTo>
                    <a:pt x="0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6389688" y="1890713"/>
              <a:ext cx="511175" cy="485775"/>
            </a:xfrm>
            <a:custGeom>
              <a:avLst/>
              <a:gdLst>
                <a:gd name="T0" fmla="*/ 0 w 322"/>
                <a:gd name="T1" fmla="*/ 168 h 306"/>
                <a:gd name="T2" fmla="*/ 154 w 322"/>
                <a:gd name="T3" fmla="*/ 80 h 306"/>
                <a:gd name="T4" fmla="*/ 108 w 322"/>
                <a:gd name="T5" fmla="*/ 48 h 306"/>
                <a:gd name="T6" fmla="*/ 192 w 322"/>
                <a:gd name="T7" fmla="*/ 0 h 306"/>
                <a:gd name="T8" fmla="*/ 312 w 322"/>
                <a:gd name="T9" fmla="*/ 80 h 306"/>
                <a:gd name="T10" fmla="*/ 322 w 322"/>
                <a:gd name="T11" fmla="*/ 224 h 306"/>
                <a:gd name="T12" fmla="*/ 236 w 322"/>
                <a:gd name="T13" fmla="*/ 274 h 306"/>
                <a:gd name="T14" fmla="*/ 234 w 322"/>
                <a:gd name="T15" fmla="*/ 218 h 306"/>
                <a:gd name="T16" fmla="*/ 80 w 322"/>
                <a:gd name="T17" fmla="*/ 306 h 306"/>
                <a:gd name="T18" fmla="*/ 0 w 322"/>
                <a:gd name="T19" fmla="*/ 168 h 306"/>
                <a:gd name="T20" fmla="*/ 0 w 322"/>
                <a:gd name="T21" fmla="*/ 16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2" h="306">
                  <a:moveTo>
                    <a:pt x="0" y="168"/>
                  </a:moveTo>
                  <a:lnTo>
                    <a:pt x="154" y="80"/>
                  </a:lnTo>
                  <a:lnTo>
                    <a:pt x="108" y="48"/>
                  </a:lnTo>
                  <a:lnTo>
                    <a:pt x="192" y="0"/>
                  </a:lnTo>
                  <a:lnTo>
                    <a:pt x="312" y="80"/>
                  </a:lnTo>
                  <a:lnTo>
                    <a:pt x="322" y="224"/>
                  </a:lnTo>
                  <a:lnTo>
                    <a:pt x="236" y="274"/>
                  </a:lnTo>
                  <a:lnTo>
                    <a:pt x="234" y="218"/>
                  </a:lnTo>
                  <a:lnTo>
                    <a:pt x="80" y="306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73C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3954463" y="4376738"/>
              <a:ext cx="511175" cy="485775"/>
            </a:xfrm>
            <a:custGeom>
              <a:avLst/>
              <a:gdLst>
                <a:gd name="T0" fmla="*/ 322 w 322"/>
                <a:gd name="T1" fmla="*/ 136 h 306"/>
                <a:gd name="T2" fmla="*/ 168 w 322"/>
                <a:gd name="T3" fmla="*/ 226 h 306"/>
                <a:gd name="T4" fmla="*/ 214 w 322"/>
                <a:gd name="T5" fmla="*/ 256 h 306"/>
                <a:gd name="T6" fmla="*/ 130 w 322"/>
                <a:gd name="T7" fmla="*/ 306 h 306"/>
                <a:gd name="T8" fmla="*/ 10 w 322"/>
                <a:gd name="T9" fmla="*/ 226 h 306"/>
                <a:gd name="T10" fmla="*/ 0 w 322"/>
                <a:gd name="T11" fmla="*/ 80 h 306"/>
                <a:gd name="T12" fmla="*/ 86 w 322"/>
                <a:gd name="T13" fmla="*/ 32 h 306"/>
                <a:gd name="T14" fmla="*/ 88 w 322"/>
                <a:gd name="T15" fmla="*/ 88 h 306"/>
                <a:gd name="T16" fmla="*/ 242 w 322"/>
                <a:gd name="T17" fmla="*/ 0 h 306"/>
                <a:gd name="T18" fmla="*/ 322 w 322"/>
                <a:gd name="T19" fmla="*/ 136 h 306"/>
                <a:gd name="T20" fmla="*/ 322 w 322"/>
                <a:gd name="T21" fmla="*/ 13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2" h="306">
                  <a:moveTo>
                    <a:pt x="322" y="136"/>
                  </a:moveTo>
                  <a:lnTo>
                    <a:pt x="168" y="226"/>
                  </a:lnTo>
                  <a:lnTo>
                    <a:pt x="214" y="256"/>
                  </a:lnTo>
                  <a:lnTo>
                    <a:pt x="130" y="306"/>
                  </a:lnTo>
                  <a:lnTo>
                    <a:pt x="10" y="226"/>
                  </a:lnTo>
                  <a:lnTo>
                    <a:pt x="0" y="80"/>
                  </a:lnTo>
                  <a:lnTo>
                    <a:pt x="86" y="32"/>
                  </a:lnTo>
                  <a:lnTo>
                    <a:pt x="88" y="88"/>
                  </a:lnTo>
                  <a:lnTo>
                    <a:pt x="242" y="0"/>
                  </a:lnTo>
                  <a:lnTo>
                    <a:pt x="322" y="136"/>
                  </a:lnTo>
                  <a:lnTo>
                    <a:pt x="322" y="136"/>
                  </a:lnTo>
                  <a:close/>
                </a:path>
              </a:pathLst>
            </a:custGeom>
            <a:solidFill>
              <a:srgbClr val="5C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"/>
            <p:cNvSpPr>
              <a:spLocks noEditPoints="1"/>
            </p:cNvSpPr>
            <p:nvPr/>
          </p:nvSpPr>
          <p:spPr bwMode="auto">
            <a:xfrm>
              <a:off x="4716463" y="4367213"/>
              <a:ext cx="101600" cy="104775"/>
            </a:xfrm>
            <a:custGeom>
              <a:avLst/>
              <a:gdLst>
                <a:gd name="T0" fmla="*/ 32 w 64"/>
                <a:gd name="T1" fmla="*/ 66 h 66"/>
                <a:gd name="T2" fmla="*/ 18 w 64"/>
                <a:gd name="T3" fmla="*/ 64 h 66"/>
                <a:gd name="T4" fmla="*/ 12 w 64"/>
                <a:gd name="T5" fmla="*/ 60 h 66"/>
                <a:gd name="T6" fmla="*/ 8 w 64"/>
                <a:gd name="T7" fmla="*/ 56 h 66"/>
                <a:gd name="T8" fmla="*/ 2 w 64"/>
                <a:gd name="T9" fmla="*/ 46 h 66"/>
                <a:gd name="T10" fmla="*/ 0 w 64"/>
                <a:gd name="T11" fmla="*/ 34 h 66"/>
                <a:gd name="T12" fmla="*/ 2 w 64"/>
                <a:gd name="T13" fmla="*/ 20 h 66"/>
                <a:gd name="T14" fmla="*/ 8 w 64"/>
                <a:gd name="T15" fmla="*/ 10 h 66"/>
                <a:gd name="T16" fmla="*/ 14 w 64"/>
                <a:gd name="T17" fmla="*/ 6 h 66"/>
                <a:gd name="T18" fmla="*/ 18 w 64"/>
                <a:gd name="T19" fmla="*/ 4 h 66"/>
                <a:gd name="T20" fmla="*/ 32 w 64"/>
                <a:gd name="T21" fmla="*/ 0 h 66"/>
                <a:gd name="T22" fmla="*/ 38 w 64"/>
                <a:gd name="T23" fmla="*/ 2 h 66"/>
                <a:gd name="T24" fmla="*/ 44 w 64"/>
                <a:gd name="T25" fmla="*/ 4 h 66"/>
                <a:gd name="T26" fmla="*/ 54 w 64"/>
                <a:gd name="T27" fmla="*/ 10 h 66"/>
                <a:gd name="T28" fmla="*/ 62 w 64"/>
                <a:gd name="T29" fmla="*/ 22 h 66"/>
                <a:gd name="T30" fmla="*/ 64 w 64"/>
                <a:gd name="T31" fmla="*/ 34 h 66"/>
                <a:gd name="T32" fmla="*/ 62 w 64"/>
                <a:gd name="T33" fmla="*/ 40 h 66"/>
                <a:gd name="T34" fmla="*/ 60 w 64"/>
                <a:gd name="T35" fmla="*/ 46 h 66"/>
                <a:gd name="T36" fmla="*/ 54 w 64"/>
                <a:gd name="T37" fmla="*/ 56 h 66"/>
                <a:gd name="T38" fmla="*/ 44 w 64"/>
                <a:gd name="T39" fmla="*/ 64 h 66"/>
                <a:gd name="T40" fmla="*/ 32 w 64"/>
                <a:gd name="T41" fmla="*/ 66 h 66"/>
                <a:gd name="T42" fmla="*/ 14 w 64"/>
                <a:gd name="T43" fmla="*/ 34 h 66"/>
                <a:gd name="T44" fmla="*/ 16 w 64"/>
                <a:gd name="T45" fmla="*/ 40 h 66"/>
                <a:gd name="T46" fmla="*/ 18 w 64"/>
                <a:gd name="T47" fmla="*/ 46 h 66"/>
                <a:gd name="T48" fmla="*/ 24 w 64"/>
                <a:gd name="T49" fmla="*/ 52 h 66"/>
                <a:gd name="T50" fmla="*/ 32 w 64"/>
                <a:gd name="T51" fmla="*/ 52 h 66"/>
                <a:gd name="T52" fmla="*/ 38 w 64"/>
                <a:gd name="T53" fmla="*/ 50 h 66"/>
                <a:gd name="T54" fmla="*/ 44 w 64"/>
                <a:gd name="T55" fmla="*/ 46 h 66"/>
                <a:gd name="T56" fmla="*/ 48 w 64"/>
                <a:gd name="T57" fmla="*/ 40 h 66"/>
                <a:gd name="T58" fmla="*/ 48 w 64"/>
                <a:gd name="T59" fmla="*/ 34 h 66"/>
                <a:gd name="T60" fmla="*/ 48 w 64"/>
                <a:gd name="T61" fmla="*/ 26 h 66"/>
                <a:gd name="T62" fmla="*/ 44 w 64"/>
                <a:gd name="T63" fmla="*/ 20 h 66"/>
                <a:gd name="T64" fmla="*/ 38 w 64"/>
                <a:gd name="T65" fmla="*/ 16 h 66"/>
                <a:gd name="T66" fmla="*/ 32 w 64"/>
                <a:gd name="T67" fmla="*/ 14 h 66"/>
                <a:gd name="T68" fmla="*/ 24 w 64"/>
                <a:gd name="T69" fmla="*/ 16 h 66"/>
                <a:gd name="T70" fmla="*/ 18 w 64"/>
                <a:gd name="T71" fmla="*/ 20 h 66"/>
                <a:gd name="T72" fmla="*/ 16 w 64"/>
                <a:gd name="T73" fmla="*/ 26 h 66"/>
                <a:gd name="T74" fmla="*/ 14 w 64"/>
                <a:gd name="T75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6">
                  <a:moveTo>
                    <a:pt x="32" y="66"/>
                  </a:moveTo>
                  <a:lnTo>
                    <a:pt x="32" y="66"/>
                  </a:lnTo>
                  <a:lnTo>
                    <a:pt x="24" y="6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2" y="40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38" y="66"/>
                  </a:lnTo>
                  <a:lnTo>
                    <a:pt x="32" y="66"/>
                  </a:lnTo>
                  <a:lnTo>
                    <a:pt x="32" y="66"/>
                  </a:lnTo>
                  <a:close/>
                  <a:moveTo>
                    <a:pt x="14" y="34"/>
                  </a:moveTo>
                  <a:lnTo>
                    <a:pt x="14" y="34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7"/>
            <p:cNvSpPr>
              <a:spLocks noEditPoints="1"/>
            </p:cNvSpPr>
            <p:nvPr/>
          </p:nvSpPr>
          <p:spPr bwMode="auto">
            <a:xfrm>
              <a:off x="4827588" y="4392613"/>
              <a:ext cx="82550" cy="107950"/>
            </a:xfrm>
            <a:custGeom>
              <a:avLst/>
              <a:gdLst>
                <a:gd name="T0" fmla="*/ 30 w 52"/>
                <a:gd name="T1" fmla="*/ 50 h 68"/>
                <a:gd name="T2" fmla="*/ 30 w 52"/>
                <a:gd name="T3" fmla="*/ 50 h 68"/>
                <a:gd name="T4" fmla="*/ 26 w 52"/>
                <a:gd name="T5" fmla="*/ 50 h 68"/>
                <a:gd name="T6" fmla="*/ 22 w 52"/>
                <a:gd name="T7" fmla="*/ 48 h 68"/>
                <a:gd name="T8" fmla="*/ 22 w 52"/>
                <a:gd name="T9" fmla="*/ 48 h 68"/>
                <a:gd name="T10" fmla="*/ 18 w 52"/>
                <a:gd name="T11" fmla="*/ 46 h 68"/>
                <a:gd name="T12" fmla="*/ 16 w 52"/>
                <a:gd name="T13" fmla="*/ 42 h 68"/>
                <a:gd name="T14" fmla="*/ 16 w 52"/>
                <a:gd name="T15" fmla="*/ 68 h 68"/>
                <a:gd name="T16" fmla="*/ 0 w 52"/>
                <a:gd name="T17" fmla="*/ 68 h 68"/>
                <a:gd name="T18" fmla="*/ 0 w 52"/>
                <a:gd name="T19" fmla="*/ 2 h 68"/>
                <a:gd name="T20" fmla="*/ 14 w 52"/>
                <a:gd name="T21" fmla="*/ 2 h 68"/>
                <a:gd name="T22" fmla="*/ 14 w 52"/>
                <a:gd name="T23" fmla="*/ 10 h 68"/>
                <a:gd name="T24" fmla="*/ 14 w 52"/>
                <a:gd name="T25" fmla="*/ 10 h 68"/>
                <a:gd name="T26" fmla="*/ 20 w 52"/>
                <a:gd name="T27" fmla="*/ 4 h 68"/>
                <a:gd name="T28" fmla="*/ 20 w 52"/>
                <a:gd name="T29" fmla="*/ 4 h 68"/>
                <a:gd name="T30" fmla="*/ 24 w 52"/>
                <a:gd name="T31" fmla="*/ 2 h 68"/>
                <a:gd name="T32" fmla="*/ 30 w 52"/>
                <a:gd name="T33" fmla="*/ 0 h 68"/>
                <a:gd name="T34" fmla="*/ 30 w 52"/>
                <a:gd name="T35" fmla="*/ 0 h 68"/>
                <a:gd name="T36" fmla="*/ 38 w 52"/>
                <a:gd name="T37" fmla="*/ 2 h 68"/>
                <a:gd name="T38" fmla="*/ 38 w 52"/>
                <a:gd name="T39" fmla="*/ 2 h 68"/>
                <a:gd name="T40" fmla="*/ 46 w 52"/>
                <a:gd name="T41" fmla="*/ 8 h 68"/>
                <a:gd name="T42" fmla="*/ 46 w 52"/>
                <a:gd name="T43" fmla="*/ 8 h 68"/>
                <a:gd name="T44" fmla="*/ 50 w 52"/>
                <a:gd name="T45" fmla="*/ 16 h 68"/>
                <a:gd name="T46" fmla="*/ 50 w 52"/>
                <a:gd name="T47" fmla="*/ 16 h 68"/>
                <a:gd name="T48" fmla="*/ 52 w 52"/>
                <a:gd name="T49" fmla="*/ 26 h 68"/>
                <a:gd name="T50" fmla="*/ 52 w 52"/>
                <a:gd name="T51" fmla="*/ 26 h 68"/>
                <a:gd name="T52" fmla="*/ 50 w 52"/>
                <a:gd name="T53" fmla="*/ 36 h 68"/>
                <a:gd name="T54" fmla="*/ 50 w 52"/>
                <a:gd name="T55" fmla="*/ 36 h 68"/>
                <a:gd name="T56" fmla="*/ 46 w 52"/>
                <a:gd name="T57" fmla="*/ 44 h 68"/>
                <a:gd name="T58" fmla="*/ 46 w 52"/>
                <a:gd name="T59" fmla="*/ 44 h 68"/>
                <a:gd name="T60" fmla="*/ 40 w 52"/>
                <a:gd name="T61" fmla="*/ 48 h 68"/>
                <a:gd name="T62" fmla="*/ 40 w 52"/>
                <a:gd name="T63" fmla="*/ 48 h 68"/>
                <a:gd name="T64" fmla="*/ 30 w 52"/>
                <a:gd name="T65" fmla="*/ 50 h 68"/>
                <a:gd name="T66" fmla="*/ 30 w 52"/>
                <a:gd name="T67" fmla="*/ 50 h 68"/>
                <a:gd name="T68" fmla="*/ 26 w 52"/>
                <a:gd name="T69" fmla="*/ 38 h 68"/>
                <a:gd name="T70" fmla="*/ 26 w 52"/>
                <a:gd name="T71" fmla="*/ 38 h 68"/>
                <a:gd name="T72" fmla="*/ 30 w 52"/>
                <a:gd name="T73" fmla="*/ 36 h 68"/>
                <a:gd name="T74" fmla="*/ 30 w 52"/>
                <a:gd name="T75" fmla="*/ 36 h 68"/>
                <a:gd name="T76" fmla="*/ 34 w 52"/>
                <a:gd name="T77" fmla="*/ 34 h 68"/>
                <a:gd name="T78" fmla="*/ 34 w 52"/>
                <a:gd name="T79" fmla="*/ 34 h 68"/>
                <a:gd name="T80" fmla="*/ 36 w 52"/>
                <a:gd name="T81" fmla="*/ 30 h 68"/>
                <a:gd name="T82" fmla="*/ 36 w 52"/>
                <a:gd name="T83" fmla="*/ 30 h 68"/>
                <a:gd name="T84" fmla="*/ 36 w 52"/>
                <a:gd name="T85" fmla="*/ 26 h 68"/>
                <a:gd name="T86" fmla="*/ 36 w 52"/>
                <a:gd name="T87" fmla="*/ 26 h 68"/>
                <a:gd name="T88" fmla="*/ 36 w 52"/>
                <a:gd name="T89" fmla="*/ 20 h 68"/>
                <a:gd name="T90" fmla="*/ 36 w 52"/>
                <a:gd name="T91" fmla="*/ 20 h 68"/>
                <a:gd name="T92" fmla="*/ 34 w 52"/>
                <a:gd name="T93" fmla="*/ 16 h 68"/>
                <a:gd name="T94" fmla="*/ 34 w 52"/>
                <a:gd name="T95" fmla="*/ 16 h 68"/>
                <a:gd name="T96" fmla="*/ 30 w 52"/>
                <a:gd name="T97" fmla="*/ 14 h 68"/>
                <a:gd name="T98" fmla="*/ 30 w 52"/>
                <a:gd name="T99" fmla="*/ 14 h 68"/>
                <a:gd name="T100" fmla="*/ 26 w 52"/>
                <a:gd name="T101" fmla="*/ 14 h 68"/>
                <a:gd name="T102" fmla="*/ 26 w 52"/>
                <a:gd name="T103" fmla="*/ 14 h 68"/>
                <a:gd name="T104" fmla="*/ 20 w 52"/>
                <a:gd name="T105" fmla="*/ 16 h 68"/>
                <a:gd name="T106" fmla="*/ 20 w 52"/>
                <a:gd name="T107" fmla="*/ 16 h 68"/>
                <a:gd name="T108" fmla="*/ 16 w 52"/>
                <a:gd name="T109" fmla="*/ 20 h 68"/>
                <a:gd name="T110" fmla="*/ 16 w 52"/>
                <a:gd name="T111" fmla="*/ 30 h 68"/>
                <a:gd name="T112" fmla="*/ 16 w 52"/>
                <a:gd name="T113" fmla="*/ 30 h 68"/>
                <a:gd name="T114" fmla="*/ 20 w 52"/>
                <a:gd name="T115" fmla="*/ 36 h 68"/>
                <a:gd name="T116" fmla="*/ 20 w 52"/>
                <a:gd name="T117" fmla="*/ 36 h 68"/>
                <a:gd name="T118" fmla="*/ 22 w 52"/>
                <a:gd name="T119" fmla="*/ 38 h 68"/>
                <a:gd name="T120" fmla="*/ 26 w 52"/>
                <a:gd name="T121" fmla="*/ 38 h 68"/>
                <a:gd name="T122" fmla="*/ 26 w 52"/>
                <a:gd name="T123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" h="68">
                  <a:moveTo>
                    <a:pt x="30" y="50"/>
                  </a:moveTo>
                  <a:lnTo>
                    <a:pt x="30" y="50"/>
                  </a:lnTo>
                  <a:lnTo>
                    <a:pt x="26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6" y="42"/>
                  </a:lnTo>
                  <a:lnTo>
                    <a:pt x="16" y="68"/>
                  </a:lnTo>
                  <a:lnTo>
                    <a:pt x="0" y="68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0" y="50"/>
                  </a:lnTo>
                  <a:lnTo>
                    <a:pt x="30" y="50"/>
                  </a:lnTo>
                  <a:close/>
                  <a:moveTo>
                    <a:pt x="26" y="38"/>
                  </a:moveTo>
                  <a:lnTo>
                    <a:pt x="26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>
              <a:off x="4913313" y="4370388"/>
              <a:ext cx="53975" cy="101600"/>
            </a:xfrm>
            <a:custGeom>
              <a:avLst/>
              <a:gdLst>
                <a:gd name="T0" fmla="*/ 34 w 34"/>
                <a:gd name="T1" fmla="*/ 60 h 64"/>
                <a:gd name="T2" fmla="*/ 34 w 34"/>
                <a:gd name="T3" fmla="*/ 60 h 64"/>
                <a:gd name="T4" fmla="*/ 28 w 34"/>
                <a:gd name="T5" fmla="*/ 64 h 64"/>
                <a:gd name="T6" fmla="*/ 28 w 34"/>
                <a:gd name="T7" fmla="*/ 64 h 64"/>
                <a:gd name="T8" fmla="*/ 20 w 34"/>
                <a:gd name="T9" fmla="*/ 64 h 64"/>
                <a:gd name="T10" fmla="*/ 20 w 34"/>
                <a:gd name="T11" fmla="*/ 64 h 64"/>
                <a:gd name="T12" fmla="*/ 16 w 34"/>
                <a:gd name="T13" fmla="*/ 64 h 64"/>
                <a:gd name="T14" fmla="*/ 16 w 34"/>
                <a:gd name="T15" fmla="*/ 64 h 64"/>
                <a:gd name="T16" fmla="*/ 10 w 34"/>
                <a:gd name="T17" fmla="*/ 62 h 64"/>
                <a:gd name="T18" fmla="*/ 10 w 34"/>
                <a:gd name="T19" fmla="*/ 62 h 64"/>
                <a:gd name="T20" fmla="*/ 8 w 34"/>
                <a:gd name="T21" fmla="*/ 58 h 64"/>
                <a:gd name="T22" fmla="*/ 8 w 34"/>
                <a:gd name="T23" fmla="*/ 58 h 64"/>
                <a:gd name="T24" fmla="*/ 6 w 34"/>
                <a:gd name="T25" fmla="*/ 52 h 64"/>
                <a:gd name="T26" fmla="*/ 6 w 34"/>
                <a:gd name="T27" fmla="*/ 26 h 64"/>
                <a:gd name="T28" fmla="*/ 0 w 34"/>
                <a:gd name="T29" fmla="*/ 26 h 64"/>
                <a:gd name="T30" fmla="*/ 0 w 34"/>
                <a:gd name="T31" fmla="*/ 16 h 64"/>
                <a:gd name="T32" fmla="*/ 6 w 34"/>
                <a:gd name="T33" fmla="*/ 16 h 64"/>
                <a:gd name="T34" fmla="*/ 6 w 34"/>
                <a:gd name="T35" fmla="*/ 0 h 64"/>
                <a:gd name="T36" fmla="*/ 22 w 34"/>
                <a:gd name="T37" fmla="*/ 0 h 64"/>
                <a:gd name="T38" fmla="*/ 22 w 34"/>
                <a:gd name="T39" fmla="*/ 16 h 64"/>
                <a:gd name="T40" fmla="*/ 32 w 34"/>
                <a:gd name="T41" fmla="*/ 16 h 64"/>
                <a:gd name="T42" fmla="*/ 32 w 34"/>
                <a:gd name="T43" fmla="*/ 26 h 64"/>
                <a:gd name="T44" fmla="*/ 22 w 34"/>
                <a:gd name="T45" fmla="*/ 26 h 64"/>
                <a:gd name="T46" fmla="*/ 22 w 34"/>
                <a:gd name="T47" fmla="*/ 46 h 64"/>
                <a:gd name="T48" fmla="*/ 22 w 34"/>
                <a:gd name="T49" fmla="*/ 46 h 64"/>
                <a:gd name="T50" fmla="*/ 22 w 34"/>
                <a:gd name="T51" fmla="*/ 50 h 64"/>
                <a:gd name="T52" fmla="*/ 22 w 34"/>
                <a:gd name="T53" fmla="*/ 50 h 64"/>
                <a:gd name="T54" fmla="*/ 26 w 34"/>
                <a:gd name="T55" fmla="*/ 52 h 64"/>
                <a:gd name="T56" fmla="*/ 26 w 34"/>
                <a:gd name="T57" fmla="*/ 52 h 64"/>
                <a:gd name="T58" fmla="*/ 28 w 34"/>
                <a:gd name="T59" fmla="*/ 50 h 64"/>
                <a:gd name="T60" fmla="*/ 28 w 34"/>
                <a:gd name="T61" fmla="*/ 50 h 64"/>
                <a:gd name="T62" fmla="*/ 32 w 34"/>
                <a:gd name="T63" fmla="*/ 50 h 64"/>
                <a:gd name="T64" fmla="*/ 34 w 34"/>
                <a:gd name="T65" fmla="*/ 60 h 64"/>
                <a:gd name="T66" fmla="*/ 34 w 34"/>
                <a:gd name="T6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64">
                  <a:moveTo>
                    <a:pt x="34" y="60"/>
                  </a:moveTo>
                  <a:lnTo>
                    <a:pt x="34" y="6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6" y="52"/>
                  </a:lnTo>
                  <a:lnTo>
                    <a:pt x="6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0"/>
                  </a:lnTo>
                  <a:lnTo>
                    <a:pt x="22" y="0"/>
                  </a:lnTo>
                  <a:lnTo>
                    <a:pt x="22" y="16"/>
                  </a:lnTo>
                  <a:lnTo>
                    <a:pt x="32" y="16"/>
                  </a:lnTo>
                  <a:lnTo>
                    <a:pt x="32" y="26"/>
                  </a:lnTo>
                  <a:lnTo>
                    <a:pt x="22" y="2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2" y="50"/>
                  </a:lnTo>
                  <a:lnTo>
                    <a:pt x="3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4976813" y="4367213"/>
              <a:ext cx="22225" cy="104775"/>
            </a:xfrm>
            <a:custGeom>
              <a:avLst/>
              <a:gdLst>
                <a:gd name="T0" fmla="*/ 0 w 14"/>
                <a:gd name="T1" fmla="*/ 66 h 66"/>
                <a:gd name="T2" fmla="*/ 0 w 14"/>
                <a:gd name="T3" fmla="*/ 18 h 66"/>
                <a:gd name="T4" fmla="*/ 14 w 14"/>
                <a:gd name="T5" fmla="*/ 18 h 66"/>
                <a:gd name="T6" fmla="*/ 14 w 14"/>
                <a:gd name="T7" fmla="*/ 66 h 66"/>
                <a:gd name="T8" fmla="*/ 0 w 14"/>
                <a:gd name="T9" fmla="*/ 66 h 66"/>
                <a:gd name="T10" fmla="*/ 0 w 14"/>
                <a:gd name="T11" fmla="*/ 66 h 66"/>
                <a:gd name="T12" fmla="*/ 0 w 14"/>
                <a:gd name="T13" fmla="*/ 12 h 66"/>
                <a:gd name="T14" fmla="*/ 0 w 14"/>
                <a:gd name="T15" fmla="*/ 0 h 66"/>
                <a:gd name="T16" fmla="*/ 14 w 14"/>
                <a:gd name="T17" fmla="*/ 0 h 66"/>
                <a:gd name="T18" fmla="*/ 14 w 14"/>
                <a:gd name="T19" fmla="*/ 12 h 66"/>
                <a:gd name="T20" fmla="*/ 0 w 14"/>
                <a:gd name="T21" fmla="*/ 12 h 66"/>
                <a:gd name="T22" fmla="*/ 0 w 14"/>
                <a:gd name="T23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6">
                  <a:moveTo>
                    <a:pt x="0" y="66"/>
                  </a:moveTo>
                  <a:lnTo>
                    <a:pt x="0" y="18"/>
                  </a:lnTo>
                  <a:lnTo>
                    <a:pt x="14" y="18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0"/>
            <p:cNvSpPr>
              <a:spLocks noEditPoints="1"/>
            </p:cNvSpPr>
            <p:nvPr/>
          </p:nvSpPr>
          <p:spPr bwMode="auto">
            <a:xfrm>
              <a:off x="5011738" y="439261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14 w 50"/>
                <a:gd name="T3" fmla="*/ 48 h 50"/>
                <a:gd name="T4" fmla="*/ 6 w 50"/>
                <a:gd name="T5" fmla="*/ 42 h 50"/>
                <a:gd name="T6" fmla="*/ 2 w 50"/>
                <a:gd name="T7" fmla="*/ 36 h 50"/>
                <a:gd name="T8" fmla="*/ 0 w 50"/>
                <a:gd name="T9" fmla="*/ 26 h 50"/>
                <a:gd name="T10" fmla="*/ 2 w 50"/>
                <a:gd name="T11" fmla="*/ 16 h 50"/>
                <a:gd name="T12" fmla="*/ 6 w 50"/>
                <a:gd name="T13" fmla="*/ 8 h 50"/>
                <a:gd name="T14" fmla="*/ 14 w 50"/>
                <a:gd name="T15" fmla="*/ 2 h 50"/>
                <a:gd name="T16" fmla="*/ 26 w 50"/>
                <a:gd name="T17" fmla="*/ 0 h 50"/>
                <a:gd name="T18" fmla="*/ 36 w 50"/>
                <a:gd name="T19" fmla="*/ 2 h 50"/>
                <a:gd name="T20" fmla="*/ 44 w 50"/>
                <a:gd name="T21" fmla="*/ 8 h 50"/>
                <a:gd name="T22" fmla="*/ 50 w 50"/>
                <a:gd name="T23" fmla="*/ 16 h 50"/>
                <a:gd name="T24" fmla="*/ 50 w 50"/>
                <a:gd name="T25" fmla="*/ 26 h 50"/>
                <a:gd name="T26" fmla="*/ 50 w 50"/>
                <a:gd name="T27" fmla="*/ 36 h 50"/>
                <a:gd name="T28" fmla="*/ 44 w 50"/>
                <a:gd name="T29" fmla="*/ 42 h 50"/>
                <a:gd name="T30" fmla="*/ 36 w 50"/>
                <a:gd name="T31" fmla="*/ 48 h 50"/>
                <a:gd name="T32" fmla="*/ 26 w 50"/>
                <a:gd name="T33" fmla="*/ 50 h 50"/>
                <a:gd name="T34" fmla="*/ 14 w 50"/>
                <a:gd name="T35" fmla="*/ 26 h 50"/>
                <a:gd name="T36" fmla="*/ 18 w 50"/>
                <a:gd name="T37" fmla="*/ 34 h 50"/>
                <a:gd name="T38" fmla="*/ 22 w 50"/>
                <a:gd name="T39" fmla="*/ 38 h 50"/>
                <a:gd name="T40" fmla="*/ 26 w 50"/>
                <a:gd name="T41" fmla="*/ 38 h 50"/>
                <a:gd name="T42" fmla="*/ 30 w 50"/>
                <a:gd name="T43" fmla="*/ 38 h 50"/>
                <a:gd name="T44" fmla="*/ 32 w 50"/>
                <a:gd name="T45" fmla="*/ 34 h 50"/>
                <a:gd name="T46" fmla="*/ 36 w 50"/>
                <a:gd name="T47" fmla="*/ 30 h 50"/>
                <a:gd name="T48" fmla="*/ 36 w 50"/>
                <a:gd name="T49" fmla="*/ 26 h 50"/>
                <a:gd name="T50" fmla="*/ 32 w 50"/>
                <a:gd name="T51" fmla="*/ 16 h 50"/>
                <a:gd name="T52" fmla="*/ 30 w 50"/>
                <a:gd name="T53" fmla="*/ 14 h 50"/>
                <a:gd name="T54" fmla="*/ 26 w 50"/>
                <a:gd name="T55" fmla="*/ 14 h 50"/>
                <a:gd name="T56" fmla="*/ 22 w 50"/>
                <a:gd name="T57" fmla="*/ 14 h 50"/>
                <a:gd name="T58" fmla="*/ 18 w 50"/>
                <a:gd name="T59" fmla="*/ 16 h 50"/>
                <a:gd name="T60" fmla="*/ 16 w 50"/>
                <a:gd name="T61" fmla="*/ 20 h 50"/>
                <a:gd name="T62" fmla="*/ 14 w 50"/>
                <a:gd name="T6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26" y="5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26" y="50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"/>
            <p:cNvSpPr>
              <a:spLocks/>
            </p:cNvSpPr>
            <p:nvPr/>
          </p:nvSpPr>
          <p:spPr bwMode="auto">
            <a:xfrm>
              <a:off x="5103813" y="4392613"/>
              <a:ext cx="73025" cy="79375"/>
            </a:xfrm>
            <a:custGeom>
              <a:avLst/>
              <a:gdLst>
                <a:gd name="T0" fmla="*/ 46 w 46"/>
                <a:gd name="T1" fmla="*/ 50 h 50"/>
                <a:gd name="T2" fmla="*/ 32 w 46"/>
                <a:gd name="T3" fmla="*/ 50 h 50"/>
                <a:gd name="T4" fmla="*/ 32 w 46"/>
                <a:gd name="T5" fmla="*/ 22 h 50"/>
                <a:gd name="T6" fmla="*/ 32 w 46"/>
                <a:gd name="T7" fmla="*/ 22 h 50"/>
                <a:gd name="T8" fmla="*/ 30 w 46"/>
                <a:gd name="T9" fmla="*/ 16 h 50"/>
                <a:gd name="T10" fmla="*/ 30 w 46"/>
                <a:gd name="T11" fmla="*/ 16 h 50"/>
                <a:gd name="T12" fmla="*/ 24 w 46"/>
                <a:gd name="T13" fmla="*/ 14 h 50"/>
                <a:gd name="T14" fmla="*/ 24 w 46"/>
                <a:gd name="T15" fmla="*/ 14 h 50"/>
                <a:gd name="T16" fmla="*/ 22 w 46"/>
                <a:gd name="T17" fmla="*/ 14 h 50"/>
                <a:gd name="T18" fmla="*/ 22 w 46"/>
                <a:gd name="T19" fmla="*/ 14 h 50"/>
                <a:gd name="T20" fmla="*/ 18 w 46"/>
                <a:gd name="T21" fmla="*/ 16 h 50"/>
                <a:gd name="T22" fmla="*/ 18 w 46"/>
                <a:gd name="T23" fmla="*/ 16 h 50"/>
                <a:gd name="T24" fmla="*/ 16 w 46"/>
                <a:gd name="T25" fmla="*/ 18 h 50"/>
                <a:gd name="T26" fmla="*/ 16 w 46"/>
                <a:gd name="T27" fmla="*/ 18 h 50"/>
                <a:gd name="T28" fmla="*/ 14 w 46"/>
                <a:gd name="T29" fmla="*/ 22 h 50"/>
                <a:gd name="T30" fmla="*/ 14 w 46"/>
                <a:gd name="T31" fmla="*/ 50 h 50"/>
                <a:gd name="T32" fmla="*/ 0 w 46"/>
                <a:gd name="T33" fmla="*/ 50 h 50"/>
                <a:gd name="T34" fmla="*/ 0 w 46"/>
                <a:gd name="T35" fmla="*/ 2 h 50"/>
                <a:gd name="T36" fmla="*/ 14 w 46"/>
                <a:gd name="T37" fmla="*/ 2 h 50"/>
                <a:gd name="T38" fmla="*/ 14 w 46"/>
                <a:gd name="T39" fmla="*/ 10 h 50"/>
                <a:gd name="T40" fmla="*/ 14 w 46"/>
                <a:gd name="T41" fmla="*/ 10 h 50"/>
                <a:gd name="T42" fmla="*/ 16 w 46"/>
                <a:gd name="T43" fmla="*/ 6 h 50"/>
                <a:gd name="T44" fmla="*/ 20 w 46"/>
                <a:gd name="T45" fmla="*/ 4 h 50"/>
                <a:gd name="T46" fmla="*/ 20 w 46"/>
                <a:gd name="T47" fmla="*/ 4 h 50"/>
                <a:gd name="T48" fmla="*/ 26 w 46"/>
                <a:gd name="T49" fmla="*/ 2 h 50"/>
                <a:gd name="T50" fmla="*/ 32 w 46"/>
                <a:gd name="T51" fmla="*/ 0 h 50"/>
                <a:gd name="T52" fmla="*/ 32 w 46"/>
                <a:gd name="T53" fmla="*/ 0 h 50"/>
                <a:gd name="T54" fmla="*/ 38 w 46"/>
                <a:gd name="T55" fmla="*/ 2 h 50"/>
                <a:gd name="T56" fmla="*/ 38 w 46"/>
                <a:gd name="T57" fmla="*/ 2 h 50"/>
                <a:gd name="T58" fmla="*/ 44 w 46"/>
                <a:gd name="T59" fmla="*/ 6 h 50"/>
                <a:gd name="T60" fmla="*/ 44 w 46"/>
                <a:gd name="T61" fmla="*/ 6 h 50"/>
                <a:gd name="T62" fmla="*/ 46 w 46"/>
                <a:gd name="T63" fmla="*/ 12 h 50"/>
                <a:gd name="T64" fmla="*/ 46 w 46"/>
                <a:gd name="T65" fmla="*/ 12 h 50"/>
                <a:gd name="T66" fmla="*/ 46 w 46"/>
                <a:gd name="T67" fmla="*/ 18 h 50"/>
                <a:gd name="T68" fmla="*/ 46 w 46"/>
                <a:gd name="T69" fmla="*/ 50 h 50"/>
                <a:gd name="T70" fmla="*/ 46 w 46"/>
                <a:gd name="T7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50">
                  <a:moveTo>
                    <a:pt x="46" y="50"/>
                  </a:moveTo>
                  <a:lnTo>
                    <a:pt x="32" y="50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14" y="50"/>
                  </a:lnTo>
                  <a:lnTo>
                    <a:pt x="0" y="50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8"/>
                  </a:lnTo>
                  <a:lnTo>
                    <a:pt x="46" y="50"/>
                  </a:lnTo>
                  <a:lnTo>
                    <a:pt x="4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5211763" y="4370388"/>
              <a:ext cx="98425" cy="101600"/>
            </a:xfrm>
            <a:custGeom>
              <a:avLst/>
              <a:gdLst>
                <a:gd name="T0" fmla="*/ 24 w 62"/>
                <a:gd name="T1" fmla="*/ 0 h 64"/>
                <a:gd name="T2" fmla="*/ 38 w 62"/>
                <a:gd name="T3" fmla="*/ 0 h 64"/>
                <a:gd name="T4" fmla="*/ 62 w 62"/>
                <a:gd name="T5" fmla="*/ 64 h 64"/>
                <a:gd name="T6" fmla="*/ 46 w 62"/>
                <a:gd name="T7" fmla="*/ 64 h 64"/>
                <a:gd name="T8" fmla="*/ 40 w 62"/>
                <a:gd name="T9" fmla="*/ 48 h 64"/>
                <a:gd name="T10" fmla="*/ 20 w 62"/>
                <a:gd name="T11" fmla="*/ 48 h 64"/>
                <a:gd name="T12" fmla="*/ 16 w 62"/>
                <a:gd name="T13" fmla="*/ 64 h 64"/>
                <a:gd name="T14" fmla="*/ 0 w 62"/>
                <a:gd name="T15" fmla="*/ 64 h 64"/>
                <a:gd name="T16" fmla="*/ 24 w 62"/>
                <a:gd name="T17" fmla="*/ 0 h 64"/>
                <a:gd name="T18" fmla="*/ 24 w 62"/>
                <a:gd name="T19" fmla="*/ 0 h 64"/>
                <a:gd name="T20" fmla="*/ 38 w 62"/>
                <a:gd name="T21" fmla="*/ 38 h 64"/>
                <a:gd name="T22" fmla="*/ 32 w 62"/>
                <a:gd name="T23" fmla="*/ 16 h 64"/>
                <a:gd name="T24" fmla="*/ 24 w 62"/>
                <a:gd name="T25" fmla="*/ 38 h 64"/>
                <a:gd name="T26" fmla="*/ 38 w 62"/>
                <a:gd name="T27" fmla="*/ 38 h 64"/>
                <a:gd name="T28" fmla="*/ 38 w 62"/>
                <a:gd name="T29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4">
                  <a:moveTo>
                    <a:pt x="24" y="0"/>
                  </a:moveTo>
                  <a:lnTo>
                    <a:pt x="38" y="0"/>
                  </a:lnTo>
                  <a:lnTo>
                    <a:pt x="62" y="64"/>
                  </a:lnTo>
                  <a:lnTo>
                    <a:pt x="46" y="64"/>
                  </a:lnTo>
                  <a:lnTo>
                    <a:pt x="40" y="48"/>
                  </a:lnTo>
                  <a:lnTo>
                    <a:pt x="20" y="48"/>
                  </a:lnTo>
                  <a:lnTo>
                    <a:pt x="16" y="64"/>
                  </a:lnTo>
                  <a:lnTo>
                    <a:pt x="0" y="64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38" y="38"/>
                  </a:moveTo>
                  <a:lnTo>
                    <a:pt x="32" y="16"/>
                  </a:lnTo>
                  <a:lnTo>
                    <a:pt x="24" y="38"/>
                  </a:lnTo>
                  <a:lnTo>
                    <a:pt x="38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>
              <a:off x="5589588" y="2319338"/>
              <a:ext cx="101600" cy="101600"/>
            </a:xfrm>
            <a:custGeom>
              <a:avLst/>
              <a:gdLst>
                <a:gd name="T0" fmla="*/ 32 w 64"/>
                <a:gd name="T1" fmla="*/ 64 h 64"/>
                <a:gd name="T2" fmla="*/ 18 w 64"/>
                <a:gd name="T3" fmla="*/ 62 h 64"/>
                <a:gd name="T4" fmla="*/ 14 w 64"/>
                <a:gd name="T5" fmla="*/ 58 h 64"/>
                <a:gd name="T6" fmla="*/ 8 w 64"/>
                <a:gd name="T7" fmla="*/ 54 h 64"/>
                <a:gd name="T8" fmla="*/ 2 w 64"/>
                <a:gd name="T9" fmla="*/ 44 h 64"/>
                <a:gd name="T10" fmla="*/ 0 w 64"/>
                <a:gd name="T11" fmla="*/ 32 h 64"/>
                <a:gd name="T12" fmla="*/ 2 w 64"/>
                <a:gd name="T13" fmla="*/ 20 h 64"/>
                <a:gd name="T14" fmla="*/ 8 w 64"/>
                <a:gd name="T15" fmla="*/ 10 h 64"/>
                <a:gd name="T16" fmla="*/ 14 w 64"/>
                <a:gd name="T17" fmla="*/ 4 h 64"/>
                <a:gd name="T18" fmla="*/ 20 w 64"/>
                <a:gd name="T19" fmla="*/ 2 h 64"/>
                <a:gd name="T20" fmla="*/ 32 w 64"/>
                <a:gd name="T21" fmla="*/ 0 h 64"/>
                <a:gd name="T22" fmla="*/ 38 w 64"/>
                <a:gd name="T23" fmla="*/ 0 h 64"/>
                <a:gd name="T24" fmla="*/ 44 w 64"/>
                <a:gd name="T25" fmla="*/ 2 h 64"/>
                <a:gd name="T26" fmla="*/ 54 w 64"/>
                <a:gd name="T27" fmla="*/ 10 h 64"/>
                <a:gd name="T28" fmla="*/ 62 w 64"/>
                <a:gd name="T29" fmla="*/ 20 h 64"/>
                <a:gd name="T30" fmla="*/ 64 w 64"/>
                <a:gd name="T31" fmla="*/ 32 h 64"/>
                <a:gd name="T32" fmla="*/ 64 w 64"/>
                <a:gd name="T33" fmla="*/ 38 h 64"/>
                <a:gd name="T34" fmla="*/ 62 w 64"/>
                <a:gd name="T35" fmla="*/ 44 h 64"/>
                <a:gd name="T36" fmla="*/ 54 w 64"/>
                <a:gd name="T37" fmla="*/ 54 h 64"/>
                <a:gd name="T38" fmla="*/ 44 w 64"/>
                <a:gd name="T39" fmla="*/ 62 h 64"/>
                <a:gd name="T40" fmla="*/ 32 w 64"/>
                <a:gd name="T41" fmla="*/ 64 h 64"/>
                <a:gd name="T42" fmla="*/ 14 w 64"/>
                <a:gd name="T43" fmla="*/ 32 h 64"/>
                <a:gd name="T44" fmla="*/ 16 w 64"/>
                <a:gd name="T45" fmla="*/ 38 h 64"/>
                <a:gd name="T46" fmla="*/ 20 w 64"/>
                <a:gd name="T47" fmla="*/ 46 h 64"/>
                <a:gd name="T48" fmla="*/ 24 w 64"/>
                <a:gd name="T49" fmla="*/ 50 h 64"/>
                <a:gd name="T50" fmla="*/ 32 w 64"/>
                <a:gd name="T51" fmla="*/ 52 h 64"/>
                <a:gd name="T52" fmla="*/ 40 w 64"/>
                <a:gd name="T53" fmla="*/ 50 h 64"/>
                <a:gd name="T54" fmla="*/ 44 w 64"/>
                <a:gd name="T55" fmla="*/ 44 h 64"/>
                <a:gd name="T56" fmla="*/ 48 w 64"/>
                <a:gd name="T57" fmla="*/ 38 h 64"/>
                <a:gd name="T58" fmla="*/ 48 w 64"/>
                <a:gd name="T59" fmla="*/ 32 h 64"/>
                <a:gd name="T60" fmla="*/ 48 w 64"/>
                <a:gd name="T61" fmla="*/ 24 h 64"/>
                <a:gd name="T62" fmla="*/ 44 w 64"/>
                <a:gd name="T63" fmla="*/ 18 h 64"/>
                <a:gd name="T64" fmla="*/ 38 w 64"/>
                <a:gd name="T65" fmla="*/ 14 h 64"/>
                <a:gd name="T66" fmla="*/ 32 w 64"/>
                <a:gd name="T67" fmla="*/ 12 h 64"/>
                <a:gd name="T68" fmla="*/ 24 w 64"/>
                <a:gd name="T69" fmla="*/ 14 h 64"/>
                <a:gd name="T70" fmla="*/ 20 w 64"/>
                <a:gd name="T71" fmla="*/ 18 h 64"/>
                <a:gd name="T72" fmla="*/ 16 w 64"/>
                <a:gd name="T73" fmla="*/ 24 h 64"/>
                <a:gd name="T74" fmla="*/ 14 w 64"/>
                <a:gd name="T7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lnTo>
                    <a:pt x="32" y="64"/>
                  </a:lnTo>
                  <a:lnTo>
                    <a:pt x="24" y="64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4" y="5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8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32" y="64"/>
                  </a:lnTo>
                  <a:close/>
                  <a:moveTo>
                    <a:pt x="14" y="32"/>
                  </a:move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4"/>
            <p:cNvSpPr>
              <a:spLocks noEditPoints="1"/>
            </p:cNvSpPr>
            <p:nvPr/>
          </p:nvSpPr>
          <p:spPr bwMode="auto">
            <a:xfrm>
              <a:off x="5703888" y="2344738"/>
              <a:ext cx="79375" cy="107950"/>
            </a:xfrm>
            <a:custGeom>
              <a:avLst/>
              <a:gdLst>
                <a:gd name="T0" fmla="*/ 30 w 50"/>
                <a:gd name="T1" fmla="*/ 48 h 68"/>
                <a:gd name="T2" fmla="*/ 30 w 50"/>
                <a:gd name="T3" fmla="*/ 48 h 68"/>
                <a:gd name="T4" fmla="*/ 24 w 50"/>
                <a:gd name="T5" fmla="*/ 48 h 68"/>
                <a:gd name="T6" fmla="*/ 20 w 50"/>
                <a:gd name="T7" fmla="*/ 46 h 68"/>
                <a:gd name="T8" fmla="*/ 20 w 50"/>
                <a:gd name="T9" fmla="*/ 46 h 68"/>
                <a:gd name="T10" fmla="*/ 16 w 50"/>
                <a:gd name="T11" fmla="*/ 44 h 68"/>
                <a:gd name="T12" fmla="*/ 14 w 50"/>
                <a:gd name="T13" fmla="*/ 40 h 68"/>
                <a:gd name="T14" fmla="*/ 14 w 50"/>
                <a:gd name="T15" fmla="*/ 68 h 68"/>
                <a:gd name="T16" fmla="*/ 0 w 50"/>
                <a:gd name="T17" fmla="*/ 68 h 68"/>
                <a:gd name="T18" fmla="*/ 0 w 50"/>
                <a:gd name="T19" fmla="*/ 0 h 68"/>
                <a:gd name="T20" fmla="*/ 12 w 50"/>
                <a:gd name="T21" fmla="*/ 0 h 68"/>
                <a:gd name="T22" fmla="*/ 12 w 50"/>
                <a:gd name="T23" fmla="*/ 8 h 68"/>
                <a:gd name="T24" fmla="*/ 12 w 50"/>
                <a:gd name="T25" fmla="*/ 8 h 68"/>
                <a:gd name="T26" fmla="*/ 18 w 50"/>
                <a:gd name="T27" fmla="*/ 2 h 68"/>
                <a:gd name="T28" fmla="*/ 18 w 50"/>
                <a:gd name="T29" fmla="*/ 2 h 68"/>
                <a:gd name="T30" fmla="*/ 22 w 50"/>
                <a:gd name="T31" fmla="*/ 0 h 68"/>
                <a:gd name="T32" fmla="*/ 28 w 50"/>
                <a:gd name="T33" fmla="*/ 0 h 68"/>
                <a:gd name="T34" fmla="*/ 28 w 50"/>
                <a:gd name="T35" fmla="*/ 0 h 68"/>
                <a:gd name="T36" fmla="*/ 36 w 50"/>
                <a:gd name="T37" fmla="*/ 2 h 68"/>
                <a:gd name="T38" fmla="*/ 36 w 50"/>
                <a:gd name="T39" fmla="*/ 2 h 68"/>
                <a:gd name="T40" fmla="*/ 44 w 50"/>
                <a:gd name="T41" fmla="*/ 6 h 68"/>
                <a:gd name="T42" fmla="*/ 44 w 50"/>
                <a:gd name="T43" fmla="*/ 6 h 68"/>
                <a:gd name="T44" fmla="*/ 48 w 50"/>
                <a:gd name="T45" fmla="*/ 14 h 68"/>
                <a:gd name="T46" fmla="*/ 48 w 50"/>
                <a:gd name="T47" fmla="*/ 14 h 68"/>
                <a:gd name="T48" fmla="*/ 50 w 50"/>
                <a:gd name="T49" fmla="*/ 24 h 68"/>
                <a:gd name="T50" fmla="*/ 50 w 50"/>
                <a:gd name="T51" fmla="*/ 24 h 68"/>
                <a:gd name="T52" fmla="*/ 48 w 50"/>
                <a:gd name="T53" fmla="*/ 34 h 68"/>
                <a:gd name="T54" fmla="*/ 48 w 50"/>
                <a:gd name="T55" fmla="*/ 34 h 68"/>
                <a:gd name="T56" fmla="*/ 44 w 50"/>
                <a:gd name="T57" fmla="*/ 42 h 68"/>
                <a:gd name="T58" fmla="*/ 44 w 50"/>
                <a:gd name="T59" fmla="*/ 42 h 68"/>
                <a:gd name="T60" fmla="*/ 38 w 50"/>
                <a:gd name="T61" fmla="*/ 46 h 68"/>
                <a:gd name="T62" fmla="*/ 38 w 50"/>
                <a:gd name="T63" fmla="*/ 46 h 68"/>
                <a:gd name="T64" fmla="*/ 30 w 50"/>
                <a:gd name="T65" fmla="*/ 48 h 68"/>
                <a:gd name="T66" fmla="*/ 30 w 50"/>
                <a:gd name="T67" fmla="*/ 48 h 68"/>
                <a:gd name="T68" fmla="*/ 24 w 50"/>
                <a:gd name="T69" fmla="*/ 36 h 68"/>
                <a:gd name="T70" fmla="*/ 24 w 50"/>
                <a:gd name="T71" fmla="*/ 36 h 68"/>
                <a:gd name="T72" fmla="*/ 28 w 50"/>
                <a:gd name="T73" fmla="*/ 36 h 68"/>
                <a:gd name="T74" fmla="*/ 28 w 50"/>
                <a:gd name="T75" fmla="*/ 36 h 68"/>
                <a:gd name="T76" fmla="*/ 32 w 50"/>
                <a:gd name="T77" fmla="*/ 32 h 68"/>
                <a:gd name="T78" fmla="*/ 32 w 50"/>
                <a:gd name="T79" fmla="*/ 32 h 68"/>
                <a:gd name="T80" fmla="*/ 34 w 50"/>
                <a:gd name="T81" fmla="*/ 28 h 68"/>
                <a:gd name="T82" fmla="*/ 34 w 50"/>
                <a:gd name="T83" fmla="*/ 28 h 68"/>
                <a:gd name="T84" fmla="*/ 34 w 50"/>
                <a:gd name="T85" fmla="*/ 24 h 68"/>
                <a:gd name="T86" fmla="*/ 34 w 50"/>
                <a:gd name="T87" fmla="*/ 24 h 68"/>
                <a:gd name="T88" fmla="*/ 34 w 50"/>
                <a:gd name="T89" fmla="*/ 18 h 68"/>
                <a:gd name="T90" fmla="*/ 34 w 50"/>
                <a:gd name="T91" fmla="*/ 18 h 68"/>
                <a:gd name="T92" fmla="*/ 32 w 50"/>
                <a:gd name="T93" fmla="*/ 16 h 68"/>
                <a:gd name="T94" fmla="*/ 32 w 50"/>
                <a:gd name="T95" fmla="*/ 16 h 68"/>
                <a:gd name="T96" fmla="*/ 28 w 50"/>
                <a:gd name="T97" fmla="*/ 12 h 68"/>
                <a:gd name="T98" fmla="*/ 28 w 50"/>
                <a:gd name="T99" fmla="*/ 12 h 68"/>
                <a:gd name="T100" fmla="*/ 24 w 50"/>
                <a:gd name="T101" fmla="*/ 12 h 68"/>
                <a:gd name="T102" fmla="*/ 24 w 50"/>
                <a:gd name="T103" fmla="*/ 12 h 68"/>
                <a:gd name="T104" fmla="*/ 18 w 50"/>
                <a:gd name="T105" fmla="*/ 14 h 68"/>
                <a:gd name="T106" fmla="*/ 18 w 50"/>
                <a:gd name="T107" fmla="*/ 14 h 68"/>
                <a:gd name="T108" fmla="*/ 14 w 50"/>
                <a:gd name="T109" fmla="*/ 18 h 68"/>
                <a:gd name="T110" fmla="*/ 14 w 50"/>
                <a:gd name="T111" fmla="*/ 28 h 68"/>
                <a:gd name="T112" fmla="*/ 14 w 50"/>
                <a:gd name="T113" fmla="*/ 28 h 68"/>
                <a:gd name="T114" fmla="*/ 18 w 50"/>
                <a:gd name="T115" fmla="*/ 34 h 68"/>
                <a:gd name="T116" fmla="*/ 18 w 50"/>
                <a:gd name="T117" fmla="*/ 34 h 68"/>
                <a:gd name="T118" fmla="*/ 20 w 50"/>
                <a:gd name="T119" fmla="*/ 36 h 68"/>
                <a:gd name="T120" fmla="*/ 24 w 50"/>
                <a:gd name="T121" fmla="*/ 36 h 68"/>
                <a:gd name="T122" fmla="*/ 24 w 50"/>
                <a:gd name="T123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68">
                  <a:moveTo>
                    <a:pt x="30" y="48"/>
                  </a:moveTo>
                  <a:lnTo>
                    <a:pt x="30" y="48"/>
                  </a:lnTo>
                  <a:lnTo>
                    <a:pt x="24" y="48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6" y="44"/>
                  </a:lnTo>
                  <a:lnTo>
                    <a:pt x="14" y="40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0" y="48"/>
                  </a:lnTo>
                  <a:lnTo>
                    <a:pt x="30" y="48"/>
                  </a:lnTo>
                  <a:close/>
                  <a:moveTo>
                    <a:pt x="24" y="36"/>
                  </a:move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789613" y="2322513"/>
              <a:ext cx="53975" cy="98425"/>
            </a:xfrm>
            <a:custGeom>
              <a:avLst/>
              <a:gdLst>
                <a:gd name="T0" fmla="*/ 34 w 34"/>
                <a:gd name="T1" fmla="*/ 60 h 62"/>
                <a:gd name="T2" fmla="*/ 34 w 34"/>
                <a:gd name="T3" fmla="*/ 60 h 62"/>
                <a:gd name="T4" fmla="*/ 26 w 34"/>
                <a:gd name="T5" fmla="*/ 62 h 62"/>
                <a:gd name="T6" fmla="*/ 26 w 34"/>
                <a:gd name="T7" fmla="*/ 62 h 62"/>
                <a:gd name="T8" fmla="*/ 18 w 34"/>
                <a:gd name="T9" fmla="*/ 62 h 62"/>
                <a:gd name="T10" fmla="*/ 18 w 34"/>
                <a:gd name="T11" fmla="*/ 62 h 62"/>
                <a:gd name="T12" fmla="*/ 14 w 34"/>
                <a:gd name="T13" fmla="*/ 62 h 62"/>
                <a:gd name="T14" fmla="*/ 14 w 34"/>
                <a:gd name="T15" fmla="*/ 62 h 62"/>
                <a:gd name="T16" fmla="*/ 10 w 34"/>
                <a:gd name="T17" fmla="*/ 60 h 62"/>
                <a:gd name="T18" fmla="*/ 10 w 34"/>
                <a:gd name="T19" fmla="*/ 60 h 62"/>
                <a:gd name="T20" fmla="*/ 6 w 34"/>
                <a:gd name="T21" fmla="*/ 56 h 62"/>
                <a:gd name="T22" fmla="*/ 6 w 34"/>
                <a:gd name="T23" fmla="*/ 56 h 62"/>
                <a:gd name="T24" fmla="*/ 6 w 34"/>
                <a:gd name="T25" fmla="*/ 50 h 62"/>
                <a:gd name="T26" fmla="*/ 6 w 34"/>
                <a:gd name="T27" fmla="*/ 26 h 62"/>
                <a:gd name="T28" fmla="*/ 0 w 34"/>
                <a:gd name="T29" fmla="*/ 26 h 62"/>
                <a:gd name="T30" fmla="*/ 0 w 34"/>
                <a:gd name="T31" fmla="*/ 14 h 62"/>
                <a:gd name="T32" fmla="*/ 6 w 34"/>
                <a:gd name="T33" fmla="*/ 14 h 62"/>
                <a:gd name="T34" fmla="*/ 6 w 34"/>
                <a:gd name="T35" fmla="*/ 0 h 62"/>
                <a:gd name="T36" fmla="*/ 20 w 34"/>
                <a:gd name="T37" fmla="*/ 0 h 62"/>
                <a:gd name="T38" fmla="*/ 20 w 34"/>
                <a:gd name="T39" fmla="*/ 14 h 62"/>
                <a:gd name="T40" fmla="*/ 30 w 34"/>
                <a:gd name="T41" fmla="*/ 14 h 62"/>
                <a:gd name="T42" fmla="*/ 30 w 34"/>
                <a:gd name="T43" fmla="*/ 26 h 62"/>
                <a:gd name="T44" fmla="*/ 20 w 34"/>
                <a:gd name="T45" fmla="*/ 26 h 62"/>
                <a:gd name="T46" fmla="*/ 20 w 34"/>
                <a:gd name="T47" fmla="*/ 46 h 62"/>
                <a:gd name="T48" fmla="*/ 20 w 34"/>
                <a:gd name="T49" fmla="*/ 46 h 62"/>
                <a:gd name="T50" fmla="*/ 20 w 34"/>
                <a:gd name="T51" fmla="*/ 48 h 62"/>
                <a:gd name="T52" fmla="*/ 20 w 34"/>
                <a:gd name="T53" fmla="*/ 48 h 62"/>
                <a:gd name="T54" fmla="*/ 24 w 34"/>
                <a:gd name="T55" fmla="*/ 50 h 62"/>
                <a:gd name="T56" fmla="*/ 24 w 34"/>
                <a:gd name="T57" fmla="*/ 50 h 62"/>
                <a:gd name="T58" fmla="*/ 28 w 34"/>
                <a:gd name="T59" fmla="*/ 48 h 62"/>
                <a:gd name="T60" fmla="*/ 28 w 34"/>
                <a:gd name="T61" fmla="*/ 48 h 62"/>
                <a:gd name="T62" fmla="*/ 30 w 34"/>
                <a:gd name="T63" fmla="*/ 48 h 62"/>
                <a:gd name="T64" fmla="*/ 34 w 34"/>
                <a:gd name="T65" fmla="*/ 60 h 62"/>
                <a:gd name="T66" fmla="*/ 34 w 34"/>
                <a:gd name="T67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62">
                  <a:moveTo>
                    <a:pt x="34" y="60"/>
                  </a:moveTo>
                  <a:lnTo>
                    <a:pt x="34" y="60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0"/>
                  </a:lnTo>
                  <a:lnTo>
                    <a:pt x="6" y="26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20" y="0"/>
                  </a:lnTo>
                  <a:lnTo>
                    <a:pt x="20" y="14"/>
                  </a:lnTo>
                  <a:lnTo>
                    <a:pt x="30" y="14"/>
                  </a:lnTo>
                  <a:lnTo>
                    <a:pt x="30" y="26"/>
                  </a:lnTo>
                  <a:lnTo>
                    <a:pt x="20" y="2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3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6"/>
            <p:cNvSpPr>
              <a:spLocks noEditPoints="1"/>
            </p:cNvSpPr>
            <p:nvPr/>
          </p:nvSpPr>
          <p:spPr bwMode="auto">
            <a:xfrm>
              <a:off x="5849938" y="2316163"/>
              <a:ext cx="25400" cy="104775"/>
            </a:xfrm>
            <a:custGeom>
              <a:avLst/>
              <a:gdLst>
                <a:gd name="T0" fmla="*/ 0 w 16"/>
                <a:gd name="T1" fmla="*/ 66 h 66"/>
                <a:gd name="T2" fmla="*/ 0 w 16"/>
                <a:gd name="T3" fmla="*/ 18 h 66"/>
                <a:gd name="T4" fmla="*/ 16 w 16"/>
                <a:gd name="T5" fmla="*/ 18 h 66"/>
                <a:gd name="T6" fmla="*/ 16 w 16"/>
                <a:gd name="T7" fmla="*/ 66 h 66"/>
                <a:gd name="T8" fmla="*/ 0 w 16"/>
                <a:gd name="T9" fmla="*/ 66 h 66"/>
                <a:gd name="T10" fmla="*/ 0 w 16"/>
                <a:gd name="T11" fmla="*/ 66 h 66"/>
                <a:gd name="T12" fmla="*/ 0 w 16"/>
                <a:gd name="T13" fmla="*/ 12 h 66"/>
                <a:gd name="T14" fmla="*/ 0 w 16"/>
                <a:gd name="T15" fmla="*/ 0 h 66"/>
                <a:gd name="T16" fmla="*/ 16 w 16"/>
                <a:gd name="T17" fmla="*/ 0 h 66"/>
                <a:gd name="T18" fmla="*/ 16 w 16"/>
                <a:gd name="T19" fmla="*/ 12 h 66"/>
                <a:gd name="T20" fmla="*/ 0 w 16"/>
                <a:gd name="T21" fmla="*/ 12 h 66"/>
                <a:gd name="T22" fmla="*/ 0 w 16"/>
                <a:gd name="T23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6">
                  <a:moveTo>
                    <a:pt x="0" y="66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7"/>
            <p:cNvSpPr>
              <a:spLocks noEditPoints="1"/>
            </p:cNvSpPr>
            <p:nvPr/>
          </p:nvSpPr>
          <p:spPr bwMode="auto">
            <a:xfrm>
              <a:off x="5884863" y="2344738"/>
              <a:ext cx="82550" cy="76200"/>
            </a:xfrm>
            <a:custGeom>
              <a:avLst/>
              <a:gdLst>
                <a:gd name="T0" fmla="*/ 26 w 52"/>
                <a:gd name="T1" fmla="*/ 48 h 48"/>
                <a:gd name="T2" fmla="*/ 14 w 52"/>
                <a:gd name="T3" fmla="*/ 46 h 48"/>
                <a:gd name="T4" fmla="*/ 6 w 52"/>
                <a:gd name="T5" fmla="*/ 42 h 48"/>
                <a:gd name="T6" fmla="*/ 2 w 52"/>
                <a:gd name="T7" fmla="*/ 34 h 48"/>
                <a:gd name="T8" fmla="*/ 0 w 52"/>
                <a:gd name="T9" fmla="*/ 24 h 48"/>
                <a:gd name="T10" fmla="*/ 2 w 52"/>
                <a:gd name="T11" fmla="*/ 14 h 48"/>
                <a:gd name="T12" fmla="*/ 6 w 52"/>
                <a:gd name="T13" fmla="*/ 6 h 48"/>
                <a:gd name="T14" fmla="*/ 14 w 52"/>
                <a:gd name="T15" fmla="*/ 2 h 48"/>
                <a:gd name="T16" fmla="*/ 26 w 52"/>
                <a:gd name="T17" fmla="*/ 0 h 48"/>
                <a:gd name="T18" fmla="*/ 36 w 52"/>
                <a:gd name="T19" fmla="*/ 2 h 48"/>
                <a:gd name="T20" fmla="*/ 44 w 52"/>
                <a:gd name="T21" fmla="*/ 6 h 48"/>
                <a:gd name="T22" fmla="*/ 50 w 52"/>
                <a:gd name="T23" fmla="*/ 14 h 48"/>
                <a:gd name="T24" fmla="*/ 52 w 52"/>
                <a:gd name="T25" fmla="*/ 24 h 48"/>
                <a:gd name="T26" fmla="*/ 50 w 52"/>
                <a:gd name="T27" fmla="*/ 34 h 48"/>
                <a:gd name="T28" fmla="*/ 44 w 52"/>
                <a:gd name="T29" fmla="*/ 42 h 48"/>
                <a:gd name="T30" fmla="*/ 36 w 52"/>
                <a:gd name="T31" fmla="*/ 46 h 48"/>
                <a:gd name="T32" fmla="*/ 26 w 52"/>
                <a:gd name="T33" fmla="*/ 48 h 48"/>
                <a:gd name="T34" fmla="*/ 16 w 52"/>
                <a:gd name="T35" fmla="*/ 24 h 48"/>
                <a:gd name="T36" fmla="*/ 18 w 52"/>
                <a:gd name="T37" fmla="*/ 34 h 48"/>
                <a:gd name="T38" fmla="*/ 22 w 52"/>
                <a:gd name="T39" fmla="*/ 36 h 48"/>
                <a:gd name="T40" fmla="*/ 26 w 52"/>
                <a:gd name="T41" fmla="*/ 36 h 48"/>
                <a:gd name="T42" fmla="*/ 30 w 52"/>
                <a:gd name="T43" fmla="*/ 36 h 48"/>
                <a:gd name="T44" fmla="*/ 34 w 52"/>
                <a:gd name="T45" fmla="*/ 34 h 48"/>
                <a:gd name="T46" fmla="*/ 36 w 52"/>
                <a:gd name="T47" fmla="*/ 30 h 48"/>
                <a:gd name="T48" fmla="*/ 36 w 52"/>
                <a:gd name="T49" fmla="*/ 24 h 48"/>
                <a:gd name="T50" fmla="*/ 34 w 52"/>
                <a:gd name="T51" fmla="*/ 16 h 48"/>
                <a:gd name="T52" fmla="*/ 30 w 52"/>
                <a:gd name="T53" fmla="*/ 12 h 48"/>
                <a:gd name="T54" fmla="*/ 26 w 52"/>
                <a:gd name="T55" fmla="*/ 12 h 48"/>
                <a:gd name="T56" fmla="*/ 22 w 52"/>
                <a:gd name="T57" fmla="*/ 12 h 48"/>
                <a:gd name="T58" fmla="*/ 18 w 52"/>
                <a:gd name="T59" fmla="*/ 16 h 48"/>
                <a:gd name="T60" fmla="*/ 16 w 52"/>
                <a:gd name="T61" fmla="*/ 20 h 48"/>
                <a:gd name="T62" fmla="*/ 16 w 52"/>
                <a:gd name="T6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48">
                  <a:moveTo>
                    <a:pt x="26" y="48"/>
                  </a:moveTo>
                  <a:lnTo>
                    <a:pt x="26" y="4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26" y="48"/>
                  </a:lnTo>
                  <a:lnTo>
                    <a:pt x="26" y="48"/>
                  </a:lnTo>
                  <a:close/>
                  <a:moveTo>
                    <a:pt x="16" y="24"/>
                  </a:moveTo>
                  <a:lnTo>
                    <a:pt x="16" y="24"/>
                  </a:lnTo>
                  <a:lnTo>
                    <a:pt x="1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5976938" y="2344738"/>
              <a:ext cx="73025" cy="76200"/>
            </a:xfrm>
            <a:custGeom>
              <a:avLst/>
              <a:gdLst>
                <a:gd name="T0" fmla="*/ 46 w 46"/>
                <a:gd name="T1" fmla="*/ 48 h 48"/>
                <a:gd name="T2" fmla="*/ 32 w 46"/>
                <a:gd name="T3" fmla="*/ 48 h 48"/>
                <a:gd name="T4" fmla="*/ 32 w 46"/>
                <a:gd name="T5" fmla="*/ 22 h 48"/>
                <a:gd name="T6" fmla="*/ 32 w 46"/>
                <a:gd name="T7" fmla="*/ 22 h 48"/>
                <a:gd name="T8" fmla="*/ 30 w 46"/>
                <a:gd name="T9" fmla="*/ 14 h 48"/>
                <a:gd name="T10" fmla="*/ 30 w 46"/>
                <a:gd name="T11" fmla="*/ 14 h 48"/>
                <a:gd name="T12" fmla="*/ 28 w 46"/>
                <a:gd name="T13" fmla="*/ 12 h 48"/>
                <a:gd name="T14" fmla="*/ 26 w 46"/>
                <a:gd name="T15" fmla="*/ 12 h 48"/>
                <a:gd name="T16" fmla="*/ 26 w 46"/>
                <a:gd name="T17" fmla="*/ 12 h 48"/>
                <a:gd name="T18" fmla="*/ 22 w 46"/>
                <a:gd name="T19" fmla="*/ 12 h 48"/>
                <a:gd name="T20" fmla="*/ 22 w 46"/>
                <a:gd name="T21" fmla="*/ 12 h 48"/>
                <a:gd name="T22" fmla="*/ 20 w 46"/>
                <a:gd name="T23" fmla="*/ 14 h 48"/>
                <a:gd name="T24" fmla="*/ 20 w 46"/>
                <a:gd name="T25" fmla="*/ 14 h 48"/>
                <a:gd name="T26" fmla="*/ 16 w 46"/>
                <a:gd name="T27" fmla="*/ 18 h 48"/>
                <a:gd name="T28" fmla="*/ 16 w 46"/>
                <a:gd name="T29" fmla="*/ 18 h 48"/>
                <a:gd name="T30" fmla="*/ 14 w 46"/>
                <a:gd name="T31" fmla="*/ 20 h 48"/>
                <a:gd name="T32" fmla="*/ 14 w 46"/>
                <a:gd name="T33" fmla="*/ 48 h 48"/>
                <a:gd name="T34" fmla="*/ 0 w 46"/>
                <a:gd name="T35" fmla="*/ 48 h 48"/>
                <a:gd name="T36" fmla="*/ 0 w 46"/>
                <a:gd name="T37" fmla="*/ 0 h 48"/>
                <a:gd name="T38" fmla="*/ 14 w 46"/>
                <a:gd name="T39" fmla="*/ 0 h 48"/>
                <a:gd name="T40" fmla="*/ 14 w 46"/>
                <a:gd name="T41" fmla="*/ 8 h 48"/>
                <a:gd name="T42" fmla="*/ 14 w 46"/>
                <a:gd name="T43" fmla="*/ 8 h 48"/>
                <a:gd name="T44" fmla="*/ 16 w 46"/>
                <a:gd name="T45" fmla="*/ 4 h 48"/>
                <a:gd name="T46" fmla="*/ 20 w 46"/>
                <a:gd name="T47" fmla="*/ 2 h 48"/>
                <a:gd name="T48" fmla="*/ 20 w 46"/>
                <a:gd name="T49" fmla="*/ 2 h 48"/>
                <a:gd name="T50" fmla="*/ 26 w 46"/>
                <a:gd name="T51" fmla="*/ 0 h 48"/>
                <a:gd name="T52" fmla="*/ 32 w 46"/>
                <a:gd name="T53" fmla="*/ 0 h 48"/>
                <a:gd name="T54" fmla="*/ 32 w 46"/>
                <a:gd name="T55" fmla="*/ 0 h 48"/>
                <a:gd name="T56" fmla="*/ 40 w 46"/>
                <a:gd name="T57" fmla="*/ 2 h 48"/>
                <a:gd name="T58" fmla="*/ 40 w 46"/>
                <a:gd name="T59" fmla="*/ 2 h 48"/>
                <a:gd name="T60" fmla="*/ 44 w 46"/>
                <a:gd name="T61" fmla="*/ 6 h 48"/>
                <a:gd name="T62" fmla="*/ 44 w 46"/>
                <a:gd name="T63" fmla="*/ 6 h 48"/>
                <a:gd name="T64" fmla="*/ 46 w 46"/>
                <a:gd name="T65" fmla="*/ 12 h 48"/>
                <a:gd name="T66" fmla="*/ 46 w 46"/>
                <a:gd name="T67" fmla="*/ 12 h 48"/>
                <a:gd name="T68" fmla="*/ 46 w 46"/>
                <a:gd name="T69" fmla="*/ 18 h 48"/>
                <a:gd name="T70" fmla="*/ 46 w 46"/>
                <a:gd name="T71" fmla="*/ 48 h 48"/>
                <a:gd name="T72" fmla="*/ 46 w 46"/>
                <a:gd name="T7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48">
                  <a:moveTo>
                    <a:pt x="46" y="48"/>
                  </a:moveTo>
                  <a:lnTo>
                    <a:pt x="32" y="4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8"/>
                  </a:lnTo>
                  <a:lnTo>
                    <a:pt x="46" y="48"/>
                  </a:lnTo>
                  <a:lnTo>
                    <a:pt x="46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6100763" y="2319338"/>
              <a:ext cx="85725" cy="101600"/>
            </a:xfrm>
            <a:custGeom>
              <a:avLst/>
              <a:gdLst>
                <a:gd name="T0" fmla="*/ 54 w 54"/>
                <a:gd name="T1" fmla="*/ 48 h 64"/>
                <a:gd name="T2" fmla="*/ 54 w 54"/>
                <a:gd name="T3" fmla="*/ 48 h 64"/>
                <a:gd name="T4" fmla="*/ 52 w 54"/>
                <a:gd name="T5" fmla="*/ 54 h 64"/>
                <a:gd name="T6" fmla="*/ 52 w 54"/>
                <a:gd name="T7" fmla="*/ 54 h 64"/>
                <a:gd name="T8" fmla="*/ 46 w 54"/>
                <a:gd name="T9" fmla="*/ 60 h 64"/>
                <a:gd name="T10" fmla="*/ 46 w 54"/>
                <a:gd name="T11" fmla="*/ 60 h 64"/>
                <a:gd name="T12" fmla="*/ 40 w 54"/>
                <a:gd name="T13" fmla="*/ 62 h 64"/>
                <a:gd name="T14" fmla="*/ 40 w 54"/>
                <a:gd name="T15" fmla="*/ 62 h 64"/>
                <a:gd name="T16" fmla="*/ 32 w 54"/>
                <a:gd name="T17" fmla="*/ 64 h 64"/>
                <a:gd name="T18" fmla="*/ 0 w 54"/>
                <a:gd name="T19" fmla="*/ 64 h 64"/>
                <a:gd name="T20" fmla="*/ 0 w 54"/>
                <a:gd name="T21" fmla="*/ 0 h 64"/>
                <a:gd name="T22" fmla="*/ 36 w 54"/>
                <a:gd name="T23" fmla="*/ 0 h 64"/>
                <a:gd name="T24" fmla="*/ 36 w 54"/>
                <a:gd name="T25" fmla="*/ 0 h 64"/>
                <a:gd name="T26" fmla="*/ 42 w 54"/>
                <a:gd name="T27" fmla="*/ 0 h 64"/>
                <a:gd name="T28" fmla="*/ 42 w 54"/>
                <a:gd name="T29" fmla="*/ 0 h 64"/>
                <a:gd name="T30" fmla="*/ 46 w 54"/>
                <a:gd name="T31" fmla="*/ 4 h 64"/>
                <a:gd name="T32" fmla="*/ 46 w 54"/>
                <a:gd name="T33" fmla="*/ 4 h 64"/>
                <a:gd name="T34" fmla="*/ 50 w 54"/>
                <a:gd name="T35" fmla="*/ 10 h 64"/>
                <a:gd name="T36" fmla="*/ 50 w 54"/>
                <a:gd name="T37" fmla="*/ 10 h 64"/>
                <a:gd name="T38" fmla="*/ 50 w 54"/>
                <a:gd name="T39" fmla="*/ 16 h 64"/>
                <a:gd name="T40" fmla="*/ 50 w 54"/>
                <a:gd name="T41" fmla="*/ 16 h 64"/>
                <a:gd name="T42" fmla="*/ 48 w 54"/>
                <a:gd name="T43" fmla="*/ 24 h 64"/>
                <a:gd name="T44" fmla="*/ 48 w 54"/>
                <a:gd name="T45" fmla="*/ 24 h 64"/>
                <a:gd name="T46" fmla="*/ 46 w 54"/>
                <a:gd name="T47" fmla="*/ 28 h 64"/>
                <a:gd name="T48" fmla="*/ 42 w 54"/>
                <a:gd name="T49" fmla="*/ 30 h 64"/>
                <a:gd name="T50" fmla="*/ 42 w 54"/>
                <a:gd name="T51" fmla="*/ 30 h 64"/>
                <a:gd name="T52" fmla="*/ 46 w 54"/>
                <a:gd name="T53" fmla="*/ 34 h 64"/>
                <a:gd name="T54" fmla="*/ 50 w 54"/>
                <a:gd name="T55" fmla="*/ 36 h 64"/>
                <a:gd name="T56" fmla="*/ 50 w 54"/>
                <a:gd name="T57" fmla="*/ 36 h 64"/>
                <a:gd name="T58" fmla="*/ 52 w 54"/>
                <a:gd name="T59" fmla="*/ 42 h 64"/>
                <a:gd name="T60" fmla="*/ 54 w 54"/>
                <a:gd name="T61" fmla="*/ 48 h 64"/>
                <a:gd name="T62" fmla="*/ 54 w 54"/>
                <a:gd name="T63" fmla="*/ 48 h 64"/>
                <a:gd name="T64" fmla="*/ 38 w 54"/>
                <a:gd name="T65" fmla="*/ 44 h 64"/>
                <a:gd name="T66" fmla="*/ 38 w 54"/>
                <a:gd name="T67" fmla="*/ 44 h 64"/>
                <a:gd name="T68" fmla="*/ 36 w 54"/>
                <a:gd name="T69" fmla="*/ 40 h 64"/>
                <a:gd name="T70" fmla="*/ 36 w 54"/>
                <a:gd name="T71" fmla="*/ 40 h 64"/>
                <a:gd name="T72" fmla="*/ 32 w 54"/>
                <a:gd name="T73" fmla="*/ 38 h 64"/>
                <a:gd name="T74" fmla="*/ 14 w 54"/>
                <a:gd name="T75" fmla="*/ 38 h 64"/>
                <a:gd name="T76" fmla="*/ 14 w 54"/>
                <a:gd name="T77" fmla="*/ 52 h 64"/>
                <a:gd name="T78" fmla="*/ 32 w 54"/>
                <a:gd name="T79" fmla="*/ 52 h 64"/>
                <a:gd name="T80" fmla="*/ 32 w 54"/>
                <a:gd name="T81" fmla="*/ 52 h 64"/>
                <a:gd name="T82" fmla="*/ 36 w 54"/>
                <a:gd name="T83" fmla="*/ 50 h 64"/>
                <a:gd name="T84" fmla="*/ 36 w 54"/>
                <a:gd name="T85" fmla="*/ 50 h 64"/>
                <a:gd name="T86" fmla="*/ 38 w 54"/>
                <a:gd name="T87" fmla="*/ 44 h 64"/>
                <a:gd name="T88" fmla="*/ 38 w 54"/>
                <a:gd name="T89" fmla="*/ 44 h 64"/>
                <a:gd name="T90" fmla="*/ 14 w 54"/>
                <a:gd name="T91" fmla="*/ 12 h 64"/>
                <a:gd name="T92" fmla="*/ 14 w 54"/>
                <a:gd name="T93" fmla="*/ 26 h 64"/>
                <a:gd name="T94" fmla="*/ 30 w 54"/>
                <a:gd name="T95" fmla="*/ 26 h 64"/>
                <a:gd name="T96" fmla="*/ 30 w 54"/>
                <a:gd name="T97" fmla="*/ 26 h 64"/>
                <a:gd name="T98" fmla="*/ 34 w 54"/>
                <a:gd name="T99" fmla="*/ 24 h 64"/>
                <a:gd name="T100" fmla="*/ 34 w 54"/>
                <a:gd name="T101" fmla="*/ 24 h 64"/>
                <a:gd name="T102" fmla="*/ 36 w 54"/>
                <a:gd name="T103" fmla="*/ 22 h 64"/>
                <a:gd name="T104" fmla="*/ 36 w 54"/>
                <a:gd name="T105" fmla="*/ 18 h 64"/>
                <a:gd name="T106" fmla="*/ 36 w 54"/>
                <a:gd name="T107" fmla="*/ 18 h 64"/>
                <a:gd name="T108" fmla="*/ 34 w 54"/>
                <a:gd name="T109" fmla="*/ 14 h 64"/>
                <a:gd name="T110" fmla="*/ 34 w 54"/>
                <a:gd name="T111" fmla="*/ 14 h 64"/>
                <a:gd name="T112" fmla="*/ 30 w 54"/>
                <a:gd name="T113" fmla="*/ 12 h 64"/>
                <a:gd name="T114" fmla="*/ 14 w 54"/>
                <a:gd name="T115" fmla="*/ 12 h 64"/>
                <a:gd name="T116" fmla="*/ 14 w 54"/>
                <a:gd name="T11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64">
                  <a:moveTo>
                    <a:pt x="54" y="48"/>
                  </a:moveTo>
                  <a:lnTo>
                    <a:pt x="54" y="48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32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6" y="34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2" y="42"/>
                  </a:lnTo>
                  <a:lnTo>
                    <a:pt x="54" y="48"/>
                  </a:lnTo>
                  <a:lnTo>
                    <a:pt x="54" y="48"/>
                  </a:lnTo>
                  <a:close/>
                  <a:moveTo>
                    <a:pt x="38" y="44"/>
                  </a:moveTo>
                  <a:lnTo>
                    <a:pt x="38" y="44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2" y="38"/>
                  </a:lnTo>
                  <a:lnTo>
                    <a:pt x="14" y="38"/>
                  </a:lnTo>
                  <a:lnTo>
                    <a:pt x="14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8" y="44"/>
                  </a:lnTo>
                  <a:lnTo>
                    <a:pt x="38" y="44"/>
                  </a:lnTo>
                  <a:close/>
                  <a:moveTo>
                    <a:pt x="14" y="12"/>
                  </a:moveTo>
                  <a:lnTo>
                    <a:pt x="14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0" y="1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0"/>
            <p:cNvSpPr>
              <a:spLocks/>
            </p:cNvSpPr>
            <p:nvPr/>
          </p:nvSpPr>
          <p:spPr bwMode="auto">
            <a:xfrm>
              <a:off x="5221288" y="3605213"/>
              <a:ext cx="409575" cy="25400"/>
            </a:xfrm>
            <a:custGeom>
              <a:avLst/>
              <a:gdLst>
                <a:gd name="T0" fmla="*/ 258 w 258"/>
                <a:gd name="T1" fmla="*/ 16 h 16"/>
                <a:gd name="T2" fmla="*/ 0 w 258"/>
                <a:gd name="T3" fmla="*/ 16 h 16"/>
                <a:gd name="T4" fmla="*/ 0 w 258"/>
                <a:gd name="T5" fmla="*/ 0 h 16"/>
                <a:gd name="T6" fmla="*/ 258 w 258"/>
                <a:gd name="T7" fmla="*/ 0 h 16"/>
                <a:gd name="T8" fmla="*/ 258 w 258"/>
                <a:gd name="T9" fmla="*/ 16 h 16"/>
                <a:gd name="T10" fmla="*/ 258 w 25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16">
                  <a:moveTo>
                    <a:pt x="258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16"/>
                  </a:lnTo>
                  <a:lnTo>
                    <a:pt x="258" y="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>
              <a:off x="5249863" y="3538538"/>
              <a:ext cx="60325" cy="50800"/>
            </a:xfrm>
            <a:custGeom>
              <a:avLst/>
              <a:gdLst>
                <a:gd name="T0" fmla="*/ 0 w 38"/>
                <a:gd name="T1" fmla="*/ 32 h 32"/>
                <a:gd name="T2" fmla="*/ 38 w 38"/>
                <a:gd name="T3" fmla="*/ 32 h 32"/>
                <a:gd name="T4" fmla="*/ 38 w 38"/>
                <a:gd name="T5" fmla="*/ 0 h 32"/>
                <a:gd name="T6" fmla="*/ 38 w 38"/>
                <a:gd name="T7" fmla="*/ 0 h 32"/>
                <a:gd name="T8" fmla="*/ 0 w 38"/>
                <a:gd name="T9" fmla="*/ 2 h 32"/>
                <a:gd name="T10" fmla="*/ 0 w 38"/>
                <a:gd name="T11" fmla="*/ 32 h 32"/>
                <a:gd name="T12" fmla="*/ 0 w 3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2">
                  <a:moveTo>
                    <a:pt x="0" y="32"/>
                  </a:moveTo>
                  <a:lnTo>
                    <a:pt x="38" y="3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2"/>
            <p:cNvSpPr>
              <a:spLocks/>
            </p:cNvSpPr>
            <p:nvPr/>
          </p:nvSpPr>
          <p:spPr bwMode="auto">
            <a:xfrm>
              <a:off x="5529263" y="3424238"/>
              <a:ext cx="60325" cy="165100"/>
            </a:xfrm>
            <a:custGeom>
              <a:avLst/>
              <a:gdLst>
                <a:gd name="T0" fmla="*/ 0 w 38"/>
                <a:gd name="T1" fmla="*/ 104 h 104"/>
                <a:gd name="T2" fmla="*/ 38 w 38"/>
                <a:gd name="T3" fmla="*/ 104 h 104"/>
                <a:gd name="T4" fmla="*/ 38 w 38"/>
                <a:gd name="T5" fmla="*/ 2 h 104"/>
                <a:gd name="T6" fmla="*/ 38 w 38"/>
                <a:gd name="T7" fmla="*/ 0 h 104"/>
                <a:gd name="T8" fmla="*/ 38 w 38"/>
                <a:gd name="T9" fmla="*/ 0 h 104"/>
                <a:gd name="T10" fmla="*/ 20 w 38"/>
                <a:gd name="T11" fmla="*/ 14 h 104"/>
                <a:gd name="T12" fmla="*/ 0 w 38"/>
                <a:gd name="T13" fmla="*/ 28 h 104"/>
                <a:gd name="T14" fmla="*/ 0 w 38"/>
                <a:gd name="T15" fmla="*/ 104 h 104"/>
                <a:gd name="T16" fmla="*/ 0 w 38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4">
                  <a:moveTo>
                    <a:pt x="0" y="104"/>
                  </a:moveTo>
                  <a:lnTo>
                    <a:pt x="38" y="104"/>
                  </a:lnTo>
                  <a:lnTo>
                    <a:pt x="38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0" y="14"/>
                  </a:lnTo>
                  <a:lnTo>
                    <a:pt x="0" y="28"/>
                  </a:lnTo>
                  <a:lnTo>
                    <a:pt x="0" y="10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"/>
            <p:cNvSpPr>
              <a:spLocks/>
            </p:cNvSpPr>
            <p:nvPr/>
          </p:nvSpPr>
          <p:spPr bwMode="auto">
            <a:xfrm>
              <a:off x="5459413" y="3471863"/>
              <a:ext cx="60325" cy="117475"/>
            </a:xfrm>
            <a:custGeom>
              <a:avLst/>
              <a:gdLst>
                <a:gd name="T0" fmla="*/ 0 w 38"/>
                <a:gd name="T1" fmla="*/ 74 h 74"/>
                <a:gd name="T2" fmla="*/ 38 w 38"/>
                <a:gd name="T3" fmla="*/ 74 h 74"/>
                <a:gd name="T4" fmla="*/ 38 w 38"/>
                <a:gd name="T5" fmla="*/ 0 h 74"/>
                <a:gd name="T6" fmla="*/ 38 w 38"/>
                <a:gd name="T7" fmla="*/ 0 h 74"/>
                <a:gd name="T8" fmla="*/ 20 w 38"/>
                <a:gd name="T9" fmla="*/ 10 h 74"/>
                <a:gd name="T10" fmla="*/ 0 w 38"/>
                <a:gd name="T11" fmla="*/ 20 h 74"/>
                <a:gd name="T12" fmla="*/ 0 w 38"/>
                <a:gd name="T13" fmla="*/ 74 h 74"/>
                <a:gd name="T14" fmla="*/ 0 w 38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4">
                  <a:moveTo>
                    <a:pt x="0" y="74"/>
                  </a:moveTo>
                  <a:lnTo>
                    <a:pt x="38" y="7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0" y="10"/>
                  </a:lnTo>
                  <a:lnTo>
                    <a:pt x="0" y="2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>
              <a:off x="5319713" y="3525838"/>
              <a:ext cx="60325" cy="63500"/>
            </a:xfrm>
            <a:custGeom>
              <a:avLst/>
              <a:gdLst>
                <a:gd name="T0" fmla="*/ 0 w 38"/>
                <a:gd name="T1" fmla="*/ 40 h 40"/>
                <a:gd name="T2" fmla="*/ 38 w 38"/>
                <a:gd name="T3" fmla="*/ 40 h 40"/>
                <a:gd name="T4" fmla="*/ 38 w 38"/>
                <a:gd name="T5" fmla="*/ 0 h 40"/>
                <a:gd name="T6" fmla="*/ 38 w 38"/>
                <a:gd name="T7" fmla="*/ 0 h 40"/>
                <a:gd name="T8" fmla="*/ 0 w 38"/>
                <a:gd name="T9" fmla="*/ 8 h 40"/>
                <a:gd name="T10" fmla="*/ 0 w 38"/>
                <a:gd name="T11" fmla="*/ 40 h 40"/>
                <a:gd name="T12" fmla="*/ 0 w 3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38" y="4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5389563" y="3503613"/>
              <a:ext cx="60325" cy="85725"/>
            </a:xfrm>
            <a:custGeom>
              <a:avLst/>
              <a:gdLst>
                <a:gd name="T0" fmla="*/ 0 w 38"/>
                <a:gd name="T1" fmla="*/ 54 h 54"/>
                <a:gd name="T2" fmla="*/ 38 w 38"/>
                <a:gd name="T3" fmla="*/ 54 h 54"/>
                <a:gd name="T4" fmla="*/ 38 w 38"/>
                <a:gd name="T5" fmla="*/ 0 h 54"/>
                <a:gd name="T6" fmla="*/ 38 w 38"/>
                <a:gd name="T7" fmla="*/ 0 h 54"/>
                <a:gd name="T8" fmla="*/ 20 w 38"/>
                <a:gd name="T9" fmla="*/ 8 h 54"/>
                <a:gd name="T10" fmla="*/ 0 w 38"/>
                <a:gd name="T11" fmla="*/ 14 h 54"/>
                <a:gd name="T12" fmla="*/ 0 w 38"/>
                <a:gd name="T13" fmla="*/ 54 h 54"/>
                <a:gd name="T14" fmla="*/ 0 w 38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4">
                  <a:moveTo>
                    <a:pt x="0" y="54"/>
                  </a:moveTo>
                  <a:lnTo>
                    <a:pt x="38" y="5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0" y="8"/>
                  </a:lnTo>
                  <a:lnTo>
                    <a:pt x="0" y="1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5214938" y="3335338"/>
              <a:ext cx="409575" cy="187325"/>
            </a:xfrm>
            <a:custGeom>
              <a:avLst/>
              <a:gdLst>
                <a:gd name="T0" fmla="*/ 226 w 258"/>
                <a:gd name="T1" fmla="*/ 10 h 118"/>
                <a:gd name="T2" fmla="*/ 234 w 258"/>
                <a:gd name="T3" fmla="*/ 16 h 118"/>
                <a:gd name="T4" fmla="*/ 234 w 258"/>
                <a:gd name="T5" fmla="*/ 16 h 118"/>
                <a:gd name="T6" fmla="*/ 212 w 258"/>
                <a:gd name="T7" fmla="*/ 36 h 118"/>
                <a:gd name="T8" fmla="*/ 190 w 258"/>
                <a:gd name="T9" fmla="*/ 54 h 118"/>
                <a:gd name="T10" fmla="*/ 166 w 258"/>
                <a:gd name="T11" fmla="*/ 70 h 118"/>
                <a:gd name="T12" fmla="*/ 142 w 258"/>
                <a:gd name="T13" fmla="*/ 82 h 118"/>
                <a:gd name="T14" fmla="*/ 116 w 258"/>
                <a:gd name="T15" fmla="*/ 92 h 118"/>
                <a:gd name="T16" fmla="*/ 90 w 258"/>
                <a:gd name="T17" fmla="*/ 98 h 118"/>
                <a:gd name="T18" fmla="*/ 62 w 258"/>
                <a:gd name="T19" fmla="*/ 104 h 118"/>
                <a:gd name="T20" fmla="*/ 34 w 258"/>
                <a:gd name="T21" fmla="*/ 104 h 118"/>
                <a:gd name="T22" fmla="*/ 0 w 258"/>
                <a:gd name="T23" fmla="*/ 104 h 118"/>
                <a:gd name="T24" fmla="*/ 0 w 258"/>
                <a:gd name="T25" fmla="*/ 118 h 118"/>
                <a:gd name="T26" fmla="*/ 34 w 258"/>
                <a:gd name="T27" fmla="*/ 118 h 118"/>
                <a:gd name="T28" fmla="*/ 34 w 258"/>
                <a:gd name="T29" fmla="*/ 118 h 118"/>
                <a:gd name="T30" fmla="*/ 44 w 258"/>
                <a:gd name="T31" fmla="*/ 118 h 118"/>
                <a:gd name="T32" fmla="*/ 70 w 258"/>
                <a:gd name="T33" fmla="*/ 116 h 118"/>
                <a:gd name="T34" fmla="*/ 88 w 258"/>
                <a:gd name="T35" fmla="*/ 114 h 118"/>
                <a:gd name="T36" fmla="*/ 106 w 258"/>
                <a:gd name="T37" fmla="*/ 110 h 118"/>
                <a:gd name="T38" fmla="*/ 128 w 258"/>
                <a:gd name="T39" fmla="*/ 102 h 118"/>
                <a:gd name="T40" fmla="*/ 150 w 258"/>
                <a:gd name="T41" fmla="*/ 94 h 118"/>
                <a:gd name="T42" fmla="*/ 150 w 258"/>
                <a:gd name="T43" fmla="*/ 94 h 118"/>
                <a:gd name="T44" fmla="*/ 176 w 258"/>
                <a:gd name="T45" fmla="*/ 80 h 118"/>
                <a:gd name="T46" fmla="*/ 200 w 258"/>
                <a:gd name="T47" fmla="*/ 64 h 118"/>
                <a:gd name="T48" fmla="*/ 224 w 258"/>
                <a:gd name="T49" fmla="*/ 46 h 118"/>
                <a:gd name="T50" fmla="*/ 244 w 258"/>
                <a:gd name="T51" fmla="*/ 26 h 118"/>
                <a:gd name="T52" fmla="*/ 244 w 258"/>
                <a:gd name="T53" fmla="*/ 26 h 118"/>
                <a:gd name="T54" fmla="*/ 252 w 258"/>
                <a:gd name="T55" fmla="*/ 32 h 118"/>
                <a:gd name="T56" fmla="*/ 258 w 258"/>
                <a:gd name="T57" fmla="*/ 0 h 118"/>
                <a:gd name="T58" fmla="*/ 226 w 258"/>
                <a:gd name="T59" fmla="*/ 10 h 118"/>
                <a:gd name="T60" fmla="*/ 226 w 258"/>
                <a:gd name="T61" fmla="*/ 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8" h="118">
                  <a:moveTo>
                    <a:pt x="226" y="10"/>
                  </a:moveTo>
                  <a:lnTo>
                    <a:pt x="234" y="16"/>
                  </a:lnTo>
                  <a:lnTo>
                    <a:pt x="234" y="16"/>
                  </a:lnTo>
                  <a:lnTo>
                    <a:pt x="212" y="36"/>
                  </a:lnTo>
                  <a:lnTo>
                    <a:pt x="190" y="54"/>
                  </a:lnTo>
                  <a:lnTo>
                    <a:pt x="166" y="70"/>
                  </a:lnTo>
                  <a:lnTo>
                    <a:pt x="142" y="82"/>
                  </a:lnTo>
                  <a:lnTo>
                    <a:pt x="116" y="92"/>
                  </a:lnTo>
                  <a:lnTo>
                    <a:pt x="90" y="98"/>
                  </a:lnTo>
                  <a:lnTo>
                    <a:pt x="62" y="104"/>
                  </a:lnTo>
                  <a:lnTo>
                    <a:pt x="34" y="104"/>
                  </a:lnTo>
                  <a:lnTo>
                    <a:pt x="0" y="104"/>
                  </a:lnTo>
                  <a:lnTo>
                    <a:pt x="0" y="118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44" y="118"/>
                  </a:lnTo>
                  <a:lnTo>
                    <a:pt x="70" y="116"/>
                  </a:lnTo>
                  <a:lnTo>
                    <a:pt x="88" y="114"/>
                  </a:lnTo>
                  <a:lnTo>
                    <a:pt x="106" y="110"/>
                  </a:lnTo>
                  <a:lnTo>
                    <a:pt x="128" y="102"/>
                  </a:lnTo>
                  <a:lnTo>
                    <a:pt x="150" y="94"/>
                  </a:lnTo>
                  <a:lnTo>
                    <a:pt x="150" y="94"/>
                  </a:lnTo>
                  <a:lnTo>
                    <a:pt x="176" y="80"/>
                  </a:lnTo>
                  <a:lnTo>
                    <a:pt x="200" y="64"/>
                  </a:lnTo>
                  <a:lnTo>
                    <a:pt x="224" y="4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32"/>
                  </a:lnTo>
                  <a:lnTo>
                    <a:pt x="258" y="0"/>
                  </a:lnTo>
                  <a:lnTo>
                    <a:pt x="226" y="10"/>
                  </a:lnTo>
                  <a:lnTo>
                    <a:pt x="226" y="1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7"/>
            <p:cNvSpPr>
              <a:spLocks/>
            </p:cNvSpPr>
            <p:nvPr/>
          </p:nvSpPr>
          <p:spPr bwMode="auto">
            <a:xfrm>
              <a:off x="5094288" y="3173413"/>
              <a:ext cx="104775" cy="101600"/>
            </a:xfrm>
            <a:custGeom>
              <a:avLst/>
              <a:gdLst>
                <a:gd name="T0" fmla="*/ 50 w 66"/>
                <a:gd name="T1" fmla="*/ 64 h 64"/>
                <a:gd name="T2" fmla="*/ 50 w 66"/>
                <a:gd name="T3" fmla="*/ 26 h 64"/>
                <a:gd name="T4" fmla="*/ 36 w 66"/>
                <a:gd name="T5" fmla="*/ 54 h 64"/>
                <a:gd name="T6" fmla="*/ 28 w 66"/>
                <a:gd name="T7" fmla="*/ 54 h 64"/>
                <a:gd name="T8" fmla="*/ 14 w 66"/>
                <a:gd name="T9" fmla="*/ 26 h 64"/>
                <a:gd name="T10" fmla="*/ 14 w 66"/>
                <a:gd name="T11" fmla="*/ 64 h 64"/>
                <a:gd name="T12" fmla="*/ 0 w 66"/>
                <a:gd name="T13" fmla="*/ 64 h 64"/>
                <a:gd name="T14" fmla="*/ 0 w 66"/>
                <a:gd name="T15" fmla="*/ 0 h 64"/>
                <a:gd name="T16" fmla="*/ 16 w 66"/>
                <a:gd name="T17" fmla="*/ 0 h 64"/>
                <a:gd name="T18" fmla="*/ 32 w 66"/>
                <a:gd name="T19" fmla="*/ 34 h 64"/>
                <a:gd name="T20" fmla="*/ 50 w 66"/>
                <a:gd name="T21" fmla="*/ 0 h 64"/>
                <a:gd name="T22" fmla="*/ 66 w 66"/>
                <a:gd name="T23" fmla="*/ 0 h 64"/>
                <a:gd name="T24" fmla="*/ 66 w 66"/>
                <a:gd name="T25" fmla="*/ 64 h 64"/>
                <a:gd name="T26" fmla="*/ 50 w 66"/>
                <a:gd name="T27" fmla="*/ 64 h 64"/>
                <a:gd name="T28" fmla="*/ 50 w 66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4">
                  <a:moveTo>
                    <a:pt x="50" y="64"/>
                  </a:moveTo>
                  <a:lnTo>
                    <a:pt x="50" y="26"/>
                  </a:lnTo>
                  <a:lnTo>
                    <a:pt x="36" y="54"/>
                  </a:lnTo>
                  <a:lnTo>
                    <a:pt x="28" y="54"/>
                  </a:lnTo>
                  <a:lnTo>
                    <a:pt x="14" y="26"/>
                  </a:lnTo>
                  <a:lnTo>
                    <a:pt x="14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2" y="34"/>
                  </a:lnTo>
                  <a:lnTo>
                    <a:pt x="50" y="0"/>
                  </a:lnTo>
                  <a:lnTo>
                    <a:pt x="66" y="0"/>
                  </a:lnTo>
                  <a:lnTo>
                    <a:pt x="66" y="64"/>
                  </a:lnTo>
                  <a:lnTo>
                    <a:pt x="50" y="64"/>
                  </a:lnTo>
                  <a:lnTo>
                    <a:pt x="50" y="64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8"/>
            <p:cNvSpPr>
              <a:spLocks noEditPoints="1"/>
            </p:cNvSpPr>
            <p:nvPr/>
          </p:nvSpPr>
          <p:spPr bwMode="auto">
            <a:xfrm>
              <a:off x="5211763" y="3198813"/>
              <a:ext cx="76200" cy="79375"/>
            </a:xfrm>
            <a:custGeom>
              <a:avLst/>
              <a:gdLst>
                <a:gd name="T0" fmla="*/ 16 w 48"/>
                <a:gd name="T1" fmla="*/ 50 h 50"/>
                <a:gd name="T2" fmla="*/ 8 w 48"/>
                <a:gd name="T3" fmla="*/ 48 h 50"/>
                <a:gd name="T4" fmla="*/ 4 w 48"/>
                <a:gd name="T5" fmla="*/ 44 h 50"/>
                <a:gd name="T6" fmla="*/ 0 w 48"/>
                <a:gd name="T7" fmla="*/ 40 h 50"/>
                <a:gd name="T8" fmla="*/ 0 w 48"/>
                <a:gd name="T9" fmla="*/ 34 h 50"/>
                <a:gd name="T10" fmla="*/ 0 w 48"/>
                <a:gd name="T11" fmla="*/ 28 h 50"/>
                <a:gd name="T12" fmla="*/ 4 w 48"/>
                <a:gd name="T13" fmla="*/ 22 h 50"/>
                <a:gd name="T14" fmla="*/ 12 w 48"/>
                <a:gd name="T15" fmla="*/ 20 h 50"/>
                <a:gd name="T16" fmla="*/ 20 w 48"/>
                <a:gd name="T17" fmla="*/ 18 h 50"/>
                <a:gd name="T18" fmla="*/ 26 w 48"/>
                <a:gd name="T19" fmla="*/ 18 h 50"/>
                <a:gd name="T20" fmla="*/ 30 w 48"/>
                <a:gd name="T21" fmla="*/ 18 h 50"/>
                <a:gd name="T22" fmla="*/ 30 w 48"/>
                <a:gd name="T23" fmla="*/ 14 h 50"/>
                <a:gd name="T24" fmla="*/ 24 w 48"/>
                <a:gd name="T25" fmla="*/ 10 h 50"/>
                <a:gd name="T26" fmla="*/ 20 w 48"/>
                <a:gd name="T27" fmla="*/ 10 h 50"/>
                <a:gd name="T28" fmla="*/ 14 w 48"/>
                <a:gd name="T29" fmla="*/ 10 h 50"/>
                <a:gd name="T30" fmla="*/ 2 w 48"/>
                <a:gd name="T31" fmla="*/ 6 h 50"/>
                <a:gd name="T32" fmla="*/ 12 w 48"/>
                <a:gd name="T33" fmla="*/ 2 h 50"/>
                <a:gd name="T34" fmla="*/ 22 w 48"/>
                <a:gd name="T35" fmla="*/ 0 h 50"/>
                <a:gd name="T36" fmla="*/ 32 w 48"/>
                <a:gd name="T37" fmla="*/ 0 h 50"/>
                <a:gd name="T38" fmla="*/ 38 w 48"/>
                <a:gd name="T39" fmla="*/ 4 h 50"/>
                <a:gd name="T40" fmla="*/ 44 w 48"/>
                <a:gd name="T41" fmla="*/ 20 h 50"/>
                <a:gd name="T42" fmla="*/ 44 w 48"/>
                <a:gd name="T43" fmla="*/ 32 h 50"/>
                <a:gd name="T44" fmla="*/ 46 w 48"/>
                <a:gd name="T45" fmla="*/ 34 h 50"/>
                <a:gd name="T46" fmla="*/ 48 w 48"/>
                <a:gd name="T47" fmla="*/ 48 h 50"/>
                <a:gd name="T48" fmla="*/ 44 w 48"/>
                <a:gd name="T49" fmla="*/ 48 h 50"/>
                <a:gd name="T50" fmla="*/ 42 w 48"/>
                <a:gd name="T51" fmla="*/ 48 h 50"/>
                <a:gd name="T52" fmla="*/ 36 w 48"/>
                <a:gd name="T53" fmla="*/ 48 h 50"/>
                <a:gd name="T54" fmla="*/ 32 w 48"/>
                <a:gd name="T55" fmla="*/ 42 h 50"/>
                <a:gd name="T56" fmla="*/ 32 w 48"/>
                <a:gd name="T57" fmla="*/ 40 h 50"/>
                <a:gd name="T58" fmla="*/ 24 w 48"/>
                <a:gd name="T59" fmla="*/ 46 h 50"/>
                <a:gd name="T60" fmla="*/ 16 w 48"/>
                <a:gd name="T61" fmla="*/ 50 h 50"/>
                <a:gd name="T62" fmla="*/ 20 w 48"/>
                <a:gd name="T63" fmla="*/ 38 h 50"/>
                <a:gd name="T64" fmla="*/ 24 w 48"/>
                <a:gd name="T65" fmla="*/ 38 h 50"/>
                <a:gd name="T66" fmla="*/ 28 w 48"/>
                <a:gd name="T67" fmla="*/ 36 h 50"/>
                <a:gd name="T68" fmla="*/ 30 w 48"/>
                <a:gd name="T69" fmla="*/ 28 h 50"/>
                <a:gd name="T70" fmla="*/ 26 w 48"/>
                <a:gd name="T71" fmla="*/ 26 h 50"/>
                <a:gd name="T72" fmla="*/ 22 w 48"/>
                <a:gd name="T73" fmla="*/ 26 h 50"/>
                <a:gd name="T74" fmla="*/ 16 w 48"/>
                <a:gd name="T75" fmla="*/ 28 h 50"/>
                <a:gd name="T76" fmla="*/ 14 w 48"/>
                <a:gd name="T77" fmla="*/ 30 h 50"/>
                <a:gd name="T78" fmla="*/ 12 w 48"/>
                <a:gd name="T79" fmla="*/ 32 h 50"/>
                <a:gd name="T80" fmla="*/ 14 w 48"/>
                <a:gd name="T81" fmla="*/ 36 h 50"/>
                <a:gd name="T82" fmla="*/ 20 w 48"/>
                <a:gd name="T83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50">
                  <a:moveTo>
                    <a:pt x="16" y="50"/>
                  </a:moveTo>
                  <a:lnTo>
                    <a:pt x="1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6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4" y="10"/>
                  </a:lnTo>
                  <a:lnTo>
                    <a:pt x="44" y="2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8" y="36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6" y="50"/>
                  </a:lnTo>
                  <a:lnTo>
                    <a:pt x="16" y="50"/>
                  </a:lnTo>
                  <a:close/>
                  <a:moveTo>
                    <a:pt x="20" y="38"/>
                  </a:moveTo>
                  <a:lnTo>
                    <a:pt x="20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4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20" y="38"/>
                  </a:lnTo>
                  <a:lnTo>
                    <a:pt x="20" y="38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9"/>
            <p:cNvSpPr>
              <a:spLocks noEditPoints="1"/>
            </p:cNvSpPr>
            <p:nvPr/>
          </p:nvSpPr>
          <p:spPr bwMode="auto">
            <a:xfrm>
              <a:off x="5300663" y="3170238"/>
              <a:ext cx="22225" cy="104775"/>
            </a:xfrm>
            <a:custGeom>
              <a:avLst/>
              <a:gdLst>
                <a:gd name="T0" fmla="*/ 0 w 14"/>
                <a:gd name="T1" fmla="*/ 66 h 66"/>
                <a:gd name="T2" fmla="*/ 0 w 14"/>
                <a:gd name="T3" fmla="*/ 18 h 66"/>
                <a:gd name="T4" fmla="*/ 14 w 14"/>
                <a:gd name="T5" fmla="*/ 18 h 66"/>
                <a:gd name="T6" fmla="*/ 14 w 14"/>
                <a:gd name="T7" fmla="*/ 66 h 66"/>
                <a:gd name="T8" fmla="*/ 0 w 14"/>
                <a:gd name="T9" fmla="*/ 66 h 66"/>
                <a:gd name="T10" fmla="*/ 0 w 14"/>
                <a:gd name="T11" fmla="*/ 66 h 66"/>
                <a:gd name="T12" fmla="*/ 0 w 14"/>
                <a:gd name="T13" fmla="*/ 14 h 66"/>
                <a:gd name="T14" fmla="*/ 0 w 14"/>
                <a:gd name="T15" fmla="*/ 0 h 66"/>
                <a:gd name="T16" fmla="*/ 14 w 14"/>
                <a:gd name="T17" fmla="*/ 0 h 66"/>
                <a:gd name="T18" fmla="*/ 14 w 14"/>
                <a:gd name="T19" fmla="*/ 14 h 66"/>
                <a:gd name="T20" fmla="*/ 0 w 14"/>
                <a:gd name="T21" fmla="*/ 14 h 66"/>
                <a:gd name="T22" fmla="*/ 0 w 14"/>
                <a:gd name="T23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6">
                  <a:moveTo>
                    <a:pt x="0" y="66"/>
                  </a:moveTo>
                  <a:lnTo>
                    <a:pt x="0" y="18"/>
                  </a:lnTo>
                  <a:lnTo>
                    <a:pt x="14" y="18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1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0"/>
            <p:cNvSpPr>
              <a:spLocks/>
            </p:cNvSpPr>
            <p:nvPr/>
          </p:nvSpPr>
          <p:spPr bwMode="auto">
            <a:xfrm>
              <a:off x="5338763" y="3198813"/>
              <a:ext cx="73025" cy="76200"/>
            </a:xfrm>
            <a:custGeom>
              <a:avLst/>
              <a:gdLst>
                <a:gd name="T0" fmla="*/ 46 w 46"/>
                <a:gd name="T1" fmla="*/ 48 h 48"/>
                <a:gd name="T2" fmla="*/ 30 w 46"/>
                <a:gd name="T3" fmla="*/ 48 h 48"/>
                <a:gd name="T4" fmla="*/ 30 w 46"/>
                <a:gd name="T5" fmla="*/ 22 h 48"/>
                <a:gd name="T6" fmla="*/ 30 w 46"/>
                <a:gd name="T7" fmla="*/ 22 h 48"/>
                <a:gd name="T8" fmla="*/ 30 w 46"/>
                <a:gd name="T9" fmla="*/ 14 h 48"/>
                <a:gd name="T10" fmla="*/ 30 w 46"/>
                <a:gd name="T11" fmla="*/ 14 h 48"/>
                <a:gd name="T12" fmla="*/ 28 w 46"/>
                <a:gd name="T13" fmla="*/ 12 h 48"/>
                <a:gd name="T14" fmla="*/ 24 w 46"/>
                <a:gd name="T15" fmla="*/ 12 h 48"/>
                <a:gd name="T16" fmla="*/ 24 w 46"/>
                <a:gd name="T17" fmla="*/ 12 h 48"/>
                <a:gd name="T18" fmla="*/ 22 w 46"/>
                <a:gd name="T19" fmla="*/ 14 h 48"/>
                <a:gd name="T20" fmla="*/ 22 w 46"/>
                <a:gd name="T21" fmla="*/ 14 h 48"/>
                <a:gd name="T22" fmla="*/ 18 w 46"/>
                <a:gd name="T23" fmla="*/ 14 h 48"/>
                <a:gd name="T24" fmla="*/ 18 w 46"/>
                <a:gd name="T25" fmla="*/ 14 h 48"/>
                <a:gd name="T26" fmla="*/ 16 w 46"/>
                <a:gd name="T27" fmla="*/ 18 h 48"/>
                <a:gd name="T28" fmla="*/ 16 w 46"/>
                <a:gd name="T29" fmla="*/ 18 h 48"/>
                <a:gd name="T30" fmla="*/ 14 w 46"/>
                <a:gd name="T31" fmla="*/ 20 h 48"/>
                <a:gd name="T32" fmla="*/ 14 w 46"/>
                <a:gd name="T33" fmla="*/ 48 h 48"/>
                <a:gd name="T34" fmla="*/ 0 w 46"/>
                <a:gd name="T35" fmla="*/ 48 h 48"/>
                <a:gd name="T36" fmla="*/ 0 w 46"/>
                <a:gd name="T37" fmla="*/ 0 h 48"/>
                <a:gd name="T38" fmla="*/ 12 w 46"/>
                <a:gd name="T39" fmla="*/ 0 h 48"/>
                <a:gd name="T40" fmla="*/ 12 w 46"/>
                <a:gd name="T41" fmla="*/ 8 h 48"/>
                <a:gd name="T42" fmla="*/ 12 w 46"/>
                <a:gd name="T43" fmla="*/ 8 h 48"/>
                <a:gd name="T44" fmla="*/ 16 w 46"/>
                <a:gd name="T45" fmla="*/ 4 h 48"/>
                <a:gd name="T46" fmla="*/ 20 w 46"/>
                <a:gd name="T47" fmla="*/ 2 h 48"/>
                <a:gd name="T48" fmla="*/ 20 w 46"/>
                <a:gd name="T49" fmla="*/ 2 h 48"/>
                <a:gd name="T50" fmla="*/ 26 w 46"/>
                <a:gd name="T51" fmla="*/ 0 h 48"/>
                <a:gd name="T52" fmla="*/ 32 w 46"/>
                <a:gd name="T53" fmla="*/ 0 h 48"/>
                <a:gd name="T54" fmla="*/ 32 w 46"/>
                <a:gd name="T55" fmla="*/ 0 h 48"/>
                <a:gd name="T56" fmla="*/ 38 w 46"/>
                <a:gd name="T57" fmla="*/ 2 h 48"/>
                <a:gd name="T58" fmla="*/ 38 w 46"/>
                <a:gd name="T59" fmla="*/ 2 h 48"/>
                <a:gd name="T60" fmla="*/ 42 w 46"/>
                <a:gd name="T61" fmla="*/ 6 h 48"/>
                <a:gd name="T62" fmla="*/ 42 w 46"/>
                <a:gd name="T63" fmla="*/ 6 h 48"/>
                <a:gd name="T64" fmla="*/ 44 w 46"/>
                <a:gd name="T65" fmla="*/ 12 h 48"/>
                <a:gd name="T66" fmla="*/ 44 w 46"/>
                <a:gd name="T67" fmla="*/ 12 h 48"/>
                <a:gd name="T68" fmla="*/ 46 w 46"/>
                <a:gd name="T69" fmla="*/ 18 h 48"/>
                <a:gd name="T70" fmla="*/ 46 w 46"/>
                <a:gd name="T71" fmla="*/ 48 h 48"/>
                <a:gd name="T72" fmla="*/ 46 w 46"/>
                <a:gd name="T7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48">
                  <a:moveTo>
                    <a:pt x="46" y="48"/>
                  </a:moveTo>
                  <a:lnTo>
                    <a:pt x="30" y="4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8"/>
                  </a:lnTo>
                  <a:lnTo>
                    <a:pt x="46" y="48"/>
                  </a:lnTo>
                  <a:lnTo>
                    <a:pt x="46" y="48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1"/>
            <p:cNvSpPr>
              <a:spLocks/>
            </p:cNvSpPr>
            <p:nvPr/>
          </p:nvSpPr>
          <p:spPr bwMode="auto">
            <a:xfrm>
              <a:off x="5449888" y="3173413"/>
              <a:ext cx="85725" cy="101600"/>
            </a:xfrm>
            <a:custGeom>
              <a:avLst/>
              <a:gdLst>
                <a:gd name="T0" fmla="*/ 54 w 54"/>
                <a:gd name="T1" fmla="*/ 12 h 64"/>
                <a:gd name="T2" fmla="*/ 34 w 54"/>
                <a:gd name="T3" fmla="*/ 12 h 64"/>
                <a:gd name="T4" fmla="*/ 34 w 54"/>
                <a:gd name="T5" fmla="*/ 64 h 64"/>
                <a:gd name="T6" fmla="*/ 20 w 54"/>
                <a:gd name="T7" fmla="*/ 64 h 64"/>
                <a:gd name="T8" fmla="*/ 20 w 54"/>
                <a:gd name="T9" fmla="*/ 12 h 64"/>
                <a:gd name="T10" fmla="*/ 0 w 54"/>
                <a:gd name="T11" fmla="*/ 12 h 64"/>
                <a:gd name="T12" fmla="*/ 0 w 54"/>
                <a:gd name="T13" fmla="*/ 0 h 64"/>
                <a:gd name="T14" fmla="*/ 54 w 54"/>
                <a:gd name="T15" fmla="*/ 0 h 64"/>
                <a:gd name="T16" fmla="*/ 54 w 54"/>
                <a:gd name="T17" fmla="*/ 12 h 64"/>
                <a:gd name="T18" fmla="*/ 54 w 5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64">
                  <a:moveTo>
                    <a:pt x="54" y="12"/>
                  </a:moveTo>
                  <a:lnTo>
                    <a:pt x="34" y="12"/>
                  </a:lnTo>
                  <a:lnTo>
                    <a:pt x="34" y="64"/>
                  </a:lnTo>
                  <a:lnTo>
                    <a:pt x="20" y="64"/>
                  </a:lnTo>
                  <a:lnTo>
                    <a:pt x="20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2"/>
            <p:cNvSpPr>
              <a:spLocks noEditPoints="1"/>
            </p:cNvSpPr>
            <p:nvPr/>
          </p:nvSpPr>
          <p:spPr bwMode="auto">
            <a:xfrm>
              <a:off x="5545138" y="3170238"/>
              <a:ext cx="22225" cy="104775"/>
            </a:xfrm>
            <a:custGeom>
              <a:avLst/>
              <a:gdLst>
                <a:gd name="T0" fmla="*/ 0 w 14"/>
                <a:gd name="T1" fmla="*/ 66 h 66"/>
                <a:gd name="T2" fmla="*/ 0 w 14"/>
                <a:gd name="T3" fmla="*/ 18 h 66"/>
                <a:gd name="T4" fmla="*/ 14 w 14"/>
                <a:gd name="T5" fmla="*/ 18 h 66"/>
                <a:gd name="T6" fmla="*/ 14 w 14"/>
                <a:gd name="T7" fmla="*/ 66 h 66"/>
                <a:gd name="T8" fmla="*/ 0 w 14"/>
                <a:gd name="T9" fmla="*/ 66 h 66"/>
                <a:gd name="T10" fmla="*/ 0 w 14"/>
                <a:gd name="T11" fmla="*/ 66 h 66"/>
                <a:gd name="T12" fmla="*/ 0 w 14"/>
                <a:gd name="T13" fmla="*/ 14 h 66"/>
                <a:gd name="T14" fmla="*/ 0 w 14"/>
                <a:gd name="T15" fmla="*/ 0 h 66"/>
                <a:gd name="T16" fmla="*/ 14 w 14"/>
                <a:gd name="T17" fmla="*/ 0 h 66"/>
                <a:gd name="T18" fmla="*/ 14 w 14"/>
                <a:gd name="T19" fmla="*/ 14 h 66"/>
                <a:gd name="T20" fmla="*/ 0 w 14"/>
                <a:gd name="T21" fmla="*/ 14 h 66"/>
                <a:gd name="T22" fmla="*/ 0 w 14"/>
                <a:gd name="T23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6">
                  <a:moveTo>
                    <a:pt x="0" y="66"/>
                  </a:moveTo>
                  <a:lnTo>
                    <a:pt x="0" y="18"/>
                  </a:lnTo>
                  <a:lnTo>
                    <a:pt x="14" y="18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1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3"/>
            <p:cNvSpPr>
              <a:spLocks/>
            </p:cNvSpPr>
            <p:nvPr/>
          </p:nvSpPr>
          <p:spPr bwMode="auto">
            <a:xfrm>
              <a:off x="5576888" y="3176588"/>
              <a:ext cx="53975" cy="101600"/>
            </a:xfrm>
            <a:custGeom>
              <a:avLst/>
              <a:gdLst>
                <a:gd name="T0" fmla="*/ 34 w 34"/>
                <a:gd name="T1" fmla="*/ 60 h 64"/>
                <a:gd name="T2" fmla="*/ 34 w 34"/>
                <a:gd name="T3" fmla="*/ 60 h 64"/>
                <a:gd name="T4" fmla="*/ 28 w 34"/>
                <a:gd name="T5" fmla="*/ 62 h 64"/>
                <a:gd name="T6" fmla="*/ 28 w 34"/>
                <a:gd name="T7" fmla="*/ 62 h 64"/>
                <a:gd name="T8" fmla="*/ 20 w 34"/>
                <a:gd name="T9" fmla="*/ 64 h 64"/>
                <a:gd name="T10" fmla="*/ 20 w 34"/>
                <a:gd name="T11" fmla="*/ 64 h 64"/>
                <a:gd name="T12" fmla="*/ 16 w 34"/>
                <a:gd name="T13" fmla="*/ 62 h 64"/>
                <a:gd name="T14" fmla="*/ 16 w 34"/>
                <a:gd name="T15" fmla="*/ 62 h 64"/>
                <a:gd name="T16" fmla="*/ 10 w 34"/>
                <a:gd name="T17" fmla="*/ 60 h 64"/>
                <a:gd name="T18" fmla="*/ 10 w 34"/>
                <a:gd name="T19" fmla="*/ 60 h 64"/>
                <a:gd name="T20" fmla="*/ 8 w 34"/>
                <a:gd name="T21" fmla="*/ 56 h 64"/>
                <a:gd name="T22" fmla="*/ 8 w 34"/>
                <a:gd name="T23" fmla="*/ 56 h 64"/>
                <a:gd name="T24" fmla="*/ 8 w 34"/>
                <a:gd name="T25" fmla="*/ 50 h 64"/>
                <a:gd name="T26" fmla="*/ 8 w 34"/>
                <a:gd name="T27" fmla="*/ 26 h 64"/>
                <a:gd name="T28" fmla="*/ 0 w 34"/>
                <a:gd name="T29" fmla="*/ 26 h 64"/>
                <a:gd name="T30" fmla="*/ 0 w 34"/>
                <a:gd name="T31" fmla="*/ 14 h 64"/>
                <a:gd name="T32" fmla="*/ 8 w 34"/>
                <a:gd name="T33" fmla="*/ 14 h 64"/>
                <a:gd name="T34" fmla="*/ 8 w 34"/>
                <a:gd name="T35" fmla="*/ 0 h 64"/>
                <a:gd name="T36" fmla="*/ 22 w 34"/>
                <a:gd name="T37" fmla="*/ 0 h 64"/>
                <a:gd name="T38" fmla="*/ 22 w 34"/>
                <a:gd name="T39" fmla="*/ 14 h 64"/>
                <a:gd name="T40" fmla="*/ 32 w 34"/>
                <a:gd name="T41" fmla="*/ 14 h 64"/>
                <a:gd name="T42" fmla="*/ 32 w 34"/>
                <a:gd name="T43" fmla="*/ 26 h 64"/>
                <a:gd name="T44" fmla="*/ 22 w 34"/>
                <a:gd name="T45" fmla="*/ 26 h 64"/>
                <a:gd name="T46" fmla="*/ 22 w 34"/>
                <a:gd name="T47" fmla="*/ 46 h 64"/>
                <a:gd name="T48" fmla="*/ 22 w 34"/>
                <a:gd name="T49" fmla="*/ 46 h 64"/>
                <a:gd name="T50" fmla="*/ 22 w 34"/>
                <a:gd name="T51" fmla="*/ 48 h 64"/>
                <a:gd name="T52" fmla="*/ 22 w 34"/>
                <a:gd name="T53" fmla="*/ 48 h 64"/>
                <a:gd name="T54" fmla="*/ 26 w 34"/>
                <a:gd name="T55" fmla="*/ 50 h 64"/>
                <a:gd name="T56" fmla="*/ 26 w 34"/>
                <a:gd name="T57" fmla="*/ 50 h 64"/>
                <a:gd name="T58" fmla="*/ 30 w 34"/>
                <a:gd name="T59" fmla="*/ 50 h 64"/>
                <a:gd name="T60" fmla="*/ 30 w 34"/>
                <a:gd name="T61" fmla="*/ 50 h 64"/>
                <a:gd name="T62" fmla="*/ 32 w 34"/>
                <a:gd name="T63" fmla="*/ 48 h 64"/>
                <a:gd name="T64" fmla="*/ 34 w 34"/>
                <a:gd name="T65" fmla="*/ 60 h 64"/>
                <a:gd name="T66" fmla="*/ 34 w 34"/>
                <a:gd name="T6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64">
                  <a:moveTo>
                    <a:pt x="34" y="60"/>
                  </a:moveTo>
                  <a:lnTo>
                    <a:pt x="34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0"/>
                  </a:lnTo>
                  <a:lnTo>
                    <a:pt x="8" y="26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14"/>
                  </a:lnTo>
                  <a:lnTo>
                    <a:pt x="32" y="14"/>
                  </a:lnTo>
                  <a:lnTo>
                    <a:pt x="32" y="26"/>
                  </a:lnTo>
                  <a:lnTo>
                    <a:pt x="22" y="2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2" y="48"/>
                  </a:lnTo>
                  <a:lnTo>
                    <a:pt x="3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4"/>
            <p:cNvSpPr>
              <a:spLocks/>
            </p:cNvSpPr>
            <p:nvPr/>
          </p:nvSpPr>
          <p:spPr bwMode="auto">
            <a:xfrm>
              <a:off x="5640388" y="3170238"/>
              <a:ext cx="41275" cy="104775"/>
            </a:xfrm>
            <a:custGeom>
              <a:avLst/>
              <a:gdLst>
                <a:gd name="T0" fmla="*/ 0 w 26"/>
                <a:gd name="T1" fmla="*/ 0 h 66"/>
                <a:gd name="T2" fmla="*/ 14 w 26"/>
                <a:gd name="T3" fmla="*/ 0 h 66"/>
                <a:gd name="T4" fmla="*/ 14 w 26"/>
                <a:gd name="T5" fmla="*/ 50 h 66"/>
                <a:gd name="T6" fmla="*/ 14 w 26"/>
                <a:gd name="T7" fmla="*/ 50 h 66"/>
                <a:gd name="T8" fmla="*/ 16 w 26"/>
                <a:gd name="T9" fmla="*/ 54 h 66"/>
                <a:gd name="T10" fmla="*/ 20 w 26"/>
                <a:gd name="T11" fmla="*/ 54 h 66"/>
                <a:gd name="T12" fmla="*/ 20 w 26"/>
                <a:gd name="T13" fmla="*/ 54 h 66"/>
                <a:gd name="T14" fmla="*/ 22 w 26"/>
                <a:gd name="T15" fmla="*/ 54 h 66"/>
                <a:gd name="T16" fmla="*/ 22 w 26"/>
                <a:gd name="T17" fmla="*/ 54 h 66"/>
                <a:gd name="T18" fmla="*/ 24 w 26"/>
                <a:gd name="T19" fmla="*/ 54 h 66"/>
                <a:gd name="T20" fmla="*/ 26 w 26"/>
                <a:gd name="T21" fmla="*/ 64 h 66"/>
                <a:gd name="T22" fmla="*/ 26 w 26"/>
                <a:gd name="T23" fmla="*/ 64 h 66"/>
                <a:gd name="T24" fmla="*/ 20 w 26"/>
                <a:gd name="T25" fmla="*/ 66 h 66"/>
                <a:gd name="T26" fmla="*/ 20 w 26"/>
                <a:gd name="T27" fmla="*/ 66 h 66"/>
                <a:gd name="T28" fmla="*/ 14 w 26"/>
                <a:gd name="T29" fmla="*/ 66 h 66"/>
                <a:gd name="T30" fmla="*/ 14 w 26"/>
                <a:gd name="T31" fmla="*/ 66 h 66"/>
                <a:gd name="T32" fmla="*/ 8 w 26"/>
                <a:gd name="T33" fmla="*/ 66 h 66"/>
                <a:gd name="T34" fmla="*/ 4 w 26"/>
                <a:gd name="T35" fmla="*/ 64 h 66"/>
                <a:gd name="T36" fmla="*/ 4 w 26"/>
                <a:gd name="T37" fmla="*/ 64 h 66"/>
                <a:gd name="T38" fmla="*/ 2 w 26"/>
                <a:gd name="T39" fmla="*/ 60 h 66"/>
                <a:gd name="T40" fmla="*/ 0 w 26"/>
                <a:gd name="T41" fmla="*/ 54 h 66"/>
                <a:gd name="T42" fmla="*/ 0 w 26"/>
                <a:gd name="T43" fmla="*/ 0 h 66"/>
                <a:gd name="T44" fmla="*/ 0 w 26"/>
                <a:gd name="T4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14" y="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6" y="54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4" y="5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66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5"/>
            <p:cNvSpPr>
              <a:spLocks noEditPoints="1"/>
            </p:cNvSpPr>
            <p:nvPr/>
          </p:nvSpPr>
          <p:spPr bwMode="auto">
            <a:xfrm>
              <a:off x="5684838" y="319881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26 w 50"/>
                <a:gd name="T3" fmla="*/ 50 h 50"/>
                <a:gd name="T4" fmla="*/ 14 w 50"/>
                <a:gd name="T5" fmla="*/ 48 h 50"/>
                <a:gd name="T6" fmla="*/ 14 w 50"/>
                <a:gd name="T7" fmla="*/ 48 h 50"/>
                <a:gd name="T8" fmla="*/ 6 w 50"/>
                <a:gd name="T9" fmla="*/ 42 h 50"/>
                <a:gd name="T10" fmla="*/ 6 w 50"/>
                <a:gd name="T11" fmla="*/ 42 h 50"/>
                <a:gd name="T12" fmla="*/ 2 w 50"/>
                <a:gd name="T13" fmla="*/ 34 h 50"/>
                <a:gd name="T14" fmla="*/ 2 w 50"/>
                <a:gd name="T15" fmla="*/ 34 h 50"/>
                <a:gd name="T16" fmla="*/ 0 w 50"/>
                <a:gd name="T17" fmla="*/ 24 h 50"/>
                <a:gd name="T18" fmla="*/ 0 w 50"/>
                <a:gd name="T19" fmla="*/ 24 h 50"/>
                <a:gd name="T20" fmla="*/ 2 w 50"/>
                <a:gd name="T21" fmla="*/ 16 h 50"/>
                <a:gd name="T22" fmla="*/ 2 w 50"/>
                <a:gd name="T23" fmla="*/ 16 h 50"/>
                <a:gd name="T24" fmla="*/ 6 w 50"/>
                <a:gd name="T25" fmla="*/ 8 h 50"/>
                <a:gd name="T26" fmla="*/ 6 w 50"/>
                <a:gd name="T27" fmla="*/ 8 h 50"/>
                <a:gd name="T28" fmla="*/ 14 w 50"/>
                <a:gd name="T29" fmla="*/ 2 h 50"/>
                <a:gd name="T30" fmla="*/ 14 w 50"/>
                <a:gd name="T31" fmla="*/ 2 h 50"/>
                <a:gd name="T32" fmla="*/ 26 w 50"/>
                <a:gd name="T33" fmla="*/ 0 h 50"/>
                <a:gd name="T34" fmla="*/ 26 w 50"/>
                <a:gd name="T35" fmla="*/ 0 h 50"/>
                <a:gd name="T36" fmla="*/ 36 w 50"/>
                <a:gd name="T37" fmla="*/ 2 h 50"/>
                <a:gd name="T38" fmla="*/ 36 w 50"/>
                <a:gd name="T39" fmla="*/ 2 h 50"/>
                <a:gd name="T40" fmla="*/ 44 w 50"/>
                <a:gd name="T41" fmla="*/ 8 h 50"/>
                <a:gd name="T42" fmla="*/ 44 w 50"/>
                <a:gd name="T43" fmla="*/ 8 h 50"/>
                <a:gd name="T44" fmla="*/ 50 w 50"/>
                <a:gd name="T45" fmla="*/ 14 h 50"/>
                <a:gd name="T46" fmla="*/ 50 w 50"/>
                <a:gd name="T47" fmla="*/ 14 h 50"/>
                <a:gd name="T48" fmla="*/ 50 w 50"/>
                <a:gd name="T49" fmla="*/ 24 h 50"/>
                <a:gd name="T50" fmla="*/ 50 w 50"/>
                <a:gd name="T51" fmla="*/ 24 h 50"/>
                <a:gd name="T52" fmla="*/ 50 w 50"/>
                <a:gd name="T53" fmla="*/ 26 h 50"/>
                <a:gd name="T54" fmla="*/ 50 w 50"/>
                <a:gd name="T55" fmla="*/ 26 h 50"/>
                <a:gd name="T56" fmla="*/ 50 w 50"/>
                <a:gd name="T57" fmla="*/ 28 h 50"/>
                <a:gd name="T58" fmla="*/ 16 w 50"/>
                <a:gd name="T59" fmla="*/ 28 h 50"/>
                <a:gd name="T60" fmla="*/ 16 w 50"/>
                <a:gd name="T61" fmla="*/ 28 h 50"/>
                <a:gd name="T62" fmla="*/ 16 w 50"/>
                <a:gd name="T63" fmla="*/ 34 h 50"/>
                <a:gd name="T64" fmla="*/ 18 w 50"/>
                <a:gd name="T65" fmla="*/ 36 h 50"/>
                <a:gd name="T66" fmla="*/ 18 w 50"/>
                <a:gd name="T67" fmla="*/ 36 h 50"/>
                <a:gd name="T68" fmla="*/ 22 w 50"/>
                <a:gd name="T69" fmla="*/ 38 h 50"/>
                <a:gd name="T70" fmla="*/ 26 w 50"/>
                <a:gd name="T71" fmla="*/ 38 h 50"/>
                <a:gd name="T72" fmla="*/ 26 w 50"/>
                <a:gd name="T73" fmla="*/ 38 h 50"/>
                <a:gd name="T74" fmla="*/ 32 w 50"/>
                <a:gd name="T75" fmla="*/ 38 h 50"/>
                <a:gd name="T76" fmla="*/ 32 w 50"/>
                <a:gd name="T77" fmla="*/ 38 h 50"/>
                <a:gd name="T78" fmla="*/ 36 w 50"/>
                <a:gd name="T79" fmla="*/ 32 h 50"/>
                <a:gd name="T80" fmla="*/ 48 w 50"/>
                <a:gd name="T81" fmla="*/ 36 h 50"/>
                <a:gd name="T82" fmla="*/ 48 w 50"/>
                <a:gd name="T83" fmla="*/ 36 h 50"/>
                <a:gd name="T84" fmla="*/ 44 w 50"/>
                <a:gd name="T85" fmla="*/ 42 h 50"/>
                <a:gd name="T86" fmla="*/ 40 w 50"/>
                <a:gd name="T87" fmla="*/ 46 h 50"/>
                <a:gd name="T88" fmla="*/ 40 w 50"/>
                <a:gd name="T89" fmla="*/ 46 h 50"/>
                <a:gd name="T90" fmla="*/ 34 w 50"/>
                <a:gd name="T91" fmla="*/ 48 h 50"/>
                <a:gd name="T92" fmla="*/ 26 w 50"/>
                <a:gd name="T93" fmla="*/ 50 h 50"/>
                <a:gd name="T94" fmla="*/ 26 w 50"/>
                <a:gd name="T95" fmla="*/ 50 h 50"/>
                <a:gd name="T96" fmla="*/ 36 w 50"/>
                <a:gd name="T97" fmla="*/ 20 h 50"/>
                <a:gd name="T98" fmla="*/ 36 w 50"/>
                <a:gd name="T99" fmla="*/ 20 h 50"/>
                <a:gd name="T100" fmla="*/ 34 w 50"/>
                <a:gd name="T101" fmla="*/ 16 h 50"/>
                <a:gd name="T102" fmla="*/ 32 w 50"/>
                <a:gd name="T103" fmla="*/ 12 h 50"/>
                <a:gd name="T104" fmla="*/ 32 w 50"/>
                <a:gd name="T105" fmla="*/ 12 h 50"/>
                <a:gd name="T106" fmla="*/ 30 w 50"/>
                <a:gd name="T107" fmla="*/ 10 h 50"/>
                <a:gd name="T108" fmla="*/ 26 w 50"/>
                <a:gd name="T109" fmla="*/ 10 h 50"/>
                <a:gd name="T110" fmla="*/ 26 w 50"/>
                <a:gd name="T111" fmla="*/ 10 h 50"/>
                <a:gd name="T112" fmla="*/ 22 w 50"/>
                <a:gd name="T113" fmla="*/ 10 h 50"/>
                <a:gd name="T114" fmla="*/ 18 w 50"/>
                <a:gd name="T115" fmla="*/ 12 h 50"/>
                <a:gd name="T116" fmla="*/ 18 w 50"/>
                <a:gd name="T117" fmla="*/ 12 h 50"/>
                <a:gd name="T118" fmla="*/ 16 w 50"/>
                <a:gd name="T119" fmla="*/ 16 h 50"/>
                <a:gd name="T120" fmla="*/ 16 w 50"/>
                <a:gd name="T121" fmla="*/ 20 h 50"/>
                <a:gd name="T122" fmla="*/ 36 w 50"/>
                <a:gd name="T123" fmla="*/ 20 h 50"/>
                <a:gd name="T124" fmla="*/ 36 w 50"/>
                <a:gd name="T125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26" y="5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32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6" y="50"/>
                  </a:lnTo>
                  <a:lnTo>
                    <a:pt x="26" y="50"/>
                  </a:lnTo>
                  <a:close/>
                  <a:moveTo>
                    <a:pt x="36" y="20"/>
                  </a:moveTo>
                  <a:lnTo>
                    <a:pt x="36" y="20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0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6"/>
                  </a:lnTo>
                  <a:lnTo>
                    <a:pt x="16" y="20"/>
                  </a:lnTo>
                  <a:lnTo>
                    <a:pt x="36" y="20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52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Freeform 192"/>
          <p:cNvSpPr>
            <a:spLocks/>
          </p:cNvSpPr>
          <p:nvPr/>
        </p:nvSpPr>
        <p:spPr bwMode="auto">
          <a:xfrm>
            <a:off x="3397634" y="5421644"/>
            <a:ext cx="6350" cy="15875"/>
          </a:xfrm>
          <a:custGeom>
            <a:avLst/>
            <a:gdLst>
              <a:gd name="T0" fmla="*/ 0 w 4"/>
              <a:gd name="T1" fmla="*/ 10 h 10"/>
              <a:gd name="T2" fmla="*/ 0 w 4"/>
              <a:gd name="T3" fmla="*/ 0 h 10"/>
              <a:gd name="T4" fmla="*/ 4 w 4"/>
              <a:gd name="T5" fmla="*/ 0 h 10"/>
              <a:gd name="T6" fmla="*/ 4 w 4"/>
              <a:gd name="T7" fmla="*/ 10 h 10"/>
              <a:gd name="T8" fmla="*/ 0 w 4"/>
              <a:gd name="T9" fmla="*/ 10 h 10"/>
              <a:gd name="T10" fmla="*/ 0 w 4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0">
                <a:moveTo>
                  <a:pt x="0" y="10"/>
                </a:moveTo>
                <a:lnTo>
                  <a:pt x="0" y="0"/>
                </a:lnTo>
                <a:lnTo>
                  <a:pt x="4" y="0"/>
                </a:lnTo>
                <a:lnTo>
                  <a:pt x="4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9826" y="251123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70943" y="281126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9826" y="426058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70943" y="456061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7" name="Freeform 192"/>
          <p:cNvSpPr>
            <a:spLocks/>
          </p:cNvSpPr>
          <p:nvPr/>
        </p:nvSpPr>
        <p:spPr bwMode="auto">
          <a:xfrm>
            <a:off x="10693996" y="5421644"/>
            <a:ext cx="6350" cy="15875"/>
          </a:xfrm>
          <a:custGeom>
            <a:avLst/>
            <a:gdLst>
              <a:gd name="T0" fmla="*/ 0 w 4"/>
              <a:gd name="T1" fmla="*/ 10 h 10"/>
              <a:gd name="T2" fmla="*/ 0 w 4"/>
              <a:gd name="T3" fmla="*/ 0 h 10"/>
              <a:gd name="T4" fmla="*/ 4 w 4"/>
              <a:gd name="T5" fmla="*/ 0 h 10"/>
              <a:gd name="T6" fmla="*/ 4 w 4"/>
              <a:gd name="T7" fmla="*/ 10 h 10"/>
              <a:gd name="T8" fmla="*/ 0 w 4"/>
              <a:gd name="T9" fmla="*/ 10 h 10"/>
              <a:gd name="T10" fmla="*/ 0 w 4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0">
                <a:moveTo>
                  <a:pt x="0" y="10"/>
                </a:moveTo>
                <a:lnTo>
                  <a:pt x="0" y="0"/>
                </a:lnTo>
                <a:lnTo>
                  <a:pt x="4" y="0"/>
                </a:lnTo>
                <a:lnTo>
                  <a:pt x="4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896188" y="251123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967305" y="281126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0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896188" y="426058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51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967305" y="456061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52" name="矩形 51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3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429173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2"/>
          <p:cNvSpPr>
            <a:spLocks/>
          </p:cNvSpPr>
          <p:nvPr/>
        </p:nvSpPr>
        <p:spPr bwMode="auto">
          <a:xfrm>
            <a:off x="9527546" y="919285"/>
            <a:ext cx="1056022" cy="3007050"/>
          </a:xfrm>
          <a:custGeom>
            <a:avLst/>
            <a:gdLst>
              <a:gd name="T0" fmla="*/ 191 w 728"/>
              <a:gd name="T1" fmla="*/ 0 h 2073"/>
              <a:gd name="T2" fmla="*/ 191 w 728"/>
              <a:gd name="T3" fmla="*/ 123 h 2073"/>
              <a:gd name="T4" fmla="*/ 150 w 728"/>
              <a:gd name="T5" fmla="*/ 196 h 2073"/>
              <a:gd name="T6" fmla="*/ 114 w 728"/>
              <a:gd name="T7" fmla="*/ 284 h 2073"/>
              <a:gd name="T8" fmla="*/ 80 w 728"/>
              <a:gd name="T9" fmla="*/ 385 h 2073"/>
              <a:gd name="T10" fmla="*/ 53 w 728"/>
              <a:gd name="T11" fmla="*/ 497 h 2073"/>
              <a:gd name="T12" fmla="*/ 30 w 728"/>
              <a:gd name="T13" fmla="*/ 620 h 2073"/>
              <a:gd name="T14" fmla="*/ 14 w 728"/>
              <a:gd name="T15" fmla="*/ 751 h 2073"/>
              <a:gd name="T16" fmla="*/ 3 w 728"/>
              <a:gd name="T17" fmla="*/ 891 h 2073"/>
              <a:gd name="T18" fmla="*/ 0 w 728"/>
              <a:gd name="T19" fmla="*/ 1037 h 2073"/>
              <a:gd name="T20" fmla="*/ 1 w 728"/>
              <a:gd name="T21" fmla="*/ 1110 h 2073"/>
              <a:gd name="T22" fmla="*/ 7 w 728"/>
              <a:gd name="T23" fmla="*/ 1253 h 2073"/>
              <a:gd name="T24" fmla="*/ 21 w 728"/>
              <a:gd name="T25" fmla="*/ 1388 h 2073"/>
              <a:gd name="T26" fmla="*/ 41 w 728"/>
              <a:gd name="T27" fmla="*/ 1514 h 2073"/>
              <a:gd name="T28" fmla="*/ 67 w 728"/>
              <a:gd name="T29" fmla="*/ 1633 h 2073"/>
              <a:gd name="T30" fmla="*/ 97 w 728"/>
              <a:gd name="T31" fmla="*/ 1739 h 2073"/>
              <a:gd name="T32" fmla="*/ 132 w 728"/>
              <a:gd name="T33" fmla="*/ 1833 h 2073"/>
              <a:gd name="T34" fmla="*/ 170 w 728"/>
              <a:gd name="T35" fmla="*/ 1914 h 2073"/>
              <a:gd name="T36" fmla="*/ 191 w 728"/>
              <a:gd name="T37" fmla="*/ 2073 h 2073"/>
              <a:gd name="T38" fmla="*/ 365 w 728"/>
              <a:gd name="T39" fmla="*/ 2073 h 2073"/>
              <a:gd name="T40" fmla="*/ 401 w 728"/>
              <a:gd name="T41" fmla="*/ 2067 h 2073"/>
              <a:gd name="T42" fmla="*/ 438 w 728"/>
              <a:gd name="T43" fmla="*/ 2052 h 2073"/>
              <a:gd name="T44" fmla="*/ 473 w 728"/>
              <a:gd name="T45" fmla="*/ 2026 h 2073"/>
              <a:gd name="T46" fmla="*/ 506 w 728"/>
              <a:gd name="T47" fmla="*/ 1991 h 2073"/>
              <a:gd name="T48" fmla="*/ 538 w 728"/>
              <a:gd name="T49" fmla="*/ 1947 h 2073"/>
              <a:gd name="T50" fmla="*/ 568 w 728"/>
              <a:gd name="T51" fmla="*/ 1896 h 2073"/>
              <a:gd name="T52" fmla="*/ 596 w 728"/>
              <a:gd name="T53" fmla="*/ 1836 h 2073"/>
              <a:gd name="T54" fmla="*/ 622 w 728"/>
              <a:gd name="T55" fmla="*/ 1769 h 2073"/>
              <a:gd name="T56" fmla="*/ 646 w 728"/>
              <a:gd name="T57" fmla="*/ 1695 h 2073"/>
              <a:gd name="T58" fmla="*/ 667 w 728"/>
              <a:gd name="T59" fmla="*/ 1616 h 2073"/>
              <a:gd name="T60" fmla="*/ 685 w 728"/>
              <a:gd name="T61" fmla="*/ 1531 h 2073"/>
              <a:gd name="T62" fmla="*/ 701 w 728"/>
              <a:gd name="T63" fmla="*/ 1440 h 2073"/>
              <a:gd name="T64" fmla="*/ 713 w 728"/>
              <a:gd name="T65" fmla="*/ 1344 h 2073"/>
              <a:gd name="T66" fmla="*/ 722 w 728"/>
              <a:gd name="T67" fmla="*/ 1245 h 2073"/>
              <a:gd name="T68" fmla="*/ 726 w 728"/>
              <a:gd name="T69" fmla="*/ 1142 h 2073"/>
              <a:gd name="T70" fmla="*/ 728 w 728"/>
              <a:gd name="T71" fmla="*/ 1037 h 2073"/>
              <a:gd name="T72" fmla="*/ 728 w 728"/>
              <a:gd name="T73" fmla="*/ 982 h 2073"/>
              <a:gd name="T74" fmla="*/ 725 w 728"/>
              <a:gd name="T75" fmla="*/ 879 h 2073"/>
              <a:gd name="T76" fmla="*/ 717 w 728"/>
              <a:gd name="T77" fmla="*/ 777 h 2073"/>
              <a:gd name="T78" fmla="*/ 707 w 728"/>
              <a:gd name="T79" fmla="*/ 679 h 2073"/>
              <a:gd name="T80" fmla="*/ 693 w 728"/>
              <a:gd name="T81" fmla="*/ 587 h 2073"/>
              <a:gd name="T82" fmla="*/ 676 w 728"/>
              <a:gd name="T83" fmla="*/ 499 h 2073"/>
              <a:gd name="T84" fmla="*/ 657 w 728"/>
              <a:gd name="T85" fmla="*/ 415 h 2073"/>
              <a:gd name="T86" fmla="*/ 634 w 728"/>
              <a:gd name="T87" fmla="*/ 339 h 2073"/>
              <a:gd name="T88" fmla="*/ 609 w 728"/>
              <a:gd name="T89" fmla="*/ 269 h 2073"/>
              <a:gd name="T90" fmla="*/ 582 w 728"/>
              <a:gd name="T91" fmla="*/ 205 h 2073"/>
              <a:gd name="T92" fmla="*/ 553 w 728"/>
              <a:gd name="T93" fmla="*/ 149 h 2073"/>
              <a:gd name="T94" fmla="*/ 523 w 728"/>
              <a:gd name="T95" fmla="*/ 102 h 2073"/>
              <a:gd name="T96" fmla="*/ 489 w 728"/>
              <a:gd name="T97" fmla="*/ 62 h 2073"/>
              <a:gd name="T98" fmla="*/ 456 w 728"/>
              <a:gd name="T99" fmla="*/ 32 h 2073"/>
              <a:gd name="T100" fmla="*/ 419 w 728"/>
              <a:gd name="T101" fmla="*/ 11 h 2073"/>
              <a:gd name="T102" fmla="*/ 383 w 728"/>
              <a:gd name="T103" fmla="*/ 0 h 2073"/>
              <a:gd name="T104" fmla="*/ 365 w 728"/>
              <a:gd name="T105" fmla="*/ 0 h 2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2073">
                <a:moveTo>
                  <a:pt x="365" y="0"/>
                </a:moveTo>
                <a:lnTo>
                  <a:pt x="191" y="0"/>
                </a:lnTo>
                <a:lnTo>
                  <a:pt x="191" y="123"/>
                </a:lnTo>
                <a:lnTo>
                  <a:pt x="191" y="123"/>
                </a:lnTo>
                <a:lnTo>
                  <a:pt x="170" y="158"/>
                </a:lnTo>
                <a:lnTo>
                  <a:pt x="150" y="196"/>
                </a:lnTo>
                <a:lnTo>
                  <a:pt x="132" y="239"/>
                </a:lnTo>
                <a:lnTo>
                  <a:pt x="114" y="284"/>
                </a:lnTo>
                <a:lnTo>
                  <a:pt x="97" y="333"/>
                </a:lnTo>
                <a:lnTo>
                  <a:pt x="80" y="385"/>
                </a:lnTo>
                <a:lnTo>
                  <a:pt x="67" y="439"/>
                </a:lnTo>
                <a:lnTo>
                  <a:pt x="53" y="497"/>
                </a:lnTo>
                <a:lnTo>
                  <a:pt x="41" y="558"/>
                </a:lnTo>
                <a:lnTo>
                  <a:pt x="30" y="620"/>
                </a:lnTo>
                <a:lnTo>
                  <a:pt x="21" y="684"/>
                </a:lnTo>
                <a:lnTo>
                  <a:pt x="14" y="751"/>
                </a:lnTo>
                <a:lnTo>
                  <a:pt x="7" y="821"/>
                </a:lnTo>
                <a:lnTo>
                  <a:pt x="3" y="891"/>
                </a:lnTo>
                <a:lnTo>
                  <a:pt x="1" y="962"/>
                </a:lnTo>
                <a:lnTo>
                  <a:pt x="0" y="1037"/>
                </a:lnTo>
                <a:lnTo>
                  <a:pt x="0" y="1037"/>
                </a:lnTo>
                <a:lnTo>
                  <a:pt x="1" y="1110"/>
                </a:lnTo>
                <a:lnTo>
                  <a:pt x="3" y="1181"/>
                </a:lnTo>
                <a:lnTo>
                  <a:pt x="7" y="1253"/>
                </a:lnTo>
                <a:lnTo>
                  <a:pt x="14" y="1321"/>
                </a:lnTo>
                <a:lnTo>
                  <a:pt x="21" y="1388"/>
                </a:lnTo>
                <a:lnTo>
                  <a:pt x="30" y="1452"/>
                </a:lnTo>
                <a:lnTo>
                  <a:pt x="41" y="1514"/>
                </a:lnTo>
                <a:lnTo>
                  <a:pt x="53" y="1575"/>
                </a:lnTo>
                <a:lnTo>
                  <a:pt x="67" y="1633"/>
                </a:lnTo>
                <a:lnTo>
                  <a:pt x="80" y="1687"/>
                </a:lnTo>
                <a:lnTo>
                  <a:pt x="97" y="1739"/>
                </a:lnTo>
                <a:lnTo>
                  <a:pt x="114" y="1788"/>
                </a:lnTo>
                <a:lnTo>
                  <a:pt x="132" y="1833"/>
                </a:lnTo>
                <a:lnTo>
                  <a:pt x="150" y="1876"/>
                </a:lnTo>
                <a:lnTo>
                  <a:pt x="170" y="1914"/>
                </a:lnTo>
                <a:lnTo>
                  <a:pt x="191" y="1949"/>
                </a:lnTo>
                <a:lnTo>
                  <a:pt x="191" y="2073"/>
                </a:lnTo>
                <a:lnTo>
                  <a:pt x="365" y="2073"/>
                </a:lnTo>
                <a:lnTo>
                  <a:pt x="365" y="2073"/>
                </a:lnTo>
                <a:lnTo>
                  <a:pt x="383" y="2072"/>
                </a:lnTo>
                <a:lnTo>
                  <a:pt x="401" y="2067"/>
                </a:lnTo>
                <a:lnTo>
                  <a:pt x="419" y="2061"/>
                </a:lnTo>
                <a:lnTo>
                  <a:pt x="438" y="2052"/>
                </a:lnTo>
                <a:lnTo>
                  <a:pt x="456" y="2040"/>
                </a:lnTo>
                <a:lnTo>
                  <a:pt x="473" y="2026"/>
                </a:lnTo>
                <a:lnTo>
                  <a:pt x="489" y="2010"/>
                </a:lnTo>
                <a:lnTo>
                  <a:pt x="506" y="1991"/>
                </a:lnTo>
                <a:lnTo>
                  <a:pt x="523" y="1970"/>
                </a:lnTo>
                <a:lnTo>
                  <a:pt x="538" y="1947"/>
                </a:lnTo>
                <a:lnTo>
                  <a:pt x="553" y="1923"/>
                </a:lnTo>
                <a:lnTo>
                  <a:pt x="568" y="1896"/>
                </a:lnTo>
                <a:lnTo>
                  <a:pt x="582" y="1867"/>
                </a:lnTo>
                <a:lnTo>
                  <a:pt x="596" y="1836"/>
                </a:lnTo>
                <a:lnTo>
                  <a:pt x="609" y="1803"/>
                </a:lnTo>
                <a:lnTo>
                  <a:pt x="622" y="1769"/>
                </a:lnTo>
                <a:lnTo>
                  <a:pt x="634" y="1733"/>
                </a:lnTo>
                <a:lnTo>
                  <a:pt x="646" y="1695"/>
                </a:lnTo>
                <a:lnTo>
                  <a:pt x="657" y="1657"/>
                </a:lnTo>
                <a:lnTo>
                  <a:pt x="667" y="1616"/>
                </a:lnTo>
                <a:lnTo>
                  <a:pt x="676" y="1573"/>
                </a:lnTo>
                <a:lnTo>
                  <a:pt x="685" y="1531"/>
                </a:lnTo>
                <a:lnTo>
                  <a:pt x="693" y="1485"/>
                </a:lnTo>
                <a:lnTo>
                  <a:pt x="701" y="1440"/>
                </a:lnTo>
                <a:lnTo>
                  <a:pt x="707" y="1392"/>
                </a:lnTo>
                <a:lnTo>
                  <a:pt x="713" y="1344"/>
                </a:lnTo>
                <a:lnTo>
                  <a:pt x="717" y="1295"/>
                </a:lnTo>
                <a:lnTo>
                  <a:pt x="722" y="1245"/>
                </a:lnTo>
                <a:lnTo>
                  <a:pt x="725" y="1193"/>
                </a:lnTo>
                <a:lnTo>
                  <a:pt x="726" y="1142"/>
                </a:lnTo>
                <a:lnTo>
                  <a:pt x="728" y="1090"/>
                </a:lnTo>
                <a:lnTo>
                  <a:pt x="728" y="1037"/>
                </a:lnTo>
                <a:lnTo>
                  <a:pt x="728" y="1037"/>
                </a:lnTo>
                <a:lnTo>
                  <a:pt x="728" y="982"/>
                </a:lnTo>
                <a:lnTo>
                  <a:pt x="726" y="930"/>
                </a:lnTo>
                <a:lnTo>
                  <a:pt x="725" y="879"/>
                </a:lnTo>
                <a:lnTo>
                  <a:pt x="722" y="827"/>
                </a:lnTo>
                <a:lnTo>
                  <a:pt x="717" y="777"/>
                </a:lnTo>
                <a:lnTo>
                  <a:pt x="713" y="728"/>
                </a:lnTo>
                <a:lnTo>
                  <a:pt x="707" y="679"/>
                </a:lnTo>
                <a:lnTo>
                  <a:pt x="701" y="632"/>
                </a:lnTo>
                <a:lnTo>
                  <a:pt x="693" y="587"/>
                </a:lnTo>
                <a:lnTo>
                  <a:pt x="685" y="541"/>
                </a:lnTo>
                <a:lnTo>
                  <a:pt x="676" y="499"/>
                </a:lnTo>
                <a:lnTo>
                  <a:pt x="667" y="456"/>
                </a:lnTo>
                <a:lnTo>
                  <a:pt x="657" y="415"/>
                </a:lnTo>
                <a:lnTo>
                  <a:pt x="646" y="377"/>
                </a:lnTo>
                <a:lnTo>
                  <a:pt x="634" y="339"/>
                </a:lnTo>
                <a:lnTo>
                  <a:pt x="622" y="303"/>
                </a:lnTo>
                <a:lnTo>
                  <a:pt x="609" y="269"/>
                </a:lnTo>
                <a:lnTo>
                  <a:pt x="596" y="236"/>
                </a:lnTo>
                <a:lnTo>
                  <a:pt x="582" y="205"/>
                </a:lnTo>
                <a:lnTo>
                  <a:pt x="568" y="176"/>
                </a:lnTo>
                <a:lnTo>
                  <a:pt x="553" y="149"/>
                </a:lnTo>
                <a:lnTo>
                  <a:pt x="538" y="125"/>
                </a:lnTo>
                <a:lnTo>
                  <a:pt x="523" y="102"/>
                </a:lnTo>
                <a:lnTo>
                  <a:pt x="506" y="81"/>
                </a:lnTo>
                <a:lnTo>
                  <a:pt x="489" y="62"/>
                </a:lnTo>
                <a:lnTo>
                  <a:pt x="473" y="46"/>
                </a:lnTo>
                <a:lnTo>
                  <a:pt x="456" y="32"/>
                </a:lnTo>
                <a:lnTo>
                  <a:pt x="438" y="20"/>
                </a:lnTo>
                <a:lnTo>
                  <a:pt x="419" y="11"/>
                </a:lnTo>
                <a:lnTo>
                  <a:pt x="401" y="5"/>
                </a:lnTo>
                <a:lnTo>
                  <a:pt x="383" y="0"/>
                </a:lnTo>
                <a:lnTo>
                  <a:pt x="365" y="0"/>
                </a:lnTo>
                <a:lnTo>
                  <a:pt x="365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3"/>
          <p:cNvSpPr>
            <a:spLocks/>
          </p:cNvSpPr>
          <p:nvPr/>
        </p:nvSpPr>
        <p:spPr bwMode="auto">
          <a:xfrm>
            <a:off x="9276596" y="919285"/>
            <a:ext cx="1057472" cy="3007050"/>
          </a:xfrm>
          <a:custGeom>
            <a:avLst/>
            <a:gdLst>
              <a:gd name="T0" fmla="*/ 729 w 729"/>
              <a:gd name="T1" fmla="*/ 1090 h 2073"/>
              <a:gd name="T2" fmla="*/ 722 w 729"/>
              <a:gd name="T3" fmla="*/ 1245 h 2073"/>
              <a:gd name="T4" fmla="*/ 706 w 729"/>
              <a:gd name="T5" fmla="*/ 1392 h 2073"/>
              <a:gd name="T6" fmla="*/ 685 w 729"/>
              <a:gd name="T7" fmla="*/ 1531 h 2073"/>
              <a:gd name="T8" fmla="*/ 656 w 729"/>
              <a:gd name="T9" fmla="*/ 1657 h 2073"/>
              <a:gd name="T10" fmla="*/ 623 w 729"/>
              <a:gd name="T11" fmla="*/ 1769 h 2073"/>
              <a:gd name="T12" fmla="*/ 583 w 729"/>
              <a:gd name="T13" fmla="*/ 1867 h 2073"/>
              <a:gd name="T14" fmla="*/ 538 w 729"/>
              <a:gd name="T15" fmla="*/ 1947 h 2073"/>
              <a:gd name="T16" fmla="*/ 491 w 729"/>
              <a:gd name="T17" fmla="*/ 2010 h 2073"/>
              <a:gd name="T18" fmla="*/ 437 w 729"/>
              <a:gd name="T19" fmla="*/ 2052 h 2073"/>
              <a:gd name="T20" fmla="*/ 383 w 729"/>
              <a:gd name="T21" fmla="*/ 2072 h 2073"/>
              <a:gd name="T22" fmla="*/ 346 w 729"/>
              <a:gd name="T23" fmla="*/ 2072 h 2073"/>
              <a:gd name="T24" fmla="*/ 291 w 729"/>
              <a:gd name="T25" fmla="*/ 2052 h 2073"/>
              <a:gd name="T26" fmla="*/ 240 w 729"/>
              <a:gd name="T27" fmla="*/ 2010 h 2073"/>
              <a:gd name="T28" fmla="*/ 191 w 729"/>
              <a:gd name="T29" fmla="*/ 1947 h 2073"/>
              <a:gd name="T30" fmla="*/ 147 w 729"/>
              <a:gd name="T31" fmla="*/ 1867 h 2073"/>
              <a:gd name="T32" fmla="*/ 107 w 729"/>
              <a:gd name="T33" fmla="*/ 1769 h 2073"/>
              <a:gd name="T34" fmla="*/ 73 w 729"/>
              <a:gd name="T35" fmla="*/ 1657 h 2073"/>
              <a:gd name="T36" fmla="*/ 44 w 729"/>
              <a:gd name="T37" fmla="*/ 1531 h 2073"/>
              <a:gd name="T38" fmla="*/ 22 w 729"/>
              <a:gd name="T39" fmla="*/ 1392 h 2073"/>
              <a:gd name="T40" fmla="*/ 7 w 729"/>
              <a:gd name="T41" fmla="*/ 1245 h 2073"/>
              <a:gd name="T42" fmla="*/ 1 w 729"/>
              <a:gd name="T43" fmla="*/ 1090 h 2073"/>
              <a:gd name="T44" fmla="*/ 1 w 729"/>
              <a:gd name="T45" fmla="*/ 982 h 2073"/>
              <a:gd name="T46" fmla="*/ 7 w 729"/>
              <a:gd name="T47" fmla="*/ 827 h 2073"/>
              <a:gd name="T48" fmla="*/ 22 w 729"/>
              <a:gd name="T49" fmla="*/ 679 h 2073"/>
              <a:gd name="T50" fmla="*/ 44 w 729"/>
              <a:gd name="T51" fmla="*/ 541 h 2073"/>
              <a:gd name="T52" fmla="*/ 73 w 729"/>
              <a:gd name="T53" fmla="*/ 415 h 2073"/>
              <a:gd name="T54" fmla="*/ 107 w 729"/>
              <a:gd name="T55" fmla="*/ 303 h 2073"/>
              <a:gd name="T56" fmla="*/ 147 w 729"/>
              <a:gd name="T57" fmla="*/ 205 h 2073"/>
              <a:gd name="T58" fmla="*/ 191 w 729"/>
              <a:gd name="T59" fmla="*/ 125 h 2073"/>
              <a:gd name="T60" fmla="*/ 240 w 729"/>
              <a:gd name="T61" fmla="*/ 62 h 2073"/>
              <a:gd name="T62" fmla="*/ 291 w 729"/>
              <a:gd name="T63" fmla="*/ 20 h 2073"/>
              <a:gd name="T64" fmla="*/ 346 w 729"/>
              <a:gd name="T65" fmla="*/ 0 h 2073"/>
              <a:gd name="T66" fmla="*/ 383 w 729"/>
              <a:gd name="T67" fmla="*/ 0 h 2073"/>
              <a:gd name="T68" fmla="*/ 437 w 729"/>
              <a:gd name="T69" fmla="*/ 20 h 2073"/>
              <a:gd name="T70" fmla="*/ 491 w 729"/>
              <a:gd name="T71" fmla="*/ 62 h 2073"/>
              <a:gd name="T72" fmla="*/ 538 w 729"/>
              <a:gd name="T73" fmla="*/ 125 h 2073"/>
              <a:gd name="T74" fmla="*/ 583 w 729"/>
              <a:gd name="T75" fmla="*/ 205 h 2073"/>
              <a:gd name="T76" fmla="*/ 623 w 729"/>
              <a:gd name="T77" fmla="*/ 303 h 2073"/>
              <a:gd name="T78" fmla="*/ 656 w 729"/>
              <a:gd name="T79" fmla="*/ 415 h 2073"/>
              <a:gd name="T80" fmla="*/ 685 w 729"/>
              <a:gd name="T81" fmla="*/ 541 h 2073"/>
              <a:gd name="T82" fmla="*/ 706 w 729"/>
              <a:gd name="T83" fmla="*/ 679 h 2073"/>
              <a:gd name="T84" fmla="*/ 722 w 729"/>
              <a:gd name="T85" fmla="*/ 827 h 2073"/>
              <a:gd name="T86" fmla="*/ 729 w 729"/>
              <a:gd name="T87" fmla="*/ 982 h 2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2073">
                <a:moveTo>
                  <a:pt x="729" y="1037"/>
                </a:moveTo>
                <a:lnTo>
                  <a:pt x="729" y="1037"/>
                </a:lnTo>
                <a:lnTo>
                  <a:pt x="729" y="1090"/>
                </a:lnTo>
                <a:lnTo>
                  <a:pt x="728" y="1142"/>
                </a:lnTo>
                <a:lnTo>
                  <a:pt x="725" y="1193"/>
                </a:lnTo>
                <a:lnTo>
                  <a:pt x="722" y="1245"/>
                </a:lnTo>
                <a:lnTo>
                  <a:pt x="717" y="1295"/>
                </a:lnTo>
                <a:lnTo>
                  <a:pt x="713" y="1344"/>
                </a:lnTo>
                <a:lnTo>
                  <a:pt x="706" y="1392"/>
                </a:lnTo>
                <a:lnTo>
                  <a:pt x="700" y="1440"/>
                </a:lnTo>
                <a:lnTo>
                  <a:pt x="693" y="1485"/>
                </a:lnTo>
                <a:lnTo>
                  <a:pt x="685" y="1531"/>
                </a:lnTo>
                <a:lnTo>
                  <a:pt x="676" y="1573"/>
                </a:lnTo>
                <a:lnTo>
                  <a:pt x="667" y="1616"/>
                </a:lnTo>
                <a:lnTo>
                  <a:pt x="656" y="1657"/>
                </a:lnTo>
                <a:lnTo>
                  <a:pt x="646" y="1695"/>
                </a:lnTo>
                <a:lnTo>
                  <a:pt x="635" y="1733"/>
                </a:lnTo>
                <a:lnTo>
                  <a:pt x="623" y="1769"/>
                </a:lnTo>
                <a:lnTo>
                  <a:pt x="609" y="1803"/>
                </a:lnTo>
                <a:lnTo>
                  <a:pt x="597" y="1836"/>
                </a:lnTo>
                <a:lnTo>
                  <a:pt x="583" y="1867"/>
                </a:lnTo>
                <a:lnTo>
                  <a:pt x="568" y="1896"/>
                </a:lnTo>
                <a:lnTo>
                  <a:pt x="553" y="1923"/>
                </a:lnTo>
                <a:lnTo>
                  <a:pt x="538" y="1947"/>
                </a:lnTo>
                <a:lnTo>
                  <a:pt x="522" y="1970"/>
                </a:lnTo>
                <a:lnTo>
                  <a:pt x="506" y="1991"/>
                </a:lnTo>
                <a:lnTo>
                  <a:pt x="491" y="2010"/>
                </a:lnTo>
                <a:lnTo>
                  <a:pt x="472" y="2026"/>
                </a:lnTo>
                <a:lnTo>
                  <a:pt x="456" y="2040"/>
                </a:lnTo>
                <a:lnTo>
                  <a:pt x="437" y="2052"/>
                </a:lnTo>
                <a:lnTo>
                  <a:pt x="421" y="2061"/>
                </a:lnTo>
                <a:lnTo>
                  <a:pt x="402" y="2067"/>
                </a:lnTo>
                <a:lnTo>
                  <a:pt x="383" y="2072"/>
                </a:lnTo>
                <a:lnTo>
                  <a:pt x="364" y="2073"/>
                </a:lnTo>
                <a:lnTo>
                  <a:pt x="364" y="2073"/>
                </a:lnTo>
                <a:lnTo>
                  <a:pt x="346" y="2072"/>
                </a:lnTo>
                <a:lnTo>
                  <a:pt x="328" y="2067"/>
                </a:lnTo>
                <a:lnTo>
                  <a:pt x="310" y="2061"/>
                </a:lnTo>
                <a:lnTo>
                  <a:pt x="291" y="2052"/>
                </a:lnTo>
                <a:lnTo>
                  <a:pt x="273" y="2040"/>
                </a:lnTo>
                <a:lnTo>
                  <a:pt x="256" y="2026"/>
                </a:lnTo>
                <a:lnTo>
                  <a:pt x="240" y="2010"/>
                </a:lnTo>
                <a:lnTo>
                  <a:pt x="223" y="1991"/>
                </a:lnTo>
                <a:lnTo>
                  <a:pt x="206" y="1970"/>
                </a:lnTo>
                <a:lnTo>
                  <a:pt x="191" y="1947"/>
                </a:lnTo>
                <a:lnTo>
                  <a:pt x="176" y="1923"/>
                </a:lnTo>
                <a:lnTo>
                  <a:pt x="161" y="1896"/>
                </a:lnTo>
                <a:lnTo>
                  <a:pt x="147" y="1867"/>
                </a:lnTo>
                <a:lnTo>
                  <a:pt x="133" y="1836"/>
                </a:lnTo>
                <a:lnTo>
                  <a:pt x="120" y="1803"/>
                </a:lnTo>
                <a:lnTo>
                  <a:pt x="107" y="1769"/>
                </a:lnTo>
                <a:lnTo>
                  <a:pt x="95" y="1733"/>
                </a:lnTo>
                <a:lnTo>
                  <a:pt x="83" y="1695"/>
                </a:lnTo>
                <a:lnTo>
                  <a:pt x="73" y="1657"/>
                </a:lnTo>
                <a:lnTo>
                  <a:pt x="62" y="1616"/>
                </a:lnTo>
                <a:lnTo>
                  <a:pt x="53" y="1573"/>
                </a:lnTo>
                <a:lnTo>
                  <a:pt x="44" y="1531"/>
                </a:lnTo>
                <a:lnTo>
                  <a:pt x="36" y="1485"/>
                </a:lnTo>
                <a:lnTo>
                  <a:pt x="28" y="1440"/>
                </a:lnTo>
                <a:lnTo>
                  <a:pt x="22" y="1392"/>
                </a:lnTo>
                <a:lnTo>
                  <a:pt x="16" y="1344"/>
                </a:lnTo>
                <a:lnTo>
                  <a:pt x="12" y="1295"/>
                </a:lnTo>
                <a:lnTo>
                  <a:pt x="7" y="1245"/>
                </a:lnTo>
                <a:lnTo>
                  <a:pt x="4" y="1193"/>
                </a:lnTo>
                <a:lnTo>
                  <a:pt x="3" y="1142"/>
                </a:lnTo>
                <a:lnTo>
                  <a:pt x="1" y="1090"/>
                </a:lnTo>
                <a:lnTo>
                  <a:pt x="0" y="1037"/>
                </a:lnTo>
                <a:lnTo>
                  <a:pt x="0" y="1037"/>
                </a:lnTo>
                <a:lnTo>
                  <a:pt x="1" y="982"/>
                </a:lnTo>
                <a:lnTo>
                  <a:pt x="3" y="930"/>
                </a:lnTo>
                <a:lnTo>
                  <a:pt x="4" y="879"/>
                </a:lnTo>
                <a:lnTo>
                  <a:pt x="7" y="827"/>
                </a:lnTo>
                <a:lnTo>
                  <a:pt x="12" y="777"/>
                </a:lnTo>
                <a:lnTo>
                  <a:pt x="16" y="728"/>
                </a:lnTo>
                <a:lnTo>
                  <a:pt x="22" y="679"/>
                </a:lnTo>
                <a:lnTo>
                  <a:pt x="28" y="632"/>
                </a:lnTo>
                <a:lnTo>
                  <a:pt x="36" y="587"/>
                </a:lnTo>
                <a:lnTo>
                  <a:pt x="44" y="541"/>
                </a:lnTo>
                <a:lnTo>
                  <a:pt x="53" y="499"/>
                </a:lnTo>
                <a:lnTo>
                  <a:pt x="62" y="456"/>
                </a:lnTo>
                <a:lnTo>
                  <a:pt x="73" y="415"/>
                </a:lnTo>
                <a:lnTo>
                  <a:pt x="83" y="377"/>
                </a:lnTo>
                <a:lnTo>
                  <a:pt x="95" y="339"/>
                </a:lnTo>
                <a:lnTo>
                  <a:pt x="107" y="303"/>
                </a:lnTo>
                <a:lnTo>
                  <a:pt x="120" y="269"/>
                </a:lnTo>
                <a:lnTo>
                  <a:pt x="133" y="236"/>
                </a:lnTo>
                <a:lnTo>
                  <a:pt x="147" y="205"/>
                </a:lnTo>
                <a:lnTo>
                  <a:pt x="161" y="176"/>
                </a:lnTo>
                <a:lnTo>
                  <a:pt x="176" y="149"/>
                </a:lnTo>
                <a:lnTo>
                  <a:pt x="191" y="125"/>
                </a:lnTo>
                <a:lnTo>
                  <a:pt x="206" y="102"/>
                </a:lnTo>
                <a:lnTo>
                  <a:pt x="223" y="81"/>
                </a:lnTo>
                <a:lnTo>
                  <a:pt x="240" y="62"/>
                </a:lnTo>
                <a:lnTo>
                  <a:pt x="256" y="46"/>
                </a:lnTo>
                <a:lnTo>
                  <a:pt x="273" y="32"/>
                </a:lnTo>
                <a:lnTo>
                  <a:pt x="291" y="20"/>
                </a:lnTo>
                <a:lnTo>
                  <a:pt x="310" y="11"/>
                </a:lnTo>
                <a:lnTo>
                  <a:pt x="328" y="5"/>
                </a:lnTo>
                <a:lnTo>
                  <a:pt x="346" y="0"/>
                </a:lnTo>
                <a:lnTo>
                  <a:pt x="364" y="0"/>
                </a:lnTo>
                <a:lnTo>
                  <a:pt x="364" y="0"/>
                </a:lnTo>
                <a:lnTo>
                  <a:pt x="383" y="0"/>
                </a:lnTo>
                <a:lnTo>
                  <a:pt x="402" y="5"/>
                </a:lnTo>
                <a:lnTo>
                  <a:pt x="421" y="11"/>
                </a:lnTo>
                <a:lnTo>
                  <a:pt x="437" y="20"/>
                </a:lnTo>
                <a:lnTo>
                  <a:pt x="456" y="32"/>
                </a:lnTo>
                <a:lnTo>
                  <a:pt x="472" y="46"/>
                </a:lnTo>
                <a:lnTo>
                  <a:pt x="491" y="62"/>
                </a:lnTo>
                <a:lnTo>
                  <a:pt x="506" y="81"/>
                </a:lnTo>
                <a:lnTo>
                  <a:pt x="522" y="102"/>
                </a:lnTo>
                <a:lnTo>
                  <a:pt x="538" y="125"/>
                </a:lnTo>
                <a:lnTo>
                  <a:pt x="553" y="149"/>
                </a:lnTo>
                <a:lnTo>
                  <a:pt x="568" y="176"/>
                </a:lnTo>
                <a:lnTo>
                  <a:pt x="583" y="205"/>
                </a:lnTo>
                <a:lnTo>
                  <a:pt x="597" y="236"/>
                </a:lnTo>
                <a:lnTo>
                  <a:pt x="609" y="269"/>
                </a:lnTo>
                <a:lnTo>
                  <a:pt x="623" y="303"/>
                </a:lnTo>
                <a:lnTo>
                  <a:pt x="635" y="339"/>
                </a:lnTo>
                <a:lnTo>
                  <a:pt x="646" y="377"/>
                </a:lnTo>
                <a:lnTo>
                  <a:pt x="656" y="415"/>
                </a:lnTo>
                <a:lnTo>
                  <a:pt x="667" y="456"/>
                </a:lnTo>
                <a:lnTo>
                  <a:pt x="676" y="499"/>
                </a:lnTo>
                <a:lnTo>
                  <a:pt x="685" y="541"/>
                </a:lnTo>
                <a:lnTo>
                  <a:pt x="693" y="587"/>
                </a:lnTo>
                <a:lnTo>
                  <a:pt x="700" y="632"/>
                </a:lnTo>
                <a:lnTo>
                  <a:pt x="706" y="679"/>
                </a:lnTo>
                <a:lnTo>
                  <a:pt x="713" y="728"/>
                </a:lnTo>
                <a:lnTo>
                  <a:pt x="717" y="777"/>
                </a:lnTo>
                <a:lnTo>
                  <a:pt x="722" y="827"/>
                </a:lnTo>
                <a:lnTo>
                  <a:pt x="725" y="879"/>
                </a:lnTo>
                <a:lnTo>
                  <a:pt x="728" y="930"/>
                </a:lnTo>
                <a:lnTo>
                  <a:pt x="729" y="982"/>
                </a:lnTo>
                <a:lnTo>
                  <a:pt x="729" y="1037"/>
                </a:lnTo>
                <a:lnTo>
                  <a:pt x="729" y="1037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4"/>
          <p:cNvSpPr>
            <a:spLocks/>
          </p:cNvSpPr>
          <p:nvPr/>
        </p:nvSpPr>
        <p:spPr bwMode="auto">
          <a:xfrm>
            <a:off x="9341873" y="1221006"/>
            <a:ext cx="842786" cy="2402158"/>
          </a:xfrm>
          <a:custGeom>
            <a:avLst/>
            <a:gdLst>
              <a:gd name="T0" fmla="*/ 581 w 581"/>
              <a:gd name="T1" fmla="*/ 829 h 1656"/>
              <a:gd name="T2" fmla="*/ 575 w 581"/>
              <a:gd name="T3" fmla="*/ 994 h 1656"/>
              <a:gd name="T4" fmla="*/ 558 w 581"/>
              <a:gd name="T5" fmla="*/ 1149 h 1656"/>
              <a:gd name="T6" fmla="*/ 532 w 581"/>
              <a:gd name="T7" fmla="*/ 1291 h 1656"/>
              <a:gd name="T8" fmla="*/ 496 w 581"/>
              <a:gd name="T9" fmla="*/ 1412 h 1656"/>
              <a:gd name="T10" fmla="*/ 476 w 581"/>
              <a:gd name="T11" fmla="*/ 1467 h 1656"/>
              <a:gd name="T12" fmla="*/ 453 w 581"/>
              <a:gd name="T13" fmla="*/ 1514 h 1656"/>
              <a:gd name="T14" fmla="*/ 429 w 581"/>
              <a:gd name="T15" fmla="*/ 1555 h 1656"/>
              <a:gd name="T16" fmla="*/ 403 w 581"/>
              <a:gd name="T17" fmla="*/ 1590 h 1656"/>
              <a:gd name="T18" fmla="*/ 377 w 581"/>
              <a:gd name="T19" fmla="*/ 1618 h 1656"/>
              <a:gd name="T20" fmla="*/ 350 w 581"/>
              <a:gd name="T21" fmla="*/ 1639 h 1656"/>
              <a:gd name="T22" fmla="*/ 321 w 581"/>
              <a:gd name="T23" fmla="*/ 1651 h 1656"/>
              <a:gd name="T24" fmla="*/ 291 w 581"/>
              <a:gd name="T25" fmla="*/ 1656 h 1656"/>
              <a:gd name="T26" fmla="*/ 275 w 581"/>
              <a:gd name="T27" fmla="*/ 1654 h 1656"/>
              <a:gd name="T28" fmla="*/ 246 w 581"/>
              <a:gd name="T29" fmla="*/ 1647 h 1656"/>
              <a:gd name="T30" fmla="*/ 218 w 581"/>
              <a:gd name="T31" fmla="*/ 1630 h 1656"/>
              <a:gd name="T32" fmla="*/ 190 w 581"/>
              <a:gd name="T33" fmla="*/ 1605 h 1656"/>
              <a:gd name="T34" fmla="*/ 164 w 581"/>
              <a:gd name="T35" fmla="*/ 1574 h 1656"/>
              <a:gd name="T36" fmla="*/ 140 w 581"/>
              <a:gd name="T37" fmla="*/ 1536 h 1656"/>
              <a:gd name="T38" fmla="*/ 116 w 581"/>
              <a:gd name="T39" fmla="*/ 1491 h 1656"/>
              <a:gd name="T40" fmla="*/ 94 w 581"/>
              <a:gd name="T41" fmla="*/ 1440 h 1656"/>
              <a:gd name="T42" fmla="*/ 66 w 581"/>
              <a:gd name="T43" fmla="*/ 1355 h 1656"/>
              <a:gd name="T44" fmla="*/ 35 w 581"/>
              <a:gd name="T45" fmla="*/ 1222 h 1656"/>
              <a:gd name="T46" fmla="*/ 12 w 581"/>
              <a:gd name="T47" fmla="*/ 1073 h 1656"/>
              <a:gd name="T48" fmla="*/ 2 w 581"/>
              <a:gd name="T49" fmla="*/ 912 h 1656"/>
              <a:gd name="T50" fmla="*/ 0 w 581"/>
              <a:gd name="T51" fmla="*/ 829 h 1656"/>
              <a:gd name="T52" fmla="*/ 5 w 581"/>
              <a:gd name="T53" fmla="*/ 662 h 1656"/>
              <a:gd name="T54" fmla="*/ 23 w 581"/>
              <a:gd name="T55" fmla="*/ 506 h 1656"/>
              <a:gd name="T56" fmla="*/ 49 w 581"/>
              <a:gd name="T57" fmla="*/ 365 h 1656"/>
              <a:gd name="T58" fmla="*/ 85 w 581"/>
              <a:gd name="T59" fmla="*/ 243 h 1656"/>
              <a:gd name="T60" fmla="*/ 105 w 581"/>
              <a:gd name="T61" fmla="*/ 189 h 1656"/>
              <a:gd name="T62" fmla="*/ 128 w 581"/>
              <a:gd name="T63" fmla="*/ 142 h 1656"/>
              <a:gd name="T64" fmla="*/ 152 w 581"/>
              <a:gd name="T65" fmla="*/ 101 h 1656"/>
              <a:gd name="T66" fmla="*/ 176 w 581"/>
              <a:gd name="T67" fmla="*/ 66 h 1656"/>
              <a:gd name="T68" fmla="*/ 204 w 581"/>
              <a:gd name="T69" fmla="*/ 38 h 1656"/>
              <a:gd name="T70" fmla="*/ 231 w 581"/>
              <a:gd name="T71" fmla="*/ 17 h 1656"/>
              <a:gd name="T72" fmla="*/ 260 w 581"/>
              <a:gd name="T73" fmla="*/ 5 h 1656"/>
              <a:gd name="T74" fmla="*/ 291 w 581"/>
              <a:gd name="T75" fmla="*/ 0 h 1656"/>
              <a:gd name="T76" fmla="*/ 306 w 581"/>
              <a:gd name="T77" fmla="*/ 2 h 1656"/>
              <a:gd name="T78" fmla="*/ 335 w 581"/>
              <a:gd name="T79" fmla="*/ 9 h 1656"/>
              <a:gd name="T80" fmla="*/ 363 w 581"/>
              <a:gd name="T81" fmla="*/ 26 h 1656"/>
              <a:gd name="T82" fmla="*/ 391 w 581"/>
              <a:gd name="T83" fmla="*/ 50 h 1656"/>
              <a:gd name="T84" fmla="*/ 417 w 581"/>
              <a:gd name="T85" fmla="*/ 82 h 1656"/>
              <a:gd name="T86" fmla="*/ 441 w 581"/>
              <a:gd name="T87" fmla="*/ 120 h 1656"/>
              <a:gd name="T88" fmla="*/ 464 w 581"/>
              <a:gd name="T89" fmla="*/ 164 h 1656"/>
              <a:gd name="T90" fmla="*/ 487 w 581"/>
              <a:gd name="T91" fmla="*/ 216 h 1656"/>
              <a:gd name="T92" fmla="*/ 515 w 581"/>
              <a:gd name="T93" fmla="*/ 301 h 1656"/>
              <a:gd name="T94" fmla="*/ 546 w 581"/>
              <a:gd name="T95" fmla="*/ 433 h 1656"/>
              <a:gd name="T96" fmla="*/ 569 w 581"/>
              <a:gd name="T97" fmla="*/ 582 h 1656"/>
              <a:gd name="T98" fmla="*/ 579 w 581"/>
              <a:gd name="T99" fmla="*/ 744 h 1656"/>
              <a:gd name="T100" fmla="*/ 581 w 581"/>
              <a:gd name="T101" fmla="*/ 829 h 1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81" h="1656">
                <a:moveTo>
                  <a:pt x="581" y="829"/>
                </a:moveTo>
                <a:lnTo>
                  <a:pt x="581" y="829"/>
                </a:lnTo>
                <a:lnTo>
                  <a:pt x="579" y="912"/>
                </a:lnTo>
                <a:lnTo>
                  <a:pt x="575" y="994"/>
                </a:lnTo>
                <a:lnTo>
                  <a:pt x="569" y="1073"/>
                </a:lnTo>
                <a:lnTo>
                  <a:pt x="558" y="1149"/>
                </a:lnTo>
                <a:lnTo>
                  <a:pt x="546" y="1222"/>
                </a:lnTo>
                <a:lnTo>
                  <a:pt x="532" y="1291"/>
                </a:lnTo>
                <a:lnTo>
                  <a:pt x="515" y="1355"/>
                </a:lnTo>
                <a:lnTo>
                  <a:pt x="496" y="1412"/>
                </a:lnTo>
                <a:lnTo>
                  <a:pt x="487" y="1440"/>
                </a:lnTo>
                <a:lnTo>
                  <a:pt x="476" y="1467"/>
                </a:lnTo>
                <a:lnTo>
                  <a:pt x="464" y="1491"/>
                </a:lnTo>
                <a:lnTo>
                  <a:pt x="453" y="1514"/>
                </a:lnTo>
                <a:lnTo>
                  <a:pt x="441" y="1536"/>
                </a:lnTo>
                <a:lnTo>
                  <a:pt x="429" y="1555"/>
                </a:lnTo>
                <a:lnTo>
                  <a:pt x="417" y="1574"/>
                </a:lnTo>
                <a:lnTo>
                  <a:pt x="403" y="1590"/>
                </a:lnTo>
                <a:lnTo>
                  <a:pt x="391" y="1605"/>
                </a:lnTo>
                <a:lnTo>
                  <a:pt x="377" y="1618"/>
                </a:lnTo>
                <a:lnTo>
                  <a:pt x="363" y="1630"/>
                </a:lnTo>
                <a:lnTo>
                  <a:pt x="350" y="1639"/>
                </a:lnTo>
                <a:lnTo>
                  <a:pt x="335" y="1647"/>
                </a:lnTo>
                <a:lnTo>
                  <a:pt x="321" y="1651"/>
                </a:lnTo>
                <a:lnTo>
                  <a:pt x="306" y="1654"/>
                </a:lnTo>
                <a:lnTo>
                  <a:pt x="291" y="1656"/>
                </a:lnTo>
                <a:lnTo>
                  <a:pt x="291" y="1656"/>
                </a:lnTo>
                <a:lnTo>
                  <a:pt x="275" y="1654"/>
                </a:lnTo>
                <a:lnTo>
                  <a:pt x="260" y="1651"/>
                </a:lnTo>
                <a:lnTo>
                  <a:pt x="246" y="1647"/>
                </a:lnTo>
                <a:lnTo>
                  <a:pt x="231" y="1639"/>
                </a:lnTo>
                <a:lnTo>
                  <a:pt x="218" y="1630"/>
                </a:lnTo>
                <a:lnTo>
                  <a:pt x="204" y="1618"/>
                </a:lnTo>
                <a:lnTo>
                  <a:pt x="190" y="1605"/>
                </a:lnTo>
                <a:lnTo>
                  <a:pt x="176" y="1590"/>
                </a:lnTo>
                <a:lnTo>
                  <a:pt x="164" y="1574"/>
                </a:lnTo>
                <a:lnTo>
                  <a:pt x="152" y="1555"/>
                </a:lnTo>
                <a:lnTo>
                  <a:pt x="140" y="1536"/>
                </a:lnTo>
                <a:lnTo>
                  <a:pt x="128" y="1514"/>
                </a:lnTo>
                <a:lnTo>
                  <a:pt x="116" y="1491"/>
                </a:lnTo>
                <a:lnTo>
                  <a:pt x="105" y="1467"/>
                </a:lnTo>
                <a:lnTo>
                  <a:pt x="94" y="1440"/>
                </a:lnTo>
                <a:lnTo>
                  <a:pt x="85" y="1412"/>
                </a:lnTo>
                <a:lnTo>
                  <a:pt x="66" y="1355"/>
                </a:lnTo>
                <a:lnTo>
                  <a:pt x="49" y="1291"/>
                </a:lnTo>
                <a:lnTo>
                  <a:pt x="35" y="1222"/>
                </a:lnTo>
                <a:lnTo>
                  <a:pt x="23" y="1149"/>
                </a:lnTo>
                <a:lnTo>
                  <a:pt x="12" y="1073"/>
                </a:lnTo>
                <a:lnTo>
                  <a:pt x="5" y="994"/>
                </a:lnTo>
                <a:lnTo>
                  <a:pt x="2" y="912"/>
                </a:lnTo>
                <a:lnTo>
                  <a:pt x="0" y="829"/>
                </a:lnTo>
                <a:lnTo>
                  <a:pt x="0" y="829"/>
                </a:lnTo>
                <a:lnTo>
                  <a:pt x="2" y="744"/>
                </a:lnTo>
                <a:lnTo>
                  <a:pt x="5" y="662"/>
                </a:lnTo>
                <a:lnTo>
                  <a:pt x="12" y="582"/>
                </a:lnTo>
                <a:lnTo>
                  <a:pt x="23" y="506"/>
                </a:lnTo>
                <a:lnTo>
                  <a:pt x="35" y="433"/>
                </a:lnTo>
                <a:lnTo>
                  <a:pt x="49" y="365"/>
                </a:lnTo>
                <a:lnTo>
                  <a:pt x="66" y="301"/>
                </a:lnTo>
                <a:lnTo>
                  <a:pt x="85" y="243"/>
                </a:lnTo>
                <a:lnTo>
                  <a:pt x="94" y="216"/>
                </a:lnTo>
                <a:lnTo>
                  <a:pt x="105" y="189"/>
                </a:lnTo>
                <a:lnTo>
                  <a:pt x="116" y="164"/>
                </a:lnTo>
                <a:lnTo>
                  <a:pt x="128" y="142"/>
                </a:lnTo>
                <a:lnTo>
                  <a:pt x="140" y="120"/>
                </a:lnTo>
                <a:lnTo>
                  <a:pt x="152" y="101"/>
                </a:lnTo>
                <a:lnTo>
                  <a:pt x="164" y="82"/>
                </a:lnTo>
                <a:lnTo>
                  <a:pt x="176" y="66"/>
                </a:lnTo>
                <a:lnTo>
                  <a:pt x="190" y="50"/>
                </a:lnTo>
                <a:lnTo>
                  <a:pt x="204" y="38"/>
                </a:lnTo>
                <a:lnTo>
                  <a:pt x="218" y="26"/>
                </a:lnTo>
                <a:lnTo>
                  <a:pt x="231" y="17"/>
                </a:lnTo>
                <a:lnTo>
                  <a:pt x="246" y="9"/>
                </a:lnTo>
                <a:lnTo>
                  <a:pt x="260" y="5"/>
                </a:lnTo>
                <a:lnTo>
                  <a:pt x="275" y="2"/>
                </a:lnTo>
                <a:lnTo>
                  <a:pt x="291" y="0"/>
                </a:lnTo>
                <a:lnTo>
                  <a:pt x="291" y="0"/>
                </a:lnTo>
                <a:lnTo>
                  <a:pt x="306" y="2"/>
                </a:lnTo>
                <a:lnTo>
                  <a:pt x="321" y="5"/>
                </a:lnTo>
                <a:lnTo>
                  <a:pt x="335" y="9"/>
                </a:lnTo>
                <a:lnTo>
                  <a:pt x="350" y="17"/>
                </a:lnTo>
                <a:lnTo>
                  <a:pt x="363" y="26"/>
                </a:lnTo>
                <a:lnTo>
                  <a:pt x="377" y="38"/>
                </a:lnTo>
                <a:lnTo>
                  <a:pt x="391" y="50"/>
                </a:lnTo>
                <a:lnTo>
                  <a:pt x="403" y="66"/>
                </a:lnTo>
                <a:lnTo>
                  <a:pt x="417" y="82"/>
                </a:lnTo>
                <a:lnTo>
                  <a:pt x="429" y="101"/>
                </a:lnTo>
                <a:lnTo>
                  <a:pt x="441" y="120"/>
                </a:lnTo>
                <a:lnTo>
                  <a:pt x="453" y="142"/>
                </a:lnTo>
                <a:lnTo>
                  <a:pt x="464" y="164"/>
                </a:lnTo>
                <a:lnTo>
                  <a:pt x="476" y="189"/>
                </a:lnTo>
                <a:lnTo>
                  <a:pt x="487" y="216"/>
                </a:lnTo>
                <a:lnTo>
                  <a:pt x="496" y="243"/>
                </a:lnTo>
                <a:lnTo>
                  <a:pt x="515" y="301"/>
                </a:lnTo>
                <a:lnTo>
                  <a:pt x="532" y="365"/>
                </a:lnTo>
                <a:lnTo>
                  <a:pt x="546" y="433"/>
                </a:lnTo>
                <a:lnTo>
                  <a:pt x="558" y="506"/>
                </a:lnTo>
                <a:lnTo>
                  <a:pt x="569" y="582"/>
                </a:lnTo>
                <a:lnTo>
                  <a:pt x="575" y="662"/>
                </a:lnTo>
                <a:lnTo>
                  <a:pt x="579" y="744"/>
                </a:lnTo>
                <a:lnTo>
                  <a:pt x="581" y="829"/>
                </a:lnTo>
                <a:lnTo>
                  <a:pt x="581" y="82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5"/>
          <p:cNvSpPr>
            <a:spLocks/>
          </p:cNvSpPr>
          <p:nvPr/>
        </p:nvSpPr>
        <p:spPr bwMode="auto">
          <a:xfrm>
            <a:off x="9417303" y="1567694"/>
            <a:ext cx="599089" cy="1708782"/>
          </a:xfrm>
          <a:custGeom>
            <a:avLst/>
            <a:gdLst>
              <a:gd name="T0" fmla="*/ 413 w 413"/>
              <a:gd name="T1" fmla="*/ 590 h 1178"/>
              <a:gd name="T2" fmla="*/ 409 w 413"/>
              <a:gd name="T3" fmla="*/ 708 h 1178"/>
              <a:gd name="T4" fmla="*/ 397 w 413"/>
              <a:gd name="T5" fmla="*/ 818 h 1178"/>
              <a:gd name="T6" fmla="*/ 378 w 413"/>
              <a:gd name="T7" fmla="*/ 918 h 1178"/>
              <a:gd name="T8" fmla="*/ 353 w 413"/>
              <a:gd name="T9" fmla="*/ 1006 h 1178"/>
              <a:gd name="T10" fmla="*/ 322 w 413"/>
              <a:gd name="T11" fmla="*/ 1078 h 1178"/>
              <a:gd name="T12" fmla="*/ 296 w 413"/>
              <a:gd name="T13" fmla="*/ 1120 h 1178"/>
              <a:gd name="T14" fmla="*/ 278 w 413"/>
              <a:gd name="T15" fmla="*/ 1143 h 1178"/>
              <a:gd name="T16" fmla="*/ 258 w 413"/>
              <a:gd name="T17" fmla="*/ 1160 h 1178"/>
              <a:gd name="T18" fmla="*/ 239 w 413"/>
              <a:gd name="T19" fmla="*/ 1172 h 1178"/>
              <a:gd name="T20" fmla="*/ 217 w 413"/>
              <a:gd name="T21" fmla="*/ 1178 h 1178"/>
              <a:gd name="T22" fmla="*/ 207 w 413"/>
              <a:gd name="T23" fmla="*/ 1178 h 1178"/>
              <a:gd name="T24" fmla="*/ 185 w 413"/>
              <a:gd name="T25" fmla="*/ 1175 h 1178"/>
              <a:gd name="T26" fmla="*/ 164 w 413"/>
              <a:gd name="T27" fmla="*/ 1166 h 1178"/>
              <a:gd name="T28" fmla="*/ 144 w 413"/>
              <a:gd name="T29" fmla="*/ 1152 h 1178"/>
              <a:gd name="T30" fmla="*/ 126 w 413"/>
              <a:gd name="T31" fmla="*/ 1132 h 1178"/>
              <a:gd name="T32" fmla="*/ 108 w 413"/>
              <a:gd name="T33" fmla="*/ 1107 h 1178"/>
              <a:gd name="T34" fmla="*/ 74 w 413"/>
              <a:gd name="T35" fmla="*/ 1044 h 1178"/>
              <a:gd name="T36" fmla="*/ 47 w 413"/>
              <a:gd name="T37" fmla="*/ 964 h 1178"/>
              <a:gd name="T38" fmla="*/ 24 w 413"/>
              <a:gd name="T39" fmla="*/ 869 h 1178"/>
              <a:gd name="T40" fmla="*/ 9 w 413"/>
              <a:gd name="T41" fmla="*/ 765 h 1178"/>
              <a:gd name="T42" fmla="*/ 0 w 413"/>
              <a:gd name="T43" fmla="*/ 649 h 1178"/>
              <a:gd name="T44" fmla="*/ 0 w 413"/>
              <a:gd name="T45" fmla="*/ 590 h 1178"/>
              <a:gd name="T46" fmla="*/ 3 w 413"/>
              <a:gd name="T47" fmla="*/ 470 h 1178"/>
              <a:gd name="T48" fmla="*/ 15 w 413"/>
              <a:gd name="T49" fmla="*/ 360 h 1178"/>
              <a:gd name="T50" fmla="*/ 35 w 413"/>
              <a:gd name="T51" fmla="*/ 260 h 1178"/>
              <a:gd name="T52" fmla="*/ 61 w 413"/>
              <a:gd name="T53" fmla="*/ 173 h 1178"/>
              <a:gd name="T54" fmla="*/ 91 w 413"/>
              <a:gd name="T55" fmla="*/ 100 h 1178"/>
              <a:gd name="T56" fmla="*/ 117 w 413"/>
              <a:gd name="T57" fmla="*/ 58 h 1178"/>
              <a:gd name="T58" fmla="*/ 135 w 413"/>
              <a:gd name="T59" fmla="*/ 36 h 1178"/>
              <a:gd name="T60" fmla="*/ 155 w 413"/>
              <a:gd name="T61" fmla="*/ 18 h 1178"/>
              <a:gd name="T62" fmla="*/ 175 w 413"/>
              <a:gd name="T63" fmla="*/ 6 h 1178"/>
              <a:gd name="T64" fmla="*/ 196 w 413"/>
              <a:gd name="T65" fmla="*/ 1 h 1178"/>
              <a:gd name="T66" fmla="*/ 207 w 413"/>
              <a:gd name="T67" fmla="*/ 0 h 1178"/>
              <a:gd name="T68" fmla="*/ 228 w 413"/>
              <a:gd name="T69" fmla="*/ 3 h 1178"/>
              <a:gd name="T70" fmla="*/ 248 w 413"/>
              <a:gd name="T71" fmla="*/ 12 h 1178"/>
              <a:gd name="T72" fmla="*/ 267 w 413"/>
              <a:gd name="T73" fmla="*/ 26 h 1178"/>
              <a:gd name="T74" fmla="*/ 287 w 413"/>
              <a:gd name="T75" fmla="*/ 46 h 1178"/>
              <a:gd name="T76" fmla="*/ 305 w 413"/>
              <a:gd name="T77" fmla="*/ 71 h 1178"/>
              <a:gd name="T78" fmla="*/ 337 w 413"/>
              <a:gd name="T79" fmla="*/ 135 h 1178"/>
              <a:gd name="T80" fmla="*/ 366 w 413"/>
              <a:gd name="T81" fmla="*/ 214 h 1178"/>
              <a:gd name="T82" fmla="*/ 389 w 413"/>
              <a:gd name="T83" fmla="*/ 308 h 1178"/>
              <a:gd name="T84" fmla="*/ 404 w 413"/>
              <a:gd name="T85" fmla="*/ 413 h 1178"/>
              <a:gd name="T86" fmla="*/ 412 w 413"/>
              <a:gd name="T87" fmla="*/ 529 h 1178"/>
              <a:gd name="T88" fmla="*/ 413 w 413"/>
              <a:gd name="T89" fmla="*/ 59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3" h="1178">
                <a:moveTo>
                  <a:pt x="413" y="590"/>
                </a:moveTo>
                <a:lnTo>
                  <a:pt x="413" y="590"/>
                </a:lnTo>
                <a:lnTo>
                  <a:pt x="412" y="649"/>
                </a:lnTo>
                <a:lnTo>
                  <a:pt x="409" y="708"/>
                </a:lnTo>
                <a:lnTo>
                  <a:pt x="404" y="765"/>
                </a:lnTo>
                <a:lnTo>
                  <a:pt x="397" y="818"/>
                </a:lnTo>
                <a:lnTo>
                  <a:pt x="389" y="869"/>
                </a:lnTo>
                <a:lnTo>
                  <a:pt x="378" y="918"/>
                </a:lnTo>
                <a:lnTo>
                  <a:pt x="366" y="964"/>
                </a:lnTo>
                <a:lnTo>
                  <a:pt x="353" y="1006"/>
                </a:lnTo>
                <a:lnTo>
                  <a:pt x="337" y="1044"/>
                </a:lnTo>
                <a:lnTo>
                  <a:pt x="322" y="1078"/>
                </a:lnTo>
                <a:lnTo>
                  <a:pt x="305" y="1107"/>
                </a:lnTo>
                <a:lnTo>
                  <a:pt x="296" y="1120"/>
                </a:lnTo>
                <a:lnTo>
                  <a:pt x="287" y="1132"/>
                </a:lnTo>
                <a:lnTo>
                  <a:pt x="278" y="1143"/>
                </a:lnTo>
                <a:lnTo>
                  <a:pt x="267" y="1152"/>
                </a:lnTo>
                <a:lnTo>
                  <a:pt x="258" y="1160"/>
                </a:lnTo>
                <a:lnTo>
                  <a:pt x="248" y="1166"/>
                </a:lnTo>
                <a:lnTo>
                  <a:pt x="239" y="1172"/>
                </a:lnTo>
                <a:lnTo>
                  <a:pt x="228" y="1175"/>
                </a:lnTo>
                <a:lnTo>
                  <a:pt x="217" y="1178"/>
                </a:lnTo>
                <a:lnTo>
                  <a:pt x="207" y="1178"/>
                </a:lnTo>
                <a:lnTo>
                  <a:pt x="207" y="1178"/>
                </a:lnTo>
                <a:lnTo>
                  <a:pt x="196" y="1178"/>
                </a:lnTo>
                <a:lnTo>
                  <a:pt x="185" y="1175"/>
                </a:lnTo>
                <a:lnTo>
                  <a:pt x="175" y="1172"/>
                </a:lnTo>
                <a:lnTo>
                  <a:pt x="164" y="1166"/>
                </a:lnTo>
                <a:lnTo>
                  <a:pt x="155" y="1160"/>
                </a:lnTo>
                <a:lnTo>
                  <a:pt x="144" y="1152"/>
                </a:lnTo>
                <a:lnTo>
                  <a:pt x="135" y="1143"/>
                </a:lnTo>
                <a:lnTo>
                  <a:pt x="126" y="1132"/>
                </a:lnTo>
                <a:lnTo>
                  <a:pt x="117" y="1120"/>
                </a:lnTo>
                <a:lnTo>
                  <a:pt x="108" y="1107"/>
                </a:lnTo>
                <a:lnTo>
                  <a:pt x="91" y="1078"/>
                </a:lnTo>
                <a:lnTo>
                  <a:pt x="74" y="1044"/>
                </a:lnTo>
                <a:lnTo>
                  <a:pt x="61" y="1006"/>
                </a:lnTo>
                <a:lnTo>
                  <a:pt x="47" y="964"/>
                </a:lnTo>
                <a:lnTo>
                  <a:pt x="35" y="918"/>
                </a:lnTo>
                <a:lnTo>
                  <a:pt x="24" y="869"/>
                </a:lnTo>
                <a:lnTo>
                  <a:pt x="15" y="818"/>
                </a:lnTo>
                <a:lnTo>
                  <a:pt x="9" y="765"/>
                </a:lnTo>
                <a:lnTo>
                  <a:pt x="3" y="708"/>
                </a:lnTo>
                <a:lnTo>
                  <a:pt x="0" y="649"/>
                </a:lnTo>
                <a:lnTo>
                  <a:pt x="0" y="590"/>
                </a:lnTo>
                <a:lnTo>
                  <a:pt x="0" y="590"/>
                </a:lnTo>
                <a:lnTo>
                  <a:pt x="0" y="529"/>
                </a:lnTo>
                <a:lnTo>
                  <a:pt x="3" y="470"/>
                </a:lnTo>
                <a:lnTo>
                  <a:pt x="9" y="413"/>
                </a:lnTo>
                <a:lnTo>
                  <a:pt x="15" y="360"/>
                </a:lnTo>
                <a:lnTo>
                  <a:pt x="24" y="308"/>
                </a:lnTo>
                <a:lnTo>
                  <a:pt x="35" y="260"/>
                </a:lnTo>
                <a:lnTo>
                  <a:pt x="47" y="214"/>
                </a:lnTo>
                <a:lnTo>
                  <a:pt x="61" y="173"/>
                </a:lnTo>
                <a:lnTo>
                  <a:pt x="74" y="135"/>
                </a:lnTo>
                <a:lnTo>
                  <a:pt x="91" y="100"/>
                </a:lnTo>
                <a:lnTo>
                  <a:pt x="108" y="71"/>
                </a:lnTo>
                <a:lnTo>
                  <a:pt x="117" y="58"/>
                </a:lnTo>
                <a:lnTo>
                  <a:pt x="126" y="46"/>
                </a:lnTo>
                <a:lnTo>
                  <a:pt x="135" y="36"/>
                </a:lnTo>
                <a:lnTo>
                  <a:pt x="144" y="26"/>
                </a:lnTo>
                <a:lnTo>
                  <a:pt x="155" y="18"/>
                </a:lnTo>
                <a:lnTo>
                  <a:pt x="164" y="12"/>
                </a:lnTo>
                <a:lnTo>
                  <a:pt x="175" y="6"/>
                </a:lnTo>
                <a:lnTo>
                  <a:pt x="185" y="3"/>
                </a:lnTo>
                <a:lnTo>
                  <a:pt x="196" y="1"/>
                </a:lnTo>
                <a:lnTo>
                  <a:pt x="207" y="0"/>
                </a:lnTo>
                <a:lnTo>
                  <a:pt x="207" y="0"/>
                </a:lnTo>
                <a:lnTo>
                  <a:pt x="217" y="1"/>
                </a:lnTo>
                <a:lnTo>
                  <a:pt x="228" y="3"/>
                </a:lnTo>
                <a:lnTo>
                  <a:pt x="239" y="6"/>
                </a:lnTo>
                <a:lnTo>
                  <a:pt x="248" y="12"/>
                </a:lnTo>
                <a:lnTo>
                  <a:pt x="258" y="18"/>
                </a:lnTo>
                <a:lnTo>
                  <a:pt x="267" y="26"/>
                </a:lnTo>
                <a:lnTo>
                  <a:pt x="278" y="36"/>
                </a:lnTo>
                <a:lnTo>
                  <a:pt x="287" y="46"/>
                </a:lnTo>
                <a:lnTo>
                  <a:pt x="296" y="58"/>
                </a:lnTo>
                <a:lnTo>
                  <a:pt x="305" y="71"/>
                </a:lnTo>
                <a:lnTo>
                  <a:pt x="322" y="100"/>
                </a:lnTo>
                <a:lnTo>
                  <a:pt x="337" y="135"/>
                </a:lnTo>
                <a:lnTo>
                  <a:pt x="353" y="173"/>
                </a:lnTo>
                <a:lnTo>
                  <a:pt x="366" y="214"/>
                </a:lnTo>
                <a:lnTo>
                  <a:pt x="378" y="260"/>
                </a:lnTo>
                <a:lnTo>
                  <a:pt x="389" y="308"/>
                </a:lnTo>
                <a:lnTo>
                  <a:pt x="397" y="360"/>
                </a:lnTo>
                <a:lnTo>
                  <a:pt x="404" y="413"/>
                </a:lnTo>
                <a:lnTo>
                  <a:pt x="409" y="470"/>
                </a:lnTo>
                <a:lnTo>
                  <a:pt x="412" y="529"/>
                </a:lnTo>
                <a:lnTo>
                  <a:pt x="413" y="590"/>
                </a:lnTo>
                <a:lnTo>
                  <a:pt x="413" y="590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6"/>
          <p:cNvSpPr>
            <a:spLocks/>
          </p:cNvSpPr>
          <p:nvPr/>
        </p:nvSpPr>
        <p:spPr bwMode="auto">
          <a:xfrm>
            <a:off x="9489832" y="1859260"/>
            <a:ext cx="397458" cy="1125649"/>
          </a:xfrm>
          <a:custGeom>
            <a:avLst/>
            <a:gdLst>
              <a:gd name="T0" fmla="*/ 274 w 274"/>
              <a:gd name="T1" fmla="*/ 389 h 776"/>
              <a:gd name="T2" fmla="*/ 271 w 274"/>
              <a:gd name="T3" fmla="*/ 466 h 776"/>
              <a:gd name="T4" fmla="*/ 263 w 274"/>
              <a:gd name="T5" fmla="*/ 539 h 776"/>
              <a:gd name="T6" fmla="*/ 251 w 274"/>
              <a:gd name="T7" fmla="*/ 606 h 776"/>
              <a:gd name="T8" fmla="*/ 234 w 274"/>
              <a:gd name="T9" fmla="*/ 662 h 776"/>
              <a:gd name="T10" fmla="*/ 213 w 274"/>
              <a:gd name="T11" fmla="*/ 711 h 776"/>
              <a:gd name="T12" fmla="*/ 190 w 274"/>
              <a:gd name="T13" fmla="*/ 746 h 776"/>
              <a:gd name="T14" fmla="*/ 164 w 274"/>
              <a:gd name="T15" fmla="*/ 769 h 776"/>
              <a:gd name="T16" fmla="*/ 150 w 274"/>
              <a:gd name="T17" fmla="*/ 775 h 776"/>
              <a:gd name="T18" fmla="*/ 137 w 274"/>
              <a:gd name="T19" fmla="*/ 776 h 776"/>
              <a:gd name="T20" fmla="*/ 129 w 274"/>
              <a:gd name="T21" fmla="*/ 776 h 776"/>
              <a:gd name="T22" fmla="*/ 116 w 274"/>
              <a:gd name="T23" fmla="*/ 772 h 776"/>
              <a:gd name="T24" fmla="*/ 96 w 274"/>
              <a:gd name="T25" fmla="*/ 760 h 776"/>
              <a:gd name="T26" fmla="*/ 71 w 274"/>
              <a:gd name="T27" fmla="*/ 731 h 776"/>
              <a:gd name="T28" fmla="*/ 50 w 274"/>
              <a:gd name="T29" fmla="*/ 688 h 776"/>
              <a:gd name="T30" fmla="*/ 32 w 274"/>
              <a:gd name="T31" fmla="*/ 635 h 776"/>
              <a:gd name="T32" fmla="*/ 17 w 274"/>
              <a:gd name="T33" fmla="*/ 573 h 776"/>
              <a:gd name="T34" fmla="*/ 6 w 274"/>
              <a:gd name="T35" fmla="*/ 504 h 776"/>
              <a:gd name="T36" fmla="*/ 2 w 274"/>
              <a:gd name="T37" fmla="*/ 428 h 776"/>
              <a:gd name="T38" fmla="*/ 0 w 274"/>
              <a:gd name="T39" fmla="*/ 389 h 776"/>
              <a:gd name="T40" fmla="*/ 3 w 274"/>
              <a:gd name="T41" fmla="*/ 310 h 776"/>
              <a:gd name="T42" fmla="*/ 11 w 274"/>
              <a:gd name="T43" fmla="*/ 237 h 776"/>
              <a:gd name="T44" fmla="*/ 24 w 274"/>
              <a:gd name="T45" fmla="*/ 170 h 776"/>
              <a:gd name="T46" fmla="*/ 40 w 274"/>
              <a:gd name="T47" fmla="*/ 114 h 776"/>
              <a:gd name="T48" fmla="*/ 61 w 274"/>
              <a:gd name="T49" fmla="*/ 65 h 776"/>
              <a:gd name="T50" fmla="*/ 84 w 274"/>
              <a:gd name="T51" fmla="*/ 30 h 776"/>
              <a:gd name="T52" fmla="*/ 109 w 274"/>
              <a:gd name="T53" fmla="*/ 7 h 776"/>
              <a:gd name="T54" fmla="*/ 123 w 274"/>
              <a:gd name="T55" fmla="*/ 1 h 776"/>
              <a:gd name="T56" fmla="*/ 137 w 274"/>
              <a:gd name="T57" fmla="*/ 0 h 776"/>
              <a:gd name="T58" fmla="*/ 144 w 274"/>
              <a:gd name="T59" fmla="*/ 0 h 776"/>
              <a:gd name="T60" fmla="*/ 158 w 274"/>
              <a:gd name="T61" fmla="*/ 4 h 776"/>
              <a:gd name="T62" fmla="*/ 178 w 274"/>
              <a:gd name="T63" fmla="*/ 16 h 776"/>
              <a:gd name="T64" fmla="*/ 202 w 274"/>
              <a:gd name="T65" fmla="*/ 47 h 776"/>
              <a:gd name="T66" fmla="*/ 223 w 274"/>
              <a:gd name="T67" fmla="*/ 88 h 776"/>
              <a:gd name="T68" fmla="*/ 243 w 274"/>
              <a:gd name="T69" fmla="*/ 141 h 776"/>
              <a:gd name="T70" fmla="*/ 257 w 274"/>
              <a:gd name="T71" fmla="*/ 203 h 776"/>
              <a:gd name="T72" fmla="*/ 268 w 274"/>
              <a:gd name="T73" fmla="*/ 272 h 776"/>
              <a:gd name="T74" fmla="*/ 274 w 274"/>
              <a:gd name="T75" fmla="*/ 348 h 776"/>
              <a:gd name="T76" fmla="*/ 274 w 274"/>
              <a:gd name="T77" fmla="*/ 389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4" h="776">
                <a:moveTo>
                  <a:pt x="274" y="389"/>
                </a:moveTo>
                <a:lnTo>
                  <a:pt x="274" y="389"/>
                </a:lnTo>
                <a:lnTo>
                  <a:pt x="274" y="428"/>
                </a:lnTo>
                <a:lnTo>
                  <a:pt x="271" y="466"/>
                </a:lnTo>
                <a:lnTo>
                  <a:pt x="268" y="504"/>
                </a:lnTo>
                <a:lnTo>
                  <a:pt x="263" y="539"/>
                </a:lnTo>
                <a:lnTo>
                  <a:pt x="257" y="573"/>
                </a:lnTo>
                <a:lnTo>
                  <a:pt x="251" y="606"/>
                </a:lnTo>
                <a:lnTo>
                  <a:pt x="243" y="635"/>
                </a:lnTo>
                <a:lnTo>
                  <a:pt x="234" y="662"/>
                </a:lnTo>
                <a:lnTo>
                  <a:pt x="223" y="688"/>
                </a:lnTo>
                <a:lnTo>
                  <a:pt x="213" y="711"/>
                </a:lnTo>
                <a:lnTo>
                  <a:pt x="202" y="731"/>
                </a:lnTo>
                <a:lnTo>
                  <a:pt x="190" y="746"/>
                </a:lnTo>
                <a:lnTo>
                  <a:pt x="178" y="760"/>
                </a:lnTo>
                <a:lnTo>
                  <a:pt x="164" y="769"/>
                </a:lnTo>
                <a:lnTo>
                  <a:pt x="158" y="772"/>
                </a:lnTo>
                <a:lnTo>
                  <a:pt x="150" y="775"/>
                </a:lnTo>
                <a:lnTo>
                  <a:pt x="144" y="776"/>
                </a:lnTo>
                <a:lnTo>
                  <a:pt x="137" y="776"/>
                </a:lnTo>
                <a:lnTo>
                  <a:pt x="137" y="776"/>
                </a:lnTo>
                <a:lnTo>
                  <a:pt x="129" y="776"/>
                </a:lnTo>
                <a:lnTo>
                  <a:pt x="123" y="775"/>
                </a:lnTo>
                <a:lnTo>
                  <a:pt x="116" y="772"/>
                </a:lnTo>
                <a:lnTo>
                  <a:pt x="109" y="769"/>
                </a:lnTo>
                <a:lnTo>
                  <a:pt x="96" y="760"/>
                </a:lnTo>
                <a:lnTo>
                  <a:pt x="84" y="746"/>
                </a:lnTo>
                <a:lnTo>
                  <a:pt x="71" y="731"/>
                </a:lnTo>
                <a:lnTo>
                  <a:pt x="61" y="711"/>
                </a:lnTo>
                <a:lnTo>
                  <a:pt x="50" y="688"/>
                </a:lnTo>
                <a:lnTo>
                  <a:pt x="40" y="662"/>
                </a:lnTo>
                <a:lnTo>
                  <a:pt x="32" y="635"/>
                </a:lnTo>
                <a:lnTo>
                  <a:pt x="24" y="606"/>
                </a:lnTo>
                <a:lnTo>
                  <a:pt x="17" y="573"/>
                </a:lnTo>
                <a:lnTo>
                  <a:pt x="11" y="539"/>
                </a:lnTo>
                <a:lnTo>
                  <a:pt x="6" y="504"/>
                </a:lnTo>
                <a:lnTo>
                  <a:pt x="3" y="466"/>
                </a:lnTo>
                <a:lnTo>
                  <a:pt x="2" y="428"/>
                </a:lnTo>
                <a:lnTo>
                  <a:pt x="0" y="389"/>
                </a:lnTo>
                <a:lnTo>
                  <a:pt x="0" y="389"/>
                </a:lnTo>
                <a:lnTo>
                  <a:pt x="2" y="348"/>
                </a:lnTo>
                <a:lnTo>
                  <a:pt x="3" y="310"/>
                </a:lnTo>
                <a:lnTo>
                  <a:pt x="6" y="272"/>
                </a:lnTo>
                <a:lnTo>
                  <a:pt x="11" y="237"/>
                </a:lnTo>
                <a:lnTo>
                  <a:pt x="17" y="203"/>
                </a:lnTo>
                <a:lnTo>
                  <a:pt x="24" y="170"/>
                </a:lnTo>
                <a:lnTo>
                  <a:pt x="32" y="141"/>
                </a:lnTo>
                <a:lnTo>
                  <a:pt x="40" y="114"/>
                </a:lnTo>
                <a:lnTo>
                  <a:pt x="50" y="88"/>
                </a:lnTo>
                <a:lnTo>
                  <a:pt x="61" y="65"/>
                </a:lnTo>
                <a:lnTo>
                  <a:pt x="71" y="47"/>
                </a:lnTo>
                <a:lnTo>
                  <a:pt x="84" y="30"/>
                </a:lnTo>
                <a:lnTo>
                  <a:pt x="96" y="16"/>
                </a:lnTo>
                <a:lnTo>
                  <a:pt x="109" y="7"/>
                </a:lnTo>
                <a:lnTo>
                  <a:pt x="116" y="4"/>
                </a:lnTo>
                <a:lnTo>
                  <a:pt x="123" y="1"/>
                </a:lnTo>
                <a:lnTo>
                  <a:pt x="129" y="0"/>
                </a:lnTo>
                <a:lnTo>
                  <a:pt x="137" y="0"/>
                </a:lnTo>
                <a:lnTo>
                  <a:pt x="137" y="0"/>
                </a:lnTo>
                <a:lnTo>
                  <a:pt x="144" y="0"/>
                </a:lnTo>
                <a:lnTo>
                  <a:pt x="150" y="1"/>
                </a:lnTo>
                <a:lnTo>
                  <a:pt x="158" y="4"/>
                </a:lnTo>
                <a:lnTo>
                  <a:pt x="164" y="7"/>
                </a:lnTo>
                <a:lnTo>
                  <a:pt x="178" y="16"/>
                </a:lnTo>
                <a:lnTo>
                  <a:pt x="190" y="30"/>
                </a:lnTo>
                <a:lnTo>
                  <a:pt x="202" y="47"/>
                </a:lnTo>
                <a:lnTo>
                  <a:pt x="213" y="65"/>
                </a:lnTo>
                <a:lnTo>
                  <a:pt x="223" y="88"/>
                </a:lnTo>
                <a:lnTo>
                  <a:pt x="234" y="114"/>
                </a:lnTo>
                <a:lnTo>
                  <a:pt x="243" y="141"/>
                </a:lnTo>
                <a:lnTo>
                  <a:pt x="251" y="170"/>
                </a:lnTo>
                <a:lnTo>
                  <a:pt x="257" y="203"/>
                </a:lnTo>
                <a:lnTo>
                  <a:pt x="263" y="237"/>
                </a:lnTo>
                <a:lnTo>
                  <a:pt x="268" y="272"/>
                </a:lnTo>
                <a:lnTo>
                  <a:pt x="271" y="310"/>
                </a:lnTo>
                <a:lnTo>
                  <a:pt x="274" y="348"/>
                </a:lnTo>
                <a:lnTo>
                  <a:pt x="274" y="389"/>
                </a:lnTo>
                <a:lnTo>
                  <a:pt x="274" y="38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7"/>
          <p:cNvSpPr>
            <a:spLocks/>
          </p:cNvSpPr>
          <p:nvPr/>
        </p:nvSpPr>
        <p:spPr bwMode="auto">
          <a:xfrm>
            <a:off x="9571064" y="2169683"/>
            <a:ext cx="178421" cy="504801"/>
          </a:xfrm>
          <a:custGeom>
            <a:avLst/>
            <a:gdLst>
              <a:gd name="T0" fmla="*/ 123 w 123"/>
              <a:gd name="T1" fmla="*/ 175 h 348"/>
              <a:gd name="T2" fmla="*/ 123 w 123"/>
              <a:gd name="T3" fmla="*/ 175 h 348"/>
              <a:gd name="T4" fmla="*/ 122 w 123"/>
              <a:gd name="T5" fmla="*/ 210 h 348"/>
              <a:gd name="T6" fmla="*/ 119 w 123"/>
              <a:gd name="T7" fmla="*/ 242 h 348"/>
              <a:gd name="T8" fmla="*/ 113 w 123"/>
              <a:gd name="T9" fmla="*/ 272 h 348"/>
              <a:gd name="T10" fmla="*/ 105 w 123"/>
              <a:gd name="T11" fmla="*/ 298 h 348"/>
              <a:gd name="T12" fmla="*/ 96 w 123"/>
              <a:gd name="T13" fmla="*/ 319 h 348"/>
              <a:gd name="T14" fmla="*/ 91 w 123"/>
              <a:gd name="T15" fmla="*/ 327 h 348"/>
              <a:gd name="T16" fmla="*/ 85 w 123"/>
              <a:gd name="T17" fmla="*/ 334 h 348"/>
              <a:gd name="T18" fmla="*/ 81 w 123"/>
              <a:gd name="T19" fmla="*/ 340 h 348"/>
              <a:gd name="T20" fmla="*/ 75 w 123"/>
              <a:gd name="T21" fmla="*/ 345 h 348"/>
              <a:gd name="T22" fmla="*/ 69 w 123"/>
              <a:gd name="T23" fmla="*/ 348 h 348"/>
              <a:gd name="T24" fmla="*/ 63 w 123"/>
              <a:gd name="T25" fmla="*/ 348 h 348"/>
              <a:gd name="T26" fmla="*/ 63 w 123"/>
              <a:gd name="T27" fmla="*/ 348 h 348"/>
              <a:gd name="T28" fmla="*/ 56 w 123"/>
              <a:gd name="T29" fmla="*/ 348 h 348"/>
              <a:gd name="T30" fmla="*/ 50 w 123"/>
              <a:gd name="T31" fmla="*/ 345 h 348"/>
              <a:gd name="T32" fmla="*/ 44 w 123"/>
              <a:gd name="T33" fmla="*/ 340 h 348"/>
              <a:gd name="T34" fmla="*/ 38 w 123"/>
              <a:gd name="T35" fmla="*/ 334 h 348"/>
              <a:gd name="T36" fmla="*/ 32 w 123"/>
              <a:gd name="T37" fmla="*/ 327 h 348"/>
              <a:gd name="T38" fmla="*/ 28 w 123"/>
              <a:gd name="T39" fmla="*/ 319 h 348"/>
              <a:gd name="T40" fmla="*/ 18 w 123"/>
              <a:gd name="T41" fmla="*/ 298 h 348"/>
              <a:gd name="T42" fmla="*/ 11 w 123"/>
              <a:gd name="T43" fmla="*/ 272 h 348"/>
              <a:gd name="T44" fmla="*/ 6 w 123"/>
              <a:gd name="T45" fmla="*/ 242 h 348"/>
              <a:gd name="T46" fmla="*/ 2 w 123"/>
              <a:gd name="T47" fmla="*/ 210 h 348"/>
              <a:gd name="T48" fmla="*/ 0 w 123"/>
              <a:gd name="T49" fmla="*/ 175 h 348"/>
              <a:gd name="T50" fmla="*/ 0 w 123"/>
              <a:gd name="T51" fmla="*/ 175 h 348"/>
              <a:gd name="T52" fmla="*/ 2 w 123"/>
              <a:gd name="T53" fmla="*/ 138 h 348"/>
              <a:gd name="T54" fmla="*/ 6 w 123"/>
              <a:gd name="T55" fmla="*/ 106 h 348"/>
              <a:gd name="T56" fmla="*/ 11 w 123"/>
              <a:gd name="T57" fmla="*/ 76 h 348"/>
              <a:gd name="T58" fmla="*/ 18 w 123"/>
              <a:gd name="T59" fmla="*/ 50 h 348"/>
              <a:gd name="T60" fmla="*/ 28 w 123"/>
              <a:gd name="T61" fmla="*/ 30 h 348"/>
              <a:gd name="T62" fmla="*/ 32 w 123"/>
              <a:gd name="T63" fmla="*/ 21 h 348"/>
              <a:gd name="T64" fmla="*/ 38 w 123"/>
              <a:gd name="T65" fmla="*/ 14 h 348"/>
              <a:gd name="T66" fmla="*/ 44 w 123"/>
              <a:gd name="T67" fmla="*/ 8 h 348"/>
              <a:gd name="T68" fmla="*/ 50 w 123"/>
              <a:gd name="T69" fmla="*/ 3 h 348"/>
              <a:gd name="T70" fmla="*/ 56 w 123"/>
              <a:gd name="T71" fmla="*/ 1 h 348"/>
              <a:gd name="T72" fmla="*/ 63 w 123"/>
              <a:gd name="T73" fmla="*/ 0 h 348"/>
              <a:gd name="T74" fmla="*/ 63 w 123"/>
              <a:gd name="T75" fmla="*/ 0 h 348"/>
              <a:gd name="T76" fmla="*/ 69 w 123"/>
              <a:gd name="T77" fmla="*/ 1 h 348"/>
              <a:gd name="T78" fmla="*/ 75 w 123"/>
              <a:gd name="T79" fmla="*/ 3 h 348"/>
              <a:gd name="T80" fmla="*/ 81 w 123"/>
              <a:gd name="T81" fmla="*/ 8 h 348"/>
              <a:gd name="T82" fmla="*/ 85 w 123"/>
              <a:gd name="T83" fmla="*/ 14 h 348"/>
              <a:gd name="T84" fmla="*/ 91 w 123"/>
              <a:gd name="T85" fmla="*/ 21 h 348"/>
              <a:gd name="T86" fmla="*/ 96 w 123"/>
              <a:gd name="T87" fmla="*/ 30 h 348"/>
              <a:gd name="T88" fmla="*/ 105 w 123"/>
              <a:gd name="T89" fmla="*/ 50 h 348"/>
              <a:gd name="T90" fmla="*/ 113 w 123"/>
              <a:gd name="T91" fmla="*/ 76 h 348"/>
              <a:gd name="T92" fmla="*/ 119 w 123"/>
              <a:gd name="T93" fmla="*/ 106 h 348"/>
              <a:gd name="T94" fmla="*/ 122 w 123"/>
              <a:gd name="T95" fmla="*/ 138 h 348"/>
              <a:gd name="T96" fmla="*/ 123 w 123"/>
              <a:gd name="T97" fmla="*/ 175 h 348"/>
              <a:gd name="T98" fmla="*/ 123 w 123"/>
              <a:gd name="T99" fmla="*/ 175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3" h="348">
                <a:moveTo>
                  <a:pt x="123" y="175"/>
                </a:moveTo>
                <a:lnTo>
                  <a:pt x="123" y="175"/>
                </a:lnTo>
                <a:lnTo>
                  <a:pt x="122" y="210"/>
                </a:lnTo>
                <a:lnTo>
                  <a:pt x="119" y="242"/>
                </a:lnTo>
                <a:lnTo>
                  <a:pt x="113" y="272"/>
                </a:lnTo>
                <a:lnTo>
                  <a:pt x="105" y="298"/>
                </a:lnTo>
                <a:lnTo>
                  <a:pt x="96" y="319"/>
                </a:lnTo>
                <a:lnTo>
                  <a:pt x="91" y="327"/>
                </a:lnTo>
                <a:lnTo>
                  <a:pt x="85" y="334"/>
                </a:lnTo>
                <a:lnTo>
                  <a:pt x="81" y="340"/>
                </a:lnTo>
                <a:lnTo>
                  <a:pt x="75" y="345"/>
                </a:lnTo>
                <a:lnTo>
                  <a:pt x="69" y="348"/>
                </a:lnTo>
                <a:lnTo>
                  <a:pt x="63" y="348"/>
                </a:lnTo>
                <a:lnTo>
                  <a:pt x="63" y="348"/>
                </a:lnTo>
                <a:lnTo>
                  <a:pt x="56" y="348"/>
                </a:lnTo>
                <a:lnTo>
                  <a:pt x="50" y="345"/>
                </a:lnTo>
                <a:lnTo>
                  <a:pt x="44" y="340"/>
                </a:lnTo>
                <a:lnTo>
                  <a:pt x="38" y="334"/>
                </a:lnTo>
                <a:lnTo>
                  <a:pt x="32" y="327"/>
                </a:lnTo>
                <a:lnTo>
                  <a:pt x="28" y="319"/>
                </a:lnTo>
                <a:lnTo>
                  <a:pt x="18" y="298"/>
                </a:lnTo>
                <a:lnTo>
                  <a:pt x="11" y="272"/>
                </a:lnTo>
                <a:lnTo>
                  <a:pt x="6" y="242"/>
                </a:lnTo>
                <a:lnTo>
                  <a:pt x="2" y="210"/>
                </a:lnTo>
                <a:lnTo>
                  <a:pt x="0" y="175"/>
                </a:lnTo>
                <a:lnTo>
                  <a:pt x="0" y="175"/>
                </a:lnTo>
                <a:lnTo>
                  <a:pt x="2" y="138"/>
                </a:lnTo>
                <a:lnTo>
                  <a:pt x="6" y="106"/>
                </a:lnTo>
                <a:lnTo>
                  <a:pt x="11" y="76"/>
                </a:lnTo>
                <a:lnTo>
                  <a:pt x="18" y="50"/>
                </a:lnTo>
                <a:lnTo>
                  <a:pt x="28" y="30"/>
                </a:lnTo>
                <a:lnTo>
                  <a:pt x="32" y="21"/>
                </a:lnTo>
                <a:lnTo>
                  <a:pt x="38" y="14"/>
                </a:lnTo>
                <a:lnTo>
                  <a:pt x="44" y="8"/>
                </a:lnTo>
                <a:lnTo>
                  <a:pt x="50" y="3"/>
                </a:lnTo>
                <a:lnTo>
                  <a:pt x="56" y="1"/>
                </a:lnTo>
                <a:lnTo>
                  <a:pt x="63" y="0"/>
                </a:lnTo>
                <a:lnTo>
                  <a:pt x="63" y="0"/>
                </a:lnTo>
                <a:lnTo>
                  <a:pt x="69" y="1"/>
                </a:lnTo>
                <a:lnTo>
                  <a:pt x="75" y="3"/>
                </a:lnTo>
                <a:lnTo>
                  <a:pt x="81" y="8"/>
                </a:lnTo>
                <a:lnTo>
                  <a:pt x="85" y="14"/>
                </a:lnTo>
                <a:lnTo>
                  <a:pt x="91" y="21"/>
                </a:lnTo>
                <a:lnTo>
                  <a:pt x="96" y="30"/>
                </a:lnTo>
                <a:lnTo>
                  <a:pt x="105" y="50"/>
                </a:lnTo>
                <a:lnTo>
                  <a:pt x="113" y="76"/>
                </a:lnTo>
                <a:lnTo>
                  <a:pt x="119" y="106"/>
                </a:lnTo>
                <a:lnTo>
                  <a:pt x="122" y="138"/>
                </a:lnTo>
                <a:lnTo>
                  <a:pt x="123" y="175"/>
                </a:lnTo>
                <a:lnTo>
                  <a:pt x="123" y="175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64"/>
          <p:cNvSpPr>
            <a:spLocks noEditPoints="1"/>
          </p:cNvSpPr>
          <p:nvPr/>
        </p:nvSpPr>
        <p:spPr bwMode="auto">
          <a:xfrm>
            <a:off x="1991791" y="4570391"/>
            <a:ext cx="851490" cy="851490"/>
          </a:xfrm>
          <a:custGeom>
            <a:avLst/>
            <a:gdLst>
              <a:gd name="T0" fmla="*/ 263 w 587"/>
              <a:gd name="T1" fmla="*/ 2 h 587"/>
              <a:gd name="T2" fmla="*/ 180 w 587"/>
              <a:gd name="T3" fmla="*/ 23 h 587"/>
              <a:gd name="T4" fmla="*/ 107 w 587"/>
              <a:gd name="T5" fmla="*/ 67 h 587"/>
              <a:gd name="T6" fmla="*/ 51 w 587"/>
              <a:gd name="T7" fmla="*/ 130 h 587"/>
              <a:gd name="T8" fmla="*/ 14 w 587"/>
              <a:gd name="T9" fmla="*/ 206 h 587"/>
              <a:gd name="T10" fmla="*/ 0 w 587"/>
              <a:gd name="T11" fmla="*/ 294 h 587"/>
              <a:gd name="T12" fmla="*/ 7 w 587"/>
              <a:gd name="T13" fmla="*/ 353 h 587"/>
              <a:gd name="T14" fmla="*/ 35 w 587"/>
              <a:gd name="T15" fmla="*/ 434 h 587"/>
              <a:gd name="T16" fmla="*/ 86 w 587"/>
              <a:gd name="T17" fmla="*/ 500 h 587"/>
              <a:gd name="T18" fmla="*/ 154 w 587"/>
              <a:gd name="T19" fmla="*/ 552 h 587"/>
              <a:gd name="T20" fmla="*/ 235 w 587"/>
              <a:gd name="T21" fmla="*/ 581 h 587"/>
              <a:gd name="T22" fmla="*/ 294 w 587"/>
              <a:gd name="T23" fmla="*/ 587 h 587"/>
              <a:gd name="T24" fmla="*/ 382 w 587"/>
              <a:gd name="T25" fmla="*/ 573 h 587"/>
              <a:gd name="T26" fmla="*/ 458 w 587"/>
              <a:gd name="T27" fmla="*/ 537 h 587"/>
              <a:gd name="T28" fmla="*/ 520 w 587"/>
              <a:gd name="T29" fmla="*/ 481 h 587"/>
              <a:gd name="T30" fmla="*/ 564 w 587"/>
              <a:gd name="T31" fmla="*/ 408 h 587"/>
              <a:gd name="T32" fmla="*/ 586 w 587"/>
              <a:gd name="T33" fmla="*/ 324 h 587"/>
              <a:gd name="T34" fmla="*/ 586 w 587"/>
              <a:gd name="T35" fmla="*/ 263 h 587"/>
              <a:gd name="T36" fmla="*/ 564 w 587"/>
              <a:gd name="T37" fmla="*/ 180 h 587"/>
              <a:gd name="T38" fmla="*/ 520 w 587"/>
              <a:gd name="T39" fmla="*/ 107 h 587"/>
              <a:gd name="T40" fmla="*/ 458 w 587"/>
              <a:gd name="T41" fmla="*/ 50 h 587"/>
              <a:gd name="T42" fmla="*/ 382 w 587"/>
              <a:gd name="T43" fmla="*/ 12 h 587"/>
              <a:gd name="T44" fmla="*/ 294 w 587"/>
              <a:gd name="T45" fmla="*/ 0 h 587"/>
              <a:gd name="T46" fmla="*/ 294 w 587"/>
              <a:gd name="T47" fmla="*/ 557 h 587"/>
              <a:gd name="T48" fmla="*/ 216 w 587"/>
              <a:gd name="T49" fmla="*/ 544 h 587"/>
              <a:gd name="T50" fmla="*/ 146 w 587"/>
              <a:gd name="T51" fmla="*/ 511 h 587"/>
              <a:gd name="T52" fmla="*/ 90 w 587"/>
              <a:gd name="T53" fmla="*/ 461 h 587"/>
              <a:gd name="T54" fmla="*/ 51 w 587"/>
              <a:gd name="T55" fmla="*/ 396 h 587"/>
              <a:gd name="T56" fmla="*/ 32 w 587"/>
              <a:gd name="T57" fmla="*/ 321 h 587"/>
              <a:gd name="T58" fmla="*/ 32 w 587"/>
              <a:gd name="T59" fmla="*/ 266 h 587"/>
              <a:gd name="T60" fmla="*/ 51 w 587"/>
              <a:gd name="T61" fmla="*/ 192 h 587"/>
              <a:gd name="T62" fmla="*/ 90 w 587"/>
              <a:gd name="T63" fmla="*/ 126 h 587"/>
              <a:gd name="T64" fmla="*/ 146 w 587"/>
              <a:gd name="T65" fmla="*/ 75 h 587"/>
              <a:gd name="T66" fmla="*/ 216 w 587"/>
              <a:gd name="T67" fmla="*/ 41 h 587"/>
              <a:gd name="T68" fmla="*/ 294 w 587"/>
              <a:gd name="T69" fmla="*/ 31 h 587"/>
              <a:gd name="T70" fmla="*/ 347 w 587"/>
              <a:gd name="T71" fmla="*/ 35 h 587"/>
              <a:gd name="T72" fmla="*/ 420 w 587"/>
              <a:gd name="T73" fmla="*/ 63 h 587"/>
              <a:gd name="T74" fmla="*/ 479 w 587"/>
              <a:gd name="T75" fmla="*/ 107 h 587"/>
              <a:gd name="T76" fmla="*/ 525 w 587"/>
              <a:gd name="T77" fmla="*/ 168 h 587"/>
              <a:gd name="T78" fmla="*/ 552 w 587"/>
              <a:gd name="T79" fmla="*/ 240 h 587"/>
              <a:gd name="T80" fmla="*/ 557 w 587"/>
              <a:gd name="T81" fmla="*/ 294 h 587"/>
              <a:gd name="T82" fmla="*/ 545 w 587"/>
              <a:gd name="T83" fmla="*/ 371 h 587"/>
              <a:gd name="T84" fmla="*/ 513 w 587"/>
              <a:gd name="T85" fmla="*/ 441 h 587"/>
              <a:gd name="T86" fmla="*/ 461 w 587"/>
              <a:gd name="T87" fmla="*/ 496 h 587"/>
              <a:gd name="T88" fmla="*/ 396 w 587"/>
              <a:gd name="T89" fmla="*/ 535 h 587"/>
              <a:gd name="T90" fmla="*/ 321 w 587"/>
              <a:gd name="T91" fmla="*/ 555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7" h="587">
                <a:moveTo>
                  <a:pt x="294" y="0"/>
                </a:moveTo>
                <a:lnTo>
                  <a:pt x="294" y="0"/>
                </a:lnTo>
                <a:lnTo>
                  <a:pt x="263" y="2"/>
                </a:lnTo>
                <a:lnTo>
                  <a:pt x="235" y="6"/>
                </a:lnTo>
                <a:lnTo>
                  <a:pt x="207" y="12"/>
                </a:lnTo>
                <a:lnTo>
                  <a:pt x="180" y="23"/>
                </a:lnTo>
                <a:lnTo>
                  <a:pt x="154" y="35"/>
                </a:lnTo>
                <a:lnTo>
                  <a:pt x="130" y="50"/>
                </a:lnTo>
                <a:lnTo>
                  <a:pt x="107" y="67"/>
                </a:lnTo>
                <a:lnTo>
                  <a:pt x="86" y="85"/>
                </a:lnTo>
                <a:lnTo>
                  <a:pt x="67" y="107"/>
                </a:lnTo>
                <a:lnTo>
                  <a:pt x="51" y="130"/>
                </a:lnTo>
                <a:lnTo>
                  <a:pt x="35" y="154"/>
                </a:lnTo>
                <a:lnTo>
                  <a:pt x="23" y="180"/>
                </a:lnTo>
                <a:lnTo>
                  <a:pt x="14" y="206"/>
                </a:lnTo>
                <a:lnTo>
                  <a:pt x="7" y="234"/>
                </a:lnTo>
                <a:lnTo>
                  <a:pt x="2" y="263"/>
                </a:lnTo>
                <a:lnTo>
                  <a:pt x="0" y="294"/>
                </a:lnTo>
                <a:lnTo>
                  <a:pt x="0" y="294"/>
                </a:lnTo>
                <a:lnTo>
                  <a:pt x="2" y="324"/>
                </a:lnTo>
                <a:lnTo>
                  <a:pt x="7" y="353"/>
                </a:lnTo>
                <a:lnTo>
                  <a:pt x="14" y="380"/>
                </a:lnTo>
                <a:lnTo>
                  <a:pt x="23" y="408"/>
                </a:lnTo>
                <a:lnTo>
                  <a:pt x="35" y="434"/>
                </a:lnTo>
                <a:lnTo>
                  <a:pt x="51" y="458"/>
                </a:lnTo>
                <a:lnTo>
                  <a:pt x="67" y="481"/>
                </a:lnTo>
                <a:lnTo>
                  <a:pt x="86" y="500"/>
                </a:lnTo>
                <a:lnTo>
                  <a:pt x="107" y="520"/>
                </a:lnTo>
                <a:lnTo>
                  <a:pt x="130" y="537"/>
                </a:lnTo>
                <a:lnTo>
                  <a:pt x="154" y="552"/>
                </a:lnTo>
                <a:lnTo>
                  <a:pt x="180" y="564"/>
                </a:lnTo>
                <a:lnTo>
                  <a:pt x="207" y="573"/>
                </a:lnTo>
                <a:lnTo>
                  <a:pt x="235" y="581"/>
                </a:lnTo>
                <a:lnTo>
                  <a:pt x="263" y="586"/>
                </a:lnTo>
                <a:lnTo>
                  <a:pt x="294" y="587"/>
                </a:lnTo>
                <a:lnTo>
                  <a:pt x="294" y="587"/>
                </a:lnTo>
                <a:lnTo>
                  <a:pt x="324" y="586"/>
                </a:lnTo>
                <a:lnTo>
                  <a:pt x="353" y="581"/>
                </a:lnTo>
                <a:lnTo>
                  <a:pt x="382" y="573"/>
                </a:lnTo>
                <a:lnTo>
                  <a:pt x="408" y="564"/>
                </a:lnTo>
                <a:lnTo>
                  <a:pt x="434" y="552"/>
                </a:lnTo>
                <a:lnTo>
                  <a:pt x="458" y="537"/>
                </a:lnTo>
                <a:lnTo>
                  <a:pt x="481" y="520"/>
                </a:lnTo>
                <a:lnTo>
                  <a:pt x="502" y="500"/>
                </a:lnTo>
                <a:lnTo>
                  <a:pt x="520" y="481"/>
                </a:lnTo>
                <a:lnTo>
                  <a:pt x="537" y="458"/>
                </a:lnTo>
                <a:lnTo>
                  <a:pt x="552" y="434"/>
                </a:lnTo>
                <a:lnTo>
                  <a:pt x="564" y="408"/>
                </a:lnTo>
                <a:lnTo>
                  <a:pt x="575" y="380"/>
                </a:lnTo>
                <a:lnTo>
                  <a:pt x="581" y="353"/>
                </a:lnTo>
                <a:lnTo>
                  <a:pt x="586" y="324"/>
                </a:lnTo>
                <a:lnTo>
                  <a:pt x="587" y="294"/>
                </a:lnTo>
                <a:lnTo>
                  <a:pt x="587" y="294"/>
                </a:lnTo>
                <a:lnTo>
                  <a:pt x="586" y="263"/>
                </a:lnTo>
                <a:lnTo>
                  <a:pt x="581" y="234"/>
                </a:lnTo>
                <a:lnTo>
                  <a:pt x="575" y="206"/>
                </a:lnTo>
                <a:lnTo>
                  <a:pt x="564" y="180"/>
                </a:lnTo>
                <a:lnTo>
                  <a:pt x="552" y="154"/>
                </a:lnTo>
                <a:lnTo>
                  <a:pt x="537" y="130"/>
                </a:lnTo>
                <a:lnTo>
                  <a:pt x="520" y="107"/>
                </a:lnTo>
                <a:lnTo>
                  <a:pt x="502" y="85"/>
                </a:lnTo>
                <a:lnTo>
                  <a:pt x="481" y="67"/>
                </a:lnTo>
                <a:lnTo>
                  <a:pt x="458" y="50"/>
                </a:lnTo>
                <a:lnTo>
                  <a:pt x="434" y="35"/>
                </a:lnTo>
                <a:lnTo>
                  <a:pt x="408" y="23"/>
                </a:lnTo>
                <a:lnTo>
                  <a:pt x="382" y="12"/>
                </a:lnTo>
                <a:lnTo>
                  <a:pt x="353" y="6"/>
                </a:lnTo>
                <a:lnTo>
                  <a:pt x="324" y="2"/>
                </a:lnTo>
                <a:lnTo>
                  <a:pt x="294" y="0"/>
                </a:lnTo>
                <a:lnTo>
                  <a:pt x="294" y="0"/>
                </a:lnTo>
                <a:close/>
                <a:moveTo>
                  <a:pt x="294" y="557"/>
                </a:moveTo>
                <a:lnTo>
                  <a:pt x="294" y="557"/>
                </a:lnTo>
                <a:lnTo>
                  <a:pt x="267" y="555"/>
                </a:lnTo>
                <a:lnTo>
                  <a:pt x="241" y="552"/>
                </a:lnTo>
                <a:lnTo>
                  <a:pt x="216" y="544"/>
                </a:lnTo>
                <a:lnTo>
                  <a:pt x="192" y="535"/>
                </a:lnTo>
                <a:lnTo>
                  <a:pt x="169" y="525"/>
                </a:lnTo>
                <a:lnTo>
                  <a:pt x="146" y="511"/>
                </a:lnTo>
                <a:lnTo>
                  <a:pt x="127" y="496"/>
                </a:lnTo>
                <a:lnTo>
                  <a:pt x="108" y="479"/>
                </a:lnTo>
                <a:lnTo>
                  <a:pt x="90" y="461"/>
                </a:lnTo>
                <a:lnTo>
                  <a:pt x="75" y="441"/>
                </a:lnTo>
                <a:lnTo>
                  <a:pt x="63" y="418"/>
                </a:lnTo>
                <a:lnTo>
                  <a:pt x="51" y="396"/>
                </a:lnTo>
                <a:lnTo>
                  <a:pt x="43" y="371"/>
                </a:lnTo>
                <a:lnTo>
                  <a:pt x="35" y="347"/>
                </a:lnTo>
                <a:lnTo>
                  <a:pt x="32" y="321"/>
                </a:lnTo>
                <a:lnTo>
                  <a:pt x="31" y="294"/>
                </a:lnTo>
                <a:lnTo>
                  <a:pt x="31" y="294"/>
                </a:lnTo>
                <a:lnTo>
                  <a:pt x="32" y="266"/>
                </a:lnTo>
                <a:lnTo>
                  <a:pt x="35" y="240"/>
                </a:lnTo>
                <a:lnTo>
                  <a:pt x="43" y="215"/>
                </a:lnTo>
                <a:lnTo>
                  <a:pt x="51" y="192"/>
                </a:lnTo>
                <a:lnTo>
                  <a:pt x="63" y="168"/>
                </a:lnTo>
                <a:lnTo>
                  <a:pt x="75" y="146"/>
                </a:lnTo>
                <a:lnTo>
                  <a:pt x="90" y="126"/>
                </a:lnTo>
                <a:lnTo>
                  <a:pt x="108" y="107"/>
                </a:lnTo>
                <a:lnTo>
                  <a:pt x="127" y="90"/>
                </a:lnTo>
                <a:lnTo>
                  <a:pt x="146" y="75"/>
                </a:lnTo>
                <a:lnTo>
                  <a:pt x="169" y="63"/>
                </a:lnTo>
                <a:lnTo>
                  <a:pt x="192" y="50"/>
                </a:lnTo>
                <a:lnTo>
                  <a:pt x="216" y="41"/>
                </a:lnTo>
                <a:lnTo>
                  <a:pt x="241" y="35"/>
                </a:lnTo>
                <a:lnTo>
                  <a:pt x="267" y="32"/>
                </a:lnTo>
                <a:lnTo>
                  <a:pt x="294" y="31"/>
                </a:lnTo>
                <a:lnTo>
                  <a:pt x="294" y="31"/>
                </a:lnTo>
                <a:lnTo>
                  <a:pt x="321" y="32"/>
                </a:lnTo>
                <a:lnTo>
                  <a:pt x="347" y="35"/>
                </a:lnTo>
                <a:lnTo>
                  <a:pt x="373" y="41"/>
                </a:lnTo>
                <a:lnTo>
                  <a:pt x="396" y="50"/>
                </a:lnTo>
                <a:lnTo>
                  <a:pt x="420" y="63"/>
                </a:lnTo>
                <a:lnTo>
                  <a:pt x="441" y="75"/>
                </a:lnTo>
                <a:lnTo>
                  <a:pt x="461" y="90"/>
                </a:lnTo>
                <a:lnTo>
                  <a:pt x="479" y="107"/>
                </a:lnTo>
                <a:lnTo>
                  <a:pt x="498" y="126"/>
                </a:lnTo>
                <a:lnTo>
                  <a:pt x="513" y="146"/>
                </a:lnTo>
                <a:lnTo>
                  <a:pt x="525" y="168"/>
                </a:lnTo>
                <a:lnTo>
                  <a:pt x="537" y="192"/>
                </a:lnTo>
                <a:lnTo>
                  <a:pt x="545" y="215"/>
                </a:lnTo>
                <a:lnTo>
                  <a:pt x="552" y="240"/>
                </a:lnTo>
                <a:lnTo>
                  <a:pt x="555" y="266"/>
                </a:lnTo>
                <a:lnTo>
                  <a:pt x="557" y="294"/>
                </a:lnTo>
                <a:lnTo>
                  <a:pt x="557" y="294"/>
                </a:lnTo>
                <a:lnTo>
                  <a:pt x="555" y="321"/>
                </a:lnTo>
                <a:lnTo>
                  <a:pt x="552" y="347"/>
                </a:lnTo>
                <a:lnTo>
                  <a:pt x="545" y="371"/>
                </a:lnTo>
                <a:lnTo>
                  <a:pt x="537" y="396"/>
                </a:lnTo>
                <a:lnTo>
                  <a:pt x="525" y="418"/>
                </a:lnTo>
                <a:lnTo>
                  <a:pt x="513" y="441"/>
                </a:lnTo>
                <a:lnTo>
                  <a:pt x="498" y="461"/>
                </a:lnTo>
                <a:lnTo>
                  <a:pt x="479" y="479"/>
                </a:lnTo>
                <a:lnTo>
                  <a:pt x="461" y="496"/>
                </a:lnTo>
                <a:lnTo>
                  <a:pt x="441" y="511"/>
                </a:lnTo>
                <a:lnTo>
                  <a:pt x="420" y="525"/>
                </a:lnTo>
                <a:lnTo>
                  <a:pt x="396" y="535"/>
                </a:lnTo>
                <a:lnTo>
                  <a:pt x="373" y="544"/>
                </a:lnTo>
                <a:lnTo>
                  <a:pt x="347" y="552"/>
                </a:lnTo>
                <a:lnTo>
                  <a:pt x="321" y="555"/>
                </a:lnTo>
                <a:lnTo>
                  <a:pt x="294" y="557"/>
                </a:lnTo>
                <a:lnTo>
                  <a:pt x="294" y="557"/>
                </a:lnTo>
                <a:close/>
              </a:path>
            </a:pathLst>
          </a:custGeom>
          <a:solidFill>
            <a:srgbClr val="1D50A2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265"/>
          <p:cNvSpPr>
            <a:spLocks noEditPoints="1"/>
          </p:cNvSpPr>
          <p:nvPr/>
        </p:nvSpPr>
        <p:spPr bwMode="auto">
          <a:xfrm>
            <a:off x="3945721" y="4297683"/>
            <a:ext cx="851490" cy="852940"/>
          </a:xfrm>
          <a:custGeom>
            <a:avLst/>
            <a:gdLst>
              <a:gd name="T0" fmla="*/ 263 w 587"/>
              <a:gd name="T1" fmla="*/ 1 h 588"/>
              <a:gd name="T2" fmla="*/ 180 w 587"/>
              <a:gd name="T3" fmla="*/ 24 h 588"/>
              <a:gd name="T4" fmla="*/ 107 w 587"/>
              <a:gd name="T5" fmla="*/ 68 h 588"/>
              <a:gd name="T6" fmla="*/ 51 w 587"/>
              <a:gd name="T7" fmla="*/ 131 h 588"/>
              <a:gd name="T8" fmla="*/ 12 w 587"/>
              <a:gd name="T9" fmla="*/ 207 h 588"/>
              <a:gd name="T10" fmla="*/ 0 w 587"/>
              <a:gd name="T11" fmla="*/ 295 h 588"/>
              <a:gd name="T12" fmla="*/ 6 w 587"/>
              <a:gd name="T13" fmla="*/ 354 h 588"/>
              <a:gd name="T14" fmla="*/ 35 w 587"/>
              <a:gd name="T15" fmla="*/ 435 h 588"/>
              <a:gd name="T16" fmla="*/ 85 w 587"/>
              <a:gd name="T17" fmla="*/ 501 h 588"/>
              <a:gd name="T18" fmla="*/ 154 w 587"/>
              <a:gd name="T19" fmla="*/ 553 h 588"/>
              <a:gd name="T20" fmla="*/ 234 w 587"/>
              <a:gd name="T21" fmla="*/ 582 h 588"/>
              <a:gd name="T22" fmla="*/ 294 w 587"/>
              <a:gd name="T23" fmla="*/ 588 h 588"/>
              <a:gd name="T24" fmla="*/ 380 w 587"/>
              <a:gd name="T25" fmla="*/ 574 h 588"/>
              <a:gd name="T26" fmla="*/ 458 w 587"/>
              <a:gd name="T27" fmla="*/ 538 h 588"/>
              <a:gd name="T28" fmla="*/ 520 w 587"/>
              <a:gd name="T29" fmla="*/ 482 h 588"/>
              <a:gd name="T30" fmla="*/ 564 w 587"/>
              <a:gd name="T31" fmla="*/ 409 h 588"/>
              <a:gd name="T32" fmla="*/ 586 w 587"/>
              <a:gd name="T33" fmla="*/ 324 h 588"/>
              <a:gd name="T34" fmla="*/ 586 w 587"/>
              <a:gd name="T35" fmla="*/ 264 h 588"/>
              <a:gd name="T36" fmla="*/ 564 w 587"/>
              <a:gd name="T37" fmla="*/ 179 h 588"/>
              <a:gd name="T38" fmla="*/ 520 w 587"/>
              <a:gd name="T39" fmla="*/ 108 h 588"/>
              <a:gd name="T40" fmla="*/ 458 w 587"/>
              <a:gd name="T41" fmla="*/ 50 h 588"/>
              <a:gd name="T42" fmla="*/ 380 w 587"/>
              <a:gd name="T43" fmla="*/ 13 h 588"/>
              <a:gd name="T44" fmla="*/ 294 w 587"/>
              <a:gd name="T45" fmla="*/ 0 h 588"/>
              <a:gd name="T46" fmla="*/ 294 w 587"/>
              <a:gd name="T47" fmla="*/ 558 h 588"/>
              <a:gd name="T48" fmla="*/ 216 w 587"/>
              <a:gd name="T49" fmla="*/ 546 h 588"/>
              <a:gd name="T50" fmla="*/ 146 w 587"/>
              <a:gd name="T51" fmla="*/ 512 h 588"/>
              <a:gd name="T52" fmla="*/ 90 w 587"/>
              <a:gd name="T53" fmla="*/ 462 h 588"/>
              <a:gd name="T54" fmla="*/ 51 w 587"/>
              <a:gd name="T55" fmla="*/ 397 h 588"/>
              <a:gd name="T56" fmla="*/ 32 w 587"/>
              <a:gd name="T57" fmla="*/ 321 h 588"/>
              <a:gd name="T58" fmla="*/ 32 w 587"/>
              <a:gd name="T59" fmla="*/ 267 h 588"/>
              <a:gd name="T60" fmla="*/ 51 w 587"/>
              <a:gd name="T61" fmla="*/ 191 h 588"/>
              <a:gd name="T62" fmla="*/ 90 w 587"/>
              <a:gd name="T63" fmla="*/ 127 h 588"/>
              <a:gd name="T64" fmla="*/ 146 w 587"/>
              <a:gd name="T65" fmla="*/ 76 h 588"/>
              <a:gd name="T66" fmla="*/ 216 w 587"/>
              <a:gd name="T67" fmla="*/ 42 h 588"/>
              <a:gd name="T68" fmla="*/ 294 w 587"/>
              <a:gd name="T69" fmla="*/ 30 h 588"/>
              <a:gd name="T70" fmla="*/ 347 w 587"/>
              <a:gd name="T71" fmla="*/ 36 h 588"/>
              <a:gd name="T72" fmla="*/ 418 w 587"/>
              <a:gd name="T73" fmla="*/ 62 h 588"/>
              <a:gd name="T74" fmla="*/ 479 w 587"/>
              <a:gd name="T75" fmla="*/ 108 h 588"/>
              <a:gd name="T76" fmla="*/ 525 w 587"/>
              <a:gd name="T77" fmla="*/ 169 h 588"/>
              <a:gd name="T78" fmla="*/ 552 w 587"/>
              <a:gd name="T79" fmla="*/ 242 h 588"/>
              <a:gd name="T80" fmla="*/ 557 w 587"/>
              <a:gd name="T81" fmla="*/ 295 h 588"/>
              <a:gd name="T82" fmla="*/ 545 w 587"/>
              <a:gd name="T83" fmla="*/ 372 h 588"/>
              <a:gd name="T84" fmla="*/ 513 w 587"/>
              <a:gd name="T85" fmla="*/ 441 h 588"/>
              <a:gd name="T86" fmla="*/ 461 w 587"/>
              <a:gd name="T87" fmla="*/ 497 h 588"/>
              <a:gd name="T88" fmla="*/ 396 w 587"/>
              <a:gd name="T89" fmla="*/ 536 h 588"/>
              <a:gd name="T90" fmla="*/ 321 w 587"/>
              <a:gd name="T91" fmla="*/ 55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7" h="588">
                <a:moveTo>
                  <a:pt x="294" y="0"/>
                </a:moveTo>
                <a:lnTo>
                  <a:pt x="294" y="0"/>
                </a:lnTo>
                <a:lnTo>
                  <a:pt x="263" y="1"/>
                </a:lnTo>
                <a:lnTo>
                  <a:pt x="234" y="6"/>
                </a:lnTo>
                <a:lnTo>
                  <a:pt x="207" y="13"/>
                </a:lnTo>
                <a:lnTo>
                  <a:pt x="180" y="24"/>
                </a:lnTo>
                <a:lnTo>
                  <a:pt x="154" y="36"/>
                </a:lnTo>
                <a:lnTo>
                  <a:pt x="130" y="50"/>
                </a:lnTo>
                <a:lnTo>
                  <a:pt x="107" y="68"/>
                </a:lnTo>
                <a:lnTo>
                  <a:pt x="85" y="86"/>
                </a:lnTo>
                <a:lnTo>
                  <a:pt x="67" y="108"/>
                </a:lnTo>
                <a:lnTo>
                  <a:pt x="51" y="131"/>
                </a:lnTo>
                <a:lnTo>
                  <a:pt x="35" y="155"/>
                </a:lnTo>
                <a:lnTo>
                  <a:pt x="23" y="179"/>
                </a:lnTo>
                <a:lnTo>
                  <a:pt x="12" y="207"/>
                </a:lnTo>
                <a:lnTo>
                  <a:pt x="6" y="235"/>
                </a:lnTo>
                <a:lnTo>
                  <a:pt x="2" y="264"/>
                </a:lnTo>
                <a:lnTo>
                  <a:pt x="0" y="295"/>
                </a:lnTo>
                <a:lnTo>
                  <a:pt x="0" y="295"/>
                </a:lnTo>
                <a:lnTo>
                  <a:pt x="2" y="324"/>
                </a:lnTo>
                <a:lnTo>
                  <a:pt x="6" y="354"/>
                </a:lnTo>
                <a:lnTo>
                  <a:pt x="12" y="381"/>
                </a:lnTo>
                <a:lnTo>
                  <a:pt x="23" y="409"/>
                </a:lnTo>
                <a:lnTo>
                  <a:pt x="35" y="435"/>
                </a:lnTo>
                <a:lnTo>
                  <a:pt x="51" y="459"/>
                </a:lnTo>
                <a:lnTo>
                  <a:pt x="67" y="482"/>
                </a:lnTo>
                <a:lnTo>
                  <a:pt x="85" y="501"/>
                </a:lnTo>
                <a:lnTo>
                  <a:pt x="107" y="521"/>
                </a:lnTo>
                <a:lnTo>
                  <a:pt x="130" y="538"/>
                </a:lnTo>
                <a:lnTo>
                  <a:pt x="154" y="553"/>
                </a:lnTo>
                <a:lnTo>
                  <a:pt x="180" y="565"/>
                </a:lnTo>
                <a:lnTo>
                  <a:pt x="207" y="574"/>
                </a:lnTo>
                <a:lnTo>
                  <a:pt x="234" y="582"/>
                </a:lnTo>
                <a:lnTo>
                  <a:pt x="263" y="587"/>
                </a:lnTo>
                <a:lnTo>
                  <a:pt x="294" y="588"/>
                </a:lnTo>
                <a:lnTo>
                  <a:pt x="294" y="588"/>
                </a:lnTo>
                <a:lnTo>
                  <a:pt x="324" y="587"/>
                </a:lnTo>
                <a:lnTo>
                  <a:pt x="353" y="582"/>
                </a:lnTo>
                <a:lnTo>
                  <a:pt x="380" y="574"/>
                </a:lnTo>
                <a:lnTo>
                  <a:pt x="408" y="565"/>
                </a:lnTo>
                <a:lnTo>
                  <a:pt x="434" y="553"/>
                </a:lnTo>
                <a:lnTo>
                  <a:pt x="458" y="538"/>
                </a:lnTo>
                <a:lnTo>
                  <a:pt x="481" y="521"/>
                </a:lnTo>
                <a:lnTo>
                  <a:pt x="502" y="501"/>
                </a:lnTo>
                <a:lnTo>
                  <a:pt x="520" y="482"/>
                </a:lnTo>
                <a:lnTo>
                  <a:pt x="537" y="459"/>
                </a:lnTo>
                <a:lnTo>
                  <a:pt x="552" y="435"/>
                </a:lnTo>
                <a:lnTo>
                  <a:pt x="564" y="409"/>
                </a:lnTo>
                <a:lnTo>
                  <a:pt x="575" y="381"/>
                </a:lnTo>
                <a:lnTo>
                  <a:pt x="581" y="354"/>
                </a:lnTo>
                <a:lnTo>
                  <a:pt x="586" y="324"/>
                </a:lnTo>
                <a:lnTo>
                  <a:pt x="587" y="295"/>
                </a:lnTo>
                <a:lnTo>
                  <a:pt x="587" y="295"/>
                </a:lnTo>
                <a:lnTo>
                  <a:pt x="586" y="264"/>
                </a:lnTo>
                <a:lnTo>
                  <a:pt x="581" y="235"/>
                </a:lnTo>
                <a:lnTo>
                  <a:pt x="575" y="207"/>
                </a:lnTo>
                <a:lnTo>
                  <a:pt x="564" y="179"/>
                </a:lnTo>
                <a:lnTo>
                  <a:pt x="552" y="155"/>
                </a:lnTo>
                <a:lnTo>
                  <a:pt x="537" y="131"/>
                </a:lnTo>
                <a:lnTo>
                  <a:pt x="520" y="108"/>
                </a:lnTo>
                <a:lnTo>
                  <a:pt x="502" y="86"/>
                </a:lnTo>
                <a:lnTo>
                  <a:pt x="481" y="68"/>
                </a:lnTo>
                <a:lnTo>
                  <a:pt x="458" y="50"/>
                </a:lnTo>
                <a:lnTo>
                  <a:pt x="434" y="36"/>
                </a:lnTo>
                <a:lnTo>
                  <a:pt x="408" y="24"/>
                </a:lnTo>
                <a:lnTo>
                  <a:pt x="380" y="13"/>
                </a:lnTo>
                <a:lnTo>
                  <a:pt x="353" y="6"/>
                </a:lnTo>
                <a:lnTo>
                  <a:pt x="324" y="1"/>
                </a:lnTo>
                <a:lnTo>
                  <a:pt x="294" y="0"/>
                </a:lnTo>
                <a:lnTo>
                  <a:pt x="294" y="0"/>
                </a:lnTo>
                <a:close/>
                <a:moveTo>
                  <a:pt x="294" y="558"/>
                </a:moveTo>
                <a:lnTo>
                  <a:pt x="294" y="558"/>
                </a:lnTo>
                <a:lnTo>
                  <a:pt x="266" y="556"/>
                </a:lnTo>
                <a:lnTo>
                  <a:pt x="241" y="552"/>
                </a:lnTo>
                <a:lnTo>
                  <a:pt x="216" y="546"/>
                </a:lnTo>
                <a:lnTo>
                  <a:pt x="192" y="536"/>
                </a:lnTo>
                <a:lnTo>
                  <a:pt x="168" y="526"/>
                </a:lnTo>
                <a:lnTo>
                  <a:pt x="146" y="512"/>
                </a:lnTo>
                <a:lnTo>
                  <a:pt x="127" y="497"/>
                </a:lnTo>
                <a:lnTo>
                  <a:pt x="108" y="480"/>
                </a:lnTo>
                <a:lnTo>
                  <a:pt x="90" y="462"/>
                </a:lnTo>
                <a:lnTo>
                  <a:pt x="75" y="441"/>
                </a:lnTo>
                <a:lnTo>
                  <a:pt x="63" y="419"/>
                </a:lnTo>
                <a:lnTo>
                  <a:pt x="51" y="397"/>
                </a:lnTo>
                <a:lnTo>
                  <a:pt x="43" y="372"/>
                </a:lnTo>
                <a:lnTo>
                  <a:pt x="35" y="346"/>
                </a:lnTo>
                <a:lnTo>
                  <a:pt x="32" y="321"/>
                </a:lnTo>
                <a:lnTo>
                  <a:pt x="31" y="295"/>
                </a:lnTo>
                <a:lnTo>
                  <a:pt x="31" y="295"/>
                </a:lnTo>
                <a:lnTo>
                  <a:pt x="32" y="267"/>
                </a:lnTo>
                <a:lnTo>
                  <a:pt x="35" y="242"/>
                </a:lnTo>
                <a:lnTo>
                  <a:pt x="43" y="216"/>
                </a:lnTo>
                <a:lnTo>
                  <a:pt x="51" y="191"/>
                </a:lnTo>
                <a:lnTo>
                  <a:pt x="63" y="169"/>
                </a:lnTo>
                <a:lnTo>
                  <a:pt x="75" y="147"/>
                </a:lnTo>
                <a:lnTo>
                  <a:pt x="90" y="127"/>
                </a:lnTo>
                <a:lnTo>
                  <a:pt x="108" y="108"/>
                </a:lnTo>
                <a:lnTo>
                  <a:pt x="127" y="91"/>
                </a:lnTo>
                <a:lnTo>
                  <a:pt x="146" y="76"/>
                </a:lnTo>
                <a:lnTo>
                  <a:pt x="168" y="62"/>
                </a:lnTo>
                <a:lnTo>
                  <a:pt x="192" y="51"/>
                </a:lnTo>
                <a:lnTo>
                  <a:pt x="216" y="42"/>
                </a:lnTo>
                <a:lnTo>
                  <a:pt x="241" y="36"/>
                </a:lnTo>
                <a:lnTo>
                  <a:pt x="266" y="32"/>
                </a:lnTo>
                <a:lnTo>
                  <a:pt x="294" y="30"/>
                </a:lnTo>
                <a:lnTo>
                  <a:pt x="294" y="30"/>
                </a:lnTo>
                <a:lnTo>
                  <a:pt x="321" y="32"/>
                </a:lnTo>
                <a:lnTo>
                  <a:pt x="347" y="36"/>
                </a:lnTo>
                <a:lnTo>
                  <a:pt x="371" y="42"/>
                </a:lnTo>
                <a:lnTo>
                  <a:pt x="396" y="51"/>
                </a:lnTo>
                <a:lnTo>
                  <a:pt x="418" y="62"/>
                </a:lnTo>
                <a:lnTo>
                  <a:pt x="441" y="76"/>
                </a:lnTo>
                <a:lnTo>
                  <a:pt x="461" y="91"/>
                </a:lnTo>
                <a:lnTo>
                  <a:pt x="479" y="108"/>
                </a:lnTo>
                <a:lnTo>
                  <a:pt x="497" y="127"/>
                </a:lnTo>
                <a:lnTo>
                  <a:pt x="513" y="147"/>
                </a:lnTo>
                <a:lnTo>
                  <a:pt x="525" y="169"/>
                </a:lnTo>
                <a:lnTo>
                  <a:pt x="537" y="191"/>
                </a:lnTo>
                <a:lnTo>
                  <a:pt x="545" y="216"/>
                </a:lnTo>
                <a:lnTo>
                  <a:pt x="552" y="242"/>
                </a:lnTo>
                <a:lnTo>
                  <a:pt x="555" y="267"/>
                </a:lnTo>
                <a:lnTo>
                  <a:pt x="557" y="295"/>
                </a:lnTo>
                <a:lnTo>
                  <a:pt x="557" y="295"/>
                </a:lnTo>
                <a:lnTo>
                  <a:pt x="555" y="321"/>
                </a:lnTo>
                <a:lnTo>
                  <a:pt x="552" y="346"/>
                </a:lnTo>
                <a:lnTo>
                  <a:pt x="545" y="372"/>
                </a:lnTo>
                <a:lnTo>
                  <a:pt x="537" y="397"/>
                </a:lnTo>
                <a:lnTo>
                  <a:pt x="525" y="419"/>
                </a:lnTo>
                <a:lnTo>
                  <a:pt x="513" y="441"/>
                </a:lnTo>
                <a:lnTo>
                  <a:pt x="497" y="462"/>
                </a:lnTo>
                <a:lnTo>
                  <a:pt x="479" y="480"/>
                </a:lnTo>
                <a:lnTo>
                  <a:pt x="461" y="497"/>
                </a:lnTo>
                <a:lnTo>
                  <a:pt x="441" y="512"/>
                </a:lnTo>
                <a:lnTo>
                  <a:pt x="418" y="526"/>
                </a:lnTo>
                <a:lnTo>
                  <a:pt x="396" y="536"/>
                </a:lnTo>
                <a:lnTo>
                  <a:pt x="371" y="546"/>
                </a:lnTo>
                <a:lnTo>
                  <a:pt x="347" y="552"/>
                </a:lnTo>
                <a:lnTo>
                  <a:pt x="321" y="556"/>
                </a:lnTo>
                <a:lnTo>
                  <a:pt x="294" y="558"/>
                </a:lnTo>
                <a:lnTo>
                  <a:pt x="294" y="55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266"/>
          <p:cNvSpPr>
            <a:spLocks noEditPoints="1"/>
          </p:cNvSpPr>
          <p:nvPr/>
        </p:nvSpPr>
        <p:spPr bwMode="auto">
          <a:xfrm>
            <a:off x="5763295" y="3792882"/>
            <a:ext cx="851490" cy="850040"/>
          </a:xfrm>
          <a:custGeom>
            <a:avLst/>
            <a:gdLst>
              <a:gd name="T0" fmla="*/ 263 w 587"/>
              <a:gd name="T1" fmla="*/ 1 h 586"/>
              <a:gd name="T2" fmla="*/ 179 w 587"/>
              <a:gd name="T3" fmla="*/ 23 h 586"/>
              <a:gd name="T4" fmla="*/ 106 w 587"/>
              <a:gd name="T5" fmla="*/ 67 h 586"/>
              <a:gd name="T6" fmla="*/ 50 w 587"/>
              <a:gd name="T7" fmla="*/ 129 h 586"/>
              <a:gd name="T8" fmla="*/ 12 w 587"/>
              <a:gd name="T9" fmla="*/ 205 h 586"/>
              <a:gd name="T10" fmla="*/ 0 w 587"/>
              <a:gd name="T11" fmla="*/ 293 h 586"/>
              <a:gd name="T12" fmla="*/ 6 w 587"/>
              <a:gd name="T13" fmla="*/ 352 h 586"/>
              <a:gd name="T14" fmla="*/ 35 w 587"/>
              <a:gd name="T15" fmla="*/ 433 h 586"/>
              <a:gd name="T16" fmla="*/ 85 w 587"/>
              <a:gd name="T17" fmla="*/ 501 h 586"/>
              <a:gd name="T18" fmla="*/ 153 w 587"/>
              <a:gd name="T19" fmla="*/ 551 h 586"/>
              <a:gd name="T20" fmla="*/ 234 w 587"/>
              <a:gd name="T21" fmla="*/ 580 h 586"/>
              <a:gd name="T22" fmla="*/ 293 w 587"/>
              <a:gd name="T23" fmla="*/ 586 h 586"/>
              <a:gd name="T24" fmla="*/ 380 w 587"/>
              <a:gd name="T25" fmla="*/ 573 h 586"/>
              <a:gd name="T26" fmla="*/ 458 w 587"/>
              <a:gd name="T27" fmla="*/ 536 h 586"/>
              <a:gd name="T28" fmla="*/ 520 w 587"/>
              <a:gd name="T29" fmla="*/ 480 h 586"/>
              <a:gd name="T30" fmla="*/ 564 w 587"/>
              <a:gd name="T31" fmla="*/ 407 h 586"/>
              <a:gd name="T32" fmla="*/ 585 w 587"/>
              <a:gd name="T33" fmla="*/ 323 h 586"/>
              <a:gd name="T34" fmla="*/ 585 w 587"/>
              <a:gd name="T35" fmla="*/ 263 h 586"/>
              <a:gd name="T36" fmla="*/ 564 w 587"/>
              <a:gd name="T37" fmla="*/ 179 h 586"/>
              <a:gd name="T38" fmla="*/ 520 w 587"/>
              <a:gd name="T39" fmla="*/ 106 h 586"/>
              <a:gd name="T40" fmla="*/ 458 w 587"/>
              <a:gd name="T41" fmla="*/ 50 h 586"/>
              <a:gd name="T42" fmla="*/ 380 w 587"/>
              <a:gd name="T43" fmla="*/ 12 h 586"/>
              <a:gd name="T44" fmla="*/ 293 w 587"/>
              <a:gd name="T45" fmla="*/ 0 h 586"/>
              <a:gd name="T46" fmla="*/ 293 w 587"/>
              <a:gd name="T47" fmla="*/ 556 h 586"/>
              <a:gd name="T48" fmla="*/ 214 w 587"/>
              <a:gd name="T49" fmla="*/ 544 h 586"/>
              <a:gd name="T50" fmla="*/ 146 w 587"/>
              <a:gd name="T51" fmla="*/ 512 h 586"/>
              <a:gd name="T52" fmla="*/ 90 w 587"/>
              <a:gd name="T53" fmla="*/ 460 h 586"/>
              <a:gd name="T54" fmla="*/ 50 w 587"/>
              <a:gd name="T55" fmla="*/ 395 h 586"/>
              <a:gd name="T56" fmla="*/ 32 w 587"/>
              <a:gd name="T57" fmla="*/ 320 h 586"/>
              <a:gd name="T58" fmla="*/ 32 w 587"/>
              <a:gd name="T59" fmla="*/ 266 h 586"/>
              <a:gd name="T60" fmla="*/ 50 w 587"/>
              <a:gd name="T61" fmla="*/ 191 h 586"/>
              <a:gd name="T62" fmla="*/ 90 w 587"/>
              <a:gd name="T63" fmla="*/ 126 h 586"/>
              <a:gd name="T64" fmla="*/ 146 w 587"/>
              <a:gd name="T65" fmla="*/ 74 h 586"/>
              <a:gd name="T66" fmla="*/ 214 w 587"/>
              <a:gd name="T67" fmla="*/ 42 h 586"/>
              <a:gd name="T68" fmla="*/ 293 w 587"/>
              <a:gd name="T69" fmla="*/ 30 h 586"/>
              <a:gd name="T70" fmla="*/ 347 w 587"/>
              <a:gd name="T71" fmla="*/ 35 h 586"/>
              <a:gd name="T72" fmla="*/ 418 w 587"/>
              <a:gd name="T73" fmla="*/ 62 h 586"/>
              <a:gd name="T74" fmla="*/ 479 w 587"/>
              <a:gd name="T75" fmla="*/ 108 h 586"/>
              <a:gd name="T76" fmla="*/ 524 w 587"/>
              <a:gd name="T77" fmla="*/ 167 h 586"/>
              <a:gd name="T78" fmla="*/ 552 w 587"/>
              <a:gd name="T79" fmla="*/ 240 h 586"/>
              <a:gd name="T80" fmla="*/ 556 w 587"/>
              <a:gd name="T81" fmla="*/ 293 h 586"/>
              <a:gd name="T82" fmla="*/ 544 w 587"/>
              <a:gd name="T83" fmla="*/ 371 h 586"/>
              <a:gd name="T84" fmla="*/ 511 w 587"/>
              <a:gd name="T85" fmla="*/ 441 h 586"/>
              <a:gd name="T86" fmla="*/ 461 w 587"/>
              <a:gd name="T87" fmla="*/ 497 h 586"/>
              <a:gd name="T88" fmla="*/ 395 w 587"/>
              <a:gd name="T89" fmla="*/ 536 h 586"/>
              <a:gd name="T90" fmla="*/ 321 w 587"/>
              <a:gd name="T91" fmla="*/ 555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7" h="586">
                <a:moveTo>
                  <a:pt x="293" y="0"/>
                </a:moveTo>
                <a:lnTo>
                  <a:pt x="293" y="0"/>
                </a:lnTo>
                <a:lnTo>
                  <a:pt x="263" y="1"/>
                </a:lnTo>
                <a:lnTo>
                  <a:pt x="234" y="6"/>
                </a:lnTo>
                <a:lnTo>
                  <a:pt x="205" y="12"/>
                </a:lnTo>
                <a:lnTo>
                  <a:pt x="179" y="23"/>
                </a:lnTo>
                <a:lnTo>
                  <a:pt x="153" y="35"/>
                </a:lnTo>
                <a:lnTo>
                  <a:pt x="129" y="50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0" y="129"/>
                </a:lnTo>
                <a:lnTo>
                  <a:pt x="35" y="153"/>
                </a:lnTo>
                <a:lnTo>
                  <a:pt x="23" y="179"/>
                </a:lnTo>
                <a:lnTo>
                  <a:pt x="12" y="205"/>
                </a:lnTo>
                <a:lnTo>
                  <a:pt x="6" y="234"/>
                </a:lnTo>
                <a:lnTo>
                  <a:pt x="1" y="263"/>
                </a:lnTo>
                <a:lnTo>
                  <a:pt x="0" y="293"/>
                </a:lnTo>
                <a:lnTo>
                  <a:pt x="0" y="293"/>
                </a:lnTo>
                <a:lnTo>
                  <a:pt x="1" y="323"/>
                </a:lnTo>
                <a:lnTo>
                  <a:pt x="6" y="352"/>
                </a:lnTo>
                <a:lnTo>
                  <a:pt x="12" y="380"/>
                </a:lnTo>
                <a:lnTo>
                  <a:pt x="23" y="407"/>
                </a:lnTo>
                <a:lnTo>
                  <a:pt x="35" y="433"/>
                </a:lnTo>
                <a:lnTo>
                  <a:pt x="50" y="457"/>
                </a:lnTo>
                <a:lnTo>
                  <a:pt x="67" y="480"/>
                </a:lnTo>
                <a:lnTo>
                  <a:pt x="85" y="501"/>
                </a:lnTo>
                <a:lnTo>
                  <a:pt x="106" y="520"/>
                </a:lnTo>
                <a:lnTo>
                  <a:pt x="129" y="536"/>
                </a:lnTo>
                <a:lnTo>
                  <a:pt x="153" y="551"/>
                </a:lnTo>
                <a:lnTo>
                  <a:pt x="179" y="564"/>
                </a:lnTo>
                <a:lnTo>
                  <a:pt x="205" y="573"/>
                </a:lnTo>
                <a:lnTo>
                  <a:pt x="234" y="580"/>
                </a:lnTo>
                <a:lnTo>
                  <a:pt x="263" y="585"/>
                </a:lnTo>
                <a:lnTo>
                  <a:pt x="293" y="586"/>
                </a:lnTo>
                <a:lnTo>
                  <a:pt x="293" y="586"/>
                </a:lnTo>
                <a:lnTo>
                  <a:pt x="324" y="585"/>
                </a:lnTo>
                <a:lnTo>
                  <a:pt x="353" y="580"/>
                </a:lnTo>
                <a:lnTo>
                  <a:pt x="380" y="573"/>
                </a:lnTo>
                <a:lnTo>
                  <a:pt x="407" y="564"/>
                </a:lnTo>
                <a:lnTo>
                  <a:pt x="433" y="551"/>
                </a:lnTo>
                <a:lnTo>
                  <a:pt x="458" y="536"/>
                </a:lnTo>
                <a:lnTo>
                  <a:pt x="480" y="520"/>
                </a:lnTo>
                <a:lnTo>
                  <a:pt x="502" y="501"/>
                </a:lnTo>
                <a:lnTo>
                  <a:pt x="520" y="480"/>
                </a:lnTo>
                <a:lnTo>
                  <a:pt x="537" y="457"/>
                </a:lnTo>
                <a:lnTo>
                  <a:pt x="552" y="433"/>
                </a:lnTo>
                <a:lnTo>
                  <a:pt x="564" y="407"/>
                </a:lnTo>
                <a:lnTo>
                  <a:pt x="573" y="380"/>
                </a:lnTo>
                <a:lnTo>
                  <a:pt x="581" y="352"/>
                </a:lnTo>
                <a:lnTo>
                  <a:pt x="585" y="323"/>
                </a:lnTo>
                <a:lnTo>
                  <a:pt x="587" y="293"/>
                </a:lnTo>
                <a:lnTo>
                  <a:pt x="587" y="293"/>
                </a:lnTo>
                <a:lnTo>
                  <a:pt x="585" y="263"/>
                </a:lnTo>
                <a:lnTo>
                  <a:pt x="581" y="234"/>
                </a:lnTo>
                <a:lnTo>
                  <a:pt x="573" y="205"/>
                </a:lnTo>
                <a:lnTo>
                  <a:pt x="564" y="179"/>
                </a:lnTo>
                <a:lnTo>
                  <a:pt x="552" y="153"/>
                </a:lnTo>
                <a:lnTo>
                  <a:pt x="537" y="129"/>
                </a:lnTo>
                <a:lnTo>
                  <a:pt x="520" y="106"/>
                </a:lnTo>
                <a:lnTo>
                  <a:pt x="502" y="85"/>
                </a:lnTo>
                <a:lnTo>
                  <a:pt x="480" y="67"/>
                </a:lnTo>
                <a:lnTo>
                  <a:pt x="458" y="50"/>
                </a:lnTo>
                <a:lnTo>
                  <a:pt x="433" y="35"/>
                </a:lnTo>
                <a:lnTo>
                  <a:pt x="407" y="23"/>
                </a:lnTo>
                <a:lnTo>
                  <a:pt x="380" y="12"/>
                </a:lnTo>
                <a:lnTo>
                  <a:pt x="353" y="6"/>
                </a:lnTo>
                <a:lnTo>
                  <a:pt x="324" y="1"/>
                </a:lnTo>
                <a:lnTo>
                  <a:pt x="293" y="0"/>
                </a:lnTo>
                <a:lnTo>
                  <a:pt x="293" y="0"/>
                </a:lnTo>
                <a:close/>
                <a:moveTo>
                  <a:pt x="293" y="556"/>
                </a:moveTo>
                <a:lnTo>
                  <a:pt x="293" y="556"/>
                </a:lnTo>
                <a:lnTo>
                  <a:pt x="266" y="555"/>
                </a:lnTo>
                <a:lnTo>
                  <a:pt x="240" y="551"/>
                </a:lnTo>
                <a:lnTo>
                  <a:pt x="214" y="544"/>
                </a:lnTo>
                <a:lnTo>
                  <a:pt x="191" y="536"/>
                </a:lnTo>
                <a:lnTo>
                  <a:pt x="167" y="524"/>
                </a:lnTo>
                <a:lnTo>
                  <a:pt x="146" y="512"/>
                </a:lnTo>
                <a:lnTo>
                  <a:pt x="126" y="497"/>
                </a:lnTo>
                <a:lnTo>
                  <a:pt x="106" y="479"/>
                </a:lnTo>
                <a:lnTo>
                  <a:pt x="90" y="460"/>
                </a:lnTo>
                <a:lnTo>
                  <a:pt x="74" y="441"/>
                </a:lnTo>
                <a:lnTo>
                  <a:pt x="62" y="418"/>
                </a:lnTo>
                <a:lnTo>
                  <a:pt x="50" y="395"/>
                </a:lnTo>
                <a:lnTo>
                  <a:pt x="41" y="371"/>
                </a:lnTo>
                <a:lnTo>
                  <a:pt x="35" y="346"/>
                </a:lnTo>
                <a:lnTo>
                  <a:pt x="32" y="320"/>
                </a:lnTo>
                <a:lnTo>
                  <a:pt x="30" y="293"/>
                </a:lnTo>
                <a:lnTo>
                  <a:pt x="30" y="293"/>
                </a:lnTo>
                <a:lnTo>
                  <a:pt x="32" y="266"/>
                </a:lnTo>
                <a:lnTo>
                  <a:pt x="35" y="240"/>
                </a:lnTo>
                <a:lnTo>
                  <a:pt x="41" y="214"/>
                </a:lnTo>
                <a:lnTo>
                  <a:pt x="50" y="191"/>
                </a:lnTo>
                <a:lnTo>
                  <a:pt x="62" y="167"/>
                </a:lnTo>
                <a:lnTo>
                  <a:pt x="74" y="146"/>
                </a:lnTo>
                <a:lnTo>
                  <a:pt x="90" y="126"/>
                </a:lnTo>
                <a:lnTo>
                  <a:pt x="106" y="108"/>
                </a:lnTo>
                <a:lnTo>
                  <a:pt x="126" y="89"/>
                </a:lnTo>
                <a:lnTo>
                  <a:pt x="146" y="74"/>
                </a:lnTo>
                <a:lnTo>
                  <a:pt x="167" y="62"/>
                </a:lnTo>
                <a:lnTo>
                  <a:pt x="191" y="50"/>
                </a:lnTo>
                <a:lnTo>
                  <a:pt x="214" y="42"/>
                </a:lnTo>
                <a:lnTo>
                  <a:pt x="240" y="35"/>
                </a:lnTo>
                <a:lnTo>
                  <a:pt x="266" y="32"/>
                </a:lnTo>
                <a:lnTo>
                  <a:pt x="293" y="30"/>
                </a:lnTo>
                <a:lnTo>
                  <a:pt x="293" y="30"/>
                </a:lnTo>
                <a:lnTo>
                  <a:pt x="321" y="32"/>
                </a:lnTo>
                <a:lnTo>
                  <a:pt x="347" y="35"/>
                </a:lnTo>
                <a:lnTo>
                  <a:pt x="371" y="42"/>
                </a:lnTo>
                <a:lnTo>
                  <a:pt x="395" y="50"/>
                </a:lnTo>
                <a:lnTo>
                  <a:pt x="418" y="62"/>
                </a:lnTo>
                <a:lnTo>
                  <a:pt x="441" y="74"/>
                </a:lnTo>
                <a:lnTo>
                  <a:pt x="461" y="89"/>
                </a:lnTo>
                <a:lnTo>
                  <a:pt x="479" y="108"/>
                </a:lnTo>
                <a:lnTo>
                  <a:pt x="496" y="126"/>
                </a:lnTo>
                <a:lnTo>
                  <a:pt x="511" y="146"/>
                </a:lnTo>
                <a:lnTo>
                  <a:pt x="524" y="167"/>
                </a:lnTo>
                <a:lnTo>
                  <a:pt x="535" y="191"/>
                </a:lnTo>
                <a:lnTo>
                  <a:pt x="544" y="214"/>
                </a:lnTo>
                <a:lnTo>
                  <a:pt x="552" y="240"/>
                </a:lnTo>
                <a:lnTo>
                  <a:pt x="555" y="266"/>
                </a:lnTo>
                <a:lnTo>
                  <a:pt x="556" y="293"/>
                </a:lnTo>
                <a:lnTo>
                  <a:pt x="556" y="293"/>
                </a:lnTo>
                <a:lnTo>
                  <a:pt x="555" y="320"/>
                </a:lnTo>
                <a:lnTo>
                  <a:pt x="552" y="346"/>
                </a:lnTo>
                <a:lnTo>
                  <a:pt x="544" y="371"/>
                </a:lnTo>
                <a:lnTo>
                  <a:pt x="535" y="395"/>
                </a:lnTo>
                <a:lnTo>
                  <a:pt x="524" y="418"/>
                </a:lnTo>
                <a:lnTo>
                  <a:pt x="511" y="441"/>
                </a:lnTo>
                <a:lnTo>
                  <a:pt x="496" y="460"/>
                </a:lnTo>
                <a:lnTo>
                  <a:pt x="479" y="479"/>
                </a:lnTo>
                <a:lnTo>
                  <a:pt x="461" y="497"/>
                </a:lnTo>
                <a:lnTo>
                  <a:pt x="441" y="512"/>
                </a:lnTo>
                <a:lnTo>
                  <a:pt x="418" y="524"/>
                </a:lnTo>
                <a:lnTo>
                  <a:pt x="395" y="536"/>
                </a:lnTo>
                <a:lnTo>
                  <a:pt x="371" y="544"/>
                </a:lnTo>
                <a:lnTo>
                  <a:pt x="347" y="551"/>
                </a:lnTo>
                <a:lnTo>
                  <a:pt x="321" y="555"/>
                </a:lnTo>
                <a:lnTo>
                  <a:pt x="293" y="556"/>
                </a:lnTo>
                <a:lnTo>
                  <a:pt x="293" y="5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267"/>
          <p:cNvSpPr>
            <a:spLocks noEditPoints="1"/>
          </p:cNvSpPr>
          <p:nvPr/>
        </p:nvSpPr>
        <p:spPr bwMode="auto">
          <a:xfrm>
            <a:off x="7621486" y="2970403"/>
            <a:ext cx="851490" cy="852940"/>
          </a:xfrm>
          <a:custGeom>
            <a:avLst/>
            <a:gdLst>
              <a:gd name="T0" fmla="*/ 263 w 587"/>
              <a:gd name="T1" fmla="*/ 1 h 588"/>
              <a:gd name="T2" fmla="*/ 180 w 587"/>
              <a:gd name="T3" fmla="*/ 24 h 588"/>
              <a:gd name="T4" fmla="*/ 107 w 587"/>
              <a:gd name="T5" fmla="*/ 67 h 588"/>
              <a:gd name="T6" fmla="*/ 51 w 587"/>
              <a:gd name="T7" fmla="*/ 130 h 588"/>
              <a:gd name="T8" fmla="*/ 13 w 587"/>
              <a:gd name="T9" fmla="*/ 206 h 588"/>
              <a:gd name="T10" fmla="*/ 0 w 587"/>
              <a:gd name="T11" fmla="*/ 295 h 588"/>
              <a:gd name="T12" fmla="*/ 7 w 587"/>
              <a:gd name="T13" fmla="*/ 354 h 588"/>
              <a:gd name="T14" fmla="*/ 35 w 587"/>
              <a:gd name="T15" fmla="*/ 434 h 588"/>
              <a:gd name="T16" fmla="*/ 86 w 587"/>
              <a:gd name="T17" fmla="*/ 501 h 588"/>
              <a:gd name="T18" fmla="*/ 154 w 587"/>
              <a:gd name="T19" fmla="*/ 551 h 588"/>
              <a:gd name="T20" fmla="*/ 235 w 587"/>
              <a:gd name="T21" fmla="*/ 582 h 588"/>
              <a:gd name="T22" fmla="*/ 294 w 587"/>
              <a:gd name="T23" fmla="*/ 588 h 588"/>
              <a:gd name="T24" fmla="*/ 380 w 587"/>
              <a:gd name="T25" fmla="*/ 574 h 588"/>
              <a:gd name="T26" fmla="*/ 458 w 587"/>
              <a:gd name="T27" fmla="*/ 538 h 588"/>
              <a:gd name="T28" fmla="*/ 520 w 587"/>
              <a:gd name="T29" fmla="*/ 480 h 588"/>
              <a:gd name="T30" fmla="*/ 564 w 587"/>
              <a:gd name="T31" fmla="*/ 409 h 588"/>
              <a:gd name="T32" fmla="*/ 586 w 587"/>
              <a:gd name="T33" fmla="*/ 323 h 588"/>
              <a:gd name="T34" fmla="*/ 586 w 587"/>
              <a:gd name="T35" fmla="*/ 264 h 588"/>
              <a:gd name="T36" fmla="*/ 564 w 587"/>
              <a:gd name="T37" fmla="*/ 179 h 588"/>
              <a:gd name="T38" fmla="*/ 520 w 587"/>
              <a:gd name="T39" fmla="*/ 108 h 588"/>
              <a:gd name="T40" fmla="*/ 458 w 587"/>
              <a:gd name="T41" fmla="*/ 50 h 588"/>
              <a:gd name="T42" fmla="*/ 380 w 587"/>
              <a:gd name="T43" fmla="*/ 13 h 588"/>
              <a:gd name="T44" fmla="*/ 294 w 587"/>
              <a:gd name="T45" fmla="*/ 0 h 588"/>
              <a:gd name="T46" fmla="*/ 294 w 587"/>
              <a:gd name="T47" fmla="*/ 558 h 588"/>
              <a:gd name="T48" fmla="*/ 215 w 587"/>
              <a:gd name="T49" fmla="*/ 545 h 588"/>
              <a:gd name="T50" fmla="*/ 146 w 587"/>
              <a:gd name="T51" fmla="*/ 512 h 588"/>
              <a:gd name="T52" fmla="*/ 90 w 587"/>
              <a:gd name="T53" fmla="*/ 462 h 588"/>
              <a:gd name="T54" fmla="*/ 51 w 587"/>
              <a:gd name="T55" fmla="*/ 396 h 588"/>
              <a:gd name="T56" fmla="*/ 32 w 587"/>
              <a:gd name="T57" fmla="*/ 320 h 588"/>
              <a:gd name="T58" fmla="*/ 32 w 587"/>
              <a:gd name="T59" fmla="*/ 267 h 588"/>
              <a:gd name="T60" fmla="*/ 51 w 587"/>
              <a:gd name="T61" fmla="*/ 191 h 588"/>
              <a:gd name="T62" fmla="*/ 90 w 587"/>
              <a:gd name="T63" fmla="*/ 126 h 588"/>
              <a:gd name="T64" fmla="*/ 146 w 587"/>
              <a:gd name="T65" fmla="*/ 76 h 588"/>
              <a:gd name="T66" fmla="*/ 215 w 587"/>
              <a:gd name="T67" fmla="*/ 42 h 588"/>
              <a:gd name="T68" fmla="*/ 294 w 587"/>
              <a:gd name="T69" fmla="*/ 30 h 588"/>
              <a:gd name="T70" fmla="*/ 347 w 587"/>
              <a:gd name="T71" fmla="*/ 36 h 588"/>
              <a:gd name="T72" fmla="*/ 418 w 587"/>
              <a:gd name="T73" fmla="*/ 62 h 588"/>
              <a:gd name="T74" fmla="*/ 479 w 587"/>
              <a:gd name="T75" fmla="*/ 108 h 588"/>
              <a:gd name="T76" fmla="*/ 525 w 587"/>
              <a:gd name="T77" fmla="*/ 168 h 588"/>
              <a:gd name="T78" fmla="*/ 552 w 587"/>
              <a:gd name="T79" fmla="*/ 241 h 588"/>
              <a:gd name="T80" fmla="*/ 557 w 587"/>
              <a:gd name="T81" fmla="*/ 295 h 588"/>
              <a:gd name="T82" fmla="*/ 545 w 587"/>
              <a:gd name="T83" fmla="*/ 372 h 588"/>
              <a:gd name="T84" fmla="*/ 513 w 587"/>
              <a:gd name="T85" fmla="*/ 441 h 588"/>
              <a:gd name="T86" fmla="*/ 461 w 587"/>
              <a:gd name="T87" fmla="*/ 497 h 588"/>
              <a:gd name="T88" fmla="*/ 396 w 587"/>
              <a:gd name="T89" fmla="*/ 536 h 588"/>
              <a:gd name="T90" fmla="*/ 321 w 587"/>
              <a:gd name="T91" fmla="*/ 55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7" h="588">
                <a:moveTo>
                  <a:pt x="294" y="0"/>
                </a:moveTo>
                <a:lnTo>
                  <a:pt x="294" y="0"/>
                </a:lnTo>
                <a:lnTo>
                  <a:pt x="263" y="1"/>
                </a:lnTo>
                <a:lnTo>
                  <a:pt x="235" y="6"/>
                </a:lnTo>
                <a:lnTo>
                  <a:pt x="206" y="13"/>
                </a:lnTo>
                <a:lnTo>
                  <a:pt x="180" y="24"/>
                </a:lnTo>
                <a:lnTo>
                  <a:pt x="154" y="36"/>
                </a:lnTo>
                <a:lnTo>
                  <a:pt x="130" y="50"/>
                </a:lnTo>
                <a:lnTo>
                  <a:pt x="107" y="67"/>
                </a:lnTo>
                <a:lnTo>
                  <a:pt x="86" y="86"/>
                </a:lnTo>
                <a:lnTo>
                  <a:pt x="67" y="108"/>
                </a:lnTo>
                <a:lnTo>
                  <a:pt x="51" y="130"/>
                </a:lnTo>
                <a:lnTo>
                  <a:pt x="35" y="153"/>
                </a:lnTo>
                <a:lnTo>
                  <a:pt x="23" y="179"/>
                </a:lnTo>
                <a:lnTo>
                  <a:pt x="13" y="206"/>
                </a:lnTo>
                <a:lnTo>
                  <a:pt x="7" y="235"/>
                </a:lnTo>
                <a:lnTo>
                  <a:pt x="2" y="264"/>
                </a:lnTo>
                <a:lnTo>
                  <a:pt x="0" y="295"/>
                </a:lnTo>
                <a:lnTo>
                  <a:pt x="0" y="295"/>
                </a:lnTo>
                <a:lnTo>
                  <a:pt x="2" y="323"/>
                </a:lnTo>
                <a:lnTo>
                  <a:pt x="7" y="354"/>
                </a:lnTo>
                <a:lnTo>
                  <a:pt x="13" y="381"/>
                </a:lnTo>
                <a:lnTo>
                  <a:pt x="23" y="409"/>
                </a:lnTo>
                <a:lnTo>
                  <a:pt x="35" y="434"/>
                </a:lnTo>
                <a:lnTo>
                  <a:pt x="51" y="459"/>
                </a:lnTo>
                <a:lnTo>
                  <a:pt x="67" y="480"/>
                </a:lnTo>
                <a:lnTo>
                  <a:pt x="86" y="501"/>
                </a:lnTo>
                <a:lnTo>
                  <a:pt x="107" y="521"/>
                </a:lnTo>
                <a:lnTo>
                  <a:pt x="130" y="538"/>
                </a:lnTo>
                <a:lnTo>
                  <a:pt x="154" y="551"/>
                </a:lnTo>
                <a:lnTo>
                  <a:pt x="180" y="565"/>
                </a:lnTo>
                <a:lnTo>
                  <a:pt x="206" y="574"/>
                </a:lnTo>
                <a:lnTo>
                  <a:pt x="235" y="582"/>
                </a:lnTo>
                <a:lnTo>
                  <a:pt x="263" y="586"/>
                </a:lnTo>
                <a:lnTo>
                  <a:pt x="294" y="588"/>
                </a:lnTo>
                <a:lnTo>
                  <a:pt x="294" y="588"/>
                </a:lnTo>
                <a:lnTo>
                  <a:pt x="324" y="586"/>
                </a:lnTo>
                <a:lnTo>
                  <a:pt x="353" y="582"/>
                </a:lnTo>
                <a:lnTo>
                  <a:pt x="380" y="574"/>
                </a:lnTo>
                <a:lnTo>
                  <a:pt x="408" y="565"/>
                </a:lnTo>
                <a:lnTo>
                  <a:pt x="434" y="551"/>
                </a:lnTo>
                <a:lnTo>
                  <a:pt x="458" y="538"/>
                </a:lnTo>
                <a:lnTo>
                  <a:pt x="481" y="521"/>
                </a:lnTo>
                <a:lnTo>
                  <a:pt x="502" y="501"/>
                </a:lnTo>
                <a:lnTo>
                  <a:pt x="520" y="480"/>
                </a:lnTo>
                <a:lnTo>
                  <a:pt x="537" y="459"/>
                </a:lnTo>
                <a:lnTo>
                  <a:pt x="552" y="434"/>
                </a:lnTo>
                <a:lnTo>
                  <a:pt x="564" y="409"/>
                </a:lnTo>
                <a:lnTo>
                  <a:pt x="574" y="381"/>
                </a:lnTo>
                <a:lnTo>
                  <a:pt x="581" y="354"/>
                </a:lnTo>
                <a:lnTo>
                  <a:pt x="586" y="323"/>
                </a:lnTo>
                <a:lnTo>
                  <a:pt x="587" y="295"/>
                </a:lnTo>
                <a:lnTo>
                  <a:pt x="587" y="295"/>
                </a:lnTo>
                <a:lnTo>
                  <a:pt x="586" y="264"/>
                </a:lnTo>
                <a:lnTo>
                  <a:pt x="581" y="235"/>
                </a:lnTo>
                <a:lnTo>
                  <a:pt x="574" y="206"/>
                </a:lnTo>
                <a:lnTo>
                  <a:pt x="564" y="179"/>
                </a:lnTo>
                <a:lnTo>
                  <a:pt x="552" y="153"/>
                </a:lnTo>
                <a:lnTo>
                  <a:pt x="537" y="130"/>
                </a:lnTo>
                <a:lnTo>
                  <a:pt x="520" y="108"/>
                </a:lnTo>
                <a:lnTo>
                  <a:pt x="502" y="86"/>
                </a:lnTo>
                <a:lnTo>
                  <a:pt x="481" y="67"/>
                </a:lnTo>
                <a:lnTo>
                  <a:pt x="458" y="50"/>
                </a:lnTo>
                <a:lnTo>
                  <a:pt x="434" y="36"/>
                </a:lnTo>
                <a:lnTo>
                  <a:pt x="408" y="24"/>
                </a:lnTo>
                <a:lnTo>
                  <a:pt x="380" y="13"/>
                </a:lnTo>
                <a:lnTo>
                  <a:pt x="353" y="6"/>
                </a:lnTo>
                <a:lnTo>
                  <a:pt x="324" y="1"/>
                </a:lnTo>
                <a:lnTo>
                  <a:pt x="294" y="0"/>
                </a:lnTo>
                <a:lnTo>
                  <a:pt x="294" y="0"/>
                </a:lnTo>
                <a:close/>
                <a:moveTo>
                  <a:pt x="294" y="558"/>
                </a:moveTo>
                <a:lnTo>
                  <a:pt x="294" y="558"/>
                </a:lnTo>
                <a:lnTo>
                  <a:pt x="266" y="556"/>
                </a:lnTo>
                <a:lnTo>
                  <a:pt x="241" y="551"/>
                </a:lnTo>
                <a:lnTo>
                  <a:pt x="215" y="545"/>
                </a:lnTo>
                <a:lnTo>
                  <a:pt x="192" y="536"/>
                </a:lnTo>
                <a:lnTo>
                  <a:pt x="168" y="526"/>
                </a:lnTo>
                <a:lnTo>
                  <a:pt x="146" y="512"/>
                </a:lnTo>
                <a:lnTo>
                  <a:pt x="127" y="497"/>
                </a:lnTo>
                <a:lnTo>
                  <a:pt x="108" y="480"/>
                </a:lnTo>
                <a:lnTo>
                  <a:pt x="90" y="462"/>
                </a:lnTo>
                <a:lnTo>
                  <a:pt x="75" y="441"/>
                </a:lnTo>
                <a:lnTo>
                  <a:pt x="63" y="419"/>
                </a:lnTo>
                <a:lnTo>
                  <a:pt x="51" y="396"/>
                </a:lnTo>
                <a:lnTo>
                  <a:pt x="43" y="372"/>
                </a:lnTo>
                <a:lnTo>
                  <a:pt x="35" y="346"/>
                </a:lnTo>
                <a:lnTo>
                  <a:pt x="32" y="320"/>
                </a:lnTo>
                <a:lnTo>
                  <a:pt x="31" y="295"/>
                </a:lnTo>
                <a:lnTo>
                  <a:pt x="31" y="295"/>
                </a:lnTo>
                <a:lnTo>
                  <a:pt x="32" y="267"/>
                </a:lnTo>
                <a:lnTo>
                  <a:pt x="35" y="241"/>
                </a:lnTo>
                <a:lnTo>
                  <a:pt x="43" y="216"/>
                </a:lnTo>
                <a:lnTo>
                  <a:pt x="51" y="191"/>
                </a:lnTo>
                <a:lnTo>
                  <a:pt x="63" y="168"/>
                </a:lnTo>
                <a:lnTo>
                  <a:pt x="75" y="147"/>
                </a:lnTo>
                <a:lnTo>
                  <a:pt x="90" y="126"/>
                </a:lnTo>
                <a:lnTo>
                  <a:pt x="108" y="108"/>
                </a:lnTo>
                <a:lnTo>
                  <a:pt x="127" y="91"/>
                </a:lnTo>
                <a:lnTo>
                  <a:pt x="146" y="76"/>
                </a:lnTo>
                <a:lnTo>
                  <a:pt x="168" y="62"/>
                </a:lnTo>
                <a:lnTo>
                  <a:pt x="192" y="51"/>
                </a:lnTo>
                <a:lnTo>
                  <a:pt x="215" y="42"/>
                </a:lnTo>
                <a:lnTo>
                  <a:pt x="241" y="36"/>
                </a:lnTo>
                <a:lnTo>
                  <a:pt x="266" y="32"/>
                </a:lnTo>
                <a:lnTo>
                  <a:pt x="294" y="30"/>
                </a:lnTo>
                <a:lnTo>
                  <a:pt x="294" y="30"/>
                </a:lnTo>
                <a:lnTo>
                  <a:pt x="321" y="32"/>
                </a:lnTo>
                <a:lnTo>
                  <a:pt x="347" y="36"/>
                </a:lnTo>
                <a:lnTo>
                  <a:pt x="371" y="42"/>
                </a:lnTo>
                <a:lnTo>
                  <a:pt x="396" y="51"/>
                </a:lnTo>
                <a:lnTo>
                  <a:pt x="418" y="62"/>
                </a:lnTo>
                <a:lnTo>
                  <a:pt x="441" y="76"/>
                </a:lnTo>
                <a:lnTo>
                  <a:pt x="461" y="91"/>
                </a:lnTo>
                <a:lnTo>
                  <a:pt x="479" y="108"/>
                </a:lnTo>
                <a:lnTo>
                  <a:pt x="498" y="126"/>
                </a:lnTo>
                <a:lnTo>
                  <a:pt x="513" y="147"/>
                </a:lnTo>
                <a:lnTo>
                  <a:pt x="525" y="168"/>
                </a:lnTo>
                <a:lnTo>
                  <a:pt x="537" y="191"/>
                </a:lnTo>
                <a:lnTo>
                  <a:pt x="545" y="216"/>
                </a:lnTo>
                <a:lnTo>
                  <a:pt x="552" y="241"/>
                </a:lnTo>
                <a:lnTo>
                  <a:pt x="555" y="267"/>
                </a:lnTo>
                <a:lnTo>
                  <a:pt x="557" y="295"/>
                </a:lnTo>
                <a:lnTo>
                  <a:pt x="557" y="295"/>
                </a:lnTo>
                <a:lnTo>
                  <a:pt x="555" y="320"/>
                </a:lnTo>
                <a:lnTo>
                  <a:pt x="552" y="346"/>
                </a:lnTo>
                <a:lnTo>
                  <a:pt x="545" y="372"/>
                </a:lnTo>
                <a:lnTo>
                  <a:pt x="537" y="396"/>
                </a:lnTo>
                <a:lnTo>
                  <a:pt x="525" y="419"/>
                </a:lnTo>
                <a:lnTo>
                  <a:pt x="513" y="441"/>
                </a:lnTo>
                <a:lnTo>
                  <a:pt x="498" y="462"/>
                </a:lnTo>
                <a:lnTo>
                  <a:pt x="479" y="480"/>
                </a:lnTo>
                <a:lnTo>
                  <a:pt x="461" y="497"/>
                </a:lnTo>
                <a:lnTo>
                  <a:pt x="441" y="512"/>
                </a:lnTo>
                <a:lnTo>
                  <a:pt x="418" y="526"/>
                </a:lnTo>
                <a:lnTo>
                  <a:pt x="396" y="536"/>
                </a:lnTo>
                <a:lnTo>
                  <a:pt x="371" y="545"/>
                </a:lnTo>
                <a:lnTo>
                  <a:pt x="347" y="551"/>
                </a:lnTo>
                <a:lnTo>
                  <a:pt x="321" y="556"/>
                </a:lnTo>
                <a:lnTo>
                  <a:pt x="294" y="558"/>
                </a:lnTo>
                <a:lnTo>
                  <a:pt x="294" y="55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435"/>
          <p:cNvSpPr>
            <a:spLocks noChangeArrowheads="1"/>
          </p:cNvSpPr>
          <p:nvPr/>
        </p:nvSpPr>
        <p:spPr bwMode="auto">
          <a:xfrm>
            <a:off x="6160754" y="4947542"/>
            <a:ext cx="56573" cy="880502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436"/>
          <p:cNvSpPr>
            <a:spLocks noChangeArrowheads="1"/>
          </p:cNvSpPr>
          <p:nvPr/>
        </p:nvSpPr>
        <p:spPr bwMode="auto">
          <a:xfrm>
            <a:off x="4343178" y="2419183"/>
            <a:ext cx="56573" cy="870347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437"/>
          <p:cNvSpPr>
            <a:spLocks noChangeArrowheads="1"/>
          </p:cNvSpPr>
          <p:nvPr/>
        </p:nvSpPr>
        <p:spPr bwMode="auto">
          <a:xfrm>
            <a:off x="2389249" y="2410479"/>
            <a:ext cx="58023" cy="879050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438"/>
          <p:cNvSpPr>
            <a:spLocks noChangeArrowheads="1"/>
          </p:cNvSpPr>
          <p:nvPr/>
        </p:nvSpPr>
        <p:spPr bwMode="auto">
          <a:xfrm>
            <a:off x="8018944" y="4951893"/>
            <a:ext cx="58023" cy="876150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39"/>
          <p:cNvSpPr>
            <a:spLocks/>
          </p:cNvSpPr>
          <p:nvPr/>
        </p:nvSpPr>
        <p:spPr bwMode="auto">
          <a:xfrm>
            <a:off x="2405206" y="3328697"/>
            <a:ext cx="26110" cy="29012"/>
          </a:xfrm>
          <a:custGeom>
            <a:avLst/>
            <a:gdLst>
              <a:gd name="T0" fmla="*/ 9 w 18"/>
              <a:gd name="T1" fmla="*/ 20 h 20"/>
              <a:gd name="T2" fmla="*/ 9 w 18"/>
              <a:gd name="T3" fmla="*/ 20 h 20"/>
              <a:gd name="T4" fmla="*/ 6 w 18"/>
              <a:gd name="T5" fmla="*/ 19 h 20"/>
              <a:gd name="T6" fmla="*/ 3 w 18"/>
              <a:gd name="T7" fmla="*/ 17 h 20"/>
              <a:gd name="T8" fmla="*/ 0 w 18"/>
              <a:gd name="T9" fmla="*/ 14 h 20"/>
              <a:gd name="T10" fmla="*/ 0 w 18"/>
              <a:gd name="T11" fmla="*/ 11 h 20"/>
              <a:gd name="T12" fmla="*/ 0 w 18"/>
              <a:gd name="T13" fmla="*/ 11 h 20"/>
              <a:gd name="T14" fmla="*/ 0 w 18"/>
              <a:gd name="T15" fmla="*/ 7 h 20"/>
              <a:gd name="T16" fmla="*/ 3 w 18"/>
              <a:gd name="T17" fmla="*/ 4 h 20"/>
              <a:gd name="T18" fmla="*/ 6 w 18"/>
              <a:gd name="T19" fmla="*/ 2 h 20"/>
              <a:gd name="T20" fmla="*/ 9 w 18"/>
              <a:gd name="T21" fmla="*/ 0 h 20"/>
              <a:gd name="T22" fmla="*/ 9 w 18"/>
              <a:gd name="T23" fmla="*/ 0 h 20"/>
              <a:gd name="T24" fmla="*/ 13 w 18"/>
              <a:gd name="T25" fmla="*/ 0 h 20"/>
              <a:gd name="T26" fmla="*/ 16 w 18"/>
              <a:gd name="T27" fmla="*/ 4 h 20"/>
              <a:gd name="T28" fmla="*/ 18 w 18"/>
              <a:gd name="T29" fmla="*/ 7 h 20"/>
              <a:gd name="T30" fmla="*/ 18 w 18"/>
              <a:gd name="T31" fmla="*/ 10 h 20"/>
              <a:gd name="T32" fmla="*/ 18 w 18"/>
              <a:gd name="T33" fmla="*/ 11 h 20"/>
              <a:gd name="T34" fmla="*/ 18 w 18"/>
              <a:gd name="T35" fmla="*/ 11 h 20"/>
              <a:gd name="T36" fmla="*/ 18 w 18"/>
              <a:gd name="T37" fmla="*/ 14 h 20"/>
              <a:gd name="T38" fmla="*/ 16 w 18"/>
              <a:gd name="T39" fmla="*/ 17 h 20"/>
              <a:gd name="T40" fmla="*/ 13 w 18"/>
              <a:gd name="T41" fmla="*/ 19 h 20"/>
              <a:gd name="T42" fmla="*/ 9 w 18"/>
              <a:gd name="T43" fmla="*/ 20 h 20"/>
              <a:gd name="T44" fmla="*/ 9 w 18"/>
              <a:gd name="T4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20">
                <a:moveTo>
                  <a:pt x="9" y="20"/>
                </a:moveTo>
                <a:lnTo>
                  <a:pt x="9" y="20"/>
                </a:lnTo>
                <a:lnTo>
                  <a:pt x="6" y="19"/>
                </a:lnTo>
                <a:lnTo>
                  <a:pt x="3" y="17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7"/>
                </a:lnTo>
                <a:lnTo>
                  <a:pt x="3" y="4"/>
                </a:lnTo>
                <a:lnTo>
                  <a:pt x="6" y="2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6" y="4"/>
                </a:lnTo>
                <a:lnTo>
                  <a:pt x="18" y="7"/>
                </a:lnTo>
                <a:lnTo>
                  <a:pt x="18" y="10"/>
                </a:lnTo>
                <a:lnTo>
                  <a:pt x="18" y="11"/>
                </a:lnTo>
                <a:lnTo>
                  <a:pt x="18" y="11"/>
                </a:lnTo>
                <a:lnTo>
                  <a:pt x="18" y="14"/>
                </a:lnTo>
                <a:lnTo>
                  <a:pt x="16" y="17"/>
                </a:lnTo>
                <a:lnTo>
                  <a:pt x="13" y="19"/>
                </a:lnTo>
                <a:lnTo>
                  <a:pt x="9" y="20"/>
                </a:lnTo>
                <a:lnTo>
                  <a:pt x="9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40"/>
          <p:cNvSpPr>
            <a:spLocks noEditPoints="1"/>
          </p:cNvSpPr>
          <p:nvPr/>
        </p:nvSpPr>
        <p:spPr bwMode="auto">
          <a:xfrm>
            <a:off x="2405206" y="3395423"/>
            <a:ext cx="26110" cy="1073428"/>
          </a:xfrm>
          <a:custGeom>
            <a:avLst/>
            <a:gdLst>
              <a:gd name="T0" fmla="*/ 0 w 18"/>
              <a:gd name="T1" fmla="*/ 730 h 740"/>
              <a:gd name="T2" fmla="*/ 16 w 18"/>
              <a:gd name="T3" fmla="*/ 724 h 740"/>
              <a:gd name="T4" fmla="*/ 13 w 18"/>
              <a:gd name="T5" fmla="*/ 739 h 740"/>
              <a:gd name="T6" fmla="*/ 0 w 18"/>
              <a:gd name="T7" fmla="*/ 689 h 740"/>
              <a:gd name="T8" fmla="*/ 9 w 18"/>
              <a:gd name="T9" fmla="*/ 675 h 740"/>
              <a:gd name="T10" fmla="*/ 18 w 18"/>
              <a:gd name="T11" fmla="*/ 689 h 740"/>
              <a:gd name="T12" fmla="*/ 6 w 18"/>
              <a:gd name="T13" fmla="*/ 649 h 740"/>
              <a:gd name="T14" fmla="*/ 6 w 18"/>
              <a:gd name="T15" fmla="*/ 631 h 740"/>
              <a:gd name="T16" fmla="*/ 18 w 18"/>
              <a:gd name="T17" fmla="*/ 640 h 740"/>
              <a:gd name="T18" fmla="*/ 9 w 18"/>
              <a:gd name="T19" fmla="*/ 605 h 740"/>
              <a:gd name="T20" fmla="*/ 0 w 18"/>
              <a:gd name="T21" fmla="*/ 591 h 740"/>
              <a:gd name="T22" fmla="*/ 18 w 18"/>
              <a:gd name="T23" fmla="*/ 591 h 740"/>
              <a:gd name="T24" fmla="*/ 9 w 18"/>
              <a:gd name="T25" fmla="*/ 605 h 740"/>
              <a:gd name="T26" fmla="*/ 0 w 18"/>
              <a:gd name="T27" fmla="*/ 550 h 740"/>
              <a:gd name="T28" fmla="*/ 13 w 18"/>
              <a:gd name="T29" fmla="*/ 541 h 740"/>
              <a:gd name="T30" fmla="*/ 16 w 18"/>
              <a:gd name="T31" fmla="*/ 556 h 740"/>
              <a:gd name="T32" fmla="*/ 3 w 18"/>
              <a:gd name="T33" fmla="*/ 512 h 740"/>
              <a:gd name="T34" fmla="*/ 9 w 18"/>
              <a:gd name="T35" fmla="*/ 496 h 740"/>
              <a:gd name="T36" fmla="*/ 18 w 18"/>
              <a:gd name="T37" fmla="*/ 505 h 740"/>
              <a:gd name="T38" fmla="*/ 9 w 18"/>
              <a:gd name="T39" fmla="*/ 470 h 740"/>
              <a:gd name="T40" fmla="*/ 3 w 18"/>
              <a:gd name="T41" fmla="*/ 453 h 740"/>
              <a:gd name="T42" fmla="*/ 18 w 18"/>
              <a:gd name="T43" fmla="*/ 459 h 740"/>
              <a:gd name="T44" fmla="*/ 9 w 18"/>
              <a:gd name="T45" fmla="*/ 470 h 740"/>
              <a:gd name="T46" fmla="*/ 0 w 18"/>
              <a:gd name="T47" fmla="*/ 415 h 740"/>
              <a:gd name="T48" fmla="*/ 16 w 18"/>
              <a:gd name="T49" fmla="*/ 407 h 740"/>
              <a:gd name="T50" fmla="*/ 13 w 18"/>
              <a:gd name="T51" fmla="*/ 424 h 740"/>
              <a:gd name="T52" fmla="*/ 0 w 18"/>
              <a:gd name="T53" fmla="*/ 374 h 740"/>
              <a:gd name="T54" fmla="*/ 9 w 18"/>
              <a:gd name="T55" fmla="*/ 360 h 740"/>
              <a:gd name="T56" fmla="*/ 18 w 18"/>
              <a:gd name="T57" fmla="*/ 374 h 740"/>
              <a:gd name="T58" fmla="*/ 6 w 18"/>
              <a:gd name="T59" fmla="*/ 335 h 740"/>
              <a:gd name="T60" fmla="*/ 6 w 18"/>
              <a:gd name="T61" fmla="*/ 316 h 740"/>
              <a:gd name="T62" fmla="*/ 18 w 18"/>
              <a:gd name="T63" fmla="*/ 325 h 740"/>
              <a:gd name="T64" fmla="*/ 9 w 18"/>
              <a:gd name="T65" fmla="*/ 289 h 740"/>
              <a:gd name="T66" fmla="*/ 0 w 18"/>
              <a:gd name="T67" fmla="*/ 275 h 740"/>
              <a:gd name="T68" fmla="*/ 18 w 18"/>
              <a:gd name="T69" fmla="*/ 275 h 740"/>
              <a:gd name="T70" fmla="*/ 9 w 18"/>
              <a:gd name="T71" fmla="*/ 289 h 740"/>
              <a:gd name="T72" fmla="*/ 0 w 18"/>
              <a:gd name="T73" fmla="*/ 234 h 740"/>
              <a:gd name="T74" fmla="*/ 13 w 18"/>
              <a:gd name="T75" fmla="*/ 225 h 740"/>
              <a:gd name="T76" fmla="*/ 16 w 18"/>
              <a:gd name="T77" fmla="*/ 242 h 740"/>
              <a:gd name="T78" fmla="*/ 3 w 18"/>
              <a:gd name="T79" fmla="*/ 196 h 740"/>
              <a:gd name="T80" fmla="*/ 9 w 18"/>
              <a:gd name="T81" fmla="*/ 179 h 740"/>
              <a:gd name="T82" fmla="*/ 18 w 18"/>
              <a:gd name="T83" fmla="*/ 190 h 740"/>
              <a:gd name="T84" fmla="*/ 9 w 18"/>
              <a:gd name="T85" fmla="*/ 155 h 740"/>
              <a:gd name="T86" fmla="*/ 3 w 18"/>
              <a:gd name="T87" fmla="*/ 137 h 740"/>
              <a:gd name="T88" fmla="*/ 18 w 18"/>
              <a:gd name="T89" fmla="*/ 144 h 740"/>
              <a:gd name="T90" fmla="*/ 9 w 18"/>
              <a:gd name="T91" fmla="*/ 155 h 740"/>
              <a:gd name="T92" fmla="*/ 0 w 18"/>
              <a:gd name="T93" fmla="*/ 99 h 740"/>
              <a:gd name="T94" fmla="*/ 16 w 18"/>
              <a:gd name="T95" fmla="*/ 93 h 740"/>
              <a:gd name="T96" fmla="*/ 13 w 18"/>
              <a:gd name="T97" fmla="*/ 108 h 740"/>
              <a:gd name="T98" fmla="*/ 0 w 18"/>
              <a:gd name="T99" fmla="*/ 58 h 740"/>
              <a:gd name="T100" fmla="*/ 9 w 18"/>
              <a:gd name="T101" fmla="*/ 44 h 740"/>
              <a:gd name="T102" fmla="*/ 18 w 18"/>
              <a:gd name="T103" fmla="*/ 58 h 740"/>
              <a:gd name="T104" fmla="*/ 6 w 18"/>
              <a:gd name="T105" fmla="*/ 18 h 740"/>
              <a:gd name="T106" fmla="*/ 6 w 18"/>
              <a:gd name="T107" fmla="*/ 0 h 740"/>
              <a:gd name="T108" fmla="*/ 18 w 18"/>
              <a:gd name="T109" fmla="*/ 9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" h="740">
                <a:moveTo>
                  <a:pt x="9" y="740"/>
                </a:moveTo>
                <a:lnTo>
                  <a:pt x="9" y="740"/>
                </a:lnTo>
                <a:lnTo>
                  <a:pt x="6" y="739"/>
                </a:lnTo>
                <a:lnTo>
                  <a:pt x="3" y="737"/>
                </a:lnTo>
                <a:lnTo>
                  <a:pt x="0" y="734"/>
                </a:lnTo>
                <a:lnTo>
                  <a:pt x="0" y="730"/>
                </a:lnTo>
                <a:lnTo>
                  <a:pt x="0" y="730"/>
                </a:lnTo>
                <a:lnTo>
                  <a:pt x="0" y="727"/>
                </a:lnTo>
                <a:lnTo>
                  <a:pt x="3" y="724"/>
                </a:lnTo>
                <a:lnTo>
                  <a:pt x="6" y="721"/>
                </a:lnTo>
                <a:lnTo>
                  <a:pt x="9" y="721"/>
                </a:lnTo>
                <a:lnTo>
                  <a:pt x="9" y="721"/>
                </a:lnTo>
                <a:lnTo>
                  <a:pt x="13" y="721"/>
                </a:lnTo>
                <a:lnTo>
                  <a:pt x="16" y="724"/>
                </a:lnTo>
                <a:lnTo>
                  <a:pt x="18" y="727"/>
                </a:lnTo>
                <a:lnTo>
                  <a:pt x="18" y="730"/>
                </a:lnTo>
                <a:lnTo>
                  <a:pt x="18" y="730"/>
                </a:lnTo>
                <a:lnTo>
                  <a:pt x="18" y="730"/>
                </a:lnTo>
                <a:lnTo>
                  <a:pt x="18" y="734"/>
                </a:lnTo>
                <a:lnTo>
                  <a:pt x="16" y="737"/>
                </a:lnTo>
                <a:lnTo>
                  <a:pt x="13" y="739"/>
                </a:lnTo>
                <a:lnTo>
                  <a:pt x="9" y="740"/>
                </a:lnTo>
                <a:lnTo>
                  <a:pt x="9" y="740"/>
                </a:lnTo>
                <a:close/>
                <a:moveTo>
                  <a:pt x="9" y="695"/>
                </a:moveTo>
                <a:lnTo>
                  <a:pt x="9" y="695"/>
                </a:lnTo>
                <a:lnTo>
                  <a:pt x="6" y="695"/>
                </a:lnTo>
                <a:lnTo>
                  <a:pt x="3" y="692"/>
                </a:lnTo>
                <a:lnTo>
                  <a:pt x="0" y="689"/>
                </a:lnTo>
                <a:lnTo>
                  <a:pt x="0" y="686"/>
                </a:lnTo>
                <a:lnTo>
                  <a:pt x="0" y="686"/>
                </a:lnTo>
                <a:lnTo>
                  <a:pt x="0" y="681"/>
                </a:lnTo>
                <a:lnTo>
                  <a:pt x="3" y="678"/>
                </a:lnTo>
                <a:lnTo>
                  <a:pt x="6" y="677"/>
                </a:lnTo>
                <a:lnTo>
                  <a:pt x="9" y="675"/>
                </a:lnTo>
                <a:lnTo>
                  <a:pt x="9" y="675"/>
                </a:lnTo>
                <a:lnTo>
                  <a:pt x="13" y="677"/>
                </a:lnTo>
                <a:lnTo>
                  <a:pt x="16" y="678"/>
                </a:lnTo>
                <a:lnTo>
                  <a:pt x="18" y="681"/>
                </a:lnTo>
                <a:lnTo>
                  <a:pt x="18" y="684"/>
                </a:lnTo>
                <a:lnTo>
                  <a:pt x="18" y="686"/>
                </a:lnTo>
                <a:lnTo>
                  <a:pt x="18" y="686"/>
                </a:lnTo>
                <a:lnTo>
                  <a:pt x="18" y="689"/>
                </a:lnTo>
                <a:lnTo>
                  <a:pt x="16" y="692"/>
                </a:lnTo>
                <a:lnTo>
                  <a:pt x="13" y="695"/>
                </a:lnTo>
                <a:lnTo>
                  <a:pt x="9" y="695"/>
                </a:lnTo>
                <a:lnTo>
                  <a:pt x="9" y="695"/>
                </a:lnTo>
                <a:close/>
                <a:moveTo>
                  <a:pt x="9" y="651"/>
                </a:moveTo>
                <a:lnTo>
                  <a:pt x="9" y="651"/>
                </a:lnTo>
                <a:lnTo>
                  <a:pt x="6" y="649"/>
                </a:lnTo>
                <a:lnTo>
                  <a:pt x="3" y="648"/>
                </a:lnTo>
                <a:lnTo>
                  <a:pt x="0" y="645"/>
                </a:lnTo>
                <a:lnTo>
                  <a:pt x="0" y="640"/>
                </a:lnTo>
                <a:lnTo>
                  <a:pt x="0" y="640"/>
                </a:lnTo>
                <a:lnTo>
                  <a:pt x="0" y="637"/>
                </a:lnTo>
                <a:lnTo>
                  <a:pt x="3" y="632"/>
                </a:lnTo>
                <a:lnTo>
                  <a:pt x="6" y="631"/>
                </a:lnTo>
                <a:lnTo>
                  <a:pt x="9" y="629"/>
                </a:lnTo>
                <a:lnTo>
                  <a:pt x="9" y="629"/>
                </a:lnTo>
                <a:lnTo>
                  <a:pt x="13" y="631"/>
                </a:lnTo>
                <a:lnTo>
                  <a:pt x="16" y="632"/>
                </a:lnTo>
                <a:lnTo>
                  <a:pt x="18" y="635"/>
                </a:lnTo>
                <a:lnTo>
                  <a:pt x="18" y="640"/>
                </a:lnTo>
                <a:lnTo>
                  <a:pt x="18" y="640"/>
                </a:lnTo>
                <a:lnTo>
                  <a:pt x="18" y="640"/>
                </a:lnTo>
                <a:lnTo>
                  <a:pt x="18" y="645"/>
                </a:lnTo>
                <a:lnTo>
                  <a:pt x="16" y="648"/>
                </a:lnTo>
                <a:lnTo>
                  <a:pt x="13" y="649"/>
                </a:lnTo>
                <a:lnTo>
                  <a:pt x="9" y="651"/>
                </a:lnTo>
                <a:lnTo>
                  <a:pt x="9" y="651"/>
                </a:lnTo>
                <a:close/>
                <a:moveTo>
                  <a:pt x="9" y="605"/>
                </a:moveTo>
                <a:lnTo>
                  <a:pt x="9" y="605"/>
                </a:lnTo>
                <a:lnTo>
                  <a:pt x="6" y="604"/>
                </a:lnTo>
                <a:lnTo>
                  <a:pt x="3" y="602"/>
                </a:lnTo>
                <a:lnTo>
                  <a:pt x="0" y="599"/>
                </a:lnTo>
                <a:lnTo>
                  <a:pt x="0" y="594"/>
                </a:lnTo>
                <a:lnTo>
                  <a:pt x="0" y="594"/>
                </a:lnTo>
                <a:lnTo>
                  <a:pt x="0" y="591"/>
                </a:lnTo>
                <a:lnTo>
                  <a:pt x="3" y="588"/>
                </a:lnTo>
                <a:lnTo>
                  <a:pt x="6" y="585"/>
                </a:lnTo>
                <a:lnTo>
                  <a:pt x="9" y="585"/>
                </a:lnTo>
                <a:lnTo>
                  <a:pt x="9" y="585"/>
                </a:lnTo>
                <a:lnTo>
                  <a:pt x="13" y="585"/>
                </a:lnTo>
                <a:lnTo>
                  <a:pt x="16" y="588"/>
                </a:lnTo>
                <a:lnTo>
                  <a:pt x="18" y="591"/>
                </a:lnTo>
                <a:lnTo>
                  <a:pt x="18" y="594"/>
                </a:lnTo>
                <a:lnTo>
                  <a:pt x="18" y="594"/>
                </a:lnTo>
                <a:lnTo>
                  <a:pt x="18" y="594"/>
                </a:lnTo>
                <a:lnTo>
                  <a:pt x="18" y="599"/>
                </a:lnTo>
                <a:lnTo>
                  <a:pt x="16" y="602"/>
                </a:lnTo>
                <a:lnTo>
                  <a:pt x="13" y="604"/>
                </a:lnTo>
                <a:lnTo>
                  <a:pt x="9" y="605"/>
                </a:lnTo>
                <a:lnTo>
                  <a:pt x="9" y="605"/>
                </a:lnTo>
                <a:close/>
                <a:moveTo>
                  <a:pt x="9" y="559"/>
                </a:moveTo>
                <a:lnTo>
                  <a:pt x="9" y="559"/>
                </a:lnTo>
                <a:lnTo>
                  <a:pt x="6" y="559"/>
                </a:lnTo>
                <a:lnTo>
                  <a:pt x="3" y="556"/>
                </a:lnTo>
                <a:lnTo>
                  <a:pt x="0" y="553"/>
                </a:lnTo>
                <a:lnTo>
                  <a:pt x="0" y="550"/>
                </a:lnTo>
                <a:lnTo>
                  <a:pt x="0" y="550"/>
                </a:lnTo>
                <a:lnTo>
                  <a:pt x="0" y="546"/>
                </a:lnTo>
                <a:lnTo>
                  <a:pt x="3" y="543"/>
                </a:lnTo>
                <a:lnTo>
                  <a:pt x="6" y="541"/>
                </a:lnTo>
                <a:lnTo>
                  <a:pt x="9" y="540"/>
                </a:lnTo>
                <a:lnTo>
                  <a:pt x="9" y="540"/>
                </a:lnTo>
                <a:lnTo>
                  <a:pt x="13" y="541"/>
                </a:lnTo>
                <a:lnTo>
                  <a:pt x="16" y="543"/>
                </a:lnTo>
                <a:lnTo>
                  <a:pt x="18" y="546"/>
                </a:lnTo>
                <a:lnTo>
                  <a:pt x="18" y="549"/>
                </a:lnTo>
                <a:lnTo>
                  <a:pt x="18" y="550"/>
                </a:lnTo>
                <a:lnTo>
                  <a:pt x="18" y="550"/>
                </a:lnTo>
                <a:lnTo>
                  <a:pt x="18" y="553"/>
                </a:lnTo>
                <a:lnTo>
                  <a:pt x="16" y="556"/>
                </a:lnTo>
                <a:lnTo>
                  <a:pt x="13" y="559"/>
                </a:lnTo>
                <a:lnTo>
                  <a:pt x="9" y="559"/>
                </a:lnTo>
                <a:lnTo>
                  <a:pt x="9" y="559"/>
                </a:lnTo>
                <a:close/>
                <a:moveTo>
                  <a:pt x="9" y="515"/>
                </a:moveTo>
                <a:lnTo>
                  <a:pt x="9" y="515"/>
                </a:lnTo>
                <a:lnTo>
                  <a:pt x="6" y="514"/>
                </a:lnTo>
                <a:lnTo>
                  <a:pt x="3" y="512"/>
                </a:lnTo>
                <a:lnTo>
                  <a:pt x="0" y="509"/>
                </a:lnTo>
                <a:lnTo>
                  <a:pt x="0" y="505"/>
                </a:lnTo>
                <a:lnTo>
                  <a:pt x="0" y="505"/>
                </a:lnTo>
                <a:lnTo>
                  <a:pt x="0" y="502"/>
                </a:lnTo>
                <a:lnTo>
                  <a:pt x="3" y="499"/>
                </a:lnTo>
                <a:lnTo>
                  <a:pt x="6" y="496"/>
                </a:lnTo>
                <a:lnTo>
                  <a:pt x="9" y="496"/>
                </a:lnTo>
                <a:lnTo>
                  <a:pt x="9" y="496"/>
                </a:lnTo>
                <a:lnTo>
                  <a:pt x="13" y="496"/>
                </a:lnTo>
                <a:lnTo>
                  <a:pt x="16" y="497"/>
                </a:lnTo>
                <a:lnTo>
                  <a:pt x="18" y="500"/>
                </a:lnTo>
                <a:lnTo>
                  <a:pt x="18" y="505"/>
                </a:lnTo>
                <a:lnTo>
                  <a:pt x="18" y="505"/>
                </a:lnTo>
                <a:lnTo>
                  <a:pt x="18" y="505"/>
                </a:lnTo>
                <a:lnTo>
                  <a:pt x="18" y="509"/>
                </a:lnTo>
                <a:lnTo>
                  <a:pt x="16" y="512"/>
                </a:lnTo>
                <a:lnTo>
                  <a:pt x="13" y="514"/>
                </a:lnTo>
                <a:lnTo>
                  <a:pt x="9" y="515"/>
                </a:lnTo>
                <a:lnTo>
                  <a:pt x="9" y="515"/>
                </a:lnTo>
                <a:close/>
                <a:moveTo>
                  <a:pt x="9" y="470"/>
                </a:moveTo>
                <a:lnTo>
                  <a:pt x="9" y="470"/>
                </a:lnTo>
                <a:lnTo>
                  <a:pt x="6" y="470"/>
                </a:lnTo>
                <a:lnTo>
                  <a:pt x="3" y="467"/>
                </a:lnTo>
                <a:lnTo>
                  <a:pt x="0" y="464"/>
                </a:lnTo>
                <a:lnTo>
                  <a:pt x="0" y="461"/>
                </a:lnTo>
                <a:lnTo>
                  <a:pt x="0" y="461"/>
                </a:lnTo>
                <a:lnTo>
                  <a:pt x="0" y="456"/>
                </a:lnTo>
                <a:lnTo>
                  <a:pt x="3" y="453"/>
                </a:lnTo>
                <a:lnTo>
                  <a:pt x="6" y="450"/>
                </a:lnTo>
                <a:lnTo>
                  <a:pt x="9" y="450"/>
                </a:lnTo>
                <a:lnTo>
                  <a:pt x="9" y="450"/>
                </a:lnTo>
                <a:lnTo>
                  <a:pt x="13" y="450"/>
                </a:lnTo>
                <a:lnTo>
                  <a:pt x="16" y="453"/>
                </a:lnTo>
                <a:lnTo>
                  <a:pt x="18" y="456"/>
                </a:lnTo>
                <a:lnTo>
                  <a:pt x="18" y="459"/>
                </a:lnTo>
                <a:lnTo>
                  <a:pt x="18" y="461"/>
                </a:lnTo>
                <a:lnTo>
                  <a:pt x="18" y="461"/>
                </a:lnTo>
                <a:lnTo>
                  <a:pt x="18" y="464"/>
                </a:lnTo>
                <a:lnTo>
                  <a:pt x="16" y="467"/>
                </a:lnTo>
                <a:lnTo>
                  <a:pt x="13" y="470"/>
                </a:lnTo>
                <a:lnTo>
                  <a:pt x="9" y="470"/>
                </a:lnTo>
                <a:lnTo>
                  <a:pt x="9" y="470"/>
                </a:lnTo>
                <a:close/>
                <a:moveTo>
                  <a:pt x="9" y="424"/>
                </a:moveTo>
                <a:lnTo>
                  <a:pt x="9" y="424"/>
                </a:lnTo>
                <a:lnTo>
                  <a:pt x="6" y="424"/>
                </a:lnTo>
                <a:lnTo>
                  <a:pt x="3" y="421"/>
                </a:lnTo>
                <a:lnTo>
                  <a:pt x="0" y="418"/>
                </a:lnTo>
                <a:lnTo>
                  <a:pt x="0" y="415"/>
                </a:lnTo>
                <a:lnTo>
                  <a:pt x="0" y="415"/>
                </a:lnTo>
                <a:lnTo>
                  <a:pt x="0" y="411"/>
                </a:lnTo>
                <a:lnTo>
                  <a:pt x="3" y="407"/>
                </a:lnTo>
                <a:lnTo>
                  <a:pt x="6" y="406"/>
                </a:lnTo>
                <a:lnTo>
                  <a:pt x="9" y="404"/>
                </a:lnTo>
                <a:lnTo>
                  <a:pt x="9" y="404"/>
                </a:lnTo>
                <a:lnTo>
                  <a:pt x="13" y="406"/>
                </a:lnTo>
                <a:lnTo>
                  <a:pt x="16" y="407"/>
                </a:lnTo>
                <a:lnTo>
                  <a:pt x="18" y="411"/>
                </a:lnTo>
                <a:lnTo>
                  <a:pt x="18" y="415"/>
                </a:lnTo>
                <a:lnTo>
                  <a:pt x="18" y="415"/>
                </a:lnTo>
                <a:lnTo>
                  <a:pt x="18" y="415"/>
                </a:lnTo>
                <a:lnTo>
                  <a:pt x="18" y="418"/>
                </a:lnTo>
                <a:lnTo>
                  <a:pt x="16" y="421"/>
                </a:lnTo>
                <a:lnTo>
                  <a:pt x="13" y="424"/>
                </a:lnTo>
                <a:lnTo>
                  <a:pt x="9" y="424"/>
                </a:lnTo>
                <a:lnTo>
                  <a:pt x="9" y="424"/>
                </a:lnTo>
                <a:close/>
                <a:moveTo>
                  <a:pt x="9" y="380"/>
                </a:moveTo>
                <a:lnTo>
                  <a:pt x="9" y="380"/>
                </a:lnTo>
                <a:lnTo>
                  <a:pt x="6" y="379"/>
                </a:lnTo>
                <a:lnTo>
                  <a:pt x="3" y="377"/>
                </a:lnTo>
                <a:lnTo>
                  <a:pt x="0" y="374"/>
                </a:lnTo>
                <a:lnTo>
                  <a:pt x="0" y="369"/>
                </a:lnTo>
                <a:lnTo>
                  <a:pt x="0" y="369"/>
                </a:lnTo>
                <a:lnTo>
                  <a:pt x="0" y="366"/>
                </a:lnTo>
                <a:lnTo>
                  <a:pt x="3" y="363"/>
                </a:lnTo>
                <a:lnTo>
                  <a:pt x="6" y="360"/>
                </a:lnTo>
                <a:lnTo>
                  <a:pt x="9" y="360"/>
                </a:lnTo>
                <a:lnTo>
                  <a:pt x="9" y="360"/>
                </a:lnTo>
                <a:lnTo>
                  <a:pt x="13" y="360"/>
                </a:lnTo>
                <a:lnTo>
                  <a:pt x="16" y="362"/>
                </a:lnTo>
                <a:lnTo>
                  <a:pt x="18" y="365"/>
                </a:lnTo>
                <a:lnTo>
                  <a:pt x="18" y="369"/>
                </a:lnTo>
                <a:lnTo>
                  <a:pt x="18" y="369"/>
                </a:lnTo>
                <a:lnTo>
                  <a:pt x="18" y="369"/>
                </a:lnTo>
                <a:lnTo>
                  <a:pt x="18" y="374"/>
                </a:lnTo>
                <a:lnTo>
                  <a:pt x="16" y="377"/>
                </a:lnTo>
                <a:lnTo>
                  <a:pt x="13" y="379"/>
                </a:lnTo>
                <a:lnTo>
                  <a:pt x="9" y="380"/>
                </a:lnTo>
                <a:lnTo>
                  <a:pt x="9" y="380"/>
                </a:lnTo>
                <a:close/>
                <a:moveTo>
                  <a:pt x="9" y="335"/>
                </a:moveTo>
                <a:lnTo>
                  <a:pt x="9" y="335"/>
                </a:lnTo>
                <a:lnTo>
                  <a:pt x="6" y="335"/>
                </a:lnTo>
                <a:lnTo>
                  <a:pt x="3" y="331"/>
                </a:lnTo>
                <a:lnTo>
                  <a:pt x="0" y="328"/>
                </a:lnTo>
                <a:lnTo>
                  <a:pt x="0" y="325"/>
                </a:lnTo>
                <a:lnTo>
                  <a:pt x="0" y="325"/>
                </a:lnTo>
                <a:lnTo>
                  <a:pt x="0" y="321"/>
                </a:lnTo>
                <a:lnTo>
                  <a:pt x="3" y="318"/>
                </a:lnTo>
                <a:lnTo>
                  <a:pt x="6" y="316"/>
                </a:lnTo>
                <a:lnTo>
                  <a:pt x="9" y="315"/>
                </a:lnTo>
                <a:lnTo>
                  <a:pt x="9" y="315"/>
                </a:lnTo>
                <a:lnTo>
                  <a:pt x="13" y="315"/>
                </a:lnTo>
                <a:lnTo>
                  <a:pt x="16" y="318"/>
                </a:lnTo>
                <a:lnTo>
                  <a:pt x="18" y="321"/>
                </a:lnTo>
                <a:lnTo>
                  <a:pt x="18" y="324"/>
                </a:lnTo>
                <a:lnTo>
                  <a:pt x="18" y="325"/>
                </a:lnTo>
                <a:lnTo>
                  <a:pt x="18" y="325"/>
                </a:lnTo>
                <a:lnTo>
                  <a:pt x="18" y="328"/>
                </a:lnTo>
                <a:lnTo>
                  <a:pt x="16" y="331"/>
                </a:lnTo>
                <a:lnTo>
                  <a:pt x="13" y="335"/>
                </a:lnTo>
                <a:lnTo>
                  <a:pt x="9" y="335"/>
                </a:lnTo>
                <a:lnTo>
                  <a:pt x="9" y="335"/>
                </a:lnTo>
                <a:close/>
                <a:moveTo>
                  <a:pt x="9" y="289"/>
                </a:moveTo>
                <a:lnTo>
                  <a:pt x="9" y="289"/>
                </a:lnTo>
                <a:lnTo>
                  <a:pt x="6" y="289"/>
                </a:lnTo>
                <a:lnTo>
                  <a:pt x="3" y="287"/>
                </a:lnTo>
                <a:lnTo>
                  <a:pt x="0" y="284"/>
                </a:lnTo>
                <a:lnTo>
                  <a:pt x="0" y="280"/>
                </a:lnTo>
                <a:lnTo>
                  <a:pt x="0" y="280"/>
                </a:lnTo>
                <a:lnTo>
                  <a:pt x="0" y="275"/>
                </a:lnTo>
                <a:lnTo>
                  <a:pt x="3" y="272"/>
                </a:lnTo>
                <a:lnTo>
                  <a:pt x="6" y="271"/>
                </a:lnTo>
                <a:lnTo>
                  <a:pt x="9" y="269"/>
                </a:lnTo>
                <a:lnTo>
                  <a:pt x="9" y="269"/>
                </a:lnTo>
                <a:lnTo>
                  <a:pt x="13" y="271"/>
                </a:lnTo>
                <a:lnTo>
                  <a:pt x="16" y="272"/>
                </a:lnTo>
                <a:lnTo>
                  <a:pt x="18" y="275"/>
                </a:lnTo>
                <a:lnTo>
                  <a:pt x="18" y="280"/>
                </a:lnTo>
                <a:lnTo>
                  <a:pt x="18" y="280"/>
                </a:lnTo>
                <a:lnTo>
                  <a:pt x="18" y="280"/>
                </a:lnTo>
                <a:lnTo>
                  <a:pt x="18" y="284"/>
                </a:lnTo>
                <a:lnTo>
                  <a:pt x="16" y="287"/>
                </a:lnTo>
                <a:lnTo>
                  <a:pt x="13" y="289"/>
                </a:lnTo>
                <a:lnTo>
                  <a:pt x="9" y="289"/>
                </a:lnTo>
                <a:lnTo>
                  <a:pt x="9" y="289"/>
                </a:lnTo>
                <a:close/>
                <a:moveTo>
                  <a:pt x="9" y="245"/>
                </a:moveTo>
                <a:lnTo>
                  <a:pt x="9" y="245"/>
                </a:lnTo>
                <a:lnTo>
                  <a:pt x="6" y="243"/>
                </a:lnTo>
                <a:lnTo>
                  <a:pt x="3" y="242"/>
                </a:lnTo>
                <a:lnTo>
                  <a:pt x="0" y="239"/>
                </a:lnTo>
                <a:lnTo>
                  <a:pt x="0" y="234"/>
                </a:lnTo>
                <a:lnTo>
                  <a:pt x="0" y="234"/>
                </a:lnTo>
                <a:lnTo>
                  <a:pt x="0" y="231"/>
                </a:lnTo>
                <a:lnTo>
                  <a:pt x="3" y="228"/>
                </a:lnTo>
                <a:lnTo>
                  <a:pt x="6" y="225"/>
                </a:lnTo>
                <a:lnTo>
                  <a:pt x="9" y="225"/>
                </a:lnTo>
                <a:lnTo>
                  <a:pt x="9" y="225"/>
                </a:lnTo>
                <a:lnTo>
                  <a:pt x="13" y="225"/>
                </a:lnTo>
                <a:lnTo>
                  <a:pt x="16" y="228"/>
                </a:lnTo>
                <a:lnTo>
                  <a:pt x="18" y="230"/>
                </a:lnTo>
                <a:lnTo>
                  <a:pt x="18" y="234"/>
                </a:lnTo>
                <a:lnTo>
                  <a:pt x="18" y="234"/>
                </a:lnTo>
                <a:lnTo>
                  <a:pt x="18" y="234"/>
                </a:lnTo>
                <a:lnTo>
                  <a:pt x="18" y="239"/>
                </a:lnTo>
                <a:lnTo>
                  <a:pt x="16" y="242"/>
                </a:lnTo>
                <a:lnTo>
                  <a:pt x="13" y="243"/>
                </a:lnTo>
                <a:lnTo>
                  <a:pt x="9" y="245"/>
                </a:lnTo>
                <a:lnTo>
                  <a:pt x="9" y="245"/>
                </a:lnTo>
                <a:close/>
                <a:moveTo>
                  <a:pt x="9" y="199"/>
                </a:moveTo>
                <a:lnTo>
                  <a:pt x="9" y="199"/>
                </a:lnTo>
                <a:lnTo>
                  <a:pt x="6" y="199"/>
                </a:lnTo>
                <a:lnTo>
                  <a:pt x="3" y="196"/>
                </a:lnTo>
                <a:lnTo>
                  <a:pt x="0" y="193"/>
                </a:lnTo>
                <a:lnTo>
                  <a:pt x="0" y="190"/>
                </a:lnTo>
                <a:lnTo>
                  <a:pt x="0" y="190"/>
                </a:lnTo>
                <a:lnTo>
                  <a:pt x="0" y="186"/>
                </a:lnTo>
                <a:lnTo>
                  <a:pt x="3" y="182"/>
                </a:lnTo>
                <a:lnTo>
                  <a:pt x="6" y="181"/>
                </a:lnTo>
                <a:lnTo>
                  <a:pt x="9" y="179"/>
                </a:lnTo>
                <a:lnTo>
                  <a:pt x="9" y="179"/>
                </a:lnTo>
                <a:lnTo>
                  <a:pt x="13" y="181"/>
                </a:lnTo>
                <a:lnTo>
                  <a:pt x="16" y="182"/>
                </a:lnTo>
                <a:lnTo>
                  <a:pt x="18" y="186"/>
                </a:lnTo>
                <a:lnTo>
                  <a:pt x="18" y="189"/>
                </a:lnTo>
                <a:lnTo>
                  <a:pt x="18" y="190"/>
                </a:lnTo>
                <a:lnTo>
                  <a:pt x="18" y="190"/>
                </a:lnTo>
                <a:lnTo>
                  <a:pt x="18" y="193"/>
                </a:lnTo>
                <a:lnTo>
                  <a:pt x="16" y="196"/>
                </a:lnTo>
                <a:lnTo>
                  <a:pt x="13" y="199"/>
                </a:lnTo>
                <a:lnTo>
                  <a:pt x="9" y="199"/>
                </a:lnTo>
                <a:lnTo>
                  <a:pt x="9" y="199"/>
                </a:lnTo>
                <a:close/>
                <a:moveTo>
                  <a:pt x="9" y="155"/>
                </a:moveTo>
                <a:lnTo>
                  <a:pt x="9" y="155"/>
                </a:lnTo>
                <a:lnTo>
                  <a:pt x="6" y="154"/>
                </a:lnTo>
                <a:lnTo>
                  <a:pt x="3" y="152"/>
                </a:lnTo>
                <a:lnTo>
                  <a:pt x="0" y="149"/>
                </a:lnTo>
                <a:lnTo>
                  <a:pt x="0" y="144"/>
                </a:lnTo>
                <a:lnTo>
                  <a:pt x="0" y="144"/>
                </a:lnTo>
                <a:lnTo>
                  <a:pt x="0" y="141"/>
                </a:lnTo>
                <a:lnTo>
                  <a:pt x="3" y="137"/>
                </a:lnTo>
                <a:lnTo>
                  <a:pt x="6" y="135"/>
                </a:lnTo>
                <a:lnTo>
                  <a:pt x="9" y="134"/>
                </a:lnTo>
                <a:lnTo>
                  <a:pt x="9" y="134"/>
                </a:lnTo>
                <a:lnTo>
                  <a:pt x="13" y="135"/>
                </a:lnTo>
                <a:lnTo>
                  <a:pt x="16" y="137"/>
                </a:lnTo>
                <a:lnTo>
                  <a:pt x="18" y="140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9"/>
                </a:lnTo>
                <a:lnTo>
                  <a:pt x="16" y="152"/>
                </a:lnTo>
                <a:lnTo>
                  <a:pt x="13" y="154"/>
                </a:lnTo>
                <a:lnTo>
                  <a:pt x="9" y="155"/>
                </a:lnTo>
                <a:lnTo>
                  <a:pt x="9" y="155"/>
                </a:lnTo>
                <a:close/>
                <a:moveTo>
                  <a:pt x="9" y="110"/>
                </a:moveTo>
                <a:lnTo>
                  <a:pt x="9" y="110"/>
                </a:lnTo>
                <a:lnTo>
                  <a:pt x="6" y="108"/>
                </a:lnTo>
                <a:lnTo>
                  <a:pt x="3" y="106"/>
                </a:lnTo>
                <a:lnTo>
                  <a:pt x="0" y="103"/>
                </a:lnTo>
                <a:lnTo>
                  <a:pt x="0" y="99"/>
                </a:lnTo>
                <a:lnTo>
                  <a:pt x="0" y="99"/>
                </a:lnTo>
                <a:lnTo>
                  <a:pt x="0" y="96"/>
                </a:lnTo>
                <a:lnTo>
                  <a:pt x="3" y="93"/>
                </a:lnTo>
                <a:lnTo>
                  <a:pt x="6" y="90"/>
                </a:lnTo>
                <a:lnTo>
                  <a:pt x="9" y="90"/>
                </a:lnTo>
                <a:lnTo>
                  <a:pt x="9" y="90"/>
                </a:lnTo>
                <a:lnTo>
                  <a:pt x="13" y="90"/>
                </a:lnTo>
                <a:lnTo>
                  <a:pt x="16" y="93"/>
                </a:lnTo>
                <a:lnTo>
                  <a:pt x="18" y="96"/>
                </a:lnTo>
                <a:lnTo>
                  <a:pt x="18" y="99"/>
                </a:lnTo>
                <a:lnTo>
                  <a:pt x="18" y="99"/>
                </a:lnTo>
                <a:lnTo>
                  <a:pt x="18" y="99"/>
                </a:lnTo>
                <a:lnTo>
                  <a:pt x="18" y="103"/>
                </a:lnTo>
                <a:lnTo>
                  <a:pt x="16" y="106"/>
                </a:lnTo>
                <a:lnTo>
                  <a:pt x="13" y="108"/>
                </a:lnTo>
                <a:lnTo>
                  <a:pt x="9" y="110"/>
                </a:lnTo>
                <a:lnTo>
                  <a:pt x="9" y="110"/>
                </a:lnTo>
                <a:close/>
                <a:moveTo>
                  <a:pt x="9" y="64"/>
                </a:moveTo>
                <a:lnTo>
                  <a:pt x="9" y="64"/>
                </a:lnTo>
                <a:lnTo>
                  <a:pt x="6" y="64"/>
                </a:lnTo>
                <a:lnTo>
                  <a:pt x="3" y="61"/>
                </a:lnTo>
                <a:lnTo>
                  <a:pt x="0" y="58"/>
                </a:lnTo>
                <a:lnTo>
                  <a:pt x="0" y="55"/>
                </a:lnTo>
                <a:lnTo>
                  <a:pt x="0" y="55"/>
                </a:lnTo>
                <a:lnTo>
                  <a:pt x="0" y="50"/>
                </a:lnTo>
                <a:lnTo>
                  <a:pt x="3" y="47"/>
                </a:lnTo>
                <a:lnTo>
                  <a:pt x="6" y="46"/>
                </a:lnTo>
                <a:lnTo>
                  <a:pt x="9" y="44"/>
                </a:lnTo>
                <a:lnTo>
                  <a:pt x="9" y="44"/>
                </a:lnTo>
                <a:lnTo>
                  <a:pt x="13" y="46"/>
                </a:lnTo>
                <a:lnTo>
                  <a:pt x="16" y="47"/>
                </a:lnTo>
                <a:lnTo>
                  <a:pt x="18" y="50"/>
                </a:lnTo>
                <a:lnTo>
                  <a:pt x="18" y="53"/>
                </a:lnTo>
                <a:lnTo>
                  <a:pt x="18" y="55"/>
                </a:lnTo>
                <a:lnTo>
                  <a:pt x="18" y="55"/>
                </a:lnTo>
                <a:lnTo>
                  <a:pt x="18" y="58"/>
                </a:lnTo>
                <a:lnTo>
                  <a:pt x="16" y="61"/>
                </a:lnTo>
                <a:lnTo>
                  <a:pt x="13" y="64"/>
                </a:lnTo>
                <a:lnTo>
                  <a:pt x="9" y="64"/>
                </a:lnTo>
                <a:lnTo>
                  <a:pt x="9" y="64"/>
                </a:lnTo>
                <a:close/>
                <a:moveTo>
                  <a:pt x="9" y="20"/>
                </a:moveTo>
                <a:lnTo>
                  <a:pt x="9" y="20"/>
                </a:lnTo>
                <a:lnTo>
                  <a:pt x="6" y="18"/>
                </a:lnTo>
                <a:lnTo>
                  <a:pt x="3" y="17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3" y="3"/>
                </a:lnTo>
                <a:lnTo>
                  <a:pt x="6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6" y="2"/>
                </a:lnTo>
                <a:lnTo>
                  <a:pt x="18" y="5"/>
                </a:lnTo>
                <a:lnTo>
                  <a:pt x="18" y="9"/>
                </a:lnTo>
                <a:lnTo>
                  <a:pt x="18" y="9"/>
                </a:lnTo>
                <a:lnTo>
                  <a:pt x="18" y="9"/>
                </a:lnTo>
                <a:lnTo>
                  <a:pt x="18" y="14"/>
                </a:lnTo>
                <a:lnTo>
                  <a:pt x="16" y="17"/>
                </a:lnTo>
                <a:lnTo>
                  <a:pt x="13" y="18"/>
                </a:lnTo>
                <a:lnTo>
                  <a:pt x="9" y="20"/>
                </a:lnTo>
                <a:lnTo>
                  <a:pt x="9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41"/>
          <p:cNvSpPr>
            <a:spLocks/>
          </p:cNvSpPr>
          <p:nvPr/>
        </p:nvSpPr>
        <p:spPr bwMode="auto">
          <a:xfrm>
            <a:off x="2405206" y="4505115"/>
            <a:ext cx="26110" cy="27562"/>
          </a:xfrm>
          <a:custGeom>
            <a:avLst/>
            <a:gdLst>
              <a:gd name="T0" fmla="*/ 9 w 18"/>
              <a:gd name="T1" fmla="*/ 19 h 19"/>
              <a:gd name="T2" fmla="*/ 9 w 18"/>
              <a:gd name="T3" fmla="*/ 19 h 19"/>
              <a:gd name="T4" fmla="*/ 6 w 18"/>
              <a:gd name="T5" fmla="*/ 19 h 19"/>
              <a:gd name="T6" fmla="*/ 3 w 18"/>
              <a:gd name="T7" fmla="*/ 16 h 19"/>
              <a:gd name="T8" fmla="*/ 0 w 18"/>
              <a:gd name="T9" fmla="*/ 13 h 19"/>
              <a:gd name="T10" fmla="*/ 0 w 18"/>
              <a:gd name="T11" fmla="*/ 10 h 19"/>
              <a:gd name="T12" fmla="*/ 0 w 18"/>
              <a:gd name="T13" fmla="*/ 10 h 19"/>
              <a:gd name="T14" fmla="*/ 0 w 18"/>
              <a:gd name="T15" fmla="*/ 6 h 19"/>
              <a:gd name="T16" fmla="*/ 3 w 18"/>
              <a:gd name="T17" fmla="*/ 3 h 19"/>
              <a:gd name="T18" fmla="*/ 6 w 18"/>
              <a:gd name="T19" fmla="*/ 1 h 19"/>
              <a:gd name="T20" fmla="*/ 9 w 18"/>
              <a:gd name="T21" fmla="*/ 0 h 19"/>
              <a:gd name="T22" fmla="*/ 9 w 18"/>
              <a:gd name="T23" fmla="*/ 0 h 19"/>
              <a:gd name="T24" fmla="*/ 13 w 18"/>
              <a:gd name="T25" fmla="*/ 1 h 19"/>
              <a:gd name="T26" fmla="*/ 16 w 18"/>
              <a:gd name="T27" fmla="*/ 3 h 19"/>
              <a:gd name="T28" fmla="*/ 18 w 18"/>
              <a:gd name="T29" fmla="*/ 6 h 19"/>
              <a:gd name="T30" fmla="*/ 18 w 18"/>
              <a:gd name="T31" fmla="*/ 10 h 19"/>
              <a:gd name="T32" fmla="*/ 18 w 18"/>
              <a:gd name="T33" fmla="*/ 10 h 19"/>
              <a:gd name="T34" fmla="*/ 18 w 18"/>
              <a:gd name="T35" fmla="*/ 10 h 19"/>
              <a:gd name="T36" fmla="*/ 18 w 18"/>
              <a:gd name="T37" fmla="*/ 13 h 19"/>
              <a:gd name="T38" fmla="*/ 16 w 18"/>
              <a:gd name="T39" fmla="*/ 16 h 19"/>
              <a:gd name="T40" fmla="*/ 13 w 18"/>
              <a:gd name="T41" fmla="*/ 19 h 19"/>
              <a:gd name="T42" fmla="*/ 9 w 18"/>
              <a:gd name="T43" fmla="*/ 19 h 19"/>
              <a:gd name="T44" fmla="*/ 9 w 18"/>
              <a:gd name="T4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9">
                <a:moveTo>
                  <a:pt x="9" y="19"/>
                </a:moveTo>
                <a:lnTo>
                  <a:pt x="9" y="19"/>
                </a:lnTo>
                <a:lnTo>
                  <a:pt x="6" y="19"/>
                </a:lnTo>
                <a:lnTo>
                  <a:pt x="3" y="16"/>
                </a:lnTo>
                <a:lnTo>
                  <a:pt x="0" y="13"/>
                </a:lnTo>
                <a:lnTo>
                  <a:pt x="0" y="10"/>
                </a:lnTo>
                <a:lnTo>
                  <a:pt x="0" y="10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9" y="0"/>
                </a:lnTo>
                <a:lnTo>
                  <a:pt x="13" y="1"/>
                </a:lnTo>
                <a:lnTo>
                  <a:pt x="16" y="3"/>
                </a:lnTo>
                <a:lnTo>
                  <a:pt x="18" y="6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3"/>
                </a:lnTo>
                <a:lnTo>
                  <a:pt x="16" y="16"/>
                </a:lnTo>
                <a:lnTo>
                  <a:pt x="13" y="19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42"/>
          <p:cNvSpPr>
            <a:spLocks/>
          </p:cNvSpPr>
          <p:nvPr/>
        </p:nvSpPr>
        <p:spPr bwMode="auto">
          <a:xfrm>
            <a:off x="4359136" y="3328697"/>
            <a:ext cx="26110" cy="29012"/>
          </a:xfrm>
          <a:custGeom>
            <a:avLst/>
            <a:gdLst>
              <a:gd name="T0" fmla="*/ 9 w 18"/>
              <a:gd name="T1" fmla="*/ 20 h 20"/>
              <a:gd name="T2" fmla="*/ 9 w 18"/>
              <a:gd name="T3" fmla="*/ 20 h 20"/>
              <a:gd name="T4" fmla="*/ 4 w 18"/>
              <a:gd name="T5" fmla="*/ 19 h 20"/>
              <a:gd name="T6" fmla="*/ 1 w 18"/>
              <a:gd name="T7" fmla="*/ 17 h 20"/>
              <a:gd name="T8" fmla="*/ 0 w 18"/>
              <a:gd name="T9" fmla="*/ 14 h 20"/>
              <a:gd name="T10" fmla="*/ 0 w 18"/>
              <a:gd name="T11" fmla="*/ 11 h 20"/>
              <a:gd name="T12" fmla="*/ 0 w 18"/>
              <a:gd name="T13" fmla="*/ 11 h 20"/>
              <a:gd name="T14" fmla="*/ 0 w 18"/>
              <a:gd name="T15" fmla="*/ 7 h 20"/>
              <a:gd name="T16" fmla="*/ 1 w 18"/>
              <a:gd name="T17" fmla="*/ 4 h 20"/>
              <a:gd name="T18" fmla="*/ 4 w 18"/>
              <a:gd name="T19" fmla="*/ 2 h 20"/>
              <a:gd name="T20" fmla="*/ 9 w 18"/>
              <a:gd name="T21" fmla="*/ 0 h 20"/>
              <a:gd name="T22" fmla="*/ 9 w 18"/>
              <a:gd name="T23" fmla="*/ 0 h 20"/>
              <a:gd name="T24" fmla="*/ 13 w 18"/>
              <a:gd name="T25" fmla="*/ 0 h 20"/>
              <a:gd name="T26" fmla="*/ 16 w 18"/>
              <a:gd name="T27" fmla="*/ 4 h 20"/>
              <a:gd name="T28" fmla="*/ 18 w 18"/>
              <a:gd name="T29" fmla="*/ 7 h 20"/>
              <a:gd name="T30" fmla="*/ 18 w 18"/>
              <a:gd name="T31" fmla="*/ 10 h 20"/>
              <a:gd name="T32" fmla="*/ 18 w 18"/>
              <a:gd name="T33" fmla="*/ 11 h 20"/>
              <a:gd name="T34" fmla="*/ 18 w 18"/>
              <a:gd name="T35" fmla="*/ 11 h 20"/>
              <a:gd name="T36" fmla="*/ 18 w 18"/>
              <a:gd name="T37" fmla="*/ 14 h 20"/>
              <a:gd name="T38" fmla="*/ 16 w 18"/>
              <a:gd name="T39" fmla="*/ 17 h 20"/>
              <a:gd name="T40" fmla="*/ 13 w 18"/>
              <a:gd name="T41" fmla="*/ 19 h 20"/>
              <a:gd name="T42" fmla="*/ 9 w 18"/>
              <a:gd name="T43" fmla="*/ 20 h 20"/>
              <a:gd name="T44" fmla="*/ 9 w 18"/>
              <a:gd name="T4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20">
                <a:moveTo>
                  <a:pt x="9" y="20"/>
                </a:moveTo>
                <a:lnTo>
                  <a:pt x="9" y="20"/>
                </a:lnTo>
                <a:lnTo>
                  <a:pt x="4" y="19"/>
                </a:lnTo>
                <a:lnTo>
                  <a:pt x="1" y="17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7"/>
                </a:lnTo>
                <a:lnTo>
                  <a:pt x="1" y="4"/>
                </a:lnTo>
                <a:lnTo>
                  <a:pt x="4" y="2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6" y="4"/>
                </a:lnTo>
                <a:lnTo>
                  <a:pt x="18" y="7"/>
                </a:lnTo>
                <a:lnTo>
                  <a:pt x="18" y="10"/>
                </a:lnTo>
                <a:lnTo>
                  <a:pt x="18" y="11"/>
                </a:lnTo>
                <a:lnTo>
                  <a:pt x="18" y="11"/>
                </a:lnTo>
                <a:lnTo>
                  <a:pt x="18" y="14"/>
                </a:lnTo>
                <a:lnTo>
                  <a:pt x="16" y="17"/>
                </a:lnTo>
                <a:lnTo>
                  <a:pt x="13" y="19"/>
                </a:lnTo>
                <a:lnTo>
                  <a:pt x="9" y="20"/>
                </a:lnTo>
                <a:lnTo>
                  <a:pt x="9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43"/>
          <p:cNvSpPr>
            <a:spLocks noEditPoints="1"/>
          </p:cNvSpPr>
          <p:nvPr/>
        </p:nvSpPr>
        <p:spPr bwMode="auto">
          <a:xfrm>
            <a:off x="4359136" y="3398324"/>
            <a:ext cx="26110" cy="790565"/>
          </a:xfrm>
          <a:custGeom>
            <a:avLst/>
            <a:gdLst>
              <a:gd name="T0" fmla="*/ 0 w 18"/>
              <a:gd name="T1" fmla="*/ 539 h 545"/>
              <a:gd name="T2" fmla="*/ 1 w 18"/>
              <a:gd name="T3" fmla="*/ 527 h 545"/>
              <a:gd name="T4" fmla="*/ 16 w 18"/>
              <a:gd name="T5" fmla="*/ 527 h 545"/>
              <a:gd name="T6" fmla="*/ 18 w 18"/>
              <a:gd name="T7" fmla="*/ 539 h 545"/>
              <a:gd name="T8" fmla="*/ 9 w 18"/>
              <a:gd name="T9" fmla="*/ 497 h 545"/>
              <a:gd name="T10" fmla="*/ 0 w 18"/>
              <a:gd name="T11" fmla="*/ 488 h 545"/>
              <a:gd name="T12" fmla="*/ 4 w 18"/>
              <a:gd name="T13" fmla="*/ 477 h 545"/>
              <a:gd name="T14" fmla="*/ 18 w 18"/>
              <a:gd name="T15" fmla="*/ 483 h 545"/>
              <a:gd name="T16" fmla="*/ 16 w 18"/>
              <a:gd name="T17" fmla="*/ 494 h 545"/>
              <a:gd name="T18" fmla="*/ 9 w 18"/>
              <a:gd name="T19" fmla="*/ 450 h 545"/>
              <a:gd name="T20" fmla="*/ 0 w 18"/>
              <a:gd name="T21" fmla="*/ 439 h 545"/>
              <a:gd name="T22" fmla="*/ 9 w 18"/>
              <a:gd name="T23" fmla="*/ 428 h 545"/>
              <a:gd name="T24" fmla="*/ 18 w 18"/>
              <a:gd name="T25" fmla="*/ 439 h 545"/>
              <a:gd name="T26" fmla="*/ 13 w 18"/>
              <a:gd name="T27" fmla="*/ 448 h 545"/>
              <a:gd name="T28" fmla="*/ 4 w 18"/>
              <a:gd name="T29" fmla="*/ 401 h 545"/>
              <a:gd name="T30" fmla="*/ 0 w 18"/>
              <a:gd name="T31" fmla="*/ 392 h 545"/>
              <a:gd name="T32" fmla="*/ 9 w 18"/>
              <a:gd name="T33" fmla="*/ 381 h 545"/>
              <a:gd name="T34" fmla="*/ 18 w 18"/>
              <a:gd name="T35" fmla="*/ 392 h 545"/>
              <a:gd name="T36" fmla="*/ 9 w 18"/>
              <a:gd name="T37" fmla="*/ 401 h 545"/>
              <a:gd name="T38" fmla="*/ 1 w 18"/>
              <a:gd name="T39" fmla="*/ 351 h 545"/>
              <a:gd name="T40" fmla="*/ 0 w 18"/>
              <a:gd name="T41" fmla="*/ 340 h 545"/>
              <a:gd name="T42" fmla="*/ 13 w 18"/>
              <a:gd name="T43" fmla="*/ 334 h 545"/>
              <a:gd name="T44" fmla="*/ 18 w 18"/>
              <a:gd name="T45" fmla="*/ 345 h 545"/>
              <a:gd name="T46" fmla="*/ 9 w 18"/>
              <a:gd name="T47" fmla="*/ 354 h 545"/>
              <a:gd name="T48" fmla="*/ 0 w 18"/>
              <a:gd name="T49" fmla="*/ 301 h 545"/>
              <a:gd name="T50" fmla="*/ 1 w 18"/>
              <a:gd name="T51" fmla="*/ 288 h 545"/>
              <a:gd name="T52" fmla="*/ 16 w 18"/>
              <a:gd name="T53" fmla="*/ 288 h 545"/>
              <a:gd name="T54" fmla="*/ 18 w 18"/>
              <a:gd name="T55" fmla="*/ 301 h 545"/>
              <a:gd name="T56" fmla="*/ 9 w 18"/>
              <a:gd name="T57" fmla="*/ 258 h 545"/>
              <a:gd name="T58" fmla="*/ 0 w 18"/>
              <a:gd name="T59" fmla="*/ 249 h 545"/>
              <a:gd name="T60" fmla="*/ 4 w 18"/>
              <a:gd name="T61" fmla="*/ 238 h 545"/>
              <a:gd name="T62" fmla="*/ 18 w 18"/>
              <a:gd name="T63" fmla="*/ 244 h 545"/>
              <a:gd name="T64" fmla="*/ 16 w 18"/>
              <a:gd name="T65" fmla="*/ 255 h 545"/>
              <a:gd name="T66" fmla="*/ 9 w 18"/>
              <a:gd name="T67" fmla="*/ 211 h 545"/>
              <a:gd name="T68" fmla="*/ 0 w 18"/>
              <a:gd name="T69" fmla="*/ 200 h 545"/>
              <a:gd name="T70" fmla="*/ 9 w 18"/>
              <a:gd name="T71" fmla="*/ 191 h 545"/>
              <a:gd name="T72" fmla="*/ 18 w 18"/>
              <a:gd name="T73" fmla="*/ 200 h 545"/>
              <a:gd name="T74" fmla="*/ 13 w 18"/>
              <a:gd name="T75" fmla="*/ 209 h 545"/>
              <a:gd name="T76" fmla="*/ 4 w 18"/>
              <a:gd name="T77" fmla="*/ 162 h 545"/>
              <a:gd name="T78" fmla="*/ 0 w 18"/>
              <a:gd name="T79" fmla="*/ 153 h 545"/>
              <a:gd name="T80" fmla="*/ 9 w 18"/>
              <a:gd name="T81" fmla="*/ 142 h 545"/>
              <a:gd name="T82" fmla="*/ 18 w 18"/>
              <a:gd name="T83" fmla="*/ 153 h 545"/>
              <a:gd name="T84" fmla="*/ 9 w 18"/>
              <a:gd name="T85" fmla="*/ 164 h 545"/>
              <a:gd name="T86" fmla="*/ 1 w 18"/>
              <a:gd name="T87" fmla="*/ 112 h 545"/>
              <a:gd name="T88" fmla="*/ 0 w 18"/>
              <a:gd name="T89" fmla="*/ 101 h 545"/>
              <a:gd name="T90" fmla="*/ 13 w 18"/>
              <a:gd name="T91" fmla="*/ 95 h 545"/>
              <a:gd name="T92" fmla="*/ 18 w 18"/>
              <a:gd name="T93" fmla="*/ 106 h 545"/>
              <a:gd name="T94" fmla="*/ 9 w 18"/>
              <a:gd name="T95" fmla="*/ 115 h 545"/>
              <a:gd name="T96" fmla="*/ 0 w 18"/>
              <a:gd name="T97" fmla="*/ 62 h 545"/>
              <a:gd name="T98" fmla="*/ 1 w 18"/>
              <a:gd name="T99" fmla="*/ 50 h 545"/>
              <a:gd name="T100" fmla="*/ 16 w 18"/>
              <a:gd name="T101" fmla="*/ 50 h 545"/>
              <a:gd name="T102" fmla="*/ 18 w 18"/>
              <a:gd name="T103" fmla="*/ 62 h 545"/>
              <a:gd name="T104" fmla="*/ 9 w 18"/>
              <a:gd name="T105" fmla="*/ 19 h 545"/>
              <a:gd name="T106" fmla="*/ 0 w 18"/>
              <a:gd name="T107" fmla="*/ 10 h 545"/>
              <a:gd name="T108" fmla="*/ 4 w 18"/>
              <a:gd name="T109" fmla="*/ 1 h 545"/>
              <a:gd name="T110" fmla="*/ 18 w 18"/>
              <a:gd name="T111" fmla="*/ 6 h 545"/>
              <a:gd name="T112" fmla="*/ 16 w 18"/>
              <a:gd name="T113" fmla="*/ 16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" h="545">
                <a:moveTo>
                  <a:pt x="9" y="545"/>
                </a:moveTo>
                <a:lnTo>
                  <a:pt x="9" y="545"/>
                </a:lnTo>
                <a:lnTo>
                  <a:pt x="4" y="544"/>
                </a:lnTo>
                <a:lnTo>
                  <a:pt x="1" y="542"/>
                </a:lnTo>
                <a:lnTo>
                  <a:pt x="0" y="539"/>
                </a:lnTo>
                <a:lnTo>
                  <a:pt x="0" y="535"/>
                </a:lnTo>
                <a:lnTo>
                  <a:pt x="0" y="535"/>
                </a:lnTo>
                <a:lnTo>
                  <a:pt x="0" y="535"/>
                </a:lnTo>
                <a:lnTo>
                  <a:pt x="0" y="530"/>
                </a:lnTo>
                <a:lnTo>
                  <a:pt x="1" y="527"/>
                </a:lnTo>
                <a:lnTo>
                  <a:pt x="4" y="526"/>
                </a:lnTo>
                <a:lnTo>
                  <a:pt x="9" y="524"/>
                </a:lnTo>
                <a:lnTo>
                  <a:pt x="9" y="524"/>
                </a:lnTo>
                <a:lnTo>
                  <a:pt x="13" y="526"/>
                </a:lnTo>
                <a:lnTo>
                  <a:pt x="16" y="527"/>
                </a:lnTo>
                <a:lnTo>
                  <a:pt x="18" y="530"/>
                </a:lnTo>
                <a:lnTo>
                  <a:pt x="18" y="535"/>
                </a:lnTo>
                <a:lnTo>
                  <a:pt x="18" y="535"/>
                </a:lnTo>
                <a:lnTo>
                  <a:pt x="18" y="535"/>
                </a:lnTo>
                <a:lnTo>
                  <a:pt x="18" y="539"/>
                </a:lnTo>
                <a:lnTo>
                  <a:pt x="16" y="542"/>
                </a:lnTo>
                <a:lnTo>
                  <a:pt x="13" y="544"/>
                </a:lnTo>
                <a:lnTo>
                  <a:pt x="9" y="545"/>
                </a:lnTo>
                <a:lnTo>
                  <a:pt x="9" y="545"/>
                </a:lnTo>
                <a:close/>
                <a:moveTo>
                  <a:pt x="9" y="497"/>
                </a:moveTo>
                <a:lnTo>
                  <a:pt x="9" y="497"/>
                </a:lnTo>
                <a:lnTo>
                  <a:pt x="4" y="497"/>
                </a:lnTo>
                <a:lnTo>
                  <a:pt x="1" y="494"/>
                </a:lnTo>
                <a:lnTo>
                  <a:pt x="0" y="491"/>
                </a:lnTo>
                <a:lnTo>
                  <a:pt x="0" y="488"/>
                </a:lnTo>
                <a:lnTo>
                  <a:pt x="0" y="486"/>
                </a:lnTo>
                <a:lnTo>
                  <a:pt x="0" y="486"/>
                </a:lnTo>
                <a:lnTo>
                  <a:pt x="0" y="483"/>
                </a:lnTo>
                <a:lnTo>
                  <a:pt x="1" y="480"/>
                </a:lnTo>
                <a:lnTo>
                  <a:pt x="4" y="477"/>
                </a:lnTo>
                <a:lnTo>
                  <a:pt x="9" y="477"/>
                </a:lnTo>
                <a:lnTo>
                  <a:pt x="9" y="477"/>
                </a:lnTo>
                <a:lnTo>
                  <a:pt x="13" y="477"/>
                </a:lnTo>
                <a:lnTo>
                  <a:pt x="16" y="480"/>
                </a:lnTo>
                <a:lnTo>
                  <a:pt x="18" y="483"/>
                </a:lnTo>
                <a:lnTo>
                  <a:pt x="18" y="486"/>
                </a:lnTo>
                <a:lnTo>
                  <a:pt x="18" y="488"/>
                </a:lnTo>
                <a:lnTo>
                  <a:pt x="18" y="488"/>
                </a:lnTo>
                <a:lnTo>
                  <a:pt x="18" y="491"/>
                </a:lnTo>
                <a:lnTo>
                  <a:pt x="16" y="494"/>
                </a:lnTo>
                <a:lnTo>
                  <a:pt x="13" y="497"/>
                </a:lnTo>
                <a:lnTo>
                  <a:pt x="9" y="497"/>
                </a:lnTo>
                <a:lnTo>
                  <a:pt x="9" y="497"/>
                </a:lnTo>
                <a:close/>
                <a:moveTo>
                  <a:pt x="9" y="450"/>
                </a:moveTo>
                <a:lnTo>
                  <a:pt x="9" y="450"/>
                </a:lnTo>
                <a:lnTo>
                  <a:pt x="4" y="448"/>
                </a:lnTo>
                <a:lnTo>
                  <a:pt x="1" y="447"/>
                </a:lnTo>
                <a:lnTo>
                  <a:pt x="0" y="443"/>
                </a:lnTo>
                <a:lnTo>
                  <a:pt x="0" y="439"/>
                </a:lnTo>
                <a:lnTo>
                  <a:pt x="0" y="439"/>
                </a:lnTo>
                <a:lnTo>
                  <a:pt x="0" y="439"/>
                </a:lnTo>
                <a:lnTo>
                  <a:pt x="0" y="434"/>
                </a:lnTo>
                <a:lnTo>
                  <a:pt x="1" y="431"/>
                </a:lnTo>
                <a:lnTo>
                  <a:pt x="4" y="430"/>
                </a:lnTo>
                <a:lnTo>
                  <a:pt x="9" y="428"/>
                </a:lnTo>
                <a:lnTo>
                  <a:pt x="9" y="428"/>
                </a:lnTo>
                <a:lnTo>
                  <a:pt x="13" y="430"/>
                </a:lnTo>
                <a:lnTo>
                  <a:pt x="16" y="431"/>
                </a:lnTo>
                <a:lnTo>
                  <a:pt x="18" y="434"/>
                </a:lnTo>
                <a:lnTo>
                  <a:pt x="18" y="439"/>
                </a:lnTo>
                <a:lnTo>
                  <a:pt x="18" y="439"/>
                </a:lnTo>
                <a:lnTo>
                  <a:pt x="18" y="439"/>
                </a:lnTo>
                <a:lnTo>
                  <a:pt x="18" y="443"/>
                </a:lnTo>
                <a:lnTo>
                  <a:pt x="16" y="447"/>
                </a:lnTo>
                <a:lnTo>
                  <a:pt x="13" y="448"/>
                </a:lnTo>
                <a:lnTo>
                  <a:pt x="9" y="450"/>
                </a:lnTo>
                <a:lnTo>
                  <a:pt x="9" y="450"/>
                </a:lnTo>
                <a:close/>
                <a:moveTo>
                  <a:pt x="9" y="401"/>
                </a:moveTo>
                <a:lnTo>
                  <a:pt x="9" y="401"/>
                </a:lnTo>
                <a:lnTo>
                  <a:pt x="4" y="401"/>
                </a:lnTo>
                <a:lnTo>
                  <a:pt x="1" y="399"/>
                </a:lnTo>
                <a:lnTo>
                  <a:pt x="0" y="395"/>
                </a:lnTo>
                <a:lnTo>
                  <a:pt x="0" y="392"/>
                </a:lnTo>
                <a:lnTo>
                  <a:pt x="0" y="392"/>
                </a:lnTo>
                <a:lnTo>
                  <a:pt x="0" y="392"/>
                </a:lnTo>
                <a:lnTo>
                  <a:pt x="0" y="387"/>
                </a:lnTo>
                <a:lnTo>
                  <a:pt x="1" y="384"/>
                </a:lnTo>
                <a:lnTo>
                  <a:pt x="4" y="383"/>
                </a:lnTo>
                <a:lnTo>
                  <a:pt x="9" y="381"/>
                </a:lnTo>
                <a:lnTo>
                  <a:pt x="9" y="381"/>
                </a:lnTo>
                <a:lnTo>
                  <a:pt x="13" y="383"/>
                </a:lnTo>
                <a:lnTo>
                  <a:pt x="16" y="384"/>
                </a:lnTo>
                <a:lnTo>
                  <a:pt x="18" y="387"/>
                </a:lnTo>
                <a:lnTo>
                  <a:pt x="18" y="392"/>
                </a:lnTo>
                <a:lnTo>
                  <a:pt x="18" y="392"/>
                </a:lnTo>
                <a:lnTo>
                  <a:pt x="18" y="392"/>
                </a:lnTo>
                <a:lnTo>
                  <a:pt x="18" y="395"/>
                </a:lnTo>
                <a:lnTo>
                  <a:pt x="16" y="399"/>
                </a:lnTo>
                <a:lnTo>
                  <a:pt x="13" y="401"/>
                </a:lnTo>
                <a:lnTo>
                  <a:pt x="9" y="401"/>
                </a:lnTo>
                <a:lnTo>
                  <a:pt x="9" y="401"/>
                </a:lnTo>
                <a:close/>
                <a:moveTo>
                  <a:pt x="9" y="354"/>
                </a:moveTo>
                <a:lnTo>
                  <a:pt x="9" y="354"/>
                </a:lnTo>
                <a:lnTo>
                  <a:pt x="4" y="354"/>
                </a:lnTo>
                <a:lnTo>
                  <a:pt x="1" y="351"/>
                </a:lnTo>
                <a:lnTo>
                  <a:pt x="0" y="348"/>
                </a:lnTo>
                <a:lnTo>
                  <a:pt x="0" y="345"/>
                </a:lnTo>
                <a:lnTo>
                  <a:pt x="0" y="343"/>
                </a:lnTo>
                <a:lnTo>
                  <a:pt x="0" y="343"/>
                </a:lnTo>
                <a:lnTo>
                  <a:pt x="0" y="340"/>
                </a:lnTo>
                <a:lnTo>
                  <a:pt x="1" y="337"/>
                </a:lnTo>
                <a:lnTo>
                  <a:pt x="4" y="334"/>
                </a:lnTo>
                <a:lnTo>
                  <a:pt x="9" y="334"/>
                </a:lnTo>
                <a:lnTo>
                  <a:pt x="9" y="334"/>
                </a:lnTo>
                <a:lnTo>
                  <a:pt x="13" y="334"/>
                </a:lnTo>
                <a:lnTo>
                  <a:pt x="16" y="337"/>
                </a:lnTo>
                <a:lnTo>
                  <a:pt x="18" y="340"/>
                </a:lnTo>
                <a:lnTo>
                  <a:pt x="18" y="343"/>
                </a:lnTo>
                <a:lnTo>
                  <a:pt x="18" y="345"/>
                </a:lnTo>
                <a:lnTo>
                  <a:pt x="18" y="345"/>
                </a:lnTo>
                <a:lnTo>
                  <a:pt x="18" y="348"/>
                </a:lnTo>
                <a:lnTo>
                  <a:pt x="16" y="351"/>
                </a:lnTo>
                <a:lnTo>
                  <a:pt x="13" y="354"/>
                </a:lnTo>
                <a:lnTo>
                  <a:pt x="9" y="354"/>
                </a:lnTo>
                <a:lnTo>
                  <a:pt x="9" y="354"/>
                </a:lnTo>
                <a:close/>
                <a:moveTo>
                  <a:pt x="9" y="307"/>
                </a:moveTo>
                <a:lnTo>
                  <a:pt x="9" y="307"/>
                </a:lnTo>
                <a:lnTo>
                  <a:pt x="4" y="305"/>
                </a:lnTo>
                <a:lnTo>
                  <a:pt x="1" y="304"/>
                </a:lnTo>
                <a:lnTo>
                  <a:pt x="0" y="301"/>
                </a:lnTo>
                <a:lnTo>
                  <a:pt x="0" y="296"/>
                </a:lnTo>
                <a:lnTo>
                  <a:pt x="0" y="296"/>
                </a:lnTo>
                <a:lnTo>
                  <a:pt x="0" y="296"/>
                </a:lnTo>
                <a:lnTo>
                  <a:pt x="0" y="291"/>
                </a:lnTo>
                <a:lnTo>
                  <a:pt x="1" y="288"/>
                </a:lnTo>
                <a:lnTo>
                  <a:pt x="4" y="287"/>
                </a:lnTo>
                <a:lnTo>
                  <a:pt x="9" y="285"/>
                </a:lnTo>
                <a:lnTo>
                  <a:pt x="9" y="285"/>
                </a:lnTo>
                <a:lnTo>
                  <a:pt x="13" y="287"/>
                </a:lnTo>
                <a:lnTo>
                  <a:pt x="16" y="288"/>
                </a:lnTo>
                <a:lnTo>
                  <a:pt x="18" y="291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301"/>
                </a:lnTo>
                <a:lnTo>
                  <a:pt x="16" y="304"/>
                </a:lnTo>
                <a:lnTo>
                  <a:pt x="13" y="305"/>
                </a:lnTo>
                <a:lnTo>
                  <a:pt x="9" y="307"/>
                </a:lnTo>
                <a:lnTo>
                  <a:pt x="9" y="307"/>
                </a:lnTo>
                <a:close/>
                <a:moveTo>
                  <a:pt x="9" y="258"/>
                </a:moveTo>
                <a:lnTo>
                  <a:pt x="9" y="258"/>
                </a:lnTo>
                <a:lnTo>
                  <a:pt x="4" y="258"/>
                </a:lnTo>
                <a:lnTo>
                  <a:pt x="1" y="255"/>
                </a:lnTo>
                <a:lnTo>
                  <a:pt x="0" y="252"/>
                </a:lnTo>
                <a:lnTo>
                  <a:pt x="0" y="249"/>
                </a:lnTo>
                <a:lnTo>
                  <a:pt x="0" y="247"/>
                </a:lnTo>
                <a:lnTo>
                  <a:pt x="0" y="247"/>
                </a:lnTo>
                <a:lnTo>
                  <a:pt x="0" y="244"/>
                </a:lnTo>
                <a:lnTo>
                  <a:pt x="1" y="241"/>
                </a:lnTo>
                <a:lnTo>
                  <a:pt x="4" y="238"/>
                </a:lnTo>
                <a:lnTo>
                  <a:pt x="9" y="238"/>
                </a:lnTo>
                <a:lnTo>
                  <a:pt x="9" y="238"/>
                </a:lnTo>
                <a:lnTo>
                  <a:pt x="13" y="238"/>
                </a:lnTo>
                <a:lnTo>
                  <a:pt x="16" y="241"/>
                </a:lnTo>
                <a:lnTo>
                  <a:pt x="18" y="244"/>
                </a:lnTo>
                <a:lnTo>
                  <a:pt x="18" y="247"/>
                </a:lnTo>
                <a:lnTo>
                  <a:pt x="18" y="249"/>
                </a:lnTo>
                <a:lnTo>
                  <a:pt x="18" y="249"/>
                </a:lnTo>
                <a:lnTo>
                  <a:pt x="18" y="252"/>
                </a:lnTo>
                <a:lnTo>
                  <a:pt x="16" y="255"/>
                </a:lnTo>
                <a:lnTo>
                  <a:pt x="13" y="258"/>
                </a:lnTo>
                <a:lnTo>
                  <a:pt x="9" y="258"/>
                </a:lnTo>
                <a:lnTo>
                  <a:pt x="9" y="258"/>
                </a:lnTo>
                <a:close/>
                <a:moveTo>
                  <a:pt x="9" y="211"/>
                </a:moveTo>
                <a:lnTo>
                  <a:pt x="9" y="211"/>
                </a:lnTo>
                <a:lnTo>
                  <a:pt x="4" y="209"/>
                </a:lnTo>
                <a:lnTo>
                  <a:pt x="1" y="208"/>
                </a:lnTo>
                <a:lnTo>
                  <a:pt x="0" y="205"/>
                </a:lnTo>
                <a:lnTo>
                  <a:pt x="0" y="200"/>
                </a:lnTo>
                <a:lnTo>
                  <a:pt x="0" y="200"/>
                </a:lnTo>
                <a:lnTo>
                  <a:pt x="0" y="200"/>
                </a:lnTo>
                <a:lnTo>
                  <a:pt x="0" y="196"/>
                </a:lnTo>
                <a:lnTo>
                  <a:pt x="1" y="193"/>
                </a:lnTo>
                <a:lnTo>
                  <a:pt x="4" y="191"/>
                </a:lnTo>
                <a:lnTo>
                  <a:pt x="9" y="191"/>
                </a:lnTo>
                <a:lnTo>
                  <a:pt x="9" y="191"/>
                </a:lnTo>
                <a:lnTo>
                  <a:pt x="13" y="191"/>
                </a:lnTo>
                <a:lnTo>
                  <a:pt x="16" y="193"/>
                </a:lnTo>
                <a:lnTo>
                  <a:pt x="18" y="196"/>
                </a:lnTo>
                <a:lnTo>
                  <a:pt x="18" y="200"/>
                </a:lnTo>
                <a:lnTo>
                  <a:pt x="18" y="200"/>
                </a:lnTo>
                <a:lnTo>
                  <a:pt x="18" y="200"/>
                </a:lnTo>
                <a:lnTo>
                  <a:pt x="18" y="205"/>
                </a:lnTo>
                <a:lnTo>
                  <a:pt x="16" y="208"/>
                </a:lnTo>
                <a:lnTo>
                  <a:pt x="13" y="209"/>
                </a:lnTo>
                <a:lnTo>
                  <a:pt x="9" y="211"/>
                </a:lnTo>
                <a:lnTo>
                  <a:pt x="9" y="211"/>
                </a:lnTo>
                <a:close/>
                <a:moveTo>
                  <a:pt x="9" y="164"/>
                </a:moveTo>
                <a:lnTo>
                  <a:pt x="9" y="164"/>
                </a:lnTo>
                <a:lnTo>
                  <a:pt x="4" y="162"/>
                </a:lnTo>
                <a:lnTo>
                  <a:pt x="1" y="161"/>
                </a:lnTo>
                <a:lnTo>
                  <a:pt x="0" y="158"/>
                </a:lnTo>
                <a:lnTo>
                  <a:pt x="0" y="153"/>
                </a:lnTo>
                <a:lnTo>
                  <a:pt x="0" y="153"/>
                </a:lnTo>
                <a:lnTo>
                  <a:pt x="0" y="153"/>
                </a:lnTo>
                <a:lnTo>
                  <a:pt x="0" y="149"/>
                </a:lnTo>
                <a:lnTo>
                  <a:pt x="1" y="146"/>
                </a:lnTo>
                <a:lnTo>
                  <a:pt x="4" y="144"/>
                </a:lnTo>
                <a:lnTo>
                  <a:pt x="9" y="142"/>
                </a:lnTo>
                <a:lnTo>
                  <a:pt x="9" y="142"/>
                </a:lnTo>
                <a:lnTo>
                  <a:pt x="13" y="144"/>
                </a:lnTo>
                <a:lnTo>
                  <a:pt x="16" y="146"/>
                </a:lnTo>
                <a:lnTo>
                  <a:pt x="18" y="149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8"/>
                </a:lnTo>
                <a:lnTo>
                  <a:pt x="16" y="161"/>
                </a:lnTo>
                <a:lnTo>
                  <a:pt x="13" y="162"/>
                </a:lnTo>
                <a:lnTo>
                  <a:pt x="9" y="164"/>
                </a:lnTo>
                <a:lnTo>
                  <a:pt x="9" y="164"/>
                </a:lnTo>
                <a:close/>
                <a:moveTo>
                  <a:pt x="9" y="115"/>
                </a:moveTo>
                <a:lnTo>
                  <a:pt x="9" y="115"/>
                </a:lnTo>
                <a:lnTo>
                  <a:pt x="4" y="115"/>
                </a:lnTo>
                <a:lnTo>
                  <a:pt x="1" y="112"/>
                </a:lnTo>
                <a:lnTo>
                  <a:pt x="0" y="109"/>
                </a:lnTo>
                <a:lnTo>
                  <a:pt x="0" y="106"/>
                </a:lnTo>
                <a:lnTo>
                  <a:pt x="0" y="104"/>
                </a:lnTo>
                <a:lnTo>
                  <a:pt x="0" y="104"/>
                </a:lnTo>
                <a:lnTo>
                  <a:pt x="0" y="101"/>
                </a:lnTo>
                <a:lnTo>
                  <a:pt x="1" y="98"/>
                </a:lnTo>
                <a:lnTo>
                  <a:pt x="4" y="95"/>
                </a:lnTo>
                <a:lnTo>
                  <a:pt x="9" y="95"/>
                </a:lnTo>
                <a:lnTo>
                  <a:pt x="9" y="95"/>
                </a:lnTo>
                <a:lnTo>
                  <a:pt x="13" y="95"/>
                </a:lnTo>
                <a:lnTo>
                  <a:pt x="16" y="98"/>
                </a:lnTo>
                <a:lnTo>
                  <a:pt x="18" y="101"/>
                </a:lnTo>
                <a:lnTo>
                  <a:pt x="18" y="104"/>
                </a:lnTo>
                <a:lnTo>
                  <a:pt x="18" y="106"/>
                </a:lnTo>
                <a:lnTo>
                  <a:pt x="18" y="106"/>
                </a:lnTo>
                <a:lnTo>
                  <a:pt x="18" y="109"/>
                </a:lnTo>
                <a:lnTo>
                  <a:pt x="16" y="112"/>
                </a:lnTo>
                <a:lnTo>
                  <a:pt x="13" y="115"/>
                </a:lnTo>
                <a:lnTo>
                  <a:pt x="9" y="115"/>
                </a:lnTo>
                <a:lnTo>
                  <a:pt x="9" y="115"/>
                </a:lnTo>
                <a:close/>
                <a:moveTo>
                  <a:pt x="9" y="68"/>
                </a:moveTo>
                <a:lnTo>
                  <a:pt x="9" y="68"/>
                </a:lnTo>
                <a:lnTo>
                  <a:pt x="4" y="66"/>
                </a:lnTo>
                <a:lnTo>
                  <a:pt x="1" y="65"/>
                </a:lnTo>
                <a:lnTo>
                  <a:pt x="0" y="62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  <a:lnTo>
                  <a:pt x="0" y="53"/>
                </a:lnTo>
                <a:lnTo>
                  <a:pt x="1" y="50"/>
                </a:lnTo>
                <a:lnTo>
                  <a:pt x="4" y="48"/>
                </a:lnTo>
                <a:lnTo>
                  <a:pt x="9" y="47"/>
                </a:lnTo>
                <a:lnTo>
                  <a:pt x="9" y="47"/>
                </a:lnTo>
                <a:lnTo>
                  <a:pt x="13" y="48"/>
                </a:lnTo>
                <a:lnTo>
                  <a:pt x="16" y="50"/>
                </a:lnTo>
                <a:lnTo>
                  <a:pt x="18" y="53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62"/>
                </a:lnTo>
                <a:lnTo>
                  <a:pt x="16" y="65"/>
                </a:lnTo>
                <a:lnTo>
                  <a:pt x="13" y="66"/>
                </a:lnTo>
                <a:lnTo>
                  <a:pt x="9" y="68"/>
                </a:lnTo>
                <a:lnTo>
                  <a:pt x="9" y="68"/>
                </a:lnTo>
                <a:close/>
                <a:moveTo>
                  <a:pt x="9" y="19"/>
                </a:moveTo>
                <a:lnTo>
                  <a:pt x="9" y="19"/>
                </a:lnTo>
                <a:lnTo>
                  <a:pt x="4" y="19"/>
                </a:lnTo>
                <a:lnTo>
                  <a:pt x="1" y="16"/>
                </a:lnTo>
                <a:lnTo>
                  <a:pt x="0" y="13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1" y="3"/>
                </a:lnTo>
                <a:lnTo>
                  <a:pt x="4" y="1"/>
                </a:lnTo>
                <a:lnTo>
                  <a:pt x="9" y="0"/>
                </a:lnTo>
                <a:lnTo>
                  <a:pt x="9" y="0"/>
                </a:lnTo>
                <a:lnTo>
                  <a:pt x="13" y="1"/>
                </a:lnTo>
                <a:lnTo>
                  <a:pt x="16" y="3"/>
                </a:lnTo>
                <a:lnTo>
                  <a:pt x="18" y="6"/>
                </a:lnTo>
                <a:lnTo>
                  <a:pt x="18" y="9"/>
                </a:lnTo>
                <a:lnTo>
                  <a:pt x="18" y="10"/>
                </a:lnTo>
                <a:lnTo>
                  <a:pt x="18" y="10"/>
                </a:lnTo>
                <a:lnTo>
                  <a:pt x="18" y="13"/>
                </a:lnTo>
                <a:lnTo>
                  <a:pt x="16" y="16"/>
                </a:lnTo>
                <a:lnTo>
                  <a:pt x="13" y="19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444"/>
          <p:cNvSpPr>
            <a:spLocks/>
          </p:cNvSpPr>
          <p:nvPr/>
        </p:nvSpPr>
        <p:spPr bwMode="auto">
          <a:xfrm>
            <a:off x="4359136" y="4229506"/>
            <a:ext cx="26110" cy="27562"/>
          </a:xfrm>
          <a:custGeom>
            <a:avLst/>
            <a:gdLst>
              <a:gd name="T0" fmla="*/ 9 w 18"/>
              <a:gd name="T1" fmla="*/ 19 h 19"/>
              <a:gd name="T2" fmla="*/ 9 w 18"/>
              <a:gd name="T3" fmla="*/ 19 h 19"/>
              <a:gd name="T4" fmla="*/ 4 w 18"/>
              <a:gd name="T5" fmla="*/ 18 h 19"/>
              <a:gd name="T6" fmla="*/ 1 w 18"/>
              <a:gd name="T7" fmla="*/ 16 h 19"/>
              <a:gd name="T8" fmla="*/ 0 w 18"/>
              <a:gd name="T9" fmla="*/ 13 h 19"/>
              <a:gd name="T10" fmla="*/ 0 w 18"/>
              <a:gd name="T11" fmla="*/ 9 h 19"/>
              <a:gd name="T12" fmla="*/ 0 w 18"/>
              <a:gd name="T13" fmla="*/ 9 h 19"/>
              <a:gd name="T14" fmla="*/ 0 w 18"/>
              <a:gd name="T15" fmla="*/ 6 h 19"/>
              <a:gd name="T16" fmla="*/ 1 w 18"/>
              <a:gd name="T17" fmla="*/ 3 h 19"/>
              <a:gd name="T18" fmla="*/ 4 w 18"/>
              <a:gd name="T19" fmla="*/ 0 h 19"/>
              <a:gd name="T20" fmla="*/ 9 w 18"/>
              <a:gd name="T21" fmla="*/ 0 h 19"/>
              <a:gd name="T22" fmla="*/ 9 w 18"/>
              <a:gd name="T23" fmla="*/ 0 h 19"/>
              <a:gd name="T24" fmla="*/ 13 w 18"/>
              <a:gd name="T25" fmla="*/ 0 h 19"/>
              <a:gd name="T26" fmla="*/ 16 w 18"/>
              <a:gd name="T27" fmla="*/ 3 h 19"/>
              <a:gd name="T28" fmla="*/ 18 w 18"/>
              <a:gd name="T29" fmla="*/ 6 h 19"/>
              <a:gd name="T30" fmla="*/ 18 w 18"/>
              <a:gd name="T31" fmla="*/ 9 h 19"/>
              <a:gd name="T32" fmla="*/ 18 w 18"/>
              <a:gd name="T33" fmla="*/ 9 h 19"/>
              <a:gd name="T34" fmla="*/ 18 w 18"/>
              <a:gd name="T35" fmla="*/ 9 h 19"/>
              <a:gd name="T36" fmla="*/ 18 w 18"/>
              <a:gd name="T37" fmla="*/ 13 h 19"/>
              <a:gd name="T38" fmla="*/ 16 w 18"/>
              <a:gd name="T39" fmla="*/ 16 h 19"/>
              <a:gd name="T40" fmla="*/ 13 w 18"/>
              <a:gd name="T41" fmla="*/ 18 h 19"/>
              <a:gd name="T42" fmla="*/ 9 w 18"/>
              <a:gd name="T43" fmla="*/ 19 h 19"/>
              <a:gd name="T44" fmla="*/ 9 w 18"/>
              <a:gd name="T4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9">
                <a:moveTo>
                  <a:pt x="9" y="19"/>
                </a:moveTo>
                <a:lnTo>
                  <a:pt x="9" y="19"/>
                </a:lnTo>
                <a:lnTo>
                  <a:pt x="4" y="18"/>
                </a:lnTo>
                <a:lnTo>
                  <a:pt x="1" y="16"/>
                </a:lnTo>
                <a:lnTo>
                  <a:pt x="0" y="13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1" y="3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6" y="3"/>
                </a:lnTo>
                <a:lnTo>
                  <a:pt x="18" y="6"/>
                </a:lnTo>
                <a:lnTo>
                  <a:pt x="18" y="9"/>
                </a:lnTo>
                <a:lnTo>
                  <a:pt x="18" y="9"/>
                </a:lnTo>
                <a:lnTo>
                  <a:pt x="18" y="9"/>
                </a:lnTo>
                <a:lnTo>
                  <a:pt x="18" y="13"/>
                </a:lnTo>
                <a:lnTo>
                  <a:pt x="16" y="16"/>
                </a:lnTo>
                <a:lnTo>
                  <a:pt x="13" y="18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445"/>
          <p:cNvSpPr>
            <a:spLocks/>
          </p:cNvSpPr>
          <p:nvPr/>
        </p:nvSpPr>
        <p:spPr bwMode="auto">
          <a:xfrm>
            <a:off x="6173809" y="4679184"/>
            <a:ext cx="27562" cy="29012"/>
          </a:xfrm>
          <a:custGeom>
            <a:avLst/>
            <a:gdLst>
              <a:gd name="T0" fmla="*/ 10 w 19"/>
              <a:gd name="T1" fmla="*/ 20 h 20"/>
              <a:gd name="T2" fmla="*/ 10 w 19"/>
              <a:gd name="T3" fmla="*/ 20 h 20"/>
              <a:gd name="T4" fmla="*/ 6 w 19"/>
              <a:gd name="T5" fmla="*/ 20 h 20"/>
              <a:gd name="T6" fmla="*/ 3 w 19"/>
              <a:gd name="T7" fmla="*/ 17 h 20"/>
              <a:gd name="T8" fmla="*/ 1 w 19"/>
              <a:gd name="T9" fmla="*/ 13 h 20"/>
              <a:gd name="T10" fmla="*/ 0 w 19"/>
              <a:gd name="T11" fmla="*/ 10 h 20"/>
              <a:gd name="T12" fmla="*/ 0 w 19"/>
              <a:gd name="T13" fmla="*/ 10 h 20"/>
              <a:gd name="T14" fmla="*/ 1 w 19"/>
              <a:gd name="T15" fmla="*/ 6 h 20"/>
              <a:gd name="T16" fmla="*/ 3 w 19"/>
              <a:gd name="T17" fmla="*/ 3 h 20"/>
              <a:gd name="T18" fmla="*/ 6 w 19"/>
              <a:gd name="T19" fmla="*/ 1 h 20"/>
              <a:gd name="T20" fmla="*/ 10 w 19"/>
              <a:gd name="T21" fmla="*/ 0 h 20"/>
              <a:gd name="T22" fmla="*/ 10 w 19"/>
              <a:gd name="T23" fmla="*/ 0 h 20"/>
              <a:gd name="T24" fmla="*/ 13 w 19"/>
              <a:gd name="T25" fmla="*/ 1 h 20"/>
              <a:gd name="T26" fmla="*/ 16 w 19"/>
              <a:gd name="T27" fmla="*/ 3 h 20"/>
              <a:gd name="T28" fmla="*/ 19 w 19"/>
              <a:gd name="T29" fmla="*/ 6 h 20"/>
              <a:gd name="T30" fmla="*/ 19 w 19"/>
              <a:gd name="T31" fmla="*/ 9 h 20"/>
              <a:gd name="T32" fmla="*/ 19 w 19"/>
              <a:gd name="T33" fmla="*/ 10 h 20"/>
              <a:gd name="T34" fmla="*/ 19 w 19"/>
              <a:gd name="T35" fmla="*/ 10 h 20"/>
              <a:gd name="T36" fmla="*/ 19 w 19"/>
              <a:gd name="T37" fmla="*/ 13 h 20"/>
              <a:gd name="T38" fmla="*/ 16 w 19"/>
              <a:gd name="T39" fmla="*/ 17 h 20"/>
              <a:gd name="T40" fmla="*/ 13 w 19"/>
              <a:gd name="T41" fmla="*/ 20 h 20"/>
              <a:gd name="T42" fmla="*/ 10 w 19"/>
              <a:gd name="T43" fmla="*/ 20 h 20"/>
              <a:gd name="T44" fmla="*/ 10 w 19"/>
              <a:gd name="T4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20">
                <a:moveTo>
                  <a:pt x="10" y="20"/>
                </a:moveTo>
                <a:lnTo>
                  <a:pt x="10" y="20"/>
                </a:lnTo>
                <a:lnTo>
                  <a:pt x="6" y="20"/>
                </a:lnTo>
                <a:lnTo>
                  <a:pt x="3" y="17"/>
                </a:lnTo>
                <a:lnTo>
                  <a:pt x="1" y="13"/>
                </a:lnTo>
                <a:lnTo>
                  <a:pt x="0" y="10"/>
                </a:lnTo>
                <a:lnTo>
                  <a:pt x="0" y="10"/>
                </a:lnTo>
                <a:lnTo>
                  <a:pt x="1" y="6"/>
                </a:lnTo>
                <a:lnTo>
                  <a:pt x="3" y="3"/>
                </a:lnTo>
                <a:lnTo>
                  <a:pt x="6" y="1"/>
                </a:ln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6" y="3"/>
                </a:lnTo>
                <a:lnTo>
                  <a:pt x="19" y="6"/>
                </a:lnTo>
                <a:lnTo>
                  <a:pt x="19" y="9"/>
                </a:lnTo>
                <a:lnTo>
                  <a:pt x="19" y="10"/>
                </a:lnTo>
                <a:lnTo>
                  <a:pt x="19" y="10"/>
                </a:lnTo>
                <a:lnTo>
                  <a:pt x="19" y="13"/>
                </a:lnTo>
                <a:lnTo>
                  <a:pt x="16" y="17"/>
                </a:lnTo>
                <a:lnTo>
                  <a:pt x="13" y="20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446"/>
          <p:cNvSpPr>
            <a:spLocks noEditPoints="1"/>
          </p:cNvSpPr>
          <p:nvPr/>
        </p:nvSpPr>
        <p:spPr bwMode="auto">
          <a:xfrm>
            <a:off x="6173809" y="4743010"/>
            <a:ext cx="27562" cy="89936"/>
          </a:xfrm>
          <a:custGeom>
            <a:avLst/>
            <a:gdLst>
              <a:gd name="T0" fmla="*/ 10 w 19"/>
              <a:gd name="T1" fmla="*/ 62 h 62"/>
              <a:gd name="T2" fmla="*/ 10 w 19"/>
              <a:gd name="T3" fmla="*/ 62 h 62"/>
              <a:gd name="T4" fmla="*/ 6 w 19"/>
              <a:gd name="T5" fmla="*/ 62 h 62"/>
              <a:gd name="T6" fmla="*/ 3 w 19"/>
              <a:gd name="T7" fmla="*/ 59 h 62"/>
              <a:gd name="T8" fmla="*/ 1 w 19"/>
              <a:gd name="T9" fmla="*/ 56 h 62"/>
              <a:gd name="T10" fmla="*/ 0 w 19"/>
              <a:gd name="T11" fmla="*/ 53 h 62"/>
              <a:gd name="T12" fmla="*/ 0 w 19"/>
              <a:gd name="T13" fmla="*/ 53 h 62"/>
              <a:gd name="T14" fmla="*/ 1 w 19"/>
              <a:gd name="T15" fmla="*/ 49 h 62"/>
              <a:gd name="T16" fmla="*/ 3 w 19"/>
              <a:gd name="T17" fmla="*/ 45 h 62"/>
              <a:gd name="T18" fmla="*/ 6 w 19"/>
              <a:gd name="T19" fmla="*/ 44 h 62"/>
              <a:gd name="T20" fmla="*/ 10 w 19"/>
              <a:gd name="T21" fmla="*/ 42 h 62"/>
              <a:gd name="T22" fmla="*/ 10 w 19"/>
              <a:gd name="T23" fmla="*/ 42 h 62"/>
              <a:gd name="T24" fmla="*/ 13 w 19"/>
              <a:gd name="T25" fmla="*/ 44 h 62"/>
              <a:gd name="T26" fmla="*/ 16 w 19"/>
              <a:gd name="T27" fmla="*/ 45 h 62"/>
              <a:gd name="T28" fmla="*/ 19 w 19"/>
              <a:gd name="T29" fmla="*/ 49 h 62"/>
              <a:gd name="T30" fmla="*/ 19 w 19"/>
              <a:gd name="T31" fmla="*/ 52 h 62"/>
              <a:gd name="T32" fmla="*/ 19 w 19"/>
              <a:gd name="T33" fmla="*/ 53 h 62"/>
              <a:gd name="T34" fmla="*/ 19 w 19"/>
              <a:gd name="T35" fmla="*/ 53 h 62"/>
              <a:gd name="T36" fmla="*/ 19 w 19"/>
              <a:gd name="T37" fmla="*/ 56 h 62"/>
              <a:gd name="T38" fmla="*/ 16 w 19"/>
              <a:gd name="T39" fmla="*/ 59 h 62"/>
              <a:gd name="T40" fmla="*/ 13 w 19"/>
              <a:gd name="T41" fmla="*/ 62 h 62"/>
              <a:gd name="T42" fmla="*/ 10 w 19"/>
              <a:gd name="T43" fmla="*/ 62 h 62"/>
              <a:gd name="T44" fmla="*/ 10 w 19"/>
              <a:gd name="T45" fmla="*/ 62 h 62"/>
              <a:gd name="T46" fmla="*/ 10 w 19"/>
              <a:gd name="T47" fmla="*/ 20 h 62"/>
              <a:gd name="T48" fmla="*/ 10 w 19"/>
              <a:gd name="T49" fmla="*/ 20 h 62"/>
              <a:gd name="T50" fmla="*/ 6 w 19"/>
              <a:gd name="T51" fmla="*/ 18 h 62"/>
              <a:gd name="T52" fmla="*/ 3 w 19"/>
              <a:gd name="T53" fmla="*/ 17 h 62"/>
              <a:gd name="T54" fmla="*/ 1 w 19"/>
              <a:gd name="T55" fmla="*/ 14 h 62"/>
              <a:gd name="T56" fmla="*/ 0 w 19"/>
              <a:gd name="T57" fmla="*/ 9 h 62"/>
              <a:gd name="T58" fmla="*/ 0 w 19"/>
              <a:gd name="T59" fmla="*/ 9 h 62"/>
              <a:gd name="T60" fmla="*/ 1 w 19"/>
              <a:gd name="T61" fmla="*/ 6 h 62"/>
              <a:gd name="T62" fmla="*/ 3 w 19"/>
              <a:gd name="T63" fmla="*/ 3 h 62"/>
              <a:gd name="T64" fmla="*/ 6 w 19"/>
              <a:gd name="T65" fmla="*/ 0 h 62"/>
              <a:gd name="T66" fmla="*/ 10 w 19"/>
              <a:gd name="T67" fmla="*/ 0 h 62"/>
              <a:gd name="T68" fmla="*/ 10 w 19"/>
              <a:gd name="T69" fmla="*/ 0 h 62"/>
              <a:gd name="T70" fmla="*/ 13 w 19"/>
              <a:gd name="T71" fmla="*/ 0 h 62"/>
              <a:gd name="T72" fmla="*/ 16 w 19"/>
              <a:gd name="T73" fmla="*/ 1 h 62"/>
              <a:gd name="T74" fmla="*/ 19 w 19"/>
              <a:gd name="T75" fmla="*/ 4 h 62"/>
              <a:gd name="T76" fmla="*/ 19 w 19"/>
              <a:gd name="T77" fmla="*/ 9 h 62"/>
              <a:gd name="T78" fmla="*/ 19 w 19"/>
              <a:gd name="T79" fmla="*/ 9 h 62"/>
              <a:gd name="T80" fmla="*/ 19 w 19"/>
              <a:gd name="T81" fmla="*/ 9 h 62"/>
              <a:gd name="T82" fmla="*/ 19 w 19"/>
              <a:gd name="T83" fmla="*/ 14 h 62"/>
              <a:gd name="T84" fmla="*/ 16 w 19"/>
              <a:gd name="T85" fmla="*/ 17 h 62"/>
              <a:gd name="T86" fmla="*/ 13 w 19"/>
              <a:gd name="T87" fmla="*/ 18 h 62"/>
              <a:gd name="T88" fmla="*/ 10 w 19"/>
              <a:gd name="T89" fmla="*/ 20 h 62"/>
              <a:gd name="T90" fmla="*/ 10 w 19"/>
              <a:gd name="T91" fmla="*/ 2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" h="62">
                <a:moveTo>
                  <a:pt x="10" y="62"/>
                </a:moveTo>
                <a:lnTo>
                  <a:pt x="10" y="62"/>
                </a:lnTo>
                <a:lnTo>
                  <a:pt x="6" y="62"/>
                </a:lnTo>
                <a:lnTo>
                  <a:pt x="3" y="59"/>
                </a:lnTo>
                <a:lnTo>
                  <a:pt x="1" y="56"/>
                </a:lnTo>
                <a:lnTo>
                  <a:pt x="0" y="53"/>
                </a:lnTo>
                <a:lnTo>
                  <a:pt x="0" y="53"/>
                </a:lnTo>
                <a:lnTo>
                  <a:pt x="1" y="49"/>
                </a:lnTo>
                <a:lnTo>
                  <a:pt x="3" y="45"/>
                </a:lnTo>
                <a:lnTo>
                  <a:pt x="6" y="44"/>
                </a:lnTo>
                <a:lnTo>
                  <a:pt x="10" y="42"/>
                </a:lnTo>
                <a:lnTo>
                  <a:pt x="10" y="42"/>
                </a:lnTo>
                <a:lnTo>
                  <a:pt x="13" y="44"/>
                </a:lnTo>
                <a:lnTo>
                  <a:pt x="16" y="45"/>
                </a:lnTo>
                <a:lnTo>
                  <a:pt x="19" y="49"/>
                </a:lnTo>
                <a:lnTo>
                  <a:pt x="19" y="52"/>
                </a:lnTo>
                <a:lnTo>
                  <a:pt x="19" y="53"/>
                </a:lnTo>
                <a:lnTo>
                  <a:pt x="19" y="53"/>
                </a:lnTo>
                <a:lnTo>
                  <a:pt x="19" y="56"/>
                </a:lnTo>
                <a:lnTo>
                  <a:pt x="16" y="59"/>
                </a:lnTo>
                <a:lnTo>
                  <a:pt x="13" y="62"/>
                </a:lnTo>
                <a:lnTo>
                  <a:pt x="10" y="62"/>
                </a:lnTo>
                <a:lnTo>
                  <a:pt x="10" y="62"/>
                </a:lnTo>
                <a:close/>
                <a:moveTo>
                  <a:pt x="10" y="20"/>
                </a:moveTo>
                <a:lnTo>
                  <a:pt x="10" y="20"/>
                </a:lnTo>
                <a:lnTo>
                  <a:pt x="6" y="18"/>
                </a:lnTo>
                <a:lnTo>
                  <a:pt x="3" y="17"/>
                </a:lnTo>
                <a:lnTo>
                  <a:pt x="1" y="14"/>
                </a:lnTo>
                <a:lnTo>
                  <a:pt x="0" y="9"/>
                </a:lnTo>
                <a:lnTo>
                  <a:pt x="0" y="9"/>
                </a:lnTo>
                <a:lnTo>
                  <a:pt x="1" y="6"/>
                </a:lnTo>
                <a:lnTo>
                  <a:pt x="3" y="3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6" y="1"/>
                </a:lnTo>
                <a:lnTo>
                  <a:pt x="19" y="4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14"/>
                </a:lnTo>
                <a:lnTo>
                  <a:pt x="16" y="17"/>
                </a:lnTo>
                <a:lnTo>
                  <a:pt x="13" y="18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447"/>
          <p:cNvSpPr>
            <a:spLocks/>
          </p:cNvSpPr>
          <p:nvPr/>
        </p:nvSpPr>
        <p:spPr bwMode="auto">
          <a:xfrm>
            <a:off x="6173809" y="4869211"/>
            <a:ext cx="27562" cy="27562"/>
          </a:xfrm>
          <a:custGeom>
            <a:avLst/>
            <a:gdLst>
              <a:gd name="T0" fmla="*/ 10 w 19"/>
              <a:gd name="T1" fmla="*/ 19 h 19"/>
              <a:gd name="T2" fmla="*/ 10 w 19"/>
              <a:gd name="T3" fmla="*/ 19 h 19"/>
              <a:gd name="T4" fmla="*/ 6 w 19"/>
              <a:gd name="T5" fmla="*/ 18 h 19"/>
              <a:gd name="T6" fmla="*/ 3 w 19"/>
              <a:gd name="T7" fmla="*/ 16 h 19"/>
              <a:gd name="T8" fmla="*/ 1 w 19"/>
              <a:gd name="T9" fmla="*/ 13 h 19"/>
              <a:gd name="T10" fmla="*/ 0 w 19"/>
              <a:gd name="T11" fmla="*/ 9 h 19"/>
              <a:gd name="T12" fmla="*/ 0 w 19"/>
              <a:gd name="T13" fmla="*/ 9 h 19"/>
              <a:gd name="T14" fmla="*/ 1 w 19"/>
              <a:gd name="T15" fmla="*/ 6 h 19"/>
              <a:gd name="T16" fmla="*/ 3 w 19"/>
              <a:gd name="T17" fmla="*/ 1 h 19"/>
              <a:gd name="T18" fmla="*/ 6 w 19"/>
              <a:gd name="T19" fmla="*/ 0 h 19"/>
              <a:gd name="T20" fmla="*/ 10 w 19"/>
              <a:gd name="T21" fmla="*/ 0 h 19"/>
              <a:gd name="T22" fmla="*/ 10 w 19"/>
              <a:gd name="T23" fmla="*/ 0 h 19"/>
              <a:gd name="T24" fmla="*/ 13 w 19"/>
              <a:gd name="T25" fmla="*/ 0 h 19"/>
              <a:gd name="T26" fmla="*/ 16 w 19"/>
              <a:gd name="T27" fmla="*/ 1 h 19"/>
              <a:gd name="T28" fmla="*/ 19 w 19"/>
              <a:gd name="T29" fmla="*/ 4 h 19"/>
              <a:gd name="T30" fmla="*/ 19 w 19"/>
              <a:gd name="T31" fmla="*/ 9 h 19"/>
              <a:gd name="T32" fmla="*/ 19 w 19"/>
              <a:gd name="T33" fmla="*/ 9 h 19"/>
              <a:gd name="T34" fmla="*/ 19 w 19"/>
              <a:gd name="T35" fmla="*/ 9 h 19"/>
              <a:gd name="T36" fmla="*/ 19 w 19"/>
              <a:gd name="T37" fmla="*/ 13 h 19"/>
              <a:gd name="T38" fmla="*/ 16 w 19"/>
              <a:gd name="T39" fmla="*/ 16 h 19"/>
              <a:gd name="T40" fmla="*/ 13 w 19"/>
              <a:gd name="T41" fmla="*/ 18 h 19"/>
              <a:gd name="T42" fmla="*/ 10 w 19"/>
              <a:gd name="T43" fmla="*/ 19 h 19"/>
              <a:gd name="T44" fmla="*/ 10 w 19"/>
              <a:gd name="T4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19">
                <a:moveTo>
                  <a:pt x="10" y="19"/>
                </a:moveTo>
                <a:lnTo>
                  <a:pt x="10" y="19"/>
                </a:lnTo>
                <a:lnTo>
                  <a:pt x="6" y="18"/>
                </a:lnTo>
                <a:lnTo>
                  <a:pt x="3" y="16"/>
                </a:lnTo>
                <a:lnTo>
                  <a:pt x="1" y="13"/>
                </a:lnTo>
                <a:lnTo>
                  <a:pt x="0" y="9"/>
                </a:lnTo>
                <a:lnTo>
                  <a:pt x="0" y="9"/>
                </a:lnTo>
                <a:lnTo>
                  <a:pt x="1" y="6"/>
                </a:lnTo>
                <a:lnTo>
                  <a:pt x="3" y="1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6" y="1"/>
                </a:lnTo>
                <a:lnTo>
                  <a:pt x="19" y="4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13"/>
                </a:lnTo>
                <a:lnTo>
                  <a:pt x="16" y="16"/>
                </a:lnTo>
                <a:lnTo>
                  <a:pt x="13" y="18"/>
                </a:lnTo>
                <a:lnTo>
                  <a:pt x="10" y="19"/>
                </a:lnTo>
                <a:lnTo>
                  <a:pt x="10" y="1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448"/>
          <p:cNvSpPr>
            <a:spLocks/>
          </p:cNvSpPr>
          <p:nvPr/>
        </p:nvSpPr>
        <p:spPr bwMode="auto">
          <a:xfrm>
            <a:off x="8034901" y="3853806"/>
            <a:ext cx="26110" cy="29012"/>
          </a:xfrm>
          <a:custGeom>
            <a:avLst/>
            <a:gdLst>
              <a:gd name="T0" fmla="*/ 9 w 18"/>
              <a:gd name="T1" fmla="*/ 20 h 20"/>
              <a:gd name="T2" fmla="*/ 9 w 18"/>
              <a:gd name="T3" fmla="*/ 20 h 20"/>
              <a:gd name="T4" fmla="*/ 4 w 18"/>
              <a:gd name="T5" fmla="*/ 19 h 20"/>
              <a:gd name="T6" fmla="*/ 1 w 18"/>
              <a:gd name="T7" fmla="*/ 17 h 20"/>
              <a:gd name="T8" fmla="*/ 0 w 18"/>
              <a:gd name="T9" fmla="*/ 14 h 20"/>
              <a:gd name="T10" fmla="*/ 0 w 18"/>
              <a:gd name="T11" fmla="*/ 9 h 20"/>
              <a:gd name="T12" fmla="*/ 0 w 18"/>
              <a:gd name="T13" fmla="*/ 9 h 20"/>
              <a:gd name="T14" fmla="*/ 0 w 18"/>
              <a:gd name="T15" fmla="*/ 6 h 20"/>
              <a:gd name="T16" fmla="*/ 1 w 18"/>
              <a:gd name="T17" fmla="*/ 3 h 20"/>
              <a:gd name="T18" fmla="*/ 4 w 18"/>
              <a:gd name="T19" fmla="*/ 0 h 20"/>
              <a:gd name="T20" fmla="*/ 9 w 18"/>
              <a:gd name="T21" fmla="*/ 0 h 20"/>
              <a:gd name="T22" fmla="*/ 9 w 18"/>
              <a:gd name="T23" fmla="*/ 0 h 20"/>
              <a:gd name="T24" fmla="*/ 12 w 18"/>
              <a:gd name="T25" fmla="*/ 0 h 20"/>
              <a:gd name="T26" fmla="*/ 15 w 18"/>
              <a:gd name="T27" fmla="*/ 2 h 20"/>
              <a:gd name="T28" fmla="*/ 18 w 18"/>
              <a:gd name="T29" fmla="*/ 5 h 20"/>
              <a:gd name="T30" fmla="*/ 18 w 18"/>
              <a:gd name="T31" fmla="*/ 9 h 20"/>
              <a:gd name="T32" fmla="*/ 18 w 18"/>
              <a:gd name="T33" fmla="*/ 9 h 20"/>
              <a:gd name="T34" fmla="*/ 18 w 18"/>
              <a:gd name="T35" fmla="*/ 9 h 20"/>
              <a:gd name="T36" fmla="*/ 18 w 18"/>
              <a:gd name="T37" fmla="*/ 14 h 20"/>
              <a:gd name="T38" fmla="*/ 15 w 18"/>
              <a:gd name="T39" fmla="*/ 17 h 20"/>
              <a:gd name="T40" fmla="*/ 12 w 18"/>
              <a:gd name="T41" fmla="*/ 19 h 20"/>
              <a:gd name="T42" fmla="*/ 9 w 18"/>
              <a:gd name="T43" fmla="*/ 20 h 20"/>
              <a:gd name="T44" fmla="*/ 9 w 18"/>
              <a:gd name="T4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20">
                <a:moveTo>
                  <a:pt x="9" y="20"/>
                </a:moveTo>
                <a:lnTo>
                  <a:pt x="9" y="20"/>
                </a:lnTo>
                <a:lnTo>
                  <a:pt x="4" y="19"/>
                </a:lnTo>
                <a:lnTo>
                  <a:pt x="1" y="17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1" y="3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2"/>
                </a:lnTo>
                <a:lnTo>
                  <a:pt x="18" y="5"/>
                </a:lnTo>
                <a:lnTo>
                  <a:pt x="18" y="9"/>
                </a:lnTo>
                <a:lnTo>
                  <a:pt x="18" y="9"/>
                </a:lnTo>
                <a:lnTo>
                  <a:pt x="18" y="9"/>
                </a:lnTo>
                <a:lnTo>
                  <a:pt x="18" y="14"/>
                </a:lnTo>
                <a:lnTo>
                  <a:pt x="15" y="17"/>
                </a:lnTo>
                <a:lnTo>
                  <a:pt x="12" y="19"/>
                </a:lnTo>
                <a:lnTo>
                  <a:pt x="9" y="20"/>
                </a:lnTo>
                <a:lnTo>
                  <a:pt x="9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449"/>
          <p:cNvSpPr>
            <a:spLocks noEditPoints="1"/>
          </p:cNvSpPr>
          <p:nvPr/>
        </p:nvSpPr>
        <p:spPr bwMode="auto">
          <a:xfrm>
            <a:off x="8034901" y="3920533"/>
            <a:ext cx="26110" cy="908062"/>
          </a:xfrm>
          <a:custGeom>
            <a:avLst/>
            <a:gdLst>
              <a:gd name="T0" fmla="*/ 0 w 18"/>
              <a:gd name="T1" fmla="*/ 617 h 626"/>
              <a:gd name="T2" fmla="*/ 9 w 18"/>
              <a:gd name="T3" fmla="*/ 606 h 626"/>
              <a:gd name="T4" fmla="*/ 18 w 18"/>
              <a:gd name="T5" fmla="*/ 617 h 626"/>
              <a:gd name="T6" fmla="*/ 9 w 18"/>
              <a:gd name="T7" fmla="*/ 626 h 626"/>
              <a:gd name="T8" fmla="*/ 0 w 18"/>
              <a:gd name="T9" fmla="*/ 570 h 626"/>
              <a:gd name="T10" fmla="*/ 9 w 18"/>
              <a:gd name="T11" fmla="*/ 559 h 626"/>
              <a:gd name="T12" fmla="*/ 18 w 18"/>
              <a:gd name="T13" fmla="*/ 570 h 626"/>
              <a:gd name="T14" fmla="*/ 9 w 18"/>
              <a:gd name="T15" fmla="*/ 579 h 626"/>
              <a:gd name="T16" fmla="*/ 0 w 18"/>
              <a:gd name="T17" fmla="*/ 523 h 626"/>
              <a:gd name="T18" fmla="*/ 9 w 18"/>
              <a:gd name="T19" fmla="*/ 512 h 626"/>
              <a:gd name="T20" fmla="*/ 18 w 18"/>
              <a:gd name="T21" fmla="*/ 523 h 626"/>
              <a:gd name="T22" fmla="*/ 9 w 18"/>
              <a:gd name="T23" fmla="*/ 533 h 626"/>
              <a:gd name="T24" fmla="*/ 0 w 18"/>
              <a:gd name="T25" fmla="*/ 477 h 626"/>
              <a:gd name="T26" fmla="*/ 9 w 18"/>
              <a:gd name="T27" fmla="*/ 467 h 626"/>
              <a:gd name="T28" fmla="*/ 18 w 18"/>
              <a:gd name="T29" fmla="*/ 477 h 626"/>
              <a:gd name="T30" fmla="*/ 9 w 18"/>
              <a:gd name="T31" fmla="*/ 486 h 626"/>
              <a:gd name="T32" fmla="*/ 0 w 18"/>
              <a:gd name="T33" fmla="*/ 430 h 626"/>
              <a:gd name="T34" fmla="*/ 9 w 18"/>
              <a:gd name="T35" fmla="*/ 419 h 626"/>
              <a:gd name="T36" fmla="*/ 18 w 18"/>
              <a:gd name="T37" fmla="*/ 430 h 626"/>
              <a:gd name="T38" fmla="*/ 9 w 18"/>
              <a:gd name="T39" fmla="*/ 439 h 626"/>
              <a:gd name="T40" fmla="*/ 0 w 18"/>
              <a:gd name="T41" fmla="*/ 383 h 626"/>
              <a:gd name="T42" fmla="*/ 9 w 18"/>
              <a:gd name="T43" fmla="*/ 372 h 626"/>
              <a:gd name="T44" fmla="*/ 18 w 18"/>
              <a:gd name="T45" fmla="*/ 383 h 626"/>
              <a:gd name="T46" fmla="*/ 9 w 18"/>
              <a:gd name="T47" fmla="*/ 394 h 626"/>
              <a:gd name="T48" fmla="*/ 0 w 18"/>
              <a:gd name="T49" fmla="*/ 337 h 626"/>
              <a:gd name="T50" fmla="*/ 9 w 18"/>
              <a:gd name="T51" fmla="*/ 327 h 626"/>
              <a:gd name="T52" fmla="*/ 18 w 18"/>
              <a:gd name="T53" fmla="*/ 337 h 626"/>
              <a:gd name="T54" fmla="*/ 9 w 18"/>
              <a:gd name="T55" fmla="*/ 346 h 626"/>
              <a:gd name="T56" fmla="*/ 0 w 18"/>
              <a:gd name="T57" fmla="*/ 290 h 626"/>
              <a:gd name="T58" fmla="*/ 9 w 18"/>
              <a:gd name="T59" fmla="*/ 280 h 626"/>
              <a:gd name="T60" fmla="*/ 18 w 18"/>
              <a:gd name="T61" fmla="*/ 290 h 626"/>
              <a:gd name="T62" fmla="*/ 9 w 18"/>
              <a:gd name="T63" fmla="*/ 299 h 626"/>
              <a:gd name="T64" fmla="*/ 0 w 18"/>
              <a:gd name="T65" fmla="*/ 243 h 626"/>
              <a:gd name="T66" fmla="*/ 9 w 18"/>
              <a:gd name="T67" fmla="*/ 232 h 626"/>
              <a:gd name="T68" fmla="*/ 18 w 18"/>
              <a:gd name="T69" fmla="*/ 243 h 626"/>
              <a:gd name="T70" fmla="*/ 9 w 18"/>
              <a:gd name="T71" fmla="*/ 254 h 626"/>
              <a:gd name="T72" fmla="*/ 0 w 18"/>
              <a:gd name="T73" fmla="*/ 197 h 626"/>
              <a:gd name="T74" fmla="*/ 9 w 18"/>
              <a:gd name="T75" fmla="*/ 187 h 626"/>
              <a:gd name="T76" fmla="*/ 18 w 18"/>
              <a:gd name="T77" fmla="*/ 197 h 626"/>
              <a:gd name="T78" fmla="*/ 9 w 18"/>
              <a:gd name="T79" fmla="*/ 207 h 626"/>
              <a:gd name="T80" fmla="*/ 0 w 18"/>
              <a:gd name="T81" fmla="*/ 150 h 626"/>
              <a:gd name="T82" fmla="*/ 9 w 18"/>
              <a:gd name="T83" fmla="*/ 140 h 626"/>
              <a:gd name="T84" fmla="*/ 18 w 18"/>
              <a:gd name="T85" fmla="*/ 150 h 626"/>
              <a:gd name="T86" fmla="*/ 9 w 18"/>
              <a:gd name="T87" fmla="*/ 159 h 626"/>
              <a:gd name="T88" fmla="*/ 0 w 18"/>
              <a:gd name="T89" fmla="*/ 103 h 626"/>
              <a:gd name="T90" fmla="*/ 9 w 18"/>
              <a:gd name="T91" fmla="*/ 93 h 626"/>
              <a:gd name="T92" fmla="*/ 18 w 18"/>
              <a:gd name="T93" fmla="*/ 103 h 626"/>
              <a:gd name="T94" fmla="*/ 9 w 18"/>
              <a:gd name="T95" fmla="*/ 114 h 626"/>
              <a:gd name="T96" fmla="*/ 0 w 18"/>
              <a:gd name="T97" fmla="*/ 56 h 626"/>
              <a:gd name="T98" fmla="*/ 9 w 18"/>
              <a:gd name="T99" fmla="*/ 47 h 626"/>
              <a:gd name="T100" fmla="*/ 18 w 18"/>
              <a:gd name="T101" fmla="*/ 56 h 626"/>
              <a:gd name="T102" fmla="*/ 9 w 18"/>
              <a:gd name="T103" fmla="*/ 67 h 626"/>
              <a:gd name="T104" fmla="*/ 0 w 18"/>
              <a:gd name="T105" fmla="*/ 11 h 626"/>
              <a:gd name="T106" fmla="*/ 9 w 18"/>
              <a:gd name="T107" fmla="*/ 0 h 626"/>
              <a:gd name="T108" fmla="*/ 18 w 18"/>
              <a:gd name="T109" fmla="*/ 11 h 626"/>
              <a:gd name="T110" fmla="*/ 9 w 18"/>
              <a:gd name="T111" fmla="*/ 20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" h="626">
                <a:moveTo>
                  <a:pt x="9" y="626"/>
                </a:moveTo>
                <a:lnTo>
                  <a:pt x="9" y="626"/>
                </a:lnTo>
                <a:lnTo>
                  <a:pt x="4" y="626"/>
                </a:lnTo>
                <a:lnTo>
                  <a:pt x="1" y="623"/>
                </a:lnTo>
                <a:lnTo>
                  <a:pt x="0" y="620"/>
                </a:lnTo>
                <a:lnTo>
                  <a:pt x="0" y="617"/>
                </a:lnTo>
                <a:lnTo>
                  <a:pt x="0" y="616"/>
                </a:lnTo>
                <a:lnTo>
                  <a:pt x="0" y="616"/>
                </a:lnTo>
                <a:lnTo>
                  <a:pt x="0" y="612"/>
                </a:lnTo>
                <a:lnTo>
                  <a:pt x="1" y="609"/>
                </a:lnTo>
                <a:lnTo>
                  <a:pt x="4" y="606"/>
                </a:lnTo>
                <a:lnTo>
                  <a:pt x="9" y="606"/>
                </a:lnTo>
                <a:lnTo>
                  <a:pt x="9" y="606"/>
                </a:lnTo>
                <a:lnTo>
                  <a:pt x="12" y="606"/>
                </a:lnTo>
                <a:lnTo>
                  <a:pt x="15" y="609"/>
                </a:lnTo>
                <a:lnTo>
                  <a:pt x="18" y="612"/>
                </a:lnTo>
                <a:lnTo>
                  <a:pt x="18" y="616"/>
                </a:lnTo>
                <a:lnTo>
                  <a:pt x="18" y="617"/>
                </a:lnTo>
                <a:lnTo>
                  <a:pt x="18" y="617"/>
                </a:lnTo>
                <a:lnTo>
                  <a:pt x="18" y="620"/>
                </a:lnTo>
                <a:lnTo>
                  <a:pt x="15" y="623"/>
                </a:lnTo>
                <a:lnTo>
                  <a:pt x="12" y="626"/>
                </a:lnTo>
                <a:lnTo>
                  <a:pt x="9" y="626"/>
                </a:lnTo>
                <a:lnTo>
                  <a:pt x="9" y="626"/>
                </a:lnTo>
                <a:close/>
                <a:moveTo>
                  <a:pt x="9" y="579"/>
                </a:moveTo>
                <a:lnTo>
                  <a:pt x="9" y="579"/>
                </a:lnTo>
                <a:lnTo>
                  <a:pt x="4" y="579"/>
                </a:lnTo>
                <a:lnTo>
                  <a:pt x="1" y="576"/>
                </a:lnTo>
                <a:lnTo>
                  <a:pt x="0" y="573"/>
                </a:lnTo>
                <a:lnTo>
                  <a:pt x="0" y="570"/>
                </a:lnTo>
                <a:lnTo>
                  <a:pt x="0" y="570"/>
                </a:lnTo>
                <a:lnTo>
                  <a:pt x="0" y="570"/>
                </a:lnTo>
                <a:lnTo>
                  <a:pt x="0" y="565"/>
                </a:lnTo>
                <a:lnTo>
                  <a:pt x="1" y="562"/>
                </a:lnTo>
                <a:lnTo>
                  <a:pt x="4" y="561"/>
                </a:lnTo>
                <a:lnTo>
                  <a:pt x="9" y="559"/>
                </a:lnTo>
                <a:lnTo>
                  <a:pt x="9" y="559"/>
                </a:lnTo>
                <a:lnTo>
                  <a:pt x="12" y="561"/>
                </a:lnTo>
                <a:lnTo>
                  <a:pt x="15" y="562"/>
                </a:lnTo>
                <a:lnTo>
                  <a:pt x="18" y="565"/>
                </a:lnTo>
                <a:lnTo>
                  <a:pt x="18" y="570"/>
                </a:lnTo>
                <a:lnTo>
                  <a:pt x="18" y="570"/>
                </a:lnTo>
                <a:lnTo>
                  <a:pt x="18" y="570"/>
                </a:lnTo>
                <a:lnTo>
                  <a:pt x="18" y="573"/>
                </a:lnTo>
                <a:lnTo>
                  <a:pt x="15" y="576"/>
                </a:lnTo>
                <a:lnTo>
                  <a:pt x="12" y="579"/>
                </a:lnTo>
                <a:lnTo>
                  <a:pt x="9" y="579"/>
                </a:lnTo>
                <a:lnTo>
                  <a:pt x="9" y="579"/>
                </a:lnTo>
                <a:close/>
                <a:moveTo>
                  <a:pt x="9" y="533"/>
                </a:moveTo>
                <a:lnTo>
                  <a:pt x="9" y="533"/>
                </a:lnTo>
                <a:lnTo>
                  <a:pt x="4" y="532"/>
                </a:lnTo>
                <a:lnTo>
                  <a:pt x="1" y="530"/>
                </a:lnTo>
                <a:lnTo>
                  <a:pt x="0" y="527"/>
                </a:lnTo>
                <a:lnTo>
                  <a:pt x="0" y="523"/>
                </a:lnTo>
                <a:lnTo>
                  <a:pt x="0" y="523"/>
                </a:lnTo>
                <a:lnTo>
                  <a:pt x="0" y="523"/>
                </a:lnTo>
                <a:lnTo>
                  <a:pt x="0" y="518"/>
                </a:lnTo>
                <a:lnTo>
                  <a:pt x="1" y="515"/>
                </a:lnTo>
                <a:lnTo>
                  <a:pt x="4" y="514"/>
                </a:lnTo>
                <a:lnTo>
                  <a:pt x="9" y="512"/>
                </a:lnTo>
                <a:lnTo>
                  <a:pt x="9" y="512"/>
                </a:lnTo>
                <a:lnTo>
                  <a:pt x="12" y="514"/>
                </a:lnTo>
                <a:lnTo>
                  <a:pt x="15" y="515"/>
                </a:lnTo>
                <a:lnTo>
                  <a:pt x="18" y="518"/>
                </a:lnTo>
                <a:lnTo>
                  <a:pt x="18" y="523"/>
                </a:lnTo>
                <a:lnTo>
                  <a:pt x="18" y="523"/>
                </a:lnTo>
                <a:lnTo>
                  <a:pt x="18" y="523"/>
                </a:lnTo>
                <a:lnTo>
                  <a:pt x="18" y="527"/>
                </a:lnTo>
                <a:lnTo>
                  <a:pt x="15" y="530"/>
                </a:lnTo>
                <a:lnTo>
                  <a:pt x="12" y="532"/>
                </a:lnTo>
                <a:lnTo>
                  <a:pt x="9" y="533"/>
                </a:lnTo>
                <a:lnTo>
                  <a:pt x="9" y="533"/>
                </a:lnTo>
                <a:close/>
                <a:moveTo>
                  <a:pt x="9" y="486"/>
                </a:moveTo>
                <a:lnTo>
                  <a:pt x="9" y="486"/>
                </a:lnTo>
                <a:lnTo>
                  <a:pt x="4" y="486"/>
                </a:lnTo>
                <a:lnTo>
                  <a:pt x="1" y="483"/>
                </a:lnTo>
                <a:lnTo>
                  <a:pt x="0" y="480"/>
                </a:lnTo>
                <a:lnTo>
                  <a:pt x="0" y="477"/>
                </a:lnTo>
                <a:lnTo>
                  <a:pt x="0" y="476"/>
                </a:lnTo>
                <a:lnTo>
                  <a:pt x="0" y="476"/>
                </a:lnTo>
                <a:lnTo>
                  <a:pt x="0" y="473"/>
                </a:lnTo>
                <a:lnTo>
                  <a:pt x="1" y="470"/>
                </a:lnTo>
                <a:lnTo>
                  <a:pt x="4" y="467"/>
                </a:lnTo>
                <a:lnTo>
                  <a:pt x="9" y="467"/>
                </a:lnTo>
                <a:lnTo>
                  <a:pt x="9" y="467"/>
                </a:lnTo>
                <a:lnTo>
                  <a:pt x="12" y="467"/>
                </a:lnTo>
                <a:lnTo>
                  <a:pt x="15" y="470"/>
                </a:lnTo>
                <a:lnTo>
                  <a:pt x="18" y="473"/>
                </a:lnTo>
                <a:lnTo>
                  <a:pt x="18" y="476"/>
                </a:lnTo>
                <a:lnTo>
                  <a:pt x="18" y="477"/>
                </a:lnTo>
                <a:lnTo>
                  <a:pt x="18" y="477"/>
                </a:lnTo>
                <a:lnTo>
                  <a:pt x="18" y="480"/>
                </a:lnTo>
                <a:lnTo>
                  <a:pt x="15" y="483"/>
                </a:lnTo>
                <a:lnTo>
                  <a:pt x="12" y="486"/>
                </a:lnTo>
                <a:lnTo>
                  <a:pt x="9" y="486"/>
                </a:lnTo>
                <a:lnTo>
                  <a:pt x="9" y="486"/>
                </a:lnTo>
                <a:close/>
                <a:moveTo>
                  <a:pt x="9" y="439"/>
                </a:moveTo>
                <a:lnTo>
                  <a:pt x="9" y="439"/>
                </a:lnTo>
                <a:lnTo>
                  <a:pt x="4" y="439"/>
                </a:lnTo>
                <a:lnTo>
                  <a:pt x="1" y="436"/>
                </a:lnTo>
                <a:lnTo>
                  <a:pt x="0" y="433"/>
                </a:lnTo>
                <a:lnTo>
                  <a:pt x="0" y="430"/>
                </a:lnTo>
                <a:lnTo>
                  <a:pt x="0" y="429"/>
                </a:lnTo>
                <a:lnTo>
                  <a:pt x="0" y="429"/>
                </a:lnTo>
                <a:lnTo>
                  <a:pt x="0" y="425"/>
                </a:lnTo>
                <a:lnTo>
                  <a:pt x="1" y="422"/>
                </a:lnTo>
                <a:lnTo>
                  <a:pt x="4" y="421"/>
                </a:lnTo>
                <a:lnTo>
                  <a:pt x="9" y="419"/>
                </a:lnTo>
                <a:lnTo>
                  <a:pt x="9" y="419"/>
                </a:lnTo>
                <a:lnTo>
                  <a:pt x="12" y="421"/>
                </a:lnTo>
                <a:lnTo>
                  <a:pt x="15" y="422"/>
                </a:lnTo>
                <a:lnTo>
                  <a:pt x="18" y="425"/>
                </a:lnTo>
                <a:lnTo>
                  <a:pt x="18" y="429"/>
                </a:lnTo>
                <a:lnTo>
                  <a:pt x="18" y="430"/>
                </a:lnTo>
                <a:lnTo>
                  <a:pt x="18" y="430"/>
                </a:lnTo>
                <a:lnTo>
                  <a:pt x="18" y="433"/>
                </a:lnTo>
                <a:lnTo>
                  <a:pt x="15" y="436"/>
                </a:lnTo>
                <a:lnTo>
                  <a:pt x="12" y="439"/>
                </a:lnTo>
                <a:lnTo>
                  <a:pt x="9" y="439"/>
                </a:lnTo>
                <a:lnTo>
                  <a:pt x="9" y="439"/>
                </a:lnTo>
                <a:close/>
                <a:moveTo>
                  <a:pt x="9" y="394"/>
                </a:moveTo>
                <a:lnTo>
                  <a:pt x="9" y="394"/>
                </a:lnTo>
                <a:lnTo>
                  <a:pt x="4" y="392"/>
                </a:lnTo>
                <a:lnTo>
                  <a:pt x="1" y="391"/>
                </a:lnTo>
                <a:lnTo>
                  <a:pt x="0" y="387"/>
                </a:lnTo>
                <a:lnTo>
                  <a:pt x="0" y="383"/>
                </a:lnTo>
                <a:lnTo>
                  <a:pt x="0" y="383"/>
                </a:lnTo>
                <a:lnTo>
                  <a:pt x="0" y="383"/>
                </a:lnTo>
                <a:lnTo>
                  <a:pt x="0" y="378"/>
                </a:lnTo>
                <a:lnTo>
                  <a:pt x="1" y="375"/>
                </a:lnTo>
                <a:lnTo>
                  <a:pt x="4" y="374"/>
                </a:lnTo>
                <a:lnTo>
                  <a:pt x="9" y="372"/>
                </a:lnTo>
                <a:lnTo>
                  <a:pt x="9" y="372"/>
                </a:lnTo>
                <a:lnTo>
                  <a:pt x="12" y="374"/>
                </a:lnTo>
                <a:lnTo>
                  <a:pt x="15" y="375"/>
                </a:lnTo>
                <a:lnTo>
                  <a:pt x="18" y="378"/>
                </a:lnTo>
                <a:lnTo>
                  <a:pt x="18" y="383"/>
                </a:lnTo>
                <a:lnTo>
                  <a:pt x="18" y="383"/>
                </a:lnTo>
                <a:lnTo>
                  <a:pt x="18" y="383"/>
                </a:lnTo>
                <a:lnTo>
                  <a:pt x="18" y="387"/>
                </a:lnTo>
                <a:lnTo>
                  <a:pt x="15" y="391"/>
                </a:lnTo>
                <a:lnTo>
                  <a:pt x="12" y="392"/>
                </a:lnTo>
                <a:lnTo>
                  <a:pt x="9" y="394"/>
                </a:lnTo>
                <a:lnTo>
                  <a:pt x="9" y="394"/>
                </a:lnTo>
                <a:close/>
                <a:moveTo>
                  <a:pt x="9" y="346"/>
                </a:moveTo>
                <a:lnTo>
                  <a:pt x="9" y="346"/>
                </a:lnTo>
                <a:lnTo>
                  <a:pt x="4" y="345"/>
                </a:lnTo>
                <a:lnTo>
                  <a:pt x="1" y="343"/>
                </a:lnTo>
                <a:lnTo>
                  <a:pt x="0" y="340"/>
                </a:lnTo>
                <a:lnTo>
                  <a:pt x="0" y="337"/>
                </a:lnTo>
                <a:lnTo>
                  <a:pt x="0" y="336"/>
                </a:lnTo>
                <a:lnTo>
                  <a:pt x="0" y="336"/>
                </a:lnTo>
                <a:lnTo>
                  <a:pt x="0" y="333"/>
                </a:lnTo>
                <a:lnTo>
                  <a:pt x="1" y="330"/>
                </a:lnTo>
                <a:lnTo>
                  <a:pt x="4" y="327"/>
                </a:lnTo>
                <a:lnTo>
                  <a:pt x="9" y="327"/>
                </a:lnTo>
                <a:lnTo>
                  <a:pt x="9" y="327"/>
                </a:lnTo>
                <a:lnTo>
                  <a:pt x="12" y="327"/>
                </a:lnTo>
                <a:lnTo>
                  <a:pt x="15" y="330"/>
                </a:lnTo>
                <a:lnTo>
                  <a:pt x="18" y="333"/>
                </a:lnTo>
                <a:lnTo>
                  <a:pt x="18" y="336"/>
                </a:lnTo>
                <a:lnTo>
                  <a:pt x="18" y="337"/>
                </a:lnTo>
                <a:lnTo>
                  <a:pt x="18" y="337"/>
                </a:lnTo>
                <a:lnTo>
                  <a:pt x="18" y="340"/>
                </a:lnTo>
                <a:lnTo>
                  <a:pt x="15" y="343"/>
                </a:lnTo>
                <a:lnTo>
                  <a:pt x="12" y="345"/>
                </a:lnTo>
                <a:lnTo>
                  <a:pt x="9" y="346"/>
                </a:lnTo>
                <a:lnTo>
                  <a:pt x="9" y="346"/>
                </a:lnTo>
                <a:close/>
                <a:moveTo>
                  <a:pt x="9" y="299"/>
                </a:moveTo>
                <a:lnTo>
                  <a:pt x="9" y="299"/>
                </a:lnTo>
                <a:lnTo>
                  <a:pt x="4" y="299"/>
                </a:lnTo>
                <a:lnTo>
                  <a:pt x="1" y="296"/>
                </a:lnTo>
                <a:lnTo>
                  <a:pt x="0" y="293"/>
                </a:lnTo>
                <a:lnTo>
                  <a:pt x="0" y="290"/>
                </a:lnTo>
                <a:lnTo>
                  <a:pt x="0" y="289"/>
                </a:lnTo>
                <a:lnTo>
                  <a:pt x="0" y="289"/>
                </a:lnTo>
                <a:lnTo>
                  <a:pt x="0" y="286"/>
                </a:lnTo>
                <a:lnTo>
                  <a:pt x="1" y="283"/>
                </a:lnTo>
                <a:lnTo>
                  <a:pt x="4" y="281"/>
                </a:lnTo>
                <a:lnTo>
                  <a:pt x="9" y="280"/>
                </a:lnTo>
                <a:lnTo>
                  <a:pt x="9" y="280"/>
                </a:lnTo>
                <a:lnTo>
                  <a:pt x="12" y="281"/>
                </a:lnTo>
                <a:lnTo>
                  <a:pt x="15" y="283"/>
                </a:lnTo>
                <a:lnTo>
                  <a:pt x="18" y="286"/>
                </a:lnTo>
                <a:lnTo>
                  <a:pt x="18" y="289"/>
                </a:lnTo>
                <a:lnTo>
                  <a:pt x="18" y="290"/>
                </a:lnTo>
                <a:lnTo>
                  <a:pt x="18" y="290"/>
                </a:lnTo>
                <a:lnTo>
                  <a:pt x="18" y="293"/>
                </a:lnTo>
                <a:lnTo>
                  <a:pt x="15" y="296"/>
                </a:lnTo>
                <a:lnTo>
                  <a:pt x="12" y="299"/>
                </a:lnTo>
                <a:lnTo>
                  <a:pt x="9" y="299"/>
                </a:lnTo>
                <a:lnTo>
                  <a:pt x="9" y="299"/>
                </a:lnTo>
                <a:close/>
                <a:moveTo>
                  <a:pt x="9" y="254"/>
                </a:moveTo>
                <a:lnTo>
                  <a:pt x="9" y="254"/>
                </a:lnTo>
                <a:lnTo>
                  <a:pt x="4" y="252"/>
                </a:lnTo>
                <a:lnTo>
                  <a:pt x="1" y="251"/>
                </a:lnTo>
                <a:lnTo>
                  <a:pt x="0" y="248"/>
                </a:lnTo>
                <a:lnTo>
                  <a:pt x="0" y="243"/>
                </a:lnTo>
                <a:lnTo>
                  <a:pt x="0" y="243"/>
                </a:lnTo>
                <a:lnTo>
                  <a:pt x="0" y="243"/>
                </a:lnTo>
                <a:lnTo>
                  <a:pt x="0" y="239"/>
                </a:lnTo>
                <a:lnTo>
                  <a:pt x="1" y="235"/>
                </a:lnTo>
                <a:lnTo>
                  <a:pt x="4" y="234"/>
                </a:lnTo>
                <a:lnTo>
                  <a:pt x="9" y="232"/>
                </a:lnTo>
                <a:lnTo>
                  <a:pt x="9" y="232"/>
                </a:lnTo>
                <a:lnTo>
                  <a:pt x="12" y="234"/>
                </a:lnTo>
                <a:lnTo>
                  <a:pt x="15" y="235"/>
                </a:lnTo>
                <a:lnTo>
                  <a:pt x="18" y="239"/>
                </a:lnTo>
                <a:lnTo>
                  <a:pt x="18" y="243"/>
                </a:lnTo>
                <a:lnTo>
                  <a:pt x="18" y="243"/>
                </a:lnTo>
                <a:lnTo>
                  <a:pt x="18" y="243"/>
                </a:lnTo>
                <a:lnTo>
                  <a:pt x="18" y="248"/>
                </a:lnTo>
                <a:lnTo>
                  <a:pt x="15" y="251"/>
                </a:lnTo>
                <a:lnTo>
                  <a:pt x="12" y="252"/>
                </a:lnTo>
                <a:lnTo>
                  <a:pt x="9" y="254"/>
                </a:lnTo>
                <a:lnTo>
                  <a:pt x="9" y="254"/>
                </a:lnTo>
                <a:close/>
                <a:moveTo>
                  <a:pt x="9" y="207"/>
                </a:moveTo>
                <a:lnTo>
                  <a:pt x="9" y="207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196"/>
                </a:lnTo>
                <a:lnTo>
                  <a:pt x="0" y="196"/>
                </a:lnTo>
                <a:lnTo>
                  <a:pt x="0" y="193"/>
                </a:lnTo>
                <a:lnTo>
                  <a:pt x="1" y="190"/>
                </a:lnTo>
                <a:lnTo>
                  <a:pt x="4" y="187"/>
                </a:lnTo>
                <a:lnTo>
                  <a:pt x="9" y="187"/>
                </a:lnTo>
                <a:lnTo>
                  <a:pt x="9" y="187"/>
                </a:lnTo>
                <a:lnTo>
                  <a:pt x="12" y="187"/>
                </a:lnTo>
                <a:lnTo>
                  <a:pt x="15" y="190"/>
                </a:lnTo>
                <a:lnTo>
                  <a:pt x="18" y="193"/>
                </a:lnTo>
                <a:lnTo>
                  <a:pt x="18" y="196"/>
                </a:lnTo>
                <a:lnTo>
                  <a:pt x="18" y="197"/>
                </a:lnTo>
                <a:lnTo>
                  <a:pt x="18" y="197"/>
                </a:lnTo>
                <a:lnTo>
                  <a:pt x="18" y="201"/>
                </a:lnTo>
                <a:lnTo>
                  <a:pt x="15" y="204"/>
                </a:lnTo>
                <a:lnTo>
                  <a:pt x="12" y="205"/>
                </a:lnTo>
                <a:lnTo>
                  <a:pt x="9" y="207"/>
                </a:lnTo>
                <a:lnTo>
                  <a:pt x="9" y="207"/>
                </a:lnTo>
                <a:close/>
                <a:moveTo>
                  <a:pt x="9" y="159"/>
                </a:moveTo>
                <a:lnTo>
                  <a:pt x="9" y="159"/>
                </a:lnTo>
                <a:lnTo>
                  <a:pt x="4" y="159"/>
                </a:lnTo>
                <a:lnTo>
                  <a:pt x="1" y="156"/>
                </a:lnTo>
                <a:lnTo>
                  <a:pt x="0" y="153"/>
                </a:lnTo>
                <a:lnTo>
                  <a:pt x="0" y="150"/>
                </a:lnTo>
                <a:lnTo>
                  <a:pt x="0" y="149"/>
                </a:lnTo>
                <a:lnTo>
                  <a:pt x="0" y="149"/>
                </a:lnTo>
                <a:lnTo>
                  <a:pt x="0" y="146"/>
                </a:lnTo>
                <a:lnTo>
                  <a:pt x="1" y="143"/>
                </a:lnTo>
                <a:lnTo>
                  <a:pt x="4" y="140"/>
                </a:lnTo>
                <a:lnTo>
                  <a:pt x="9" y="140"/>
                </a:lnTo>
                <a:lnTo>
                  <a:pt x="9" y="140"/>
                </a:lnTo>
                <a:lnTo>
                  <a:pt x="12" y="140"/>
                </a:lnTo>
                <a:lnTo>
                  <a:pt x="15" y="143"/>
                </a:lnTo>
                <a:lnTo>
                  <a:pt x="18" y="146"/>
                </a:lnTo>
                <a:lnTo>
                  <a:pt x="18" y="149"/>
                </a:lnTo>
                <a:lnTo>
                  <a:pt x="18" y="150"/>
                </a:lnTo>
                <a:lnTo>
                  <a:pt x="18" y="150"/>
                </a:lnTo>
                <a:lnTo>
                  <a:pt x="18" y="153"/>
                </a:lnTo>
                <a:lnTo>
                  <a:pt x="15" y="156"/>
                </a:lnTo>
                <a:lnTo>
                  <a:pt x="12" y="159"/>
                </a:lnTo>
                <a:lnTo>
                  <a:pt x="9" y="159"/>
                </a:lnTo>
                <a:lnTo>
                  <a:pt x="9" y="159"/>
                </a:lnTo>
                <a:close/>
                <a:moveTo>
                  <a:pt x="9" y="114"/>
                </a:moveTo>
                <a:lnTo>
                  <a:pt x="9" y="114"/>
                </a:lnTo>
                <a:lnTo>
                  <a:pt x="4" y="112"/>
                </a:lnTo>
                <a:lnTo>
                  <a:pt x="1" y="111"/>
                </a:lnTo>
                <a:lnTo>
                  <a:pt x="0" y="108"/>
                </a:lnTo>
                <a:lnTo>
                  <a:pt x="0" y="103"/>
                </a:lnTo>
                <a:lnTo>
                  <a:pt x="0" y="103"/>
                </a:lnTo>
                <a:lnTo>
                  <a:pt x="0" y="103"/>
                </a:lnTo>
                <a:lnTo>
                  <a:pt x="0" y="99"/>
                </a:lnTo>
                <a:lnTo>
                  <a:pt x="1" y="96"/>
                </a:lnTo>
                <a:lnTo>
                  <a:pt x="4" y="94"/>
                </a:lnTo>
                <a:lnTo>
                  <a:pt x="9" y="93"/>
                </a:lnTo>
                <a:lnTo>
                  <a:pt x="9" y="93"/>
                </a:lnTo>
                <a:lnTo>
                  <a:pt x="12" y="94"/>
                </a:lnTo>
                <a:lnTo>
                  <a:pt x="15" y="96"/>
                </a:lnTo>
                <a:lnTo>
                  <a:pt x="18" y="99"/>
                </a:lnTo>
                <a:lnTo>
                  <a:pt x="18" y="103"/>
                </a:lnTo>
                <a:lnTo>
                  <a:pt x="18" y="103"/>
                </a:lnTo>
                <a:lnTo>
                  <a:pt x="18" y="103"/>
                </a:lnTo>
                <a:lnTo>
                  <a:pt x="18" y="108"/>
                </a:lnTo>
                <a:lnTo>
                  <a:pt x="15" y="111"/>
                </a:lnTo>
                <a:lnTo>
                  <a:pt x="12" y="112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9" y="67"/>
                </a:moveTo>
                <a:lnTo>
                  <a:pt x="9" y="67"/>
                </a:lnTo>
                <a:lnTo>
                  <a:pt x="4" y="65"/>
                </a:lnTo>
                <a:lnTo>
                  <a:pt x="1" y="64"/>
                </a:lnTo>
                <a:lnTo>
                  <a:pt x="0" y="6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53"/>
                </a:lnTo>
                <a:lnTo>
                  <a:pt x="1" y="50"/>
                </a:lnTo>
                <a:lnTo>
                  <a:pt x="4" y="47"/>
                </a:lnTo>
                <a:lnTo>
                  <a:pt x="9" y="47"/>
                </a:lnTo>
                <a:lnTo>
                  <a:pt x="9" y="47"/>
                </a:lnTo>
                <a:lnTo>
                  <a:pt x="12" y="47"/>
                </a:lnTo>
                <a:lnTo>
                  <a:pt x="15" y="50"/>
                </a:lnTo>
                <a:lnTo>
                  <a:pt x="18" y="53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61"/>
                </a:lnTo>
                <a:lnTo>
                  <a:pt x="15" y="64"/>
                </a:lnTo>
                <a:lnTo>
                  <a:pt x="12" y="65"/>
                </a:lnTo>
                <a:lnTo>
                  <a:pt x="9" y="67"/>
                </a:lnTo>
                <a:lnTo>
                  <a:pt x="9" y="67"/>
                </a:lnTo>
                <a:close/>
                <a:moveTo>
                  <a:pt x="9" y="20"/>
                </a:moveTo>
                <a:lnTo>
                  <a:pt x="9" y="20"/>
                </a:lnTo>
                <a:lnTo>
                  <a:pt x="4" y="20"/>
                </a:lnTo>
                <a:lnTo>
                  <a:pt x="1" y="17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1" y="3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3"/>
                </a:lnTo>
                <a:lnTo>
                  <a:pt x="18" y="6"/>
                </a:lnTo>
                <a:lnTo>
                  <a:pt x="18" y="9"/>
                </a:lnTo>
                <a:lnTo>
                  <a:pt x="18" y="11"/>
                </a:lnTo>
                <a:lnTo>
                  <a:pt x="18" y="11"/>
                </a:lnTo>
                <a:lnTo>
                  <a:pt x="18" y="14"/>
                </a:lnTo>
                <a:lnTo>
                  <a:pt x="15" y="17"/>
                </a:lnTo>
                <a:lnTo>
                  <a:pt x="12" y="20"/>
                </a:lnTo>
                <a:lnTo>
                  <a:pt x="9" y="20"/>
                </a:lnTo>
                <a:lnTo>
                  <a:pt x="9" y="20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450"/>
          <p:cNvSpPr>
            <a:spLocks/>
          </p:cNvSpPr>
          <p:nvPr/>
        </p:nvSpPr>
        <p:spPr bwMode="auto">
          <a:xfrm>
            <a:off x="8034901" y="4869211"/>
            <a:ext cx="26110" cy="27562"/>
          </a:xfrm>
          <a:custGeom>
            <a:avLst/>
            <a:gdLst>
              <a:gd name="T0" fmla="*/ 9 w 18"/>
              <a:gd name="T1" fmla="*/ 19 h 19"/>
              <a:gd name="T2" fmla="*/ 9 w 18"/>
              <a:gd name="T3" fmla="*/ 19 h 19"/>
              <a:gd name="T4" fmla="*/ 4 w 18"/>
              <a:gd name="T5" fmla="*/ 18 h 19"/>
              <a:gd name="T6" fmla="*/ 1 w 18"/>
              <a:gd name="T7" fmla="*/ 16 h 19"/>
              <a:gd name="T8" fmla="*/ 0 w 18"/>
              <a:gd name="T9" fmla="*/ 13 h 19"/>
              <a:gd name="T10" fmla="*/ 0 w 18"/>
              <a:gd name="T11" fmla="*/ 9 h 19"/>
              <a:gd name="T12" fmla="*/ 0 w 18"/>
              <a:gd name="T13" fmla="*/ 9 h 19"/>
              <a:gd name="T14" fmla="*/ 0 w 18"/>
              <a:gd name="T15" fmla="*/ 6 h 19"/>
              <a:gd name="T16" fmla="*/ 1 w 18"/>
              <a:gd name="T17" fmla="*/ 1 h 19"/>
              <a:gd name="T18" fmla="*/ 4 w 18"/>
              <a:gd name="T19" fmla="*/ 0 h 19"/>
              <a:gd name="T20" fmla="*/ 9 w 18"/>
              <a:gd name="T21" fmla="*/ 0 h 19"/>
              <a:gd name="T22" fmla="*/ 9 w 18"/>
              <a:gd name="T23" fmla="*/ 0 h 19"/>
              <a:gd name="T24" fmla="*/ 12 w 18"/>
              <a:gd name="T25" fmla="*/ 0 h 19"/>
              <a:gd name="T26" fmla="*/ 15 w 18"/>
              <a:gd name="T27" fmla="*/ 1 h 19"/>
              <a:gd name="T28" fmla="*/ 18 w 18"/>
              <a:gd name="T29" fmla="*/ 4 h 19"/>
              <a:gd name="T30" fmla="*/ 18 w 18"/>
              <a:gd name="T31" fmla="*/ 9 h 19"/>
              <a:gd name="T32" fmla="*/ 18 w 18"/>
              <a:gd name="T33" fmla="*/ 9 h 19"/>
              <a:gd name="T34" fmla="*/ 18 w 18"/>
              <a:gd name="T35" fmla="*/ 9 h 19"/>
              <a:gd name="T36" fmla="*/ 18 w 18"/>
              <a:gd name="T37" fmla="*/ 13 h 19"/>
              <a:gd name="T38" fmla="*/ 15 w 18"/>
              <a:gd name="T39" fmla="*/ 16 h 19"/>
              <a:gd name="T40" fmla="*/ 12 w 18"/>
              <a:gd name="T41" fmla="*/ 18 h 19"/>
              <a:gd name="T42" fmla="*/ 9 w 18"/>
              <a:gd name="T43" fmla="*/ 19 h 19"/>
              <a:gd name="T44" fmla="*/ 9 w 18"/>
              <a:gd name="T4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9">
                <a:moveTo>
                  <a:pt x="9" y="19"/>
                </a:moveTo>
                <a:lnTo>
                  <a:pt x="9" y="19"/>
                </a:lnTo>
                <a:lnTo>
                  <a:pt x="4" y="18"/>
                </a:lnTo>
                <a:lnTo>
                  <a:pt x="1" y="16"/>
                </a:lnTo>
                <a:lnTo>
                  <a:pt x="0" y="13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1" y="1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8" y="4"/>
                </a:lnTo>
                <a:lnTo>
                  <a:pt x="18" y="9"/>
                </a:lnTo>
                <a:lnTo>
                  <a:pt x="18" y="9"/>
                </a:lnTo>
                <a:lnTo>
                  <a:pt x="18" y="9"/>
                </a:lnTo>
                <a:lnTo>
                  <a:pt x="18" y="13"/>
                </a:lnTo>
                <a:lnTo>
                  <a:pt x="15" y="16"/>
                </a:lnTo>
                <a:lnTo>
                  <a:pt x="12" y="18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451"/>
          <p:cNvSpPr>
            <a:spLocks/>
          </p:cNvSpPr>
          <p:nvPr/>
        </p:nvSpPr>
        <p:spPr bwMode="auto">
          <a:xfrm>
            <a:off x="9278046" y="2403227"/>
            <a:ext cx="372799" cy="351040"/>
          </a:xfrm>
          <a:custGeom>
            <a:avLst/>
            <a:gdLst>
              <a:gd name="T0" fmla="*/ 0 w 257"/>
              <a:gd name="T1" fmla="*/ 14 h 242"/>
              <a:gd name="T2" fmla="*/ 257 w 257"/>
              <a:gd name="T3" fmla="*/ 0 h 242"/>
              <a:gd name="T4" fmla="*/ 179 w 257"/>
              <a:gd name="T5" fmla="*/ 242 h 242"/>
              <a:gd name="T6" fmla="*/ 0 w 257"/>
              <a:gd name="T7" fmla="*/ 1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" h="242">
                <a:moveTo>
                  <a:pt x="0" y="14"/>
                </a:moveTo>
                <a:lnTo>
                  <a:pt x="257" y="0"/>
                </a:lnTo>
                <a:lnTo>
                  <a:pt x="179" y="242"/>
                </a:lnTo>
                <a:lnTo>
                  <a:pt x="0" y="14"/>
                </a:lnTo>
                <a:close/>
              </a:path>
            </a:pathLst>
          </a:cu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452"/>
          <p:cNvSpPr>
            <a:spLocks/>
          </p:cNvSpPr>
          <p:nvPr/>
        </p:nvSpPr>
        <p:spPr bwMode="auto">
          <a:xfrm>
            <a:off x="4763846" y="4277374"/>
            <a:ext cx="1071978" cy="469988"/>
          </a:xfrm>
          <a:custGeom>
            <a:avLst/>
            <a:gdLst>
              <a:gd name="T0" fmla="*/ 739 w 739"/>
              <a:gd name="T1" fmla="*/ 123 h 324"/>
              <a:gd name="T2" fmla="*/ 739 w 739"/>
              <a:gd name="T3" fmla="*/ 123 h 324"/>
              <a:gd name="T4" fmla="*/ 730 w 739"/>
              <a:gd name="T5" fmla="*/ 110 h 324"/>
              <a:gd name="T6" fmla="*/ 722 w 739"/>
              <a:gd name="T7" fmla="*/ 96 h 324"/>
              <a:gd name="T8" fmla="*/ 715 w 739"/>
              <a:gd name="T9" fmla="*/ 81 h 324"/>
              <a:gd name="T10" fmla="*/ 709 w 739"/>
              <a:gd name="T11" fmla="*/ 65 h 324"/>
              <a:gd name="T12" fmla="*/ 703 w 739"/>
              <a:gd name="T13" fmla="*/ 50 h 324"/>
              <a:gd name="T14" fmla="*/ 698 w 739"/>
              <a:gd name="T15" fmla="*/ 34 h 324"/>
              <a:gd name="T16" fmla="*/ 695 w 739"/>
              <a:gd name="T17" fmla="*/ 17 h 324"/>
              <a:gd name="T18" fmla="*/ 692 w 739"/>
              <a:gd name="T19" fmla="*/ 0 h 324"/>
              <a:gd name="T20" fmla="*/ 692 w 739"/>
              <a:gd name="T21" fmla="*/ 0 h 324"/>
              <a:gd name="T22" fmla="*/ 520 w 739"/>
              <a:gd name="T23" fmla="*/ 53 h 324"/>
              <a:gd name="T24" fmla="*/ 348 w 739"/>
              <a:gd name="T25" fmla="*/ 103 h 324"/>
              <a:gd name="T26" fmla="*/ 175 w 739"/>
              <a:gd name="T27" fmla="*/ 151 h 324"/>
              <a:gd name="T28" fmla="*/ 0 w 739"/>
              <a:gd name="T29" fmla="*/ 193 h 324"/>
              <a:gd name="T30" fmla="*/ 0 w 739"/>
              <a:gd name="T31" fmla="*/ 193 h 324"/>
              <a:gd name="T32" fmla="*/ 11 w 739"/>
              <a:gd name="T33" fmla="*/ 221 h 324"/>
              <a:gd name="T34" fmla="*/ 17 w 739"/>
              <a:gd name="T35" fmla="*/ 249 h 324"/>
              <a:gd name="T36" fmla="*/ 22 w 739"/>
              <a:gd name="T37" fmla="*/ 278 h 324"/>
              <a:gd name="T38" fmla="*/ 23 w 739"/>
              <a:gd name="T39" fmla="*/ 309 h 324"/>
              <a:gd name="T40" fmla="*/ 23 w 739"/>
              <a:gd name="T41" fmla="*/ 309 h 324"/>
              <a:gd name="T42" fmla="*/ 23 w 739"/>
              <a:gd name="T43" fmla="*/ 324 h 324"/>
              <a:gd name="T44" fmla="*/ 23 w 739"/>
              <a:gd name="T45" fmla="*/ 324 h 324"/>
              <a:gd name="T46" fmla="*/ 113 w 739"/>
              <a:gd name="T47" fmla="*/ 301 h 324"/>
              <a:gd name="T48" fmla="*/ 204 w 739"/>
              <a:gd name="T49" fmla="*/ 280 h 324"/>
              <a:gd name="T50" fmla="*/ 294 w 739"/>
              <a:gd name="T51" fmla="*/ 256 h 324"/>
              <a:gd name="T52" fmla="*/ 383 w 739"/>
              <a:gd name="T53" fmla="*/ 231 h 324"/>
              <a:gd name="T54" fmla="*/ 472 w 739"/>
              <a:gd name="T55" fmla="*/ 205 h 324"/>
              <a:gd name="T56" fmla="*/ 561 w 739"/>
              <a:gd name="T57" fmla="*/ 179 h 324"/>
              <a:gd name="T58" fmla="*/ 651 w 739"/>
              <a:gd name="T59" fmla="*/ 152 h 324"/>
              <a:gd name="T60" fmla="*/ 739 w 739"/>
              <a:gd name="T61" fmla="*/ 123 h 324"/>
              <a:gd name="T62" fmla="*/ 739 w 739"/>
              <a:gd name="T63" fmla="*/ 123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9" h="324">
                <a:moveTo>
                  <a:pt x="739" y="123"/>
                </a:moveTo>
                <a:lnTo>
                  <a:pt x="739" y="123"/>
                </a:lnTo>
                <a:lnTo>
                  <a:pt x="730" y="110"/>
                </a:lnTo>
                <a:lnTo>
                  <a:pt x="722" y="96"/>
                </a:lnTo>
                <a:lnTo>
                  <a:pt x="715" y="81"/>
                </a:lnTo>
                <a:lnTo>
                  <a:pt x="709" y="65"/>
                </a:lnTo>
                <a:lnTo>
                  <a:pt x="703" y="50"/>
                </a:lnTo>
                <a:lnTo>
                  <a:pt x="698" y="34"/>
                </a:lnTo>
                <a:lnTo>
                  <a:pt x="695" y="17"/>
                </a:lnTo>
                <a:lnTo>
                  <a:pt x="692" y="0"/>
                </a:lnTo>
                <a:lnTo>
                  <a:pt x="692" y="0"/>
                </a:lnTo>
                <a:lnTo>
                  <a:pt x="520" y="53"/>
                </a:lnTo>
                <a:lnTo>
                  <a:pt x="348" y="103"/>
                </a:lnTo>
                <a:lnTo>
                  <a:pt x="175" y="151"/>
                </a:lnTo>
                <a:lnTo>
                  <a:pt x="0" y="193"/>
                </a:lnTo>
                <a:lnTo>
                  <a:pt x="0" y="193"/>
                </a:lnTo>
                <a:lnTo>
                  <a:pt x="11" y="221"/>
                </a:lnTo>
                <a:lnTo>
                  <a:pt x="17" y="249"/>
                </a:lnTo>
                <a:lnTo>
                  <a:pt x="22" y="278"/>
                </a:lnTo>
                <a:lnTo>
                  <a:pt x="23" y="309"/>
                </a:lnTo>
                <a:lnTo>
                  <a:pt x="23" y="309"/>
                </a:lnTo>
                <a:lnTo>
                  <a:pt x="23" y="324"/>
                </a:lnTo>
                <a:lnTo>
                  <a:pt x="23" y="324"/>
                </a:lnTo>
                <a:lnTo>
                  <a:pt x="113" y="301"/>
                </a:lnTo>
                <a:lnTo>
                  <a:pt x="204" y="280"/>
                </a:lnTo>
                <a:lnTo>
                  <a:pt x="294" y="256"/>
                </a:lnTo>
                <a:lnTo>
                  <a:pt x="383" y="231"/>
                </a:lnTo>
                <a:lnTo>
                  <a:pt x="472" y="205"/>
                </a:lnTo>
                <a:lnTo>
                  <a:pt x="561" y="179"/>
                </a:lnTo>
                <a:lnTo>
                  <a:pt x="651" y="152"/>
                </a:lnTo>
                <a:lnTo>
                  <a:pt x="739" y="123"/>
                </a:lnTo>
                <a:lnTo>
                  <a:pt x="739" y="123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453"/>
          <p:cNvSpPr>
            <a:spLocks/>
          </p:cNvSpPr>
          <p:nvPr/>
        </p:nvSpPr>
        <p:spPr bwMode="auto">
          <a:xfrm>
            <a:off x="2825874" y="4727054"/>
            <a:ext cx="1164815" cy="333633"/>
          </a:xfrm>
          <a:custGeom>
            <a:avLst/>
            <a:gdLst>
              <a:gd name="T0" fmla="*/ 12 w 803"/>
              <a:gd name="T1" fmla="*/ 186 h 230"/>
              <a:gd name="T2" fmla="*/ 12 w 803"/>
              <a:gd name="T3" fmla="*/ 186 h 230"/>
              <a:gd name="T4" fmla="*/ 12 w 803"/>
              <a:gd name="T5" fmla="*/ 208 h 230"/>
              <a:gd name="T6" fmla="*/ 9 w 803"/>
              <a:gd name="T7" fmla="*/ 230 h 230"/>
              <a:gd name="T8" fmla="*/ 9 w 803"/>
              <a:gd name="T9" fmla="*/ 230 h 230"/>
              <a:gd name="T10" fmla="*/ 110 w 803"/>
              <a:gd name="T11" fmla="*/ 221 h 230"/>
              <a:gd name="T12" fmla="*/ 208 w 803"/>
              <a:gd name="T13" fmla="*/ 210 h 230"/>
              <a:gd name="T14" fmla="*/ 307 w 803"/>
              <a:gd name="T15" fmla="*/ 199 h 230"/>
              <a:gd name="T16" fmla="*/ 408 w 803"/>
              <a:gd name="T17" fmla="*/ 187 h 230"/>
              <a:gd name="T18" fmla="*/ 506 w 803"/>
              <a:gd name="T19" fmla="*/ 174 h 230"/>
              <a:gd name="T20" fmla="*/ 605 w 803"/>
              <a:gd name="T21" fmla="*/ 160 h 230"/>
              <a:gd name="T22" fmla="*/ 704 w 803"/>
              <a:gd name="T23" fmla="*/ 145 h 230"/>
              <a:gd name="T24" fmla="*/ 803 w 803"/>
              <a:gd name="T25" fmla="*/ 128 h 230"/>
              <a:gd name="T26" fmla="*/ 803 w 803"/>
              <a:gd name="T27" fmla="*/ 128 h 230"/>
              <a:gd name="T28" fmla="*/ 789 w 803"/>
              <a:gd name="T29" fmla="*/ 98 h 230"/>
              <a:gd name="T30" fmla="*/ 784 w 803"/>
              <a:gd name="T31" fmla="*/ 82 h 230"/>
              <a:gd name="T32" fmla="*/ 780 w 803"/>
              <a:gd name="T33" fmla="*/ 66 h 230"/>
              <a:gd name="T34" fmla="*/ 777 w 803"/>
              <a:gd name="T35" fmla="*/ 50 h 230"/>
              <a:gd name="T36" fmla="*/ 774 w 803"/>
              <a:gd name="T37" fmla="*/ 34 h 230"/>
              <a:gd name="T38" fmla="*/ 772 w 803"/>
              <a:gd name="T39" fmla="*/ 17 h 230"/>
              <a:gd name="T40" fmla="*/ 772 w 803"/>
              <a:gd name="T41" fmla="*/ 0 h 230"/>
              <a:gd name="T42" fmla="*/ 772 w 803"/>
              <a:gd name="T43" fmla="*/ 0 h 230"/>
              <a:gd name="T44" fmla="*/ 677 w 803"/>
              <a:gd name="T45" fmla="*/ 15 h 230"/>
              <a:gd name="T46" fmla="*/ 581 w 803"/>
              <a:gd name="T47" fmla="*/ 31 h 230"/>
              <a:gd name="T48" fmla="*/ 485 w 803"/>
              <a:gd name="T49" fmla="*/ 44 h 230"/>
              <a:gd name="T50" fmla="*/ 388 w 803"/>
              <a:gd name="T51" fmla="*/ 58 h 230"/>
              <a:gd name="T52" fmla="*/ 292 w 803"/>
              <a:gd name="T53" fmla="*/ 70 h 230"/>
              <a:gd name="T54" fmla="*/ 195 w 803"/>
              <a:gd name="T55" fmla="*/ 81 h 230"/>
              <a:gd name="T56" fmla="*/ 97 w 803"/>
              <a:gd name="T57" fmla="*/ 90 h 230"/>
              <a:gd name="T58" fmla="*/ 0 w 803"/>
              <a:gd name="T59" fmla="*/ 99 h 230"/>
              <a:gd name="T60" fmla="*/ 0 w 803"/>
              <a:gd name="T61" fmla="*/ 99 h 230"/>
              <a:gd name="T62" fmla="*/ 5 w 803"/>
              <a:gd name="T63" fmla="*/ 120 h 230"/>
              <a:gd name="T64" fmla="*/ 9 w 803"/>
              <a:gd name="T65" fmla="*/ 142 h 230"/>
              <a:gd name="T66" fmla="*/ 12 w 803"/>
              <a:gd name="T67" fmla="*/ 163 h 230"/>
              <a:gd name="T68" fmla="*/ 12 w 803"/>
              <a:gd name="T69" fmla="*/ 186 h 230"/>
              <a:gd name="T70" fmla="*/ 12 w 803"/>
              <a:gd name="T71" fmla="*/ 18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3" h="230">
                <a:moveTo>
                  <a:pt x="12" y="186"/>
                </a:moveTo>
                <a:lnTo>
                  <a:pt x="12" y="186"/>
                </a:lnTo>
                <a:lnTo>
                  <a:pt x="12" y="208"/>
                </a:lnTo>
                <a:lnTo>
                  <a:pt x="9" y="230"/>
                </a:lnTo>
                <a:lnTo>
                  <a:pt x="9" y="230"/>
                </a:lnTo>
                <a:lnTo>
                  <a:pt x="110" y="221"/>
                </a:lnTo>
                <a:lnTo>
                  <a:pt x="208" y="210"/>
                </a:lnTo>
                <a:lnTo>
                  <a:pt x="307" y="199"/>
                </a:lnTo>
                <a:lnTo>
                  <a:pt x="408" y="187"/>
                </a:lnTo>
                <a:lnTo>
                  <a:pt x="506" y="174"/>
                </a:lnTo>
                <a:lnTo>
                  <a:pt x="605" y="160"/>
                </a:lnTo>
                <a:lnTo>
                  <a:pt x="704" y="145"/>
                </a:lnTo>
                <a:lnTo>
                  <a:pt x="803" y="128"/>
                </a:lnTo>
                <a:lnTo>
                  <a:pt x="803" y="128"/>
                </a:lnTo>
                <a:lnTo>
                  <a:pt x="789" y="98"/>
                </a:lnTo>
                <a:lnTo>
                  <a:pt x="784" y="82"/>
                </a:lnTo>
                <a:lnTo>
                  <a:pt x="780" y="66"/>
                </a:lnTo>
                <a:lnTo>
                  <a:pt x="777" y="50"/>
                </a:lnTo>
                <a:lnTo>
                  <a:pt x="774" y="34"/>
                </a:lnTo>
                <a:lnTo>
                  <a:pt x="772" y="17"/>
                </a:lnTo>
                <a:lnTo>
                  <a:pt x="772" y="0"/>
                </a:lnTo>
                <a:lnTo>
                  <a:pt x="772" y="0"/>
                </a:lnTo>
                <a:lnTo>
                  <a:pt x="677" y="15"/>
                </a:lnTo>
                <a:lnTo>
                  <a:pt x="581" y="31"/>
                </a:lnTo>
                <a:lnTo>
                  <a:pt x="485" y="44"/>
                </a:lnTo>
                <a:lnTo>
                  <a:pt x="388" y="58"/>
                </a:lnTo>
                <a:lnTo>
                  <a:pt x="292" y="70"/>
                </a:lnTo>
                <a:lnTo>
                  <a:pt x="195" y="81"/>
                </a:lnTo>
                <a:lnTo>
                  <a:pt x="97" y="90"/>
                </a:lnTo>
                <a:lnTo>
                  <a:pt x="0" y="99"/>
                </a:lnTo>
                <a:lnTo>
                  <a:pt x="0" y="99"/>
                </a:lnTo>
                <a:lnTo>
                  <a:pt x="5" y="120"/>
                </a:lnTo>
                <a:lnTo>
                  <a:pt x="9" y="142"/>
                </a:lnTo>
                <a:lnTo>
                  <a:pt x="12" y="163"/>
                </a:lnTo>
                <a:lnTo>
                  <a:pt x="12" y="186"/>
                </a:lnTo>
                <a:lnTo>
                  <a:pt x="12" y="18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454"/>
          <p:cNvSpPr>
            <a:spLocks/>
          </p:cNvSpPr>
          <p:nvPr/>
        </p:nvSpPr>
        <p:spPr bwMode="auto">
          <a:xfrm>
            <a:off x="8374337" y="2461251"/>
            <a:ext cx="1159013" cy="835534"/>
          </a:xfrm>
          <a:custGeom>
            <a:avLst/>
            <a:gdLst>
              <a:gd name="T0" fmla="*/ 714 w 799"/>
              <a:gd name="T1" fmla="*/ 0 h 576"/>
              <a:gd name="T2" fmla="*/ 714 w 799"/>
              <a:gd name="T3" fmla="*/ 0 h 576"/>
              <a:gd name="T4" fmla="*/ 628 w 799"/>
              <a:gd name="T5" fmla="*/ 60 h 576"/>
              <a:gd name="T6" fmla="*/ 539 w 799"/>
              <a:gd name="T7" fmla="*/ 120 h 576"/>
              <a:gd name="T8" fmla="*/ 451 w 799"/>
              <a:gd name="T9" fmla="*/ 177 h 576"/>
              <a:gd name="T10" fmla="*/ 362 w 799"/>
              <a:gd name="T11" fmla="*/ 235 h 576"/>
              <a:gd name="T12" fmla="*/ 272 w 799"/>
              <a:gd name="T13" fmla="*/ 291 h 576"/>
              <a:gd name="T14" fmla="*/ 182 w 799"/>
              <a:gd name="T15" fmla="*/ 348 h 576"/>
              <a:gd name="T16" fmla="*/ 91 w 799"/>
              <a:gd name="T17" fmla="*/ 402 h 576"/>
              <a:gd name="T18" fmla="*/ 0 w 799"/>
              <a:gd name="T19" fmla="*/ 456 h 576"/>
              <a:gd name="T20" fmla="*/ 0 w 799"/>
              <a:gd name="T21" fmla="*/ 456 h 576"/>
              <a:gd name="T22" fmla="*/ 9 w 799"/>
              <a:gd name="T23" fmla="*/ 469 h 576"/>
              <a:gd name="T24" fmla="*/ 20 w 799"/>
              <a:gd name="T25" fmla="*/ 483 h 576"/>
              <a:gd name="T26" fmla="*/ 29 w 799"/>
              <a:gd name="T27" fmla="*/ 497 h 576"/>
              <a:gd name="T28" fmla="*/ 36 w 799"/>
              <a:gd name="T29" fmla="*/ 512 h 576"/>
              <a:gd name="T30" fmla="*/ 44 w 799"/>
              <a:gd name="T31" fmla="*/ 527 h 576"/>
              <a:gd name="T32" fmla="*/ 50 w 799"/>
              <a:gd name="T33" fmla="*/ 542 h 576"/>
              <a:gd name="T34" fmla="*/ 56 w 799"/>
              <a:gd name="T35" fmla="*/ 559 h 576"/>
              <a:gd name="T36" fmla="*/ 61 w 799"/>
              <a:gd name="T37" fmla="*/ 576 h 576"/>
              <a:gd name="T38" fmla="*/ 61 w 799"/>
              <a:gd name="T39" fmla="*/ 576 h 576"/>
              <a:gd name="T40" fmla="*/ 153 w 799"/>
              <a:gd name="T41" fmla="*/ 521 h 576"/>
              <a:gd name="T42" fmla="*/ 246 w 799"/>
              <a:gd name="T43" fmla="*/ 466 h 576"/>
              <a:gd name="T44" fmla="*/ 339 w 799"/>
              <a:gd name="T45" fmla="*/ 408 h 576"/>
              <a:gd name="T46" fmla="*/ 430 w 799"/>
              <a:gd name="T47" fmla="*/ 352 h 576"/>
              <a:gd name="T48" fmla="*/ 521 w 799"/>
              <a:gd name="T49" fmla="*/ 293 h 576"/>
              <a:gd name="T50" fmla="*/ 611 w 799"/>
              <a:gd name="T51" fmla="*/ 234 h 576"/>
              <a:gd name="T52" fmla="*/ 701 w 799"/>
              <a:gd name="T53" fmla="*/ 173 h 576"/>
              <a:gd name="T54" fmla="*/ 790 w 799"/>
              <a:gd name="T55" fmla="*/ 112 h 576"/>
              <a:gd name="T56" fmla="*/ 790 w 799"/>
              <a:gd name="T57" fmla="*/ 112 h 576"/>
              <a:gd name="T58" fmla="*/ 799 w 799"/>
              <a:gd name="T59" fmla="*/ 104 h 576"/>
              <a:gd name="T60" fmla="*/ 714 w 799"/>
              <a:gd name="T6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99" h="576">
                <a:moveTo>
                  <a:pt x="714" y="0"/>
                </a:moveTo>
                <a:lnTo>
                  <a:pt x="714" y="0"/>
                </a:lnTo>
                <a:lnTo>
                  <a:pt x="628" y="60"/>
                </a:lnTo>
                <a:lnTo>
                  <a:pt x="539" y="120"/>
                </a:lnTo>
                <a:lnTo>
                  <a:pt x="451" y="177"/>
                </a:lnTo>
                <a:lnTo>
                  <a:pt x="362" y="235"/>
                </a:lnTo>
                <a:lnTo>
                  <a:pt x="272" y="291"/>
                </a:lnTo>
                <a:lnTo>
                  <a:pt x="182" y="348"/>
                </a:lnTo>
                <a:lnTo>
                  <a:pt x="91" y="402"/>
                </a:lnTo>
                <a:lnTo>
                  <a:pt x="0" y="456"/>
                </a:lnTo>
                <a:lnTo>
                  <a:pt x="0" y="456"/>
                </a:lnTo>
                <a:lnTo>
                  <a:pt x="9" y="469"/>
                </a:lnTo>
                <a:lnTo>
                  <a:pt x="20" y="483"/>
                </a:lnTo>
                <a:lnTo>
                  <a:pt x="29" y="497"/>
                </a:lnTo>
                <a:lnTo>
                  <a:pt x="36" y="512"/>
                </a:lnTo>
                <a:lnTo>
                  <a:pt x="44" y="527"/>
                </a:lnTo>
                <a:lnTo>
                  <a:pt x="50" y="542"/>
                </a:lnTo>
                <a:lnTo>
                  <a:pt x="56" y="559"/>
                </a:lnTo>
                <a:lnTo>
                  <a:pt x="61" y="576"/>
                </a:lnTo>
                <a:lnTo>
                  <a:pt x="61" y="576"/>
                </a:lnTo>
                <a:lnTo>
                  <a:pt x="153" y="521"/>
                </a:lnTo>
                <a:lnTo>
                  <a:pt x="246" y="466"/>
                </a:lnTo>
                <a:lnTo>
                  <a:pt x="339" y="408"/>
                </a:lnTo>
                <a:lnTo>
                  <a:pt x="430" y="352"/>
                </a:lnTo>
                <a:lnTo>
                  <a:pt x="521" y="293"/>
                </a:lnTo>
                <a:lnTo>
                  <a:pt x="611" y="234"/>
                </a:lnTo>
                <a:lnTo>
                  <a:pt x="701" y="173"/>
                </a:lnTo>
                <a:lnTo>
                  <a:pt x="790" y="112"/>
                </a:lnTo>
                <a:lnTo>
                  <a:pt x="790" y="112"/>
                </a:lnTo>
                <a:lnTo>
                  <a:pt x="799" y="104"/>
                </a:lnTo>
                <a:lnTo>
                  <a:pt x="714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455"/>
          <p:cNvSpPr>
            <a:spLocks/>
          </p:cNvSpPr>
          <p:nvPr/>
        </p:nvSpPr>
        <p:spPr bwMode="auto">
          <a:xfrm>
            <a:off x="6552410" y="3514371"/>
            <a:ext cx="1182222" cy="665816"/>
          </a:xfrm>
          <a:custGeom>
            <a:avLst/>
            <a:gdLst>
              <a:gd name="T0" fmla="*/ 748 w 815"/>
              <a:gd name="T1" fmla="*/ 0 h 459"/>
              <a:gd name="T2" fmla="*/ 748 w 815"/>
              <a:gd name="T3" fmla="*/ 0 h 459"/>
              <a:gd name="T4" fmla="*/ 657 w 815"/>
              <a:gd name="T5" fmla="*/ 46 h 459"/>
              <a:gd name="T6" fmla="*/ 564 w 815"/>
              <a:gd name="T7" fmla="*/ 90 h 459"/>
              <a:gd name="T8" fmla="*/ 471 w 815"/>
              <a:gd name="T9" fmla="*/ 132 h 459"/>
              <a:gd name="T10" fmla="*/ 379 w 815"/>
              <a:gd name="T11" fmla="*/ 175 h 459"/>
              <a:gd name="T12" fmla="*/ 284 w 815"/>
              <a:gd name="T13" fmla="*/ 216 h 459"/>
              <a:gd name="T14" fmla="*/ 190 w 815"/>
              <a:gd name="T15" fmla="*/ 256 h 459"/>
              <a:gd name="T16" fmla="*/ 96 w 815"/>
              <a:gd name="T17" fmla="*/ 295 h 459"/>
              <a:gd name="T18" fmla="*/ 0 w 815"/>
              <a:gd name="T19" fmla="*/ 333 h 459"/>
              <a:gd name="T20" fmla="*/ 0 w 815"/>
              <a:gd name="T21" fmla="*/ 333 h 459"/>
              <a:gd name="T22" fmla="*/ 9 w 815"/>
              <a:gd name="T23" fmla="*/ 347 h 459"/>
              <a:gd name="T24" fmla="*/ 15 w 815"/>
              <a:gd name="T25" fmla="*/ 362 h 459"/>
              <a:gd name="T26" fmla="*/ 23 w 815"/>
              <a:gd name="T27" fmla="*/ 377 h 459"/>
              <a:gd name="T28" fmla="*/ 28 w 815"/>
              <a:gd name="T29" fmla="*/ 392 h 459"/>
              <a:gd name="T30" fmla="*/ 34 w 815"/>
              <a:gd name="T31" fmla="*/ 409 h 459"/>
              <a:gd name="T32" fmla="*/ 37 w 815"/>
              <a:gd name="T33" fmla="*/ 426 h 459"/>
              <a:gd name="T34" fmla="*/ 40 w 815"/>
              <a:gd name="T35" fmla="*/ 443 h 459"/>
              <a:gd name="T36" fmla="*/ 41 w 815"/>
              <a:gd name="T37" fmla="*/ 459 h 459"/>
              <a:gd name="T38" fmla="*/ 41 w 815"/>
              <a:gd name="T39" fmla="*/ 459 h 459"/>
              <a:gd name="T40" fmla="*/ 131 w 815"/>
              <a:gd name="T41" fmla="*/ 424 h 459"/>
              <a:gd name="T42" fmla="*/ 221 w 815"/>
              <a:gd name="T43" fmla="*/ 388 h 459"/>
              <a:gd name="T44" fmla="*/ 310 w 815"/>
              <a:gd name="T45" fmla="*/ 350 h 459"/>
              <a:gd name="T46" fmla="*/ 398 w 815"/>
              <a:gd name="T47" fmla="*/ 312 h 459"/>
              <a:gd name="T48" fmla="*/ 398 w 815"/>
              <a:gd name="T49" fmla="*/ 312 h 459"/>
              <a:gd name="T50" fmla="*/ 503 w 815"/>
              <a:gd name="T51" fmla="*/ 265 h 459"/>
              <a:gd name="T52" fmla="*/ 608 w 815"/>
              <a:gd name="T53" fmla="*/ 218 h 459"/>
              <a:gd name="T54" fmla="*/ 712 w 815"/>
              <a:gd name="T55" fmla="*/ 167 h 459"/>
              <a:gd name="T56" fmla="*/ 815 w 815"/>
              <a:gd name="T57" fmla="*/ 117 h 459"/>
              <a:gd name="T58" fmla="*/ 815 w 815"/>
              <a:gd name="T59" fmla="*/ 117 h 459"/>
              <a:gd name="T60" fmla="*/ 803 w 815"/>
              <a:gd name="T61" fmla="*/ 105 h 459"/>
              <a:gd name="T62" fmla="*/ 794 w 815"/>
              <a:gd name="T63" fmla="*/ 91 h 459"/>
              <a:gd name="T64" fmla="*/ 783 w 815"/>
              <a:gd name="T65" fmla="*/ 78 h 459"/>
              <a:gd name="T66" fmla="*/ 775 w 815"/>
              <a:gd name="T67" fmla="*/ 64 h 459"/>
              <a:gd name="T68" fmla="*/ 768 w 815"/>
              <a:gd name="T69" fmla="*/ 49 h 459"/>
              <a:gd name="T70" fmla="*/ 760 w 815"/>
              <a:gd name="T71" fmla="*/ 34 h 459"/>
              <a:gd name="T72" fmla="*/ 754 w 815"/>
              <a:gd name="T73" fmla="*/ 17 h 459"/>
              <a:gd name="T74" fmla="*/ 748 w 815"/>
              <a:gd name="T75" fmla="*/ 0 h 459"/>
              <a:gd name="T76" fmla="*/ 748 w 815"/>
              <a:gd name="T77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5" h="459">
                <a:moveTo>
                  <a:pt x="748" y="0"/>
                </a:moveTo>
                <a:lnTo>
                  <a:pt x="748" y="0"/>
                </a:lnTo>
                <a:lnTo>
                  <a:pt x="657" y="46"/>
                </a:lnTo>
                <a:lnTo>
                  <a:pt x="564" y="90"/>
                </a:lnTo>
                <a:lnTo>
                  <a:pt x="471" y="132"/>
                </a:lnTo>
                <a:lnTo>
                  <a:pt x="379" y="175"/>
                </a:lnTo>
                <a:lnTo>
                  <a:pt x="284" y="216"/>
                </a:lnTo>
                <a:lnTo>
                  <a:pt x="190" y="256"/>
                </a:lnTo>
                <a:lnTo>
                  <a:pt x="96" y="295"/>
                </a:lnTo>
                <a:lnTo>
                  <a:pt x="0" y="333"/>
                </a:lnTo>
                <a:lnTo>
                  <a:pt x="0" y="333"/>
                </a:lnTo>
                <a:lnTo>
                  <a:pt x="9" y="347"/>
                </a:lnTo>
                <a:lnTo>
                  <a:pt x="15" y="362"/>
                </a:lnTo>
                <a:lnTo>
                  <a:pt x="23" y="377"/>
                </a:lnTo>
                <a:lnTo>
                  <a:pt x="28" y="392"/>
                </a:lnTo>
                <a:lnTo>
                  <a:pt x="34" y="409"/>
                </a:lnTo>
                <a:lnTo>
                  <a:pt x="37" y="426"/>
                </a:lnTo>
                <a:lnTo>
                  <a:pt x="40" y="443"/>
                </a:lnTo>
                <a:lnTo>
                  <a:pt x="41" y="459"/>
                </a:lnTo>
                <a:lnTo>
                  <a:pt x="41" y="459"/>
                </a:lnTo>
                <a:lnTo>
                  <a:pt x="131" y="424"/>
                </a:lnTo>
                <a:lnTo>
                  <a:pt x="221" y="388"/>
                </a:lnTo>
                <a:lnTo>
                  <a:pt x="310" y="350"/>
                </a:lnTo>
                <a:lnTo>
                  <a:pt x="398" y="312"/>
                </a:lnTo>
                <a:lnTo>
                  <a:pt x="398" y="312"/>
                </a:lnTo>
                <a:lnTo>
                  <a:pt x="503" y="265"/>
                </a:lnTo>
                <a:lnTo>
                  <a:pt x="608" y="218"/>
                </a:lnTo>
                <a:lnTo>
                  <a:pt x="712" y="167"/>
                </a:lnTo>
                <a:lnTo>
                  <a:pt x="815" y="117"/>
                </a:lnTo>
                <a:lnTo>
                  <a:pt x="815" y="117"/>
                </a:lnTo>
                <a:lnTo>
                  <a:pt x="803" y="105"/>
                </a:lnTo>
                <a:lnTo>
                  <a:pt x="794" y="91"/>
                </a:lnTo>
                <a:lnTo>
                  <a:pt x="783" y="78"/>
                </a:lnTo>
                <a:lnTo>
                  <a:pt x="775" y="64"/>
                </a:lnTo>
                <a:lnTo>
                  <a:pt x="768" y="49"/>
                </a:lnTo>
                <a:lnTo>
                  <a:pt x="760" y="34"/>
                </a:lnTo>
                <a:lnTo>
                  <a:pt x="754" y="17"/>
                </a:lnTo>
                <a:lnTo>
                  <a:pt x="748" y="0"/>
                </a:lnTo>
                <a:lnTo>
                  <a:pt x="74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456"/>
          <p:cNvSpPr>
            <a:spLocks/>
          </p:cNvSpPr>
          <p:nvPr/>
        </p:nvSpPr>
        <p:spPr bwMode="auto">
          <a:xfrm>
            <a:off x="1392702" y="4917080"/>
            <a:ext cx="615046" cy="194378"/>
          </a:xfrm>
          <a:custGeom>
            <a:avLst/>
            <a:gdLst>
              <a:gd name="T0" fmla="*/ 413 w 424"/>
              <a:gd name="T1" fmla="*/ 55 h 134"/>
              <a:gd name="T2" fmla="*/ 413 w 424"/>
              <a:gd name="T3" fmla="*/ 55 h 134"/>
              <a:gd name="T4" fmla="*/ 415 w 424"/>
              <a:gd name="T5" fmla="*/ 27 h 134"/>
              <a:gd name="T6" fmla="*/ 418 w 424"/>
              <a:gd name="T7" fmla="*/ 0 h 134"/>
              <a:gd name="T8" fmla="*/ 418 w 424"/>
              <a:gd name="T9" fmla="*/ 0 h 134"/>
              <a:gd name="T10" fmla="*/ 299 w 424"/>
              <a:gd name="T11" fmla="*/ 3 h 134"/>
              <a:gd name="T12" fmla="*/ 181 w 424"/>
              <a:gd name="T13" fmla="*/ 3 h 134"/>
              <a:gd name="T14" fmla="*/ 181 w 424"/>
              <a:gd name="T15" fmla="*/ 3 h 134"/>
              <a:gd name="T16" fmla="*/ 90 w 424"/>
              <a:gd name="T17" fmla="*/ 3 h 134"/>
              <a:gd name="T18" fmla="*/ 0 w 424"/>
              <a:gd name="T19" fmla="*/ 1 h 134"/>
              <a:gd name="T20" fmla="*/ 0 w 424"/>
              <a:gd name="T21" fmla="*/ 132 h 134"/>
              <a:gd name="T22" fmla="*/ 0 w 424"/>
              <a:gd name="T23" fmla="*/ 132 h 134"/>
              <a:gd name="T24" fmla="*/ 181 w 424"/>
              <a:gd name="T25" fmla="*/ 134 h 134"/>
              <a:gd name="T26" fmla="*/ 181 w 424"/>
              <a:gd name="T27" fmla="*/ 134 h 134"/>
              <a:gd name="T28" fmla="*/ 303 w 424"/>
              <a:gd name="T29" fmla="*/ 134 h 134"/>
              <a:gd name="T30" fmla="*/ 424 w 424"/>
              <a:gd name="T31" fmla="*/ 131 h 134"/>
              <a:gd name="T32" fmla="*/ 424 w 424"/>
              <a:gd name="T33" fmla="*/ 131 h 134"/>
              <a:gd name="T34" fmla="*/ 420 w 424"/>
              <a:gd name="T35" fmla="*/ 112 h 134"/>
              <a:gd name="T36" fmla="*/ 417 w 424"/>
              <a:gd name="T37" fmla="*/ 94 h 134"/>
              <a:gd name="T38" fmla="*/ 413 w 424"/>
              <a:gd name="T39" fmla="*/ 74 h 134"/>
              <a:gd name="T40" fmla="*/ 413 w 424"/>
              <a:gd name="T41" fmla="*/ 55 h 134"/>
              <a:gd name="T42" fmla="*/ 413 w 424"/>
              <a:gd name="T43" fmla="*/ 5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4" h="134">
                <a:moveTo>
                  <a:pt x="413" y="55"/>
                </a:moveTo>
                <a:lnTo>
                  <a:pt x="413" y="55"/>
                </a:lnTo>
                <a:lnTo>
                  <a:pt x="415" y="27"/>
                </a:lnTo>
                <a:lnTo>
                  <a:pt x="418" y="0"/>
                </a:lnTo>
                <a:lnTo>
                  <a:pt x="418" y="0"/>
                </a:lnTo>
                <a:lnTo>
                  <a:pt x="299" y="3"/>
                </a:lnTo>
                <a:lnTo>
                  <a:pt x="181" y="3"/>
                </a:lnTo>
                <a:lnTo>
                  <a:pt x="181" y="3"/>
                </a:lnTo>
                <a:lnTo>
                  <a:pt x="90" y="3"/>
                </a:lnTo>
                <a:lnTo>
                  <a:pt x="0" y="1"/>
                </a:lnTo>
                <a:lnTo>
                  <a:pt x="0" y="132"/>
                </a:lnTo>
                <a:lnTo>
                  <a:pt x="0" y="132"/>
                </a:lnTo>
                <a:lnTo>
                  <a:pt x="181" y="134"/>
                </a:lnTo>
                <a:lnTo>
                  <a:pt x="181" y="134"/>
                </a:lnTo>
                <a:lnTo>
                  <a:pt x="303" y="134"/>
                </a:lnTo>
                <a:lnTo>
                  <a:pt x="424" y="131"/>
                </a:lnTo>
                <a:lnTo>
                  <a:pt x="424" y="131"/>
                </a:lnTo>
                <a:lnTo>
                  <a:pt x="420" y="112"/>
                </a:lnTo>
                <a:lnTo>
                  <a:pt x="417" y="94"/>
                </a:lnTo>
                <a:lnTo>
                  <a:pt x="413" y="74"/>
                </a:lnTo>
                <a:lnTo>
                  <a:pt x="413" y="55"/>
                </a:lnTo>
                <a:lnTo>
                  <a:pt x="413" y="5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457"/>
          <p:cNvSpPr>
            <a:spLocks/>
          </p:cNvSpPr>
          <p:nvPr/>
        </p:nvSpPr>
        <p:spPr bwMode="auto">
          <a:xfrm>
            <a:off x="2257246" y="4769121"/>
            <a:ext cx="306073" cy="361195"/>
          </a:xfrm>
          <a:custGeom>
            <a:avLst/>
            <a:gdLst>
              <a:gd name="T0" fmla="*/ 211 w 211"/>
              <a:gd name="T1" fmla="*/ 105 h 249"/>
              <a:gd name="T2" fmla="*/ 211 w 211"/>
              <a:gd name="T3" fmla="*/ 105 h 249"/>
              <a:gd name="T4" fmla="*/ 210 w 211"/>
              <a:gd name="T5" fmla="*/ 94 h 249"/>
              <a:gd name="T6" fmla="*/ 208 w 211"/>
              <a:gd name="T7" fmla="*/ 85 h 249"/>
              <a:gd name="T8" fmla="*/ 205 w 211"/>
              <a:gd name="T9" fmla="*/ 75 h 249"/>
              <a:gd name="T10" fmla="*/ 202 w 211"/>
              <a:gd name="T11" fmla="*/ 65 h 249"/>
              <a:gd name="T12" fmla="*/ 198 w 211"/>
              <a:gd name="T13" fmla="*/ 56 h 249"/>
              <a:gd name="T14" fmla="*/ 193 w 211"/>
              <a:gd name="T15" fmla="*/ 47 h 249"/>
              <a:gd name="T16" fmla="*/ 187 w 211"/>
              <a:gd name="T17" fmla="*/ 40 h 249"/>
              <a:gd name="T18" fmla="*/ 181 w 211"/>
              <a:gd name="T19" fmla="*/ 32 h 249"/>
              <a:gd name="T20" fmla="*/ 173 w 211"/>
              <a:gd name="T21" fmla="*/ 24 h 249"/>
              <a:gd name="T22" fmla="*/ 166 w 211"/>
              <a:gd name="T23" fmla="*/ 18 h 249"/>
              <a:gd name="T24" fmla="*/ 156 w 211"/>
              <a:gd name="T25" fmla="*/ 12 h 249"/>
              <a:gd name="T26" fmla="*/ 147 w 211"/>
              <a:gd name="T27" fmla="*/ 8 h 249"/>
              <a:gd name="T28" fmla="*/ 138 w 211"/>
              <a:gd name="T29" fmla="*/ 5 h 249"/>
              <a:gd name="T30" fmla="*/ 128 w 211"/>
              <a:gd name="T31" fmla="*/ 2 h 249"/>
              <a:gd name="T32" fmla="*/ 117 w 211"/>
              <a:gd name="T33" fmla="*/ 0 h 249"/>
              <a:gd name="T34" fmla="*/ 106 w 211"/>
              <a:gd name="T35" fmla="*/ 0 h 249"/>
              <a:gd name="T36" fmla="*/ 106 w 211"/>
              <a:gd name="T37" fmla="*/ 0 h 249"/>
              <a:gd name="T38" fmla="*/ 96 w 211"/>
              <a:gd name="T39" fmla="*/ 0 h 249"/>
              <a:gd name="T40" fmla="*/ 85 w 211"/>
              <a:gd name="T41" fmla="*/ 2 h 249"/>
              <a:gd name="T42" fmla="*/ 74 w 211"/>
              <a:gd name="T43" fmla="*/ 5 h 249"/>
              <a:gd name="T44" fmla="*/ 65 w 211"/>
              <a:gd name="T45" fmla="*/ 8 h 249"/>
              <a:gd name="T46" fmla="*/ 55 w 211"/>
              <a:gd name="T47" fmla="*/ 12 h 249"/>
              <a:gd name="T48" fmla="*/ 47 w 211"/>
              <a:gd name="T49" fmla="*/ 17 h 249"/>
              <a:gd name="T50" fmla="*/ 39 w 211"/>
              <a:gd name="T51" fmla="*/ 23 h 249"/>
              <a:gd name="T52" fmla="*/ 32 w 211"/>
              <a:gd name="T53" fmla="*/ 31 h 249"/>
              <a:gd name="T54" fmla="*/ 24 w 211"/>
              <a:gd name="T55" fmla="*/ 37 h 249"/>
              <a:gd name="T56" fmla="*/ 18 w 211"/>
              <a:gd name="T57" fmla="*/ 46 h 249"/>
              <a:gd name="T58" fmla="*/ 14 w 211"/>
              <a:gd name="T59" fmla="*/ 53 h 249"/>
              <a:gd name="T60" fmla="*/ 9 w 211"/>
              <a:gd name="T61" fmla="*/ 62 h 249"/>
              <a:gd name="T62" fmla="*/ 6 w 211"/>
              <a:gd name="T63" fmla="*/ 73 h 249"/>
              <a:gd name="T64" fmla="*/ 3 w 211"/>
              <a:gd name="T65" fmla="*/ 82 h 249"/>
              <a:gd name="T66" fmla="*/ 0 w 211"/>
              <a:gd name="T67" fmla="*/ 93 h 249"/>
              <a:gd name="T68" fmla="*/ 0 w 211"/>
              <a:gd name="T69" fmla="*/ 103 h 249"/>
              <a:gd name="T70" fmla="*/ 0 w 211"/>
              <a:gd name="T71" fmla="*/ 103 h 249"/>
              <a:gd name="T72" fmla="*/ 0 w 211"/>
              <a:gd name="T73" fmla="*/ 116 h 249"/>
              <a:gd name="T74" fmla="*/ 0 w 211"/>
              <a:gd name="T75" fmla="*/ 126 h 249"/>
              <a:gd name="T76" fmla="*/ 3 w 211"/>
              <a:gd name="T77" fmla="*/ 137 h 249"/>
              <a:gd name="T78" fmla="*/ 6 w 211"/>
              <a:gd name="T79" fmla="*/ 146 h 249"/>
              <a:gd name="T80" fmla="*/ 15 w 211"/>
              <a:gd name="T81" fmla="*/ 163 h 249"/>
              <a:gd name="T82" fmla="*/ 27 w 211"/>
              <a:gd name="T83" fmla="*/ 178 h 249"/>
              <a:gd name="T84" fmla="*/ 38 w 211"/>
              <a:gd name="T85" fmla="*/ 195 h 249"/>
              <a:gd name="T86" fmla="*/ 50 w 211"/>
              <a:gd name="T87" fmla="*/ 210 h 249"/>
              <a:gd name="T88" fmla="*/ 61 w 211"/>
              <a:gd name="T89" fmla="*/ 228 h 249"/>
              <a:gd name="T90" fmla="*/ 65 w 211"/>
              <a:gd name="T91" fmla="*/ 239 h 249"/>
              <a:gd name="T92" fmla="*/ 68 w 211"/>
              <a:gd name="T93" fmla="*/ 249 h 249"/>
              <a:gd name="T94" fmla="*/ 140 w 211"/>
              <a:gd name="T95" fmla="*/ 249 h 249"/>
              <a:gd name="T96" fmla="*/ 140 w 211"/>
              <a:gd name="T97" fmla="*/ 249 h 249"/>
              <a:gd name="T98" fmla="*/ 143 w 211"/>
              <a:gd name="T99" fmla="*/ 239 h 249"/>
              <a:gd name="T100" fmla="*/ 147 w 211"/>
              <a:gd name="T101" fmla="*/ 230 h 249"/>
              <a:gd name="T102" fmla="*/ 158 w 211"/>
              <a:gd name="T103" fmla="*/ 211 h 249"/>
              <a:gd name="T104" fmla="*/ 170 w 211"/>
              <a:gd name="T105" fmla="*/ 196 h 249"/>
              <a:gd name="T106" fmla="*/ 182 w 211"/>
              <a:gd name="T107" fmla="*/ 181 h 249"/>
              <a:gd name="T108" fmla="*/ 193 w 211"/>
              <a:gd name="T109" fmla="*/ 164 h 249"/>
              <a:gd name="T110" fmla="*/ 202 w 211"/>
              <a:gd name="T111" fmla="*/ 148 h 249"/>
              <a:gd name="T112" fmla="*/ 207 w 211"/>
              <a:gd name="T113" fmla="*/ 138 h 249"/>
              <a:gd name="T114" fmla="*/ 210 w 211"/>
              <a:gd name="T115" fmla="*/ 128 h 249"/>
              <a:gd name="T116" fmla="*/ 211 w 211"/>
              <a:gd name="T117" fmla="*/ 117 h 249"/>
              <a:gd name="T118" fmla="*/ 211 w 211"/>
              <a:gd name="T119" fmla="*/ 105 h 249"/>
              <a:gd name="T120" fmla="*/ 211 w 211"/>
              <a:gd name="T121" fmla="*/ 10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" h="249">
                <a:moveTo>
                  <a:pt x="211" y="105"/>
                </a:moveTo>
                <a:lnTo>
                  <a:pt x="211" y="105"/>
                </a:lnTo>
                <a:lnTo>
                  <a:pt x="210" y="94"/>
                </a:lnTo>
                <a:lnTo>
                  <a:pt x="208" y="85"/>
                </a:lnTo>
                <a:lnTo>
                  <a:pt x="205" y="75"/>
                </a:lnTo>
                <a:lnTo>
                  <a:pt x="202" y="65"/>
                </a:lnTo>
                <a:lnTo>
                  <a:pt x="198" y="56"/>
                </a:lnTo>
                <a:lnTo>
                  <a:pt x="193" y="47"/>
                </a:lnTo>
                <a:lnTo>
                  <a:pt x="187" y="40"/>
                </a:lnTo>
                <a:lnTo>
                  <a:pt x="181" y="32"/>
                </a:lnTo>
                <a:lnTo>
                  <a:pt x="173" y="24"/>
                </a:lnTo>
                <a:lnTo>
                  <a:pt x="166" y="18"/>
                </a:lnTo>
                <a:lnTo>
                  <a:pt x="156" y="12"/>
                </a:lnTo>
                <a:lnTo>
                  <a:pt x="147" y="8"/>
                </a:lnTo>
                <a:lnTo>
                  <a:pt x="138" y="5"/>
                </a:lnTo>
                <a:lnTo>
                  <a:pt x="128" y="2"/>
                </a:lnTo>
                <a:lnTo>
                  <a:pt x="117" y="0"/>
                </a:lnTo>
                <a:lnTo>
                  <a:pt x="106" y="0"/>
                </a:lnTo>
                <a:lnTo>
                  <a:pt x="106" y="0"/>
                </a:lnTo>
                <a:lnTo>
                  <a:pt x="96" y="0"/>
                </a:lnTo>
                <a:lnTo>
                  <a:pt x="85" y="2"/>
                </a:lnTo>
                <a:lnTo>
                  <a:pt x="74" y="5"/>
                </a:lnTo>
                <a:lnTo>
                  <a:pt x="65" y="8"/>
                </a:lnTo>
                <a:lnTo>
                  <a:pt x="55" y="12"/>
                </a:lnTo>
                <a:lnTo>
                  <a:pt x="47" y="17"/>
                </a:lnTo>
                <a:lnTo>
                  <a:pt x="39" y="23"/>
                </a:lnTo>
                <a:lnTo>
                  <a:pt x="32" y="31"/>
                </a:lnTo>
                <a:lnTo>
                  <a:pt x="24" y="37"/>
                </a:lnTo>
                <a:lnTo>
                  <a:pt x="18" y="46"/>
                </a:lnTo>
                <a:lnTo>
                  <a:pt x="14" y="53"/>
                </a:lnTo>
                <a:lnTo>
                  <a:pt x="9" y="62"/>
                </a:lnTo>
                <a:lnTo>
                  <a:pt x="6" y="73"/>
                </a:lnTo>
                <a:lnTo>
                  <a:pt x="3" y="82"/>
                </a:lnTo>
                <a:lnTo>
                  <a:pt x="0" y="93"/>
                </a:lnTo>
                <a:lnTo>
                  <a:pt x="0" y="103"/>
                </a:lnTo>
                <a:lnTo>
                  <a:pt x="0" y="103"/>
                </a:lnTo>
                <a:lnTo>
                  <a:pt x="0" y="116"/>
                </a:lnTo>
                <a:lnTo>
                  <a:pt x="0" y="126"/>
                </a:lnTo>
                <a:lnTo>
                  <a:pt x="3" y="137"/>
                </a:lnTo>
                <a:lnTo>
                  <a:pt x="6" y="146"/>
                </a:lnTo>
                <a:lnTo>
                  <a:pt x="15" y="163"/>
                </a:lnTo>
                <a:lnTo>
                  <a:pt x="27" y="178"/>
                </a:lnTo>
                <a:lnTo>
                  <a:pt x="38" y="195"/>
                </a:lnTo>
                <a:lnTo>
                  <a:pt x="50" y="210"/>
                </a:lnTo>
                <a:lnTo>
                  <a:pt x="61" y="228"/>
                </a:lnTo>
                <a:lnTo>
                  <a:pt x="65" y="239"/>
                </a:lnTo>
                <a:lnTo>
                  <a:pt x="68" y="249"/>
                </a:lnTo>
                <a:lnTo>
                  <a:pt x="140" y="249"/>
                </a:lnTo>
                <a:lnTo>
                  <a:pt x="140" y="249"/>
                </a:lnTo>
                <a:lnTo>
                  <a:pt x="143" y="239"/>
                </a:lnTo>
                <a:lnTo>
                  <a:pt x="147" y="230"/>
                </a:lnTo>
                <a:lnTo>
                  <a:pt x="158" y="211"/>
                </a:lnTo>
                <a:lnTo>
                  <a:pt x="170" y="196"/>
                </a:lnTo>
                <a:lnTo>
                  <a:pt x="182" y="181"/>
                </a:lnTo>
                <a:lnTo>
                  <a:pt x="193" y="164"/>
                </a:lnTo>
                <a:lnTo>
                  <a:pt x="202" y="148"/>
                </a:lnTo>
                <a:lnTo>
                  <a:pt x="207" y="138"/>
                </a:lnTo>
                <a:lnTo>
                  <a:pt x="210" y="128"/>
                </a:lnTo>
                <a:lnTo>
                  <a:pt x="211" y="117"/>
                </a:lnTo>
                <a:lnTo>
                  <a:pt x="211" y="105"/>
                </a:lnTo>
                <a:lnTo>
                  <a:pt x="211" y="105"/>
                </a:lnTo>
                <a:close/>
              </a:path>
            </a:pathLst>
          </a:custGeom>
          <a:solidFill>
            <a:srgbClr val="FCD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458"/>
          <p:cNvSpPr>
            <a:spLocks/>
          </p:cNvSpPr>
          <p:nvPr/>
        </p:nvSpPr>
        <p:spPr bwMode="auto">
          <a:xfrm>
            <a:off x="2316721" y="4848903"/>
            <a:ext cx="46418" cy="46418"/>
          </a:xfrm>
          <a:custGeom>
            <a:avLst/>
            <a:gdLst>
              <a:gd name="T0" fmla="*/ 32 w 32"/>
              <a:gd name="T1" fmla="*/ 17 h 32"/>
              <a:gd name="T2" fmla="*/ 32 w 32"/>
              <a:gd name="T3" fmla="*/ 17 h 32"/>
              <a:gd name="T4" fmla="*/ 30 w 32"/>
              <a:gd name="T5" fmla="*/ 23 h 32"/>
              <a:gd name="T6" fmla="*/ 27 w 32"/>
              <a:gd name="T7" fmla="*/ 27 h 32"/>
              <a:gd name="T8" fmla="*/ 23 w 32"/>
              <a:gd name="T9" fmla="*/ 30 h 32"/>
              <a:gd name="T10" fmla="*/ 17 w 32"/>
              <a:gd name="T11" fmla="*/ 32 h 32"/>
              <a:gd name="T12" fmla="*/ 17 w 32"/>
              <a:gd name="T13" fmla="*/ 32 h 32"/>
              <a:gd name="T14" fmla="*/ 11 w 32"/>
              <a:gd name="T15" fmla="*/ 30 h 32"/>
              <a:gd name="T16" fmla="*/ 5 w 32"/>
              <a:gd name="T17" fmla="*/ 27 h 32"/>
              <a:gd name="T18" fmla="*/ 1 w 32"/>
              <a:gd name="T19" fmla="*/ 23 h 32"/>
              <a:gd name="T20" fmla="*/ 0 w 32"/>
              <a:gd name="T21" fmla="*/ 17 h 32"/>
              <a:gd name="T22" fmla="*/ 0 w 32"/>
              <a:gd name="T23" fmla="*/ 17 h 32"/>
              <a:gd name="T24" fmla="*/ 1 w 32"/>
              <a:gd name="T25" fmla="*/ 10 h 32"/>
              <a:gd name="T26" fmla="*/ 5 w 32"/>
              <a:gd name="T27" fmla="*/ 4 h 32"/>
              <a:gd name="T28" fmla="*/ 11 w 32"/>
              <a:gd name="T29" fmla="*/ 1 h 32"/>
              <a:gd name="T30" fmla="*/ 17 w 32"/>
              <a:gd name="T31" fmla="*/ 0 h 32"/>
              <a:gd name="T32" fmla="*/ 17 w 32"/>
              <a:gd name="T33" fmla="*/ 0 h 32"/>
              <a:gd name="T34" fmla="*/ 23 w 32"/>
              <a:gd name="T35" fmla="*/ 1 h 32"/>
              <a:gd name="T36" fmla="*/ 27 w 32"/>
              <a:gd name="T37" fmla="*/ 4 h 32"/>
              <a:gd name="T38" fmla="*/ 30 w 32"/>
              <a:gd name="T39" fmla="*/ 10 h 32"/>
              <a:gd name="T40" fmla="*/ 32 w 32"/>
              <a:gd name="T41" fmla="*/ 17 h 32"/>
              <a:gd name="T42" fmla="*/ 32 w 32"/>
              <a:gd name="T43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32">
                <a:moveTo>
                  <a:pt x="32" y="17"/>
                </a:moveTo>
                <a:lnTo>
                  <a:pt x="32" y="17"/>
                </a:lnTo>
                <a:lnTo>
                  <a:pt x="30" y="23"/>
                </a:lnTo>
                <a:lnTo>
                  <a:pt x="27" y="27"/>
                </a:lnTo>
                <a:lnTo>
                  <a:pt x="23" y="30"/>
                </a:lnTo>
                <a:lnTo>
                  <a:pt x="17" y="32"/>
                </a:lnTo>
                <a:lnTo>
                  <a:pt x="17" y="32"/>
                </a:lnTo>
                <a:lnTo>
                  <a:pt x="11" y="30"/>
                </a:lnTo>
                <a:lnTo>
                  <a:pt x="5" y="27"/>
                </a:lnTo>
                <a:lnTo>
                  <a:pt x="1" y="23"/>
                </a:lnTo>
                <a:lnTo>
                  <a:pt x="0" y="17"/>
                </a:lnTo>
                <a:lnTo>
                  <a:pt x="0" y="17"/>
                </a:lnTo>
                <a:lnTo>
                  <a:pt x="1" y="10"/>
                </a:lnTo>
                <a:lnTo>
                  <a:pt x="5" y="4"/>
                </a:lnTo>
                <a:lnTo>
                  <a:pt x="11" y="1"/>
                </a:lnTo>
                <a:lnTo>
                  <a:pt x="17" y="0"/>
                </a:lnTo>
                <a:lnTo>
                  <a:pt x="17" y="0"/>
                </a:lnTo>
                <a:lnTo>
                  <a:pt x="23" y="1"/>
                </a:lnTo>
                <a:lnTo>
                  <a:pt x="27" y="4"/>
                </a:lnTo>
                <a:lnTo>
                  <a:pt x="30" y="10"/>
                </a:lnTo>
                <a:lnTo>
                  <a:pt x="32" y="17"/>
                </a:lnTo>
                <a:lnTo>
                  <a:pt x="32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459"/>
          <p:cNvSpPr>
            <a:spLocks noChangeArrowheads="1"/>
          </p:cNvSpPr>
          <p:nvPr/>
        </p:nvSpPr>
        <p:spPr bwMode="auto">
          <a:xfrm>
            <a:off x="2342831" y="5130315"/>
            <a:ext cx="127651" cy="33364"/>
          </a:xfrm>
          <a:prstGeom prst="rect">
            <a:avLst/>
          </a:prstGeom>
          <a:solidFill>
            <a:srgbClr val="5E5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460"/>
          <p:cNvSpPr>
            <a:spLocks/>
          </p:cNvSpPr>
          <p:nvPr/>
        </p:nvSpPr>
        <p:spPr bwMode="auto">
          <a:xfrm>
            <a:off x="2351535" y="5157875"/>
            <a:ext cx="110243" cy="56573"/>
          </a:xfrm>
          <a:custGeom>
            <a:avLst/>
            <a:gdLst>
              <a:gd name="T0" fmla="*/ 0 w 76"/>
              <a:gd name="T1" fmla="*/ 0 h 39"/>
              <a:gd name="T2" fmla="*/ 11 w 76"/>
              <a:gd name="T3" fmla="*/ 39 h 39"/>
              <a:gd name="T4" fmla="*/ 66 w 76"/>
              <a:gd name="T5" fmla="*/ 39 h 39"/>
              <a:gd name="T6" fmla="*/ 76 w 76"/>
              <a:gd name="T7" fmla="*/ 0 h 39"/>
              <a:gd name="T8" fmla="*/ 0 w 7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39">
                <a:moveTo>
                  <a:pt x="0" y="0"/>
                </a:moveTo>
                <a:lnTo>
                  <a:pt x="11" y="39"/>
                </a:lnTo>
                <a:lnTo>
                  <a:pt x="66" y="39"/>
                </a:lnTo>
                <a:lnTo>
                  <a:pt x="76" y="0"/>
                </a:lnTo>
                <a:lnTo>
                  <a:pt x="0" y="0"/>
                </a:lnTo>
                <a:close/>
              </a:path>
            </a:pathLst>
          </a:custGeom>
          <a:solidFill>
            <a:srgbClr val="5E5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461"/>
          <p:cNvSpPr>
            <a:spLocks/>
          </p:cNvSpPr>
          <p:nvPr/>
        </p:nvSpPr>
        <p:spPr bwMode="auto">
          <a:xfrm>
            <a:off x="4224231" y="4827144"/>
            <a:ext cx="81233" cy="110243"/>
          </a:xfrm>
          <a:custGeom>
            <a:avLst/>
            <a:gdLst>
              <a:gd name="T0" fmla="*/ 33 w 56"/>
              <a:gd name="T1" fmla="*/ 67 h 76"/>
              <a:gd name="T2" fmla="*/ 33 w 56"/>
              <a:gd name="T3" fmla="*/ 67 h 76"/>
              <a:gd name="T4" fmla="*/ 29 w 56"/>
              <a:gd name="T5" fmla="*/ 73 h 76"/>
              <a:gd name="T6" fmla="*/ 23 w 56"/>
              <a:gd name="T7" fmla="*/ 76 h 76"/>
              <a:gd name="T8" fmla="*/ 17 w 56"/>
              <a:gd name="T9" fmla="*/ 76 h 76"/>
              <a:gd name="T10" fmla="*/ 11 w 56"/>
              <a:gd name="T11" fmla="*/ 74 h 76"/>
              <a:gd name="T12" fmla="*/ 4 w 56"/>
              <a:gd name="T13" fmla="*/ 70 h 76"/>
              <a:gd name="T14" fmla="*/ 1 w 56"/>
              <a:gd name="T15" fmla="*/ 65 h 76"/>
              <a:gd name="T16" fmla="*/ 0 w 56"/>
              <a:gd name="T17" fmla="*/ 57 h 76"/>
              <a:gd name="T18" fmla="*/ 3 w 56"/>
              <a:gd name="T19" fmla="*/ 50 h 76"/>
              <a:gd name="T20" fmla="*/ 23 w 56"/>
              <a:gd name="T21" fmla="*/ 10 h 76"/>
              <a:gd name="T22" fmla="*/ 23 w 56"/>
              <a:gd name="T23" fmla="*/ 10 h 76"/>
              <a:gd name="T24" fmla="*/ 29 w 56"/>
              <a:gd name="T25" fmla="*/ 4 h 76"/>
              <a:gd name="T26" fmla="*/ 35 w 56"/>
              <a:gd name="T27" fmla="*/ 1 h 76"/>
              <a:gd name="T28" fmla="*/ 41 w 56"/>
              <a:gd name="T29" fmla="*/ 0 h 76"/>
              <a:gd name="T30" fmla="*/ 47 w 56"/>
              <a:gd name="T31" fmla="*/ 3 h 76"/>
              <a:gd name="T32" fmla="*/ 52 w 56"/>
              <a:gd name="T33" fmla="*/ 6 h 76"/>
              <a:gd name="T34" fmla="*/ 56 w 56"/>
              <a:gd name="T35" fmla="*/ 12 h 76"/>
              <a:gd name="T36" fmla="*/ 56 w 56"/>
              <a:gd name="T37" fmla="*/ 18 h 76"/>
              <a:gd name="T38" fmla="*/ 55 w 56"/>
              <a:gd name="T39" fmla="*/ 25 h 76"/>
              <a:gd name="T40" fmla="*/ 33 w 56"/>
              <a:gd name="T41" fmla="*/ 6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76">
                <a:moveTo>
                  <a:pt x="33" y="67"/>
                </a:moveTo>
                <a:lnTo>
                  <a:pt x="33" y="67"/>
                </a:lnTo>
                <a:lnTo>
                  <a:pt x="29" y="73"/>
                </a:lnTo>
                <a:lnTo>
                  <a:pt x="23" y="76"/>
                </a:lnTo>
                <a:lnTo>
                  <a:pt x="17" y="76"/>
                </a:lnTo>
                <a:lnTo>
                  <a:pt x="11" y="74"/>
                </a:lnTo>
                <a:lnTo>
                  <a:pt x="4" y="70"/>
                </a:lnTo>
                <a:lnTo>
                  <a:pt x="1" y="65"/>
                </a:lnTo>
                <a:lnTo>
                  <a:pt x="0" y="57"/>
                </a:lnTo>
                <a:lnTo>
                  <a:pt x="3" y="50"/>
                </a:lnTo>
                <a:lnTo>
                  <a:pt x="23" y="10"/>
                </a:lnTo>
                <a:lnTo>
                  <a:pt x="23" y="10"/>
                </a:lnTo>
                <a:lnTo>
                  <a:pt x="29" y="4"/>
                </a:lnTo>
                <a:lnTo>
                  <a:pt x="35" y="1"/>
                </a:lnTo>
                <a:lnTo>
                  <a:pt x="41" y="0"/>
                </a:lnTo>
                <a:lnTo>
                  <a:pt x="47" y="3"/>
                </a:lnTo>
                <a:lnTo>
                  <a:pt x="52" y="6"/>
                </a:lnTo>
                <a:lnTo>
                  <a:pt x="56" y="12"/>
                </a:lnTo>
                <a:lnTo>
                  <a:pt x="56" y="18"/>
                </a:lnTo>
                <a:lnTo>
                  <a:pt x="55" y="25"/>
                </a:lnTo>
                <a:lnTo>
                  <a:pt x="33" y="67"/>
                </a:lnTo>
                <a:close/>
              </a:path>
            </a:pathLst>
          </a:custGeom>
          <a:solidFill>
            <a:srgbClr val="1299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462"/>
          <p:cNvSpPr>
            <a:spLocks/>
          </p:cNvSpPr>
          <p:nvPr/>
        </p:nvSpPr>
        <p:spPr bwMode="auto">
          <a:xfrm>
            <a:off x="4436015" y="4827144"/>
            <a:ext cx="81233" cy="110243"/>
          </a:xfrm>
          <a:custGeom>
            <a:avLst/>
            <a:gdLst>
              <a:gd name="T0" fmla="*/ 23 w 56"/>
              <a:gd name="T1" fmla="*/ 67 h 76"/>
              <a:gd name="T2" fmla="*/ 23 w 56"/>
              <a:gd name="T3" fmla="*/ 67 h 76"/>
              <a:gd name="T4" fmla="*/ 27 w 56"/>
              <a:gd name="T5" fmla="*/ 73 h 76"/>
              <a:gd name="T6" fmla="*/ 33 w 56"/>
              <a:gd name="T7" fmla="*/ 76 h 76"/>
              <a:gd name="T8" fmla="*/ 41 w 56"/>
              <a:gd name="T9" fmla="*/ 76 h 76"/>
              <a:gd name="T10" fmla="*/ 47 w 56"/>
              <a:gd name="T11" fmla="*/ 74 h 76"/>
              <a:gd name="T12" fmla="*/ 51 w 56"/>
              <a:gd name="T13" fmla="*/ 70 h 76"/>
              <a:gd name="T14" fmla="*/ 56 w 56"/>
              <a:gd name="T15" fmla="*/ 65 h 76"/>
              <a:gd name="T16" fmla="*/ 56 w 56"/>
              <a:gd name="T17" fmla="*/ 57 h 76"/>
              <a:gd name="T18" fmla="*/ 55 w 56"/>
              <a:gd name="T19" fmla="*/ 50 h 76"/>
              <a:gd name="T20" fmla="*/ 33 w 56"/>
              <a:gd name="T21" fmla="*/ 10 h 76"/>
              <a:gd name="T22" fmla="*/ 33 w 56"/>
              <a:gd name="T23" fmla="*/ 10 h 76"/>
              <a:gd name="T24" fmla="*/ 29 w 56"/>
              <a:gd name="T25" fmla="*/ 4 h 76"/>
              <a:gd name="T26" fmla="*/ 23 w 56"/>
              <a:gd name="T27" fmla="*/ 1 h 76"/>
              <a:gd name="T28" fmla="*/ 17 w 56"/>
              <a:gd name="T29" fmla="*/ 0 h 76"/>
              <a:gd name="T30" fmla="*/ 10 w 56"/>
              <a:gd name="T31" fmla="*/ 3 h 76"/>
              <a:gd name="T32" fmla="*/ 4 w 56"/>
              <a:gd name="T33" fmla="*/ 6 h 76"/>
              <a:gd name="T34" fmla="*/ 1 w 56"/>
              <a:gd name="T35" fmla="*/ 12 h 76"/>
              <a:gd name="T36" fmla="*/ 0 w 56"/>
              <a:gd name="T37" fmla="*/ 18 h 76"/>
              <a:gd name="T38" fmla="*/ 1 w 56"/>
              <a:gd name="T39" fmla="*/ 25 h 76"/>
              <a:gd name="T40" fmla="*/ 23 w 56"/>
              <a:gd name="T41" fmla="*/ 6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76">
                <a:moveTo>
                  <a:pt x="23" y="67"/>
                </a:moveTo>
                <a:lnTo>
                  <a:pt x="23" y="67"/>
                </a:lnTo>
                <a:lnTo>
                  <a:pt x="27" y="73"/>
                </a:lnTo>
                <a:lnTo>
                  <a:pt x="33" y="76"/>
                </a:lnTo>
                <a:lnTo>
                  <a:pt x="41" y="76"/>
                </a:lnTo>
                <a:lnTo>
                  <a:pt x="47" y="74"/>
                </a:lnTo>
                <a:lnTo>
                  <a:pt x="51" y="70"/>
                </a:lnTo>
                <a:lnTo>
                  <a:pt x="56" y="65"/>
                </a:lnTo>
                <a:lnTo>
                  <a:pt x="56" y="57"/>
                </a:lnTo>
                <a:lnTo>
                  <a:pt x="55" y="50"/>
                </a:lnTo>
                <a:lnTo>
                  <a:pt x="33" y="10"/>
                </a:lnTo>
                <a:lnTo>
                  <a:pt x="33" y="10"/>
                </a:lnTo>
                <a:lnTo>
                  <a:pt x="29" y="4"/>
                </a:lnTo>
                <a:lnTo>
                  <a:pt x="23" y="1"/>
                </a:lnTo>
                <a:lnTo>
                  <a:pt x="17" y="0"/>
                </a:lnTo>
                <a:lnTo>
                  <a:pt x="10" y="3"/>
                </a:lnTo>
                <a:lnTo>
                  <a:pt x="4" y="6"/>
                </a:lnTo>
                <a:lnTo>
                  <a:pt x="1" y="12"/>
                </a:lnTo>
                <a:lnTo>
                  <a:pt x="0" y="18"/>
                </a:lnTo>
                <a:lnTo>
                  <a:pt x="1" y="25"/>
                </a:lnTo>
                <a:lnTo>
                  <a:pt x="23" y="67"/>
                </a:lnTo>
                <a:close/>
              </a:path>
            </a:pathLst>
          </a:custGeom>
          <a:solidFill>
            <a:srgbClr val="1299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463"/>
          <p:cNvSpPr>
            <a:spLocks/>
          </p:cNvSpPr>
          <p:nvPr/>
        </p:nvSpPr>
        <p:spPr bwMode="auto">
          <a:xfrm>
            <a:off x="4219880" y="4603755"/>
            <a:ext cx="301721" cy="301721"/>
          </a:xfrm>
          <a:custGeom>
            <a:avLst/>
            <a:gdLst>
              <a:gd name="T0" fmla="*/ 208 w 208"/>
              <a:gd name="T1" fmla="*/ 105 h 208"/>
              <a:gd name="T2" fmla="*/ 207 w 208"/>
              <a:gd name="T3" fmla="*/ 125 h 208"/>
              <a:gd name="T4" fmla="*/ 200 w 208"/>
              <a:gd name="T5" fmla="*/ 145 h 208"/>
              <a:gd name="T6" fmla="*/ 191 w 208"/>
              <a:gd name="T7" fmla="*/ 163 h 208"/>
              <a:gd name="T8" fmla="*/ 178 w 208"/>
              <a:gd name="T9" fmla="*/ 178 h 208"/>
              <a:gd name="T10" fmla="*/ 162 w 208"/>
              <a:gd name="T11" fmla="*/ 192 h 208"/>
              <a:gd name="T12" fmla="*/ 146 w 208"/>
              <a:gd name="T13" fmla="*/ 201 h 208"/>
              <a:gd name="T14" fmla="*/ 126 w 208"/>
              <a:gd name="T15" fmla="*/ 207 h 208"/>
              <a:gd name="T16" fmla="*/ 105 w 208"/>
              <a:gd name="T17" fmla="*/ 208 h 208"/>
              <a:gd name="T18" fmla="*/ 94 w 208"/>
              <a:gd name="T19" fmla="*/ 208 h 208"/>
              <a:gd name="T20" fmla="*/ 73 w 208"/>
              <a:gd name="T21" fmla="*/ 204 h 208"/>
              <a:gd name="T22" fmla="*/ 55 w 208"/>
              <a:gd name="T23" fmla="*/ 196 h 208"/>
              <a:gd name="T24" fmla="*/ 38 w 208"/>
              <a:gd name="T25" fmla="*/ 186 h 208"/>
              <a:gd name="T26" fmla="*/ 24 w 208"/>
              <a:gd name="T27" fmla="*/ 170 h 208"/>
              <a:gd name="T28" fmla="*/ 12 w 208"/>
              <a:gd name="T29" fmla="*/ 154 h 208"/>
              <a:gd name="T30" fmla="*/ 4 w 208"/>
              <a:gd name="T31" fmla="*/ 135 h 208"/>
              <a:gd name="T32" fmla="*/ 0 w 208"/>
              <a:gd name="T33" fmla="*/ 116 h 208"/>
              <a:gd name="T34" fmla="*/ 0 w 208"/>
              <a:gd name="T35" fmla="*/ 105 h 208"/>
              <a:gd name="T36" fmla="*/ 1 w 208"/>
              <a:gd name="T37" fmla="*/ 84 h 208"/>
              <a:gd name="T38" fmla="*/ 7 w 208"/>
              <a:gd name="T39" fmla="*/ 64 h 208"/>
              <a:gd name="T40" fmla="*/ 18 w 208"/>
              <a:gd name="T41" fmla="*/ 46 h 208"/>
              <a:gd name="T42" fmla="*/ 30 w 208"/>
              <a:gd name="T43" fmla="*/ 31 h 208"/>
              <a:gd name="T44" fmla="*/ 45 w 208"/>
              <a:gd name="T45" fmla="*/ 17 h 208"/>
              <a:gd name="T46" fmla="*/ 64 w 208"/>
              <a:gd name="T47" fmla="*/ 8 h 208"/>
              <a:gd name="T48" fmla="*/ 83 w 208"/>
              <a:gd name="T49" fmla="*/ 2 h 208"/>
              <a:gd name="T50" fmla="*/ 105 w 208"/>
              <a:gd name="T51" fmla="*/ 0 h 208"/>
              <a:gd name="T52" fmla="*/ 115 w 208"/>
              <a:gd name="T53" fmla="*/ 0 h 208"/>
              <a:gd name="T54" fmla="*/ 135 w 208"/>
              <a:gd name="T55" fmla="*/ 5 h 208"/>
              <a:gd name="T56" fmla="*/ 155 w 208"/>
              <a:gd name="T57" fmla="*/ 12 h 208"/>
              <a:gd name="T58" fmla="*/ 170 w 208"/>
              <a:gd name="T59" fmla="*/ 23 h 208"/>
              <a:gd name="T60" fmla="*/ 185 w 208"/>
              <a:gd name="T61" fmla="*/ 38 h 208"/>
              <a:gd name="T62" fmla="*/ 196 w 208"/>
              <a:gd name="T63" fmla="*/ 55 h 208"/>
              <a:gd name="T64" fmla="*/ 204 w 208"/>
              <a:gd name="T65" fmla="*/ 73 h 208"/>
              <a:gd name="T66" fmla="*/ 208 w 208"/>
              <a:gd name="T67" fmla="*/ 93 h 208"/>
              <a:gd name="T68" fmla="*/ 208 w 208"/>
              <a:gd name="T69" fmla="*/ 10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8" h="208">
                <a:moveTo>
                  <a:pt x="208" y="105"/>
                </a:moveTo>
                <a:lnTo>
                  <a:pt x="208" y="105"/>
                </a:lnTo>
                <a:lnTo>
                  <a:pt x="208" y="116"/>
                </a:lnTo>
                <a:lnTo>
                  <a:pt x="207" y="125"/>
                </a:lnTo>
                <a:lnTo>
                  <a:pt x="204" y="135"/>
                </a:lnTo>
                <a:lnTo>
                  <a:pt x="200" y="145"/>
                </a:lnTo>
                <a:lnTo>
                  <a:pt x="196" y="154"/>
                </a:lnTo>
                <a:lnTo>
                  <a:pt x="191" y="163"/>
                </a:lnTo>
                <a:lnTo>
                  <a:pt x="185" y="170"/>
                </a:lnTo>
                <a:lnTo>
                  <a:pt x="178" y="178"/>
                </a:lnTo>
                <a:lnTo>
                  <a:pt x="170" y="186"/>
                </a:lnTo>
                <a:lnTo>
                  <a:pt x="162" y="192"/>
                </a:lnTo>
                <a:lnTo>
                  <a:pt x="155" y="196"/>
                </a:lnTo>
                <a:lnTo>
                  <a:pt x="146" y="201"/>
                </a:lnTo>
                <a:lnTo>
                  <a:pt x="135" y="204"/>
                </a:lnTo>
                <a:lnTo>
                  <a:pt x="126" y="207"/>
                </a:lnTo>
                <a:lnTo>
                  <a:pt x="115" y="208"/>
                </a:lnTo>
                <a:lnTo>
                  <a:pt x="105" y="208"/>
                </a:lnTo>
                <a:lnTo>
                  <a:pt x="105" y="208"/>
                </a:lnTo>
                <a:lnTo>
                  <a:pt x="94" y="208"/>
                </a:lnTo>
                <a:lnTo>
                  <a:pt x="83" y="207"/>
                </a:lnTo>
                <a:lnTo>
                  <a:pt x="73" y="204"/>
                </a:lnTo>
                <a:lnTo>
                  <a:pt x="64" y="201"/>
                </a:lnTo>
                <a:lnTo>
                  <a:pt x="55" y="196"/>
                </a:lnTo>
                <a:lnTo>
                  <a:pt x="45" y="192"/>
                </a:lnTo>
                <a:lnTo>
                  <a:pt x="38" y="186"/>
                </a:lnTo>
                <a:lnTo>
                  <a:pt x="30" y="178"/>
                </a:lnTo>
                <a:lnTo>
                  <a:pt x="24" y="170"/>
                </a:lnTo>
                <a:lnTo>
                  <a:pt x="18" y="163"/>
                </a:lnTo>
                <a:lnTo>
                  <a:pt x="12" y="154"/>
                </a:lnTo>
                <a:lnTo>
                  <a:pt x="7" y="145"/>
                </a:lnTo>
                <a:lnTo>
                  <a:pt x="4" y="135"/>
                </a:lnTo>
                <a:lnTo>
                  <a:pt x="1" y="125"/>
                </a:lnTo>
                <a:lnTo>
                  <a:pt x="0" y="116"/>
                </a:lnTo>
                <a:lnTo>
                  <a:pt x="0" y="105"/>
                </a:lnTo>
                <a:lnTo>
                  <a:pt x="0" y="105"/>
                </a:lnTo>
                <a:lnTo>
                  <a:pt x="0" y="93"/>
                </a:lnTo>
                <a:lnTo>
                  <a:pt x="1" y="84"/>
                </a:lnTo>
                <a:lnTo>
                  <a:pt x="4" y="73"/>
                </a:lnTo>
                <a:lnTo>
                  <a:pt x="7" y="64"/>
                </a:lnTo>
                <a:lnTo>
                  <a:pt x="12" y="55"/>
                </a:lnTo>
                <a:lnTo>
                  <a:pt x="18" y="46"/>
                </a:lnTo>
                <a:lnTo>
                  <a:pt x="24" y="38"/>
                </a:lnTo>
                <a:lnTo>
                  <a:pt x="30" y="31"/>
                </a:lnTo>
                <a:lnTo>
                  <a:pt x="38" y="23"/>
                </a:lnTo>
                <a:lnTo>
                  <a:pt x="45" y="17"/>
                </a:lnTo>
                <a:lnTo>
                  <a:pt x="55" y="12"/>
                </a:lnTo>
                <a:lnTo>
                  <a:pt x="64" y="8"/>
                </a:lnTo>
                <a:lnTo>
                  <a:pt x="73" y="5"/>
                </a:lnTo>
                <a:lnTo>
                  <a:pt x="83" y="2"/>
                </a:lnTo>
                <a:lnTo>
                  <a:pt x="94" y="0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6" y="2"/>
                </a:lnTo>
                <a:lnTo>
                  <a:pt x="135" y="5"/>
                </a:lnTo>
                <a:lnTo>
                  <a:pt x="146" y="8"/>
                </a:lnTo>
                <a:lnTo>
                  <a:pt x="155" y="12"/>
                </a:lnTo>
                <a:lnTo>
                  <a:pt x="162" y="17"/>
                </a:lnTo>
                <a:lnTo>
                  <a:pt x="170" y="23"/>
                </a:lnTo>
                <a:lnTo>
                  <a:pt x="178" y="31"/>
                </a:lnTo>
                <a:lnTo>
                  <a:pt x="185" y="38"/>
                </a:lnTo>
                <a:lnTo>
                  <a:pt x="191" y="46"/>
                </a:lnTo>
                <a:lnTo>
                  <a:pt x="196" y="55"/>
                </a:lnTo>
                <a:lnTo>
                  <a:pt x="200" y="64"/>
                </a:lnTo>
                <a:lnTo>
                  <a:pt x="204" y="73"/>
                </a:lnTo>
                <a:lnTo>
                  <a:pt x="207" y="84"/>
                </a:lnTo>
                <a:lnTo>
                  <a:pt x="208" y="93"/>
                </a:lnTo>
                <a:lnTo>
                  <a:pt x="208" y="105"/>
                </a:lnTo>
                <a:lnTo>
                  <a:pt x="208" y="105"/>
                </a:lnTo>
                <a:close/>
              </a:path>
            </a:pathLst>
          </a:custGeom>
          <a:solidFill>
            <a:srgbClr val="85E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464"/>
          <p:cNvSpPr>
            <a:spLocks/>
          </p:cNvSpPr>
          <p:nvPr/>
        </p:nvSpPr>
        <p:spPr bwMode="auto">
          <a:xfrm>
            <a:off x="4317068" y="4528325"/>
            <a:ext cx="107343" cy="42068"/>
          </a:xfrm>
          <a:custGeom>
            <a:avLst/>
            <a:gdLst>
              <a:gd name="T0" fmla="*/ 64 w 74"/>
              <a:gd name="T1" fmla="*/ 0 h 29"/>
              <a:gd name="T2" fmla="*/ 54 w 74"/>
              <a:gd name="T3" fmla="*/ 19 h 29"/>
              <a:gd name="T4" fmla="*/ 19 w 74"/>
              <a:gd name="T5" fmla="*/ 19 h 29"/>
              <a:gd name="T6" fmla="*/ 12 w 74"/>
              <a:gd name="T7" fmla="*/ 0 h 29"/>
              <a:gd name="T8" fmla="*/ 0 w 74"/>
              <a:gd name="T9" fmla="*/ 0 h 29"/>
              <a:gd name="T10" fmla="*/ 13 w 74"/>
              <a:gd name="T11" fmla="*/ 29 h 29"/>
              <a:gd name="T12" fmla="*/ 61 w 74"/>
              <a:gd name="T13" fmla="*/ 29 h 29"/>
              <a:gd name="T14" fmla="*/ 74 w 74"/>
              <a:gd name="T15" fmla="*/ 0 h 29"/>
              <a:gd name="T16" fmla="*/ 64 w 74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29">
                <a:moveTo>
                  <a:pt x="64" y="0"/>
                </a:moveTo>
                <a:lnTo>
                  <a:pt x="54" y="19"/>
                </a:lnTo>
                <a:lnTo>
                  <a:pt x="19" y="19"/>
                </a:lnTo>
                <a:lnTo>
                  <a:pt x="12" y="0"/>
                </a:lnTo>
                <a:lnTo>
                  <a:pt x="0" y="0"/>
                </a:lnTo>
                <a:lnTo>
                  <a:pt x="13" y="29"/>
                </a:lnTo>
                <a:lnTo>
                  <a:pt x="61" y="29"/>
                </a:lnTo>
                <a:lnTo>
                  <a:pt x="74" y="0"/>
                </a:lnTo>
                <a:lnTo>
                  <a:pt x="64" y="0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465"/>
          <p:cNvSpPr>
            <a:spLocks/>
          </p:cNvSpPr>
          <p:nvPr/>
        </p:nvSpPr>
        <p:spPr bwMode="auto">
          <a:xfrm>
            <a:off x="4473731" y="4557336"/>
            <a:ext cx="81233" cy="81233"/>
          </a:xfrm>
          <a:custGeom>
            <a:avLst/>
            <a:gdLst>
              <a:gd name="T0" fmla="*/ 15 w 56"/>
              <a:gd name="T1" fmla="*/ 56 h 56"/>
              <a:gd name="T2" fmla="*/ 0 w 56"/>
              <a:gd name="T3" fmla="*/ 40 h 56"/>
              <a:gd name="T4" fmla="*/ 39 w 56"/>
              <a:gd name="T5" fmla="*/ 0 h 56"/>
              <a:gd name="T6" fmla="*/ 56 w 56"/>
              <a:gd name="T7" fmla="*/ 17 h 56"/>
              <a:gd name="T8" fmla="*/ 15 w 5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15" y="56"/>
                </a:moveTo>
                <a:lnTo>
                  <a:pt x="0" y="40"/>
                </a:lnTo>
                <a:lnTo>
                  <a:pt x="39" y="0"/>
                </a:lnTo>
                <a:lnTo>
                  <a:pt x="56" y="17"/>
                </a:lnTo>
                <a:lnTo>
                  <a:pt x="15" y="56"/>
                </a:lnTo>
                <a:close/>
              </a:path>
            </a:pathLst>
          </a:cu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466"/>
          <p:cNvSpPr>
            <a:spLocks/>
          </p:cNvSpPr>
          <p:nvPr/>
        </p:nvSpPr>
        <p:spPr bwMode="auto">
          <a:xfrm>
            <a:off x="4504193" y="4535578"/>
            <a:ext cx="71079" cy="72529"/>
          </a:xfrm>
          <a:custGeom>
            <a:avLst/>
            <a:gdLst>
              <a:gd name="T0" fmla="*/ 0 w 49"/>
              <a:gd name="T1" fmla="*/ 17 h 50"/>
              <a:gd name="T2" fmla="*/ 15 w 49"/>
              <a:gd name="T3" fmla="*/ 0 h 50"/>
              <a:gd name="T4" fmla="*/ 49 w 49"/>
              <a:gd name="T5" fmla="*/ 33 h 50"/>
              <a:gd name="T6" fmla="*/ 33 w 49"/>
              <a:gd name="T7" fmla="*/ 50 h 50"/>
              <a:gd name="T8" fmla="*/ 0 w 49"/>
              <a:gd name="T9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50">
                <a:moveTo>
                  <a:pt x="0" y="17"/>
                </a:moveTo>
                <a:lnTo>
                  <a:pt x="15" y="0"/>
                </a:lnTo>
                <a:lnTo>
                  <a:pt x="49" y="33"/>
                </a:lnTo>
                <a:lnTo>
                  <a:pt x="33" y="50"/>
                </a:lnTo>
                <a:lnTo>
                  <a:pt x="0" y="17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467"/>
          <p:cNvSpPr>
            <a:spLocks/>
          </p:cNvSpPr>
          <p:nvPr/>
        </p:nvSpPr>
        <p:spPr bwMode="auto">
          <a:xfrm>
            <a:off x="4189417" y="4557336"/>
            <a:ext cx="81233" cy="81233"/>
          </a:xfrm>
          <a:custGeom>
            <a:avLst/>
            <a:gdLst>
              <a:gd name="T0" fmla="*/ 39 w 56"/>
              <a:gd name="T1" fmla="*/ 56 h 56"/>
              <a:gd name="T2" fmla="*/ 56 w 56"/>
              <a:gd name="T3" fmla="*/ 40 h 56"/>
              <a:gd name="T4" fmla="*/ 16 w 56"/>
              <a:gd name="T5" fmla="*/ 0 h 56"/>
              <a:gd name="T6" fmla="*/ 0 w 56"/>
              <a:gd name="T7" fmla="*/ 17 h 56"/>
              <a:gd name="T8" fmla="*/ 39 w 5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39" y="56"/>
                </a:moveTo>
                <a:lnTo>
                  <a:pt x="56" y="40"/>
                </a:lnTo>
                <a:lnTo>
                  <a:pt x="16" y="0"/>
                </a:lnTo>
                <a:lnTo>
                  <a:pt x="0" y="17"/>
                </a:lnTo>
                <a:lnTo>
                  <a:pt x="39" y="56"/>
                </a:lnTo>
                <a:close/>
              </a:path>
            </a:pathLst>
          </a:cu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468"/>
          <p:cNvSpPr>
            <a:spLocks/>
          </p:cNvSpPr>
          <p:nvPr/>
        </p:nvSpPr>
        <p:spPr bwMode="auto">
          <a:xfrm>
            <a:off x="4166208" y="4535578"/>
            <a:ext cx="73980" cy="72529"/>
          </a:xfrm>
          <a:custGeom>
            <a:avLst/>
            <a:gdLst>
              <a:gd name="T0" fmla="*/ 51 w 51"/>
              <a:gd name="T1" fmla="*/ 17 h 50"/>
              <a:gd name="T2" fmla="*/ 34 w 51"/>
              <a:gd name="T3" fmla="*/ 0 h 50"/>
              <a:gd name="T4" fmla="*/ 0 w 51"/>
              <a:gd name="T5" fmla="*/ 33 h 50"/>
              <a:gd name="T6" fmla="*/ 17 w 51"/>
              <a:gd name="T7" fmla="*/ 50 h 50"/>
              <a:gd name="T8" fmla="*/ 51 w 51"/>
              <a:gd name="T9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0">
                <a:moveTo>
                  <a:pt x="51" y="17"/>
                </a:moveTo>
                <a:lnTo>
                  <a:pt x="34" y="0"/>
                </a:lnTo>
                <a:lnTo>
                  <a:pt x="0" y="33"/>
                </a:lnTo>
                <a:lnTo>
                  <a:pt x="17" y="50"/>
                </a:lnTo>
                <a:lnTo>
                  <a:pt x="51" y="17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469"/>
          <p:cNvSpPr>
            <a:spLocks/>
          </p:cNvSpPr>
          <p:nvPr/>
        </p:nvSpPr>
        <p:spPr bwMode="auto">
          <a:xfrm>
            <a:off x="4295309" y="4473202"/>
            <a:ext cx="153761" cy="59474"/>
          </a:xfrm>
          <a:custGeom>
            <a:avLst/>
            <a:gdLst>
              <a:gd name="T0" fmla="*/ 106 w 106"/>
              <a:gd name="T1" fmla="*/ 14 h 41"/>
              <a:gd name="T2" fmla="*/ 106 w 106"/>
              <a:gd name="T3" fmla="*/ 28 h 41"/>
              <a:gd name="T4" fmla="*/ 106 w 106"/>
              <a:gd name="T5" fmla="*/ 28 h 41"/>
              <a:gd name="T6" fmla="*/ 104 w 106"/>
              <a:gd name="T7" fmla="*/ 32 h 41"/>
              <a:gd name="T8" fmla="*/ 101 w 106"/>
              <a:gd name="T9" fmla="*/ 37 h 41"/>
              <a:gd name="T10" fmla="*/ 97 w 106"/>
              <a:gd name="T11" fmla="*/ 40 h 41"/>
              <a:gd name="T12" fmla="*/ 92 w 106"/>
              <a:gd name="T13" fmla="*/ 41 h 41"/>
              <a:gd name="T14" fmla="*/ 12 w 106"/>
              <a:gd name="T15" fmla="*/ 41 h 41"/>
              <a:gd name="T16" fmla="*/ 12 w 106"/>
              <a:gd name="T17" fmla="*/ 41 h 41"/>
              <a:gd name="T18" fmla="*/ 7 w 106"/>
              <a:gd name="T19" fmla="*/ 40 h 41"/>
              <a:gd name="T20" fmla="*/ 3 w 106"/>
              <a:gd name="T21" fmla="*/ 37 h 41"/>
              <a:gd name="T22" fmla="*/ 0 w 106"/>
              <a:gd name="T23" fmla="*/ 32 h 41"/>
              <a:gd name="T24" fmla="*/ 0 w 106"/>
              <a:gd name="T25" fmla="*/ 28 h 41"/>
              <a:gd name="T26" fmla="*/ 0 w 106"/>
              <a:gd name="T27" fmla="*/ 14 h 41"/>
              <a:gd name="T28" fmla="*/ 0 w 106"/>
              <a:gd name="T29" fmla="*/ 14 h 41"/>
              <a:gd name="T30" fmla="*/ 0 w 106"/>
              <a:gd name="T31" fmla="*/ 8 h 41"/>
              <a:gd name="T32" fmla="*/ 3 w 106"/>
              <a:gd name="T33" fmla="*/ 5 h 41"/>
              <a:gd name="T34" fmla="*/ 7 w 106"/>
              <a:gd name="T35" fmla="*/ 2 h 41"/>
              <a:gd name="T36" fmla="*/ 12 w 106"/>
              <a:gd name="T37" fmla="*/ 0 h 41"/>
              <a:gd name="T38" fmla="*/ 92 w 106"/>
              <a:gd name="T39" fmla="*/ 0 h 41"/>
              <a:gd name="T40" fmla="*/ 92 w 106"/>
              <a:gd name="T41" fmla="*/ 0 h 41"/>
              <a:gd name="T42" fmla="*/ 97 w 106"/>
              <a:gd name="T43" fmla="*/ 2 h 41"/>
              <a:gd name="T44" fmla="*/ 101 w 106"/>
              <a:gd name="T45" fmla="*/ 5 h 41"/>
              <a:gd name="T46" fmla="*/ 104 w 106"/>
              <a:gd name="T47" fmla="*/ 8 h 41"/>
              <a:gd name="T48" fmla="*/ 106 w 106"/>
              <a:gd name="T49" fmla="*/ 14 h 41"/>
              <a:gd name="T50" fmla="*/ 106 w 106"/>
              <a:gd name="T51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6" h="41">
                <a:moveTo>
                  <a:pt x="106" y="14"/>
                </a:moveTo>
                <a:lnTo>
                  <a:pt x="106" y="28"/>
                </a:lnTo>
                <a:lnTo>
                  <a:pt x="106" y="28"/>
                </a:lnTo>
                <a:lnTo>
                  <a:pt x="104" y="32"/>
                </a:lnTo>
                <a:lnTo>
                  <a:pt x="101" y="37"/>
                </a:lnTo>
                <a:lnTo>
                  <a:pt x="97" y="40"/>
                </a:lnTo>
                <a:lnTo>
                  <a:pt x="92" y="41"/>
                </a:lnTo>
                <a:lnTo>
                  <a:pt x="12" y="41"/>
                </a:lnTo>
                <a:lnTo>
                  <a:pt x="12" y="41"/>
                </a:lnTo>
                <a:lnTo>
                  <a:pt x="7" y="40"/>
                </a:lnTo>
                <a:lnTo>
                  <a:pt x="3" y="37"/>
                </a:lnTo>
                <a:lnTo>
                  <a:pt x="0" y="32"/>
                </a:lnTo>
                <a:lnTo>
                  <a:pt x="0" y="2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3" y="5"/>
                </a:lnTo>
                <a:lnTo>
                  <a:pt x="7" y="2"/>
                </a:lnTo>
                <a:lnTo>
                  <a:pt x="12" y="0"/>
                </a:lnTo>
                <a:lnTo>
                  <a:pt x="92" y="0"/>
                </a:lnTo>
                <a:lnTo>
                  <a:pt x="92" y="0"/>
                </a:lnTo>
                <a:lnTo>
                  <a:pt x="97" y="2"/>
                </a:lnTo>
                <a:lnTo>
                  <a:pt x="101" y="5"/>
                </a:lnTo>
                <a:lnTo>
                  <a:pt x="104" y="8"/>
                </a:lnTo>
                <a:lnTo>
                  <a:pt x="106" y="14"/>
                </a:lnTo>
                <a:lnTo>
                  <a:pt x="106" y="14"/>
                </a:lnTo>
                <a:close/>
              </a:path>
            </a:pathLst>
          </a:custGeom>
          <a:solidFill>
            <a:srgbClr val="E207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470"/>
          <p:cNvSpPr>
            <a:spLocks/>
          </p:cNvSpPr>
          <p:nvPr/>
        </p:nvSpPr>
        <p:spPr bwMode="auto">
          <a:xfrm>
            <a:off x="4314167" y="4658876"/>
            <a:ext cx="63825" cy="85584"/>
          </a:xfrm>
          <a:custGeom>
            <a:avLst/>
            <a:gdLst>
              <a:gd name="T0" fmla="*/ 44 w 44"/>
              <a:gd name="T1" fmla="*/ 52 h 59"/>
              <a:gd name="T2" fmla="*/ 35 w 44"/>
              <a:gd name="T3" fmla="*/ 59 h 59"/>
              <a:gd name="T4" fmla="*/ 2 w 44"/>
              <a:gd name="T5" fmla="*/ 11 h 59"/>
              <a:gd name="T6" fmla="*/ 0 w 44"/>
              <a:gd name="T7" fmla="*/ 0 h 59"/>
              <a:gd name="T8" fmla="*/ 11 w 44"/>
              <a:gd name="T9" fmla="*/ 5 h 59"/>
              <a:gd name="T10" fmla="*/ 44 w 44"/>
              <a:gd name="T11" fmla="*/ 5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59">
                <a:moveTo>
                  <a:pt x="44" y="52"/>
                </a:moveTo>
                <a:lnTo>
                  <a:pt x="35" y="59"/>
                </a:lnTo>
                <a:lnTo>
                  <a:pt x="2" y="11"/>
                </a:lnTo>
                <a:lnTo>
                  <a:pt x="0" y="0"/>
                </a:lnTo>
                <a:lnTo>
                  <a:pt x="11" y="5"/>
                </a:lnTo>
                <a:lnTo>
                  <a:pt x="44" y="52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471"/>
          <p:cNvSpPr>
            <a:spLocks/>
          </p:cNvSpPr>
          <p:nvPr/>
        </p:nvSpPr>
        <p:spPr bwMode="auto">
          <a:xfrm>
            <a:off x="4369289" y="4731405"/>
            <a:ext cx="76881" cy="17407"/>
          </a:xfrm>
          <a:custGeom>
            <a:avLst/>
            <a:gdLst>
              <a:gd name="T0" fmla="*/ 0 w 53"/>
              <a:gd name="T1" fmla="*/ 12 h 12"/>
              <a:gd name="T2" fmla="*/ 0 w 53"/>
              <a:gd name="T3" fmla="*/ 0 h 12"/>
              <a:gd name="T4" fmla="*/ 41 w 53"/>
              <a:gd name="T5" fmla="*/ 0 h 12"/>
              <a:gd name="T6" fmla="*/ 53 w 53"/>
              <a:gd name="T7" fmla="*/ 6 h 12"/>
              <a:gd name="T8" fmla="*/ 41 w 53"/>
              <a:gd name="T9" fmla="*/ 12 h 12"/>
              <a:gd name="T10" fmla="*/ 0 w 53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12">
                <a:moveTo>
                  <a:pt x="0" y="12"/>
                </a:moveTo>
                <a:lnTo>
                  <a:pt x="0" y="0"/>
                </a:lnTo>
                <a:lnTo>
                  <a:pt x="41" y="0"/>
                </a:lnTo>
                <a:lnTo>
                  <a:pt x="53" y="6"/>
                </a:lnTo>
                <a:lnTo>
                  <a:pt x="41" y="12"/>
                </a:lnTo>
                <a:lnTo>
                  <a:pt x="0" y="12"/>
                </a:lnTo>
                <a:close/>
              </a:path>
            </a:pathLst>
          </a:custGeom>
          <a:solidFill>
            <a:srgbClr val="064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472"/>
          <p:cNvSpPr>
            <a:spLocks/>
          </p:cNvSpPr>
          <p:nvPr/>
        </p:nvSpPr>
        <p:spPr bwMode="auto">
          <a:xfrm>
            <a:off x="4354784" y="4722702"/>
            <a:ext cx="31912" cy="33364"/>
          </a:xfrm>
          <a:custGeom>
            <a:avLst/>
            <a:gdLst>
              <a:gd name="T0" fmla="*/ 22 w 22"/>
              <a:gd name="T1" fmla="*/ 11 h 23"/>
              <a:gd name="T2" fmla="*/ 22 w 22"/>
              <a:gd name="T3" fmla="*/ 11 h 23"/>
              <a:gd name="T4" fmla="*/ 21 w 22"/>
              <a:gd name="T5" fmla="*/ 15 h 23"/>
              <a:gd name="T6" fmla="*/ 19 w 22"/>
              <a:gd name="T7" fmla="*/ 20 h 23"/>
              <a:gd name="T8" fmla="*/ 16 w 22"/>
              <a:gd name="T9" fmla="*/ 21 h 23"/>
              <a:gd name="T10" fmla="*/ 12 w 22"/>
              <a:gd name="T11" fmla="*/ 23 h 23"/>
              <a:gd name="T12" fmla="*/ 12 w 22"/>
              <a:gd name="T13" fmla="*/ 23 h 23"/>
              <a:gd name="T14" fmla="*/ 7 w 22"/>
              <a:gd name="T15" fmla="*/ 23 h 23"/>
              <a:gd name="T16" fmla="*/ 4 w 22"/>
              <a:gd name="T17" fmla="*/ 20 h 23"/>
              <a:gd name="T18" fmla="*/ 1 w 22"/>
              <a:gd name="T19" fmla="*/ 17 h 23"/>
              <a:gd name="T20" fmla="*/ 0 w 22"/>
              <a:gd name="T21" fmla="*/ 12 h 23"/>
              <a:gd name="T22" fmla="*/ 0 w 22"/>
              <a:gd name="T23" fmla="*/ 12 h 23"/>
              <a:gd name="T24" fmla="*/ 1 w 22"/>
              <a:gd name="T25" fmla="*/ 8 h 23"/>
              <a:gd name="T26" fmla="*/ 3 w 22"/>
              <a:gd name="T27" fmla="*/ 5 h 23"/>
              <a:gd name="T28" fmla="*/ 6 w 22"/>
              <a:gd name="T29" fmla="*/ 2 h 23"/>
              <a:gd name="T30" fmla="*/ 10 w 22"/>
              <a:gd name="T31" fmla="*/ 0 h 23"/>
              <a:gd name="T32" fmla="*/ 10 w 22"/>
              <a:gd name="T33" fmla="*/ 0 h 23"/>
              <a:gd name="T34" fmla="*/ 15 w 22"/>
              <a:gd name="T35" fmla="*/ 2 h 23"/>
              <a:gd name="T36" fmla="*/ 18 w 22"/>
              <a:gd name="T37" fmla="*/ 3 h 23"/>
              <a:gd name="T38" fmla="*/ 21 w 22"/>
              <a:gd name="T39" fmla="*/ 6 h 23"/>
              <a:gd name="T40" fmla="*/ 22 w 22"/>
              <a:gd name="T41" fmla="*/ 11 h 23"/>
              <a:gd name="T42" fmla="*/ 22 w 22"/>
              <a:gd name="T43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" h="23">
                <a:moveTo>
                  <a:pt x="22" y="11"/>
                </a:moveTo>
                <a:lnTo>
                  <a:pt x="22" y="11"/>
                </a:lnTo>
                <a:lnTo>
                  <a:pt x="21" y="15"/>
                </a:lnTo>
                <a:lnTo>
                  <a:pt x="19" y="20"/>
                </a:lnTo>
                <a:lnTo>
                  <a:pt x="16" y="21"/>
                </a:lnTo>
                <a:lnTo>
                  <a:pt x="12" y="23"/>
                </a:lnTo>
                <a:lnTo>
                  <a:pt x="12" y="23"/>
                </a:lnTo>
                <a:lnTo>
                  <a:pt x="7" y="23"/>
                </a:lnTo>
                <a:lnTo>
                  <a:pt x="4" y="20"/>
                </a:lnTo>
                <a:lnTo>
                  <a:pt x="1" y="17"/>
                </a:lnTo>
                <a:lnTo>
                  <a:pt x="0" y="12"/>
                </a:lnTo>
                <a:lnTo>
                  <a:pt x="0" y="12"/>
                </a:lnTo>
                <a:lnTo>
                  <a:pt x="1" y="8"/>
                </a:lnTo>
                <a:lnTo>
                  <a:pt x="3" y="5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5" y="2"/>
                </a:lnTo>
                <a:lnTo>
                  <a:pt x="18" y="3"/>
                </a:lnTo>
                <a:lnTo>
                  <a:pt x="21" y="6"/>
                </a:lnTo>
                <a:lnTo>
                  <a:pt x="22" y="11"/>
                </a:lnTo>
                <a:lnTo>
                  <a:pt x="22" y="11"/>
                </a:lnTo>
                <a:close/>
              </a:path>
            </a:pathLst>
          </a:custGeom>
          <a:solidFill>
            <a:srgbClr val="302C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473"/>
          <p:cNvSpPr>
            <a:spLocks noChangeArrowheads="1"/>
          </p:cNvSpPr>
          <p:nvPr/>
        </p:nvSpPr>
        <p:spPr bwMode="auto">
          <a:xfrm>
            <a:off x="4363486" y="4592150"/>
            <a:ext cx="14506" cy="29012"/>
          </a:xfrm>
          <a:prstGeom prst="rect">
            <a:avLst/>
          </a:pr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474"/>
          <p:cNvSpPr>
            <a:spLocks noChangeArrowheads="1"/>
          </p:cNvSpPr>
          <p:nvPr/>
        </p:nvSpPr>
        <p:spPr bwMode="auto">
          <a:xfrm>
            <a:off x="4224231" y="4731405"/>
            <a:ext cx="29012" cy="15957"/>
          </a:xfrm>
          <a:prstGeom prst="rect">
            <a:avLst/>
          </a:pr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475"/>
          <p:cNvSpPr>
            <a:spLocks noChangeArrowheads="1"/>
          </p:cNvSpPr>
          <p:nvPr/>
        </p:nvSpPr>
        <p:spPr bwMode="auto">
          <a:xfrm>
            <a:off x="4363486" y="4859056"/>
            <a:ext cx="14506" cy="27562"/>
          </a:xfrm>
          <a:prstGeom prst="rect">
            <a:avLst/>
          </a:pr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476"/>
          <p:cNvSpPr>
            <a:spLocks noChangeArrowheads="1"/>
          </p:cNvSpPr>
          <p:nvPr/>
        </p:nvSpPr>
        <p:spPr bwMode="auto">
          <a:xfrm>
            <a:off x="4488237" y="4731405"/>
            <a:ext cx="29012" cy="15957"/>
          </a:xfrm>
          <a:prstGeom prst="rect">
            <a:avLst/>
          </a:prstGeom>
          <a:solidFill>
            <a:srgbClr val="4D4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477"/>
          <p:cNvSpPr>
            <a:spLocks noEditPoints="1"/>
          </p:cNvSpPr>
          <p:nvPr/>
        </p:nvSpPr>
        <p:spPr bwMode="auto">
          <a:xfrm>
            <a:off x="4182164" y="4551533"/>
            <a:ext cx="377150" cy="377150"/>
          </a:xfrm>
          <a:custGeom>
            <a:avLst/>
            <a:gdLst>
              <a:gd name="T0" fmla="*/ 131 w 260"/>
              <a:gd name="T1" fmla="*/ 0 h 260"/>
              <a:gd name="T2" fmla="*/ 105 w 260"/>
              <a:gd name="T3" fmla="*/ 3 h 260"/>
              <a:gd name="T4" fmla="*/ 81 w 260"/>
              <a:gd name="T5" fmla="*/ 10 h 260"/>
              <a:gd name="T6" fmla="*/ 58 w 260"/>
              <a:gd name="T7" fmla="*/ 22 h 260"/>
              <a:gd name="T8" fmla="*/ 38 w 260"/>
              <a:gd name="T9" fmla="*/ 38 h 260"/>
              <a:gd name="T10" fmla="*/ 23 w 260"/>
              <a:gd name="T11" fmla="*/ 57 h 260"/>
              <a:gd name="T12" fmla="*/ 11 w 260"/>
              <a:gd name="T13" fmla="*/ 79 h 260"/>
              <a:gd name="T14" fmla="*/ 3 w 260"/>
              <a:gd name="T15" fmla="*/ 103 h 260"/>
              <a:gd name="T16" fmla="*/ 0 w 260"/>
              <a:gd name="T17" fmla="*/ 130 h 260"/>
              <a:gd name="T18" fmla="*/ 2 w 260"/>
              <a:gd name="T19" fmla="*/ 143 h 260"/>
              <a:gd name="T20" fmla="*/ 6 w 260"/>
              <a:gd name="T21" fmla="*/ 168 h 260"/>
              <a:gd name="T22" fmla="*/ 17 w 260"/>
              <a:gd name="T23" fmla="*/ 191 h 260"/>
              <a:gd name="T24" fmla="*/ 30 w 260"/>
              <a:gd name="T25" fmla="*/ 212 h 260"/>
              <a:gd name="T26" fmla="*/ 47 w 260"/>
              <a:gd name="T27" fmla="*/ 229 h 260"/>
              <a:gd name="T28" fmla="*/ 68 w 260"/>
              <a:gd name="T29" fmla="*/ 244 h 260"/>
              <a:gd name="T30" fmla="*/ 91 w 260"/>
              <a:gd name="T31" fmla="*/ 253 h 260"/>
              <a:gd name="T32" fmla="*/ 117 w 260"/>
              <a:gd name="T33" fmla="*/ 260 h 260"/>
              <a:gd name="T34" fmla="*/ 131 w 260"/>
              <a:gd name="T35" fmla="*/ 260 h 260"/>
              <a:gd name="T36" fmla="*/ 157 w 260"/>
              <a:gd name="T37" fmla="*/ 257 h 260"/>
              <a:gd name="T38" fmla="*/ 181 w 260"/>
              <a:gd name="T39" fmla="*/ 249 h 260"/>
              <a:gd name="T40" fmla="*/ 202 w 260"/>
              <a:gd name="T41" fmla="*/ 237 h 260"/>
              <a:gd name="T42" fmla="*/ 222 w 260"/>
              <a:gd name="T43" fmla="*/ 222 h 260"/>
              <a:gd name="T44" fmla="*/ 237 w 260"/>
              <a:gd name="T45" fmla="*/ 202 h 260"/>
              <a:gd name="T46" fmla="*/ 249 w 260"/>
              <a:gd name="T47" fmla="*/ 181 h 260"/>
              <a:gd name="T48" fmla="*/ 257 w 260"/>
              <a:gd name="T49" fmla="*/ 156 h 260"/>
              <a:gd name="T50" fmla="*/ 260 w 260"/>
              <a:gd name="T51" fmla="*/ 130 h 260"/>
              <a:gd name="T52" fmla="*/ 260 w 260"/>
              <a:gd name="T53" fmla="*/ 117 h 260"/>
              <a:gd name="T54" fmla="*/ 254 w 260"/>
              <a:gd name="T55" fmla="*/ 91 h 260"/>
              <a:gd name="T56" fmla="*/ 245 w 260"/>
              <a:gd name="T57" fmla="*/ 68 h 260"/>
              <a:gd name="T58" fmla="*/ 231 w 260"/>
              <a:gd name="T59" fmla="*/ 47 h 260"/>
              <a:gd name="T60" fmla="*/ 213 w 260"/>
              <a:gd name="T61" fmla="*/ 30 h 260"/>
              <a:gd name="T62" fmla="*/ 192 w 260"/>
              <a:gd name="T63" fmla="*/ 16 h 260"/>
              <a:gd name="T64" fmla="*/ 169 w 260"/>
              <a:gd name="T65" fmla="*/ 6 h 260"/>
              <a:gd name="T66" fmla="*/ 143 w 260"/>
              <a:gd name="T67" fmla="*/ 1 h 260"/>
              <a:gd name="T68" fmla="*/ 131 w 260"/>
              <a:gd name="T69" fmla="*/ 0 h 260"/>
              <a:gd name="T70" fmla="*/ 131 w 260"/>
              <a:gd name="T71" fmla="*/ 220 h 260"/>
              <a:gd name="T72" fmla="*/ 112 w 260"/>
              <a:gd name="T73" fmla="*/ 219 h 260"/>
              <a:gd name="T74" fmla="*/ 81 w 260"/>
              <a:gd name="T75" fmla="*/ 205 h 260"/>
              <a:gd name="T76" fmla="*/ 56 w 260"/>
              <a:gd name="T77" fmla="*/ 181 h 260"/>
              <a:gd name="T78" fmla="*/ 43 w 260"/>
              <a:gd name="T79" fmla="*/ 149 h 260"/>
              <a:gd name="T80" fmla="*/ 41 w 260"/>
              <a:gd name="T81" fmla="*/ 130 h 260"/>
              <a:gd name="T82" fmla="*/ 41 w 260"/>
              <a:gd name="T83" fmla="*/ 121 h 260"/>
              <a:gd name="T84" fmla="*/ 47 w 260"/>
              <a:gd name="T85" fmla="*/ 95 h 260"/>
              <a:gd name="T86" fmla="*/ 67 w 260"/>
              <a:gd name="T87" fmla="*/ 67 h 260"/>
              <a:gd name="T88" fmla="*/ 96 w 260"/>
              <a:gd name="T89" fmla="*/ 47 h 260"/>
              <a:gd name="T90" fmla="*/ 122 w 260"/>
              <a:gd name="T91" fmla="*/ 41 h 260"/>
              <a:gd name="T92" fmla="*/ 131 w 260"/>
              <a:gd name="T93" fmla="*/ 39 h 260"/>
              <a:gd name="T94" fmla="*/ 149 w 260"/>
              <a:gd name="T95" fmla="*/ 42 h 260"/>
              <a:gd name="T96" fmla="*/ 181 w 260"/>
              <a:gd name="T97" fmla="*/ 56 h 260"/>
              <a:gd name="T98" fmla="*/ 205 w 260"/>
              <a:gd name="T99" fmla="*/ 80 h 260"/>
              <a:gd name="T100" fmla="*/ 219 w 260"/>
              <a:gd name="T101" fmla="*/ 112 h 260"/>
              <a:gd name="T102" fmla="*/ 220 w 260"/>
              <a:gd name="T103" fmla="*/ 130 h 260"/>
              <a:gd name="T104" fmla="*/ 220 w 260"/>
              <a:gd name="T105" fmla="*/ 139 h 260"/>
              <a:gd name="T106" fmla="*/ 213 w 260"/>
              <a:gd name="T107" fmla="*/ 165 h 260"/>
              <a:gd name="T108" fmla="*/ 195 w 260"/>
              <a:gd name="T109" fmla="*/ 193 h 260"/>
              <a:gd name="T110" fmla="*/ 166 w 260"/>
              <a:gd name="T111" fmla="*/ 212 h 260"/>
              <a:gd name="T112" fmla="*/ 140 w 260"/>
              <a:gd name="T113" fmla="*/ 220 h 260"/>
              <a:gd name="T114" fmla="*/ 131 w 260"/>
              <a:gd name="T115" fmla="*/ 22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0" h="260">
                <a:moveTo>
                  <a:pt x="131" y="0"/>
                </a:moveTo>
                <a:lnTo>
                  <a:pt x="131" y="0"/>
                </a:lnTo>
                <a:lnTo>
                  <a:pt x="117" y="1"/>
                </a:lnTo>
                <a:lnTo>
                  <a:pt x="105" y="3"/>
                </a:lnTo>
                <a:lnTo>
                  <a:pt x="91" y="6"/>
                </a:lnTo>
                <a:lnTo>
                  <a:pt x="81" y="10"/>
                </a:lnTo>
                <a:lnTo>
                  <a:pt x="68" y="16"/>
                </a:lnTo>
                <a:lnTo>
                  <a:pt x="58" y="22"/>
                </a:lnTo>
                <a:lnTo>
                  <a:pt x="47" y="30"/>
                </a:lnTo>
                <a:lnTo>
                  <a:pt x="38" y="38"/>
                </a:lnTo>
                <a:lnTo>
                  <a:pt x="30" y="47"/>
                </a:lnTo>
                <a:lnTo>
                  <a:pt x="23" y="57"/>
                </a:lnTo>
                <a:lnTo>
                  <a:pt x="17" y="68"/>
                </a:lnTo>
                <a:lnTo>
                  <a:pt x="11" y="79"/>
                </a:lnTo>
                <a:lnTo>
                  <a:pt x="6" y="91"/>
                </a:lnTo>
                <a:lnTo>
                  <a:pt x="3" y="103"/>
                </a:lnTo>
                <a:lnTo>
                  <a:pt x="2" y="117"/>
                </a:lnTo>
                <a:lnTo>
                  <a:pt x="0" y="130"/>
                </a:lnTo>
                <a:lnTo>
                  <a:pt x="0" y="130"/>
                </a:lnTo>
                <a:lnTo>
                  <a:pt x="2" y="143"/>
                </a:lnTo>
                <a:lnTo>
                  <a:pt x="3" y="156"/>
                </a:lnTo>
                <a:lnTo>
                  <a:pt x="6" y="168"/>
                </a:lnTo>
                <a:lnTo>
                  <a:pt x="11" y="181"/>
                </a:lnTo>
                <a:lnTo>
                  <a:pt x="17" y="191"/>
                </a:lnTo>
                <a:lnTo>
                  <a:pt x="23" y="202"/>
                </a:lnTo>
                <a:lnTo>
                  <a:pt x="30" y="212"/>
                </a:lnTo>
                <a:lnTo>
                  <a:pt x="38" y="222"/>
                </a:lnTo>
                <a:lnTo>
                  <a:pt x="47" y="229"/>
                </a:lnTo>
                <a:lnTo>
                  <a:pt x="58" y="237"/>
                </a:lnTo>
                <a:lnTo>
                  <a:pt x="68" y="244"/>
                </a:lnTo>
                <a:lnTo>
                  <a:pt x="81" y="249"/>
                </a:lnTo>
                <a:lnTo>
                  <a:pt x="91" y="253"/>
                </a:lnTo>
                <a:lnTo>
                  <a:pt x="105" y="257"/>
                </a:lnTo>
                <a:lnTo>
                  <a:pt x="117" y="260"/>
                </a:lnTo>
                <a:lnTo>
                  <a:pt x="131" y="260"/>
                </a:lnTo>
                <a:lnTo>
                  <a:pt x="131" y="260"/>
                </a:lnTo>
                <a:lnTo>
                  <a:pt x="143" y="260"/>
                </a:lnTo>
                <a:lnTo>
                  <a:pt x="157" y="257"/>
                </a:lnTo>
                <a:lnTo>
                  <a:pt x="169" y="253"/>
                </a:lnTo>
                <a:lnTo>
                  <a:pt x="181" y="249"/>
                </a:lnTo>
                <a:lnTo>
                  <a:pt x="192" y="244"/>
                </a:lnTo>
                <a:lnTo>
                  <a:pt x="202" y="237"/>
                </a:lnTo>
                <a:lnTo>
                  <a:pt x="213" y="229"/>
                </a:lnTo>
                <a:lnTo>
                  <a:pt x="222" y="222"/>
                </a:lnTo>
                <a:lnTo>
                  <a:pt x="231" y="212"/>
                </a:lnTo>
                <a:lnTo>
                  <a:pt x="237" y="202"/>
                </a:lnTo>
                <a:lnTo>
                  <a:pt x="245" y="191"/>
                </a:lnTo>
                <a:lnTo>
                  <a:pt x="249" y="181"/>
                </a:lnTo>
                <a:lnTo>
                  <a:pt x="254" y="168"/>
                </a:lnTo>
                <a:lnTo>
                  <a:pt x="257" y="156"/>
                </a:lnTo>
                <a:lnTo>
                  <a:pt x="260" y="143"/>
                </a:lnTo>
                <a:lnTo>
                  <a:pt x="260" y="130"/>
                </a:lnTo>
                <a:lnTo>
                  <a:pt x="260" y="130"/>
                </a:lnTo>
                <a:lnTo>
                  <a:pt x="260" y="117"/>
                </a:lnTo>
                <a:lnTo>
                  <a:pt x="257" y="103"/>
                </a:lnTo>
                <a:lnTo>
                  <a:pt x="254" y="91"/>
                </a:lnTo>
                <a:lnTo>
                  <a:pt x="249" y="79"/>
                </a:lnTo>
                <a:lnTo>
                  <a:pt x="245" y="68"/>
                </a:lnTo>
                <a:lnTo>
                  <a:pt x="237" y="57"/>
                </a:lnTo>
                <a:lnTo>
                  <a:pt x="231" y="47"/>
                </a:lnTo>
                <a:lnTo>
                  <a:pt x="222" y="38"/>
                </a:lnTo>
                <a:lnTo>
                  <a:pt x="213" y="30"/>
                </a:lnTo>
                <a:lnTo>
                  <a:pt x="202" y="22"/>
                </a:lnTo>
                <a:lnTo>
                  <a:pt x="192" y="16"/>
                </a:lnTo>
                <a:lnTo>
                  <a:pt x="181" y="10"/>
                </a:lnTo>
                <a:lnTo>
                  <a:pt x="169" y="6"/>
                </a:lnTo>
                <a:lnTo>
                  <a:pt x="157" y="3"/>
                </a:lnTo>
                <a:lnTo>
                  <a:pt x="143" y="1"/>
                </a:lnTo>
                <a:lnTo>
                  <a:pt x="131" y="0"/>
                </a:lnTo>
                <a:lnTo>
                  <a:pt x="131" y="0"/>
                </a:lnTo>
                <a:close/>
                <a:moveTo>
                  <a:pt x="131" y="220"/>
                </a:moveTo>
                <a:lnTo>
                  <a:pt x="131" y="220"/>
                </a:lnTo>
                <a:lnTo>
                  <a:pt x="122" y="220"/>
                </a:lnTo>
                <a:lnTo>
                  <a:pt x="112" y="219"/>
                </a:lnTo>
                <a:lnTo>
                  <a:pt x="96" y="212"/>
                </a:lnTo>
                <a:lnTo>
                  <a:pt x="81" y="205"/>
                </a:lnTo>
                <a:lnTo>
                  <a:pt x="67" y="193"/>
                </a:lnTo>
                <a:lnTo>
                  <a:pt x="56" y="181"/>
                </a:lnTo>
                <a:lnTo>
                  <a:pt x="47" y="165"/>
                </a:lnTo>
                <a:lnTo>
                  <a:pt x="43" y="149"/>
                </a:lnTo>
                <a:lnTo>
                  <a:pt x="41" y="139"/>
                </a:lnTo>
                <a:lnTo>
                  <a:pt x="41" y="130"/>
                </a:lnTo>
                <a:lnTo>
                  <a:pt x="41" y="130"/>
                </a:lnTo>
                <a:lnTo>
                  <a:pt x="41" y="121"/>
                </a:lnTo>
                <a:lnTo>
                  <a:pt x="43" y="112"/>
                </a:lnTo>
                <a:lnTo>
                  <a:pt x="47" y="95"/>
                </a:lnTo>
                <a:lnTo>
                  <a:pt x="56" y="80"/>
                </a:lnTo>
                <a:lnTo>
                  <a:pt x="67" y="67"/>
                </a:lnTo>
                <a:lnTo>
                  <a:pt x="81" y="56"/>
                </a:lnTo>
                <a:lnTo>
                  <a:pt x="96" y="47"/>
                </a:lnTo>
                <a:lnTo>
                  <a:pt x="112" y="42"/>
                </a:lnTo>
                <a:lnTo>
                  <a:pt x="122" y="41"/>
                </a:lnTo>
                <a:lnTo>
                  <a:pt x="131" y="39"/>
                </a:lnTo>
                <a:lnTo>
                  <a:pt x="131" y="39"/>
                </a:lnTo>
                <a:lnTo>
                  <a:pt x="140" y="41"/>
                </a:lnTo>
                <a:lnTo>
                  <a:pt x="149" y="42"/>
                </a:lnTo>
                <a:lnTo>
                  <a:pt x="166" y="47"/>
                </a:lnTo>
                <a:lnTo>
                  <a:pt x="181" y="56"/>
                </a:lnTo>
                <a:lnTo>
                  <a:pt x="195" y="67"/>
                </a:lnTo>
                <a:lnTo>
                  <a:pt x="205" y="80"/>
                </a:lnTo>
                <a:lnTo>
                  <a:pt x="213" y="95"/>
                </a:lnTo>
                <a:lnTo>
                  <a:pt x="219" y="112"/>
                </a:lnTo>
                <a:lnTo>
                  <a:pt x="220" y="121"/>
                </a:lnTo>
                <a:lnTo>
                  <a:pt x="220" y="130"/>
                </a:lnTo>
                <a:lnTo>
                  <a:pt x="220" y="130"/>
                </a:lnTo>
                <a:lnTo>
                  <a:pt x="220" y="139"/>
                </a:lnTo>
                <a:lnTo>
                  <a:pt x="219" y="149"/>
                </a:lnTo>
                <a:lnTo>
                  <a:pt x="213" y="165"/>
                </a:lnTo>
                <a:lnTo>
                  <a:pt x="205" y="181"/>
                </a:lnTo>
                <a:lnTo>
                  <a:pt x="195" y="193"/>
                </a:lnTo>
                <a:lnTo>
                  <a:pt x="181" y="205"/>
                </a:lnTo>
                <a:lnTo>
                  <a:pt x="166" y="212"/>
                </a:lnTo>
                <a:lnTo>
                  <a:pt x="149" y="219"/>
                </a:lnTo>
                <a:lnTo>
                  <a:pt x="140" y="220"/>
                </a:lnTo>
                <a:lnTo>
                  <a:pt x="131" y="220"/>
                </a:lnTo>
                <a:lnTo>
                  <a:pt x="131" y="220"/>
                </a:lnTo>
                <a:close/>
              </a:path>
            </a:pathLst>
          </a:custGeom>
          <a:solidFill>
            <a:srgbClr val="FF3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478"/>
          <p:cNvSpPr>
            <a:spLocks/>
          </p:cNvSpPr>
          <p:nvPr/>
        </p:nvSpPr>
        <p:spPr bwMode="auto">
          <a:xfrm>
            <a:off x="6072268" y="4271572"/>
            <a:ext cx="50770" cy="47870"/>
          </a:xfrm>
          <a:custGeom>
            <a:avLst/>
            <a:gdLst>
              <a:gd name="T0" fmla="*/ 20 w 35"/>
              <a:gd name="T1" fmla="*/ 33 h 33"/>
              <a:gd name="T2" fmla="*/ 0 w 35"/>
              <a:gd name="T3" fmla="*/ 15 h 33"/>
              <a:gd name="T4" fmla="*/ 16 w 35"/>
              <a:gd name="T5" fmla="*/ 0 h 33"/>
              <a:gd name="T6" fmla="*/ 35 w 35"/>
              <a:gd name="T7" fmla="*/ 18 h 33"/>
              <a:gd name="T8" fmla="*/ 20 w 35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3">
                <a:moveTo>
                  <a:pt x="20" y="33"/>
                </a:moveTo>
                <a:lnTo>
                  <a:pt x="0" y="15"/>
                </a:lnTo>
                <a:lnTo>
                  <a:pt x="16" y="0"/>
                </a:lnTo>
                <a:lnTo>
                  <a:pt x="35" y="18"/>
                </a:lnTo>
                <a:lnTo>
                  <a:pt x="20" y="33"/>
                </a:lnTo>
                <a:close/>
              </a:path>
            </a:pathLst>
          </a:custGeom>
          <a:solidFill>
            <a:srgbClr val="2223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479"/>
          <p:cNvSpPr>
            <a:spLocks/>
          </p:cNvSpPr>
          <p:nvPr/>
        </p:nvSpPr>
        <p:spPr bwMode="auto">
          <a:xfrm>
            <a:off x="6056312" y="4022073"/>
            <a:ext cx="313325" cy="313325"/>
          </a:xfrm>
          <a:custGeom>
            <a:avLst/>
            <a:gdLst>
              <a:gd name="T0" fmla="*/ 184 w 216"/>
              <a:gd name="T1" fmla="*/ 184 h 216"/>
              <a:gd name="T2" fmla="*/ 167 w 216"/>
              <a:gd name="T3" fmla="*/ 197 h 216"/>
              <a:gd name="T4" fmla="*/ 149 w 216"/>
              <a:gd name="T5" fmla="*/ 208 h 216"/>
              <a:gd name="T6" fmla="*/ 129 w 216"/>
              <a:gd name="T7" fmla="*/ 214 h 216"/>
              <a:gd name="T8" fmla="*/ 108 w 216"/>
              <a:gd name="T9" fmla="*/ 216 h 216"/>
              <a:gd name="T10" fmla="*/ 88 w 216"/>
              <a:gd name="T11" fmla="*/ 214 h 216"/>
              <a:gd name="T12" fmla="*/ 69 w 216"/>
              <a:gd name="T13" fmla="*/ 208 h 216"/>
              <a:gd name="T14" fmla="*/ 49 w 216"/>
              <a:gd name="T15" fmla="*/ 197 h 216"/>
              <a:gd name="T16" fmla="*/ 32 w 216"/>
              <a:gd name="T17" fmla="*/ 184 h 216"/>
              <a:gd name="T18" fmla="*/ 24 w 216"/>
              <a:gd name="T19" fmla="*/ 176 h 216"/>
              <a:gd name="T20" fmla="*/ 12 w 216"/>
              <a:gd name="T21" fmla="*/ 158 h 216"/>
              <a:gd name="T22" fmla="*/ 5 w 216"/>
              <a:gd name="T23" fmla="*/ 138 h 216"/>
              <a:gd name="T24" fmla="*/ 2 w 216"/>
              <a:gd name="T25" fmla="*/ 118 h 216"/>
              <a:gd name="T26" fmla="*/ 2 w 216"/>
              <a:gd name="T27" fmla="*/ 97 h 216"/>
              <a:gd name="T28" fmla="*/ 5 w 216"/>
              <a:gd name="T29" fmla="*/ 77 h 216"/>
              <a:gd name="T30" fmla="*/ 12 w 216"/>
              <a:gd name="T31" fmla="*/ 58 h 216"/>
              <a:gd name="T32" fmla="*/ 24 w 216"/>
              <a:gd name="T33" fmla="*/ 39 h 216"/>
              <a:gd name="T34" fmla="*/ 32 w 216"/>
              <a:gd name="T35" fmla="*/ 32 h 216"/>
              <a:gd name="T36" fmla="*/ 49 w 216"/>
              <a:gd name="T37" fmla="*/ 18 h 216"/>
              <a:gd name="T38" fmla="*/ 69 w 216"/>
              <a:gd name="T39" fmla="*/ 7 h 216"/>
              <a:gd name="T40" fmla="*/ 88 w 216"/>
              <a:gd name="T41" fmla="*/ 1 h 216"/>
              <a:gd name="T42" fmla="*/ 108 w 216"/>
              <a:gd name="T43" fmla="*/ 0 h 216"/>
              <a:gd name="T44" fmla="*/ 129 w 216"/>
              <a:gd name="T45" fmla="*/ 1 h 216"/>
              <a:gd name="T46" fmla="*/ 149 w 216"/>
              <a:gd name="T47" fmla="*/ 7 h 216"/>
              <a:gd name="T48" fmla="*/ 167 w 216"/>
              <a:gd name="T49" fmla="*/ 18 h 216"/>
              <a:gd name="T50" fmla="*/ 184 w 216"/>
              <a:gd name="T51" fmla="*/ 32 h 216"/>
              <a:gd name="T52" fmla="*/ 192 w 216"/>
              <a:gd name="T53" fmla="*/ 39 h 216"/>
              <a:gd name="T54" fmla="*/ 204 w 216"/>
              <a:gd name="T55" fmla="*/ 58 h 216"/>
              <a:gd name="T56" fmla="*/ 211 w 216"/>
              <a:gd name="T57" fmla="*/ 77 h 216"/>
              <a:gd name="T58" fmla="*/ 216 w 216"/>
              <a:gd name="T59" fmla="*/ 97 h 216"/>
              <a:gd name="T60" fmla="*/ 216 w 216"/>
              <a:gd name="T61" fmla="*/ 118 h 216"/>
              <a:gd name="T62" fmla="*/ 211 w 216"/>
              <a:gd name="T63" fmla="*/ 138 h 216"/>
              <a:gd name="T64" fmla="*/ 204 w 216"/>
              <a:gd name="T65" fmla="*/ 158 h 216"/>
              <a:gd name="T66" fmla="*/ 192 w 216"/>
              <a:gd name="T67" fmla="*/ 176 h 216"/>
              <a:gd name="T68" fmla="*/ 184 w 216"/>
              <a:gd name="T69" fmla="*/ 18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6" h="216">
                <a:moveTo>
                  <a:pt x="184" y="184"/>
                </a:moveTo>
                <a:lnTo>
                  <a:pt x="184" y="184"/>
                </a:lnTo>
                <a:lnTo>
                  <a:pt x="176" y="191"/>
                </a:lnTo>
                <a:lnTo>
                  <a:pt x="167" y="197"/>
                </a:lnTo>
                <a:lnTo>
                  <a:pt x="158" y="203"/>
                </a:lnTo>
                <a:lnTo>
                  <a:pt x="149" y="208"/>
                </a:lnTo>
                <a:lnTo>
                  <a:pt x="138" y="211"/>
                </a:lnTo>
                <a:lnTo>
                  <a:pt x="129" y="214"/>
                </a:lnTo>
                <a:lnTo>
                  <a:pt x="119" y="216"/>
                </a:lnTo>
                <a:lnTo>
                  <a:pt x="108" y="216"/>
                </a:lnTo>
                <a:lnTo>
                  <a:pt x="97" y="216"/>
                </a:lnTo>
                <a:lnTo>
                  <a:pt x="88" y="214"/>
                </a:lnTo>
                <a:lnTo>
                  <a:pt x="78" y="211"/>
                </a:lnTo>
                <a:lnTo>
                  <a:pt x="69" y="208"/>
                </a:lnTo>
                <a:lnTo>
                  <a:pt x="58" y="203"/>
                </a:lnTo>
                <a:lnTo>
                  <a:pt x="49" y="197"/>
                </a:lnTo>
                <a:lnTo>
                  <a:pt x="40" y="191"/>
                </a:lnTo>
                <a:lnTo>
                  <a:pt x="32" y="184"/>
                </a:lnTo>
                <a:lnTo>
                  <a:pt x="32" y="184"/>
                </a:lnTo>
                <a:lnTo>
                  <a:pt x="24" y="176"/>
                </a:lnTo>
                <a:lnTo>
                  <a:pt x="18" y="167"/>
                </a:lnTo>
                <a:lnTo>
                  <a:pt x="12" y="158"/>
                </a:lnTo>
                <a:lnTo>
                  <a:pt x="8" y="149"/>
                </a:lnTo>
                <a:lnTo>
                  <a:pt x="5" y="138"/>
                </a:lnTo>
                <a:lnTo>
                  <a:pt x="3" y="129"/>
                </a:lnTo>
                <a:lnTo>
                  <a:pt x="2" y="118"/>
                </a:lnTo>
                <a:lnTo>
                  <a:pt x="0" y="108"/>
                </a:lnTo>
                <a:lnTo>
                  <a:pt x="2" y="97"/>
                </a:lnTo>
                <a:lnTo>
                  <a:pt x="3" y="88"/>
                </a:lnTo>
                <a:lnTo>
                  <a:pt x="5" y="77"/>
                </a:lnTo>
                <a:lnTo>
                  <a:pt x="8" y="67"/>
                </a:lnTo>
                <a:lnTo>
                  <a:pt x="12" y="58"/>
                </a:lnTo>
                <a:lnTo>
                  <a:pt x="18" y="48"/>
                </a:lnTo>
                <a:lnTo>
                  <a:pt x="24" y="39"/>
                </a:lnTo>
                <a:lnTo>
                  <a:pt x="32" y="32"/>
                </a:lnTo>
                <a:lnTo>
                  <a:pt x="32" y="32"/>
                </a:lnTo>
                <a:lnTo>
                  <a:pt x="40" y="24"/>
                </a:lnTo>
                <a:lnTo>
                  <a:pt x="49" y="18"/>
                </a:lnTo>
                <a:lnTo>
                  <a:pt x="58" y="12"/>
                </a:lnTo>
                <a:lnTo>
                  <a:pt x="69" y="7"/>
                </a:lnTo>
                <a:lnTo>
                  <a:pt x="78" y="4"/>
                </a:lnTo>
                <a:lnTo>
                  <a:pt x="88" y="1"/>
                </a:lnTo>
                <a:lnTo>
                  <a:pt x="97" y="0"/>
                </a:lnTo>
                <a:lnTo>
                  <a:pt x="108" y="0"/>
                </a:lnTo>
                <a:lnTo>
                  <a:pt x="119" y="0"/>
                </a:lnTo>
                <a:lnTo>
                  <a:pt x="129" y="1"/>
                </a:lnTo>
                <a:lnTo>
                  <a:pt x="138" y="4"/>
                </a:lnTo>
                <a:lnTo>
                  <a:pt x="149" y="7"/>
                </a:lnTo>
                <a:lnTo>
                  <a:pt x="158" y="12"/>
                </a:lnTo>
                <a:lnTo>
                  <a:pt x="167" y="18"/>
                </a:lnTo>
                <a:lnTo>
                  <a:pt x="176" y="24"/>
                </a:lnTo>
                <a:lnTo>
                  <a:pt x="184" y="32"/>
                </a:lnTo>
                <a:lnTo>
                  <a:pt x="184" y="32"/>
                </a:lnTo>
                <a:lnTo>
                  <a:pt x="192" y="39"/>
                </a:lnTo>
                <a:lnTo>
                  <a:pt x="199" y="48"/>
                </a:lnTo>
                <a:lnTo>
                  <a:pt x="204" y="58"/>
                </a:lnTo>
                <a:lnTo>
                  <a:pt x="208" y="67"/>
                </a:lnTo>
                <a:lnTo>
                  <a:pt x="211" y="77"/>
                </a:lnTo>
                <a:lnTo>
                  <a:pt x="214" y="88"/>
                </a:lnTo>
                <a:lnTo>
                  <a:pt x="216" y="97"/>
                </a:lnTo>
                <a:lnTo>
                  <a:pt x="216" y="108"/>
                </a:lnTo>
                <a:lnTo>
                  <a:pt x="216" y="118"/>
                </a:lnTo>
                <a:lnTo>
                  <a:pt x="214" y="129"/>
                </a:lnTo>
                <a:lnTo>
                  <a:pt x="211" y="138"/>
                </a:lnTo>
                <a:lnTo>
                  <a:pt x="208" y="149"/>
                </a:lnTo>
                <a:lnTo>
                  <a:pt x="204" y="158"/>
                </a:lnTo>
                <a:lnTo>
                  <a:pt x="199" y="167"/>
                </a:lnTo>
                <a:lnTo>
                  <a:pt x="192" y="176"/>
                </a:lnTo>
                <a:lnTo>
                  <a:pt x="184" y="184"/>
                </a:lnTo>
                <a:lnTo>
                  <a:pt x="184" y="184"/>
                </a:ln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480"/>
          <p:cNvSpPr>
            <a:spLocks/>
          </p:cNvSpPr>
          <p:nvPr/>
        </p:nvSpPr>
        <p:spPr bwMode="auto">
          <a:xfrm>
            <a:off x="6085324" y="4051084"/>
            <a:ext cx="255302" cy="127651"/>
          </a:xfrm>
          <a:custGeom>
            <a:avLst/>
            <a:gdLst>
              <a:gd name="T0" fmla="*/ 176 w 176"/>
              <a:gd name="T1" fmla="*/ 88 h 88"/>
              <a:gd name="T2" fmla="*/ 0 w 176"/>
              <a:gd name="T3" fmla="*/ 88 h 88"/>
              <a:gd name="T4" fmla="*/ 0 w 176"/>
              <a:gd name="T5" fmla="*/ 88 h 88"/>
              <a:gd name="T6" fmla="*/ 3 w 176"/>
              <a:gd name="T7" fmla="*/ 71 h 88"/>
              <a:gd name="T8" fmla="*/ 7 w 176"/>
              <a:gd name="T9" fmla="*/ 54 h 88"/>
              <a:gd name="T10" fmla="*/ 15 w 176"/>
              <a:gd name="T11" fmla="*/ 39 h 88"/>
              <a:gd name="T12" fmla="*/ 26 w 176"/>
              <a:gd name="T13" fmla="*/ 25 h 88"/>
              <a:gd name="T14" fmla="*/ 26 w 176"/>
              <a:gd name="T15" fmla="*/ 25 h 88"/>
              <a:gd name="T16" fmla="*/ 33 w 176"/>
              <a:gd name="T17" fmla="*/ 19 h 88"/>
              <a:gd name="T18" fmla="*/ 39 w 176"/>
              <a:gd name="T19" fmla="*/ 15 h 88"/>
              <a:gd name="T20" fmla="*/ 56 w 176"/>
              <a:gd name="T21" fmla="*/ 7 h 88"/>
              <a:gd name="T22" fmla="*/ 71 w 176"/>
              <a:gd name="T23" fmla="*/ 1 h 88"/>
              <a:gd name="T24" fmla="*/ 88 w 176"/>
              <a:gd name="T25" fmla="*/ 0 h 88"/>
              <a:gd name="T26" fmla="*/ 105 w 176"/>
              <a:gd name="T27" fmla="*/ 1 h 88"/>
              <a:gd name="T28" fmla="*/ 121 w 176"/>
              <a:gd name="T29" fmla="*/ 7 h 88"/>
              <a:gd name="T30" fmla="*/ 137 w 176"/>
              <a:gd name="T31" fmla="*/ 15 h 88"/>
              <a:gd name="T32" fmla="*/ 144 w 176"/>
              <a:gd name="T33" fmla="*/ 19 h 88"/>
              <a:gd name="T34" fmla="*/ 150 w 176"/>
              <a:gd name="T35" fmla="*/ 25 h 88"/>
              <a:gd name="T36" fmla="*/ 150 w 176"/>
              <a:gd name="T37" fmla="*/ 25 h 88"/>
              <a:gd name="T38" fmla="*/ 163 w 176"/>
              <a:gd name="T39" fmla="*/ 39 h 88"/>
              <a:gd name="T40" fmla="*/ 170 w 176"/>
              <a:gd name="T41" fmla="*/ 54 h 88"/>
              <a:gd name="T42" fmla="*/ 175 w 176"/>
              <a:gd name="T43" fmla="*/ 71 h 88"/>
              <a:gd name="T44" fmla="*/ 176 w 176"/>
              <a:gd name="T45" fmla="*/ 88 h 88"/>
              <a:gd name="T46" fmla="*/ 176 w 176"/>
              <a:gd name="T47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6" h="88">
                <a:moveTo>
                  <a:pt x="176" y="88"/>
                </a:moveTo>
                <a:lnTo>
                  <a:pt x="0" y="88"/>
                </a:lnTo>
                <a:lnTo>
                  <a:pt x="0" y="88"/>
                </a:lnTo>
                <a:lnTo>
                  <a:pt x="3" y="71"/>
                </a:lnTo>
                <a:lnTo>
                  <a:pt x="7" y="54"/>
                </a:lnTo>
                <a:lnTo>
                  <a:pt x="15" y="39"/>
                </a:lnTo>
                <a:lnTo>
                  <a:pt x="26" y="25"/>
                </a:lnTo>
                <a:lnTo>
                  <a:pt x="26" y="25"/>
                </a:lnTo>
                <a:lnTo>
                  <a:pt x="33" y="19"/>
                </a:lnTo>
                <a:lnTo>
                  <a:pt x="39" y="15"/>
                </a:lnTo>
                <a:lnTo>
                  <a:pt x="56" y="7"/>
                </a:lnTo>
                <a:lnTo>
                  <a:pt x="71" y="1"/>
                </a:lnTo>
                <a:lnTo>
                  <a:pt x="88" y="0"/>
                </a:lnTo>
                <a:lnTo>
                  <a:pt x="105" y="1"/>
                </a:lnTo>
                <a:lnTo>
                  <a:pt x="121" y="7"/>
                </a:lnTo>
                <a:lnTo>
                  <a:pt x="137" y="15"/>
                </a:lnTo>
                <a:lnTo>
                  <a:pt x="144" y="19"/>
                </a:lnTo>
                <a:lnTo>
                  <a:pt x="150" y="25"/>
                </a:lnTo>
                <a:lnTo>
                  <a:pt x="150" y="25"/>
                </a:lnTo>
                <a:lnTo>
                  <a:pt x="163" y="39"/>
                </a:lnTo>
                <a:lnTo>
                  <a:pt x="170" y="54"/>
                </a:lnTo>
                <a:lnTo>
                  <a:pt x="175" y="71"/>
                </a:lnTo>
                <a:lnTo>
                  <a:pt x="176" y="88"/>
                </a:lnTo>
                <a:lnTo>
                  <a:pt x="176" y="88"/>
                </a:lnTo>
                <a:close/>
              </a:path>
            </a:pathLst>
          </a:custGeom>
          <a:solidFill>
            <a:srgbClr val="53C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481"/>
          <p:cNvSpPr>
            <a:spLocks/>
          </p:cNvSpPr>
          <p:nvPr/>
        </p:nvSpPr>
        <p:spPr bwMode="auto">
          <a:xfrm>
            <a:off x="6085324" y="4178735"/>
            <a:ext cx="255302" cy="127651"/>
          </a:xfrm>
          <a:custGeom>
            <a:avLst/>
            <a:gdLst>
              <a:gd name="T0" fmla="*/ 150 w 176"/>
              <a:gd name="T1" fmla="*/ 62 h 88"/>
              <a:gd name="T2" fmla="*/ 150 w 176"/>
              <a:gd name="T3" fmla="*/ 62 h 88"/>
              <a:gd name="T4" fmla="*/ 144 w 176"/>
              <a:gd name="T5" fmla="*/ 68 h 88"/>
              <a:gd name="T6" fmla="*/ 137 w 176"/>
              <a:gd name="T7" fmla="*/ 73 h 88"/>
              <a:gd name="T8" fmla="*/ 121 w 176"/>
              <a:gd name="T9" fmla="*/ 82 h 88"/>
              <a:gd name="T10" fmla="*/ 105 w 176"/>
              <a:gd name="T11" fmla="*/ 86 h 88"/>
              <a:gd name="T12" fmla="*/ 88 w 176"/>
              <a:gd name="T13" fmla="*/ 88 h 88"/>
              <a:gd name="T14" fmla="*/ 71 w 176"/>
              <a:gd name="T15" fmla="*/ 86 h 88"/>
              <a:gd name="T16" fmla="*/ 56 w 176"/>
              <a:gd name="T17" fmla="*/ 82 h 88"/>
              <a:gd name="T18" fmla="*/ 39 w 176"/>
              <a:gd name="T19" fmla="*/ 73 h 88"/>
              <a:gd name="T20" fmla="*/ 26 w 176"/>
              <a:gd name="T21" fmla="*/ 62 h 88"/>
              <a:gd name="T22" fmla="*/ 26 w 176"/>
              <a:gd name="T23" fmla="*/ 62 h 88"/>
              <a:gd name="T24" fmla="*/ 15 w 176"/>
              <a:gd name="T25" fmla="*/ 48 h 88"/>
              <a:gd name="T26" fmla="*/ 7 w 176"/>
              <a:gd name="T27" fmla="*/ 33 h 88"/>
              <a:gd name="T28" fmla="*/ 3 w 176"/>
              <a:gd name="T29" fmla="*/ 16 h 88"/>
              <a:gd name="T30" fmla="*/ 0 w 176"/>
              <a:gd name="T31" fmla="*/ 0 h 88"/>
              <a:gd name="T32" fmla="*/ 176 w 176"/>
              <a:gd name="T33" fmla="*/ 0 h 88"/>
              <a:gd name="T34" fmla="*/ 176 w 176"/>
              <a:gd name="T35" fmla="*/ 0 h 88"/>
              <a:gd name="T36" fmla="*/ 175 w 176"/>
              <a:gd name="T37" fmla="*/ 16 h 88"/>
              <a:gd name="T38" fmla="*/ 170 w 176"/>
              <a:gd name="T39" fmla="*/ 33 h 88"/>
              <a:gd name="T40" fmla="*/ 161 w 176"/>
              <a:gd name="T41" fmla="*/ 48 h 88"/>
              <a:gd name="T42" fmla="*/ 156 w 176"/>
              <a:gd name="T43" fmla="*/ 56 h 88"/>
              <a:gd name="T44" fmla="*/ 150 w 176"/>
              <a:gd name="T45" fmla="*/ 62 h 88"/>
              <a:gd name="T46" fmla="*/ 150 w 176"/>
              <a:gd name="T47" fmla="*/ 6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6" h="88">
                <a:moveTo>
                  <a:pt x="150" y="62"/>
                </a:moveTo>
                <a:lnTo>
                  <a:pt x="150" y="62"/>
                </a:lnTo>
                <a:lnTo>
                  <a:pt x="144" y="68"/>
                </a:lnTo>
                <a:lnTo>
                  <a:pt x="137" y="73"/>
                </a:lnTo>
                <a:lnTo>
                  <a:pt x="121" y="82"/>
                </a:lnTo>
                <a:lnTo>
                  <a:pt x="105" y="86"/>
                </a:lnTo>
                <a:lnTo>
                  <a:pt x="88" y="88"/>
                </a:lnTo>
                <a:lnTo>
                  <a:pt x="71" y="86"/>
                </a:lnTo>
                <a:lnTo>
                  <a:pt x="56" y="82"/>
                </a:lnTo>
                <a:lnTo>
                  <a:pt x="39" y="73"/>
                </a:lnTo>
                <a:lnTo>
                  <a:pt x="26" y="62"/>
                </a:lnTo>
                <a:lnTo>
                  <a:pt x="26" y="62"/>
                </a:lnTo>
                <a:lnTo>
                  <a:pt x="15" y="48"/>
                </a:lnTo>
                <a:lnTo>
                  <a:pt x="7" y="33"/>
                </a:lnTo>
                <a:lnTo>
                  <a:pt x="3" y="16"/>
                </a:lnTo>
                <a:lnTo>
                  <a:pt x="0" y="0"/>
                </a:lnTo>
                <a:lnTo>
                  <a:pt x="176" y="0"/>
                </a:lnTo>
                <a:lnTo>
                  <a:pt x="176" y="0"/>
                </a:lnTo>
                <a:lnTo>
                  <a:pt x="175" y="16"/>
                </a:lnTo>
                <a:lnTo>
                  <a:pt x="170" y="33"/>
                </a:lnTo>
                <a:lnTo>
                  <a:pt x="161" y="48"/>
                </a:lnTo>
                <a:lnTo>
                  <a:pt x="156" y="56"/>
                </a:lnTo>
                <a:lnTo>
                  <a:pt x="150" y="62"/>
                </a:lnTo>
                <a:lnTo>
                  <a:pt x="150" y="62"/>
                </a:lnTo>
                <a:close/>
              </a:path>
            </a:pathLst>
          </a:custGeom>
          <a:solidFill>
            <a:srgbClr val="17BE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82"/>
          <p:cNvSpPr>
            <a:spLocks/>
          </p:cNvSpPr>
          <p:nvPr/>
        </p:nvSpPr>
        <p:spPr bwMode="auto">
          <a:xfrm>
            <a:off x="6001191" y="4286078"/>
            <a:ext cx="84133" cy="97189"/>
          </a:xfrm>
          <a:custGeom>
            <a:avLst/>
            <a:gdLst>
              <a:gd name="T0" fmla="*/ 58 w 58"/>
              <a:gd name="T1" fmla="*/ 14 h 67"/>
              <a:gd name="T2" fmla="*/ 6 w 58"/>
              <a:gd name="T3" fmla="*/ 67 h 67"/>
              <a:gd name="T4" fmla="*/ 6 w 58"/>
              <a:gd name="T5" fmla="*/ 67 h 67"/>
              <a:gd name="T6" fmla="*/ 2 w 58"/>
              <a:gd name="T7" fmla="*/ 61 h 67"/>
              <a:gd name="T8" fmla="*/ 0 w 58"/>
              <a:gd name="T9" fmla="*/ 53 h 67"/>
              <a:gd name="T10" fmla="*/ 0 w 58"/>
              <a:gd name="T11" fmla="*/ 47 h 67"/>
              <a:gd name="T12" fmla="*/ 3 w 58"/>
              <a:gd name="T13" fmla="*/ 44 h 67"/>
              <a:gd name="T14" fmla="*/ 5 w 58"/>
              <a:gd name="T15" fmla="*/ 40 h 67"/>
              <a:gd name="T16" fmla="*/ 46 w 58"/>
              <a:gd name="T17" fmla="*/ 0 h 67"/>
              <a:gd name="T18" fmla="*/ 58 w 58"/>
              <a:gd name="T1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67">
                <a:moveTo>
                  <a:pt x="58" y="14"/>
                </a:moveTo>
                <a:lnTo>
                  <a:pt x="6" y="67"/>
                </a:lnTo>
                <a:lnTo>
                  <a:pt x="6" y="67"/>
                </a:lnTo>
                <a:lnTo>
                  <a:pt x="2" y="61"/>
                </a:lnTo>
                <a:lnTo>
                  <a:pt x="0" y="53"/>
                </a:lnTo>
                <a:lnTo>
                  <a:pt x="0" y="47"/>
                </a:lnTo>
                <a:lnTo>
                  <a:pt x="3" y="44"/>
                </a:lnTo>
                <a:lnTo>
                  <a:pt x="5" y="40"/>
                </a:lnTo>
                <a:lnTo>
                  <a:pt x="46" y="0"/>
                </a:lnTo>
                <a:lnTo>
                  <a:pt x="58" y="14"/>
                </a:lnTo>
                <a:close/>
              </a:path>
            </a:pathLst>
          </a:custGeom>
          <a:solidFill>
            <a:srgbClr val="FF51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483"/>
          <p:cNvSpPr>
            <a:spLocks/>
          </p:cNvSpPr>
          <p:nvPr/>
        </p:nvSpPr>
        <p:spPr bwMode="auto">
          <a:xfrm>
            <a:off x="6009893" y="4306386"/>
            <a:ext cx="95739" cy="84133"/>
          </a:xfrm>
          <a:custGeom>
            <a:avLst/>
            <a:gdLst>
              <a:gd name="T0" fmla="*/ 66 w 66"/>
              <a:gd name="T1" fmla="*/ 14 h 58"/>
              <a:gd name="T2" fmla="*/ 26 w 66"/>
              <a:gd name="T3" fmla="*/ 53 h 58"/>
              <a:gd name="T4" fmla="*/ 26 w 66"/>
              <a:gd name="T5" fmla="*/ 53 h 58"/>
              <a:gd name="T6" fmla="*/ 20 w 66"/>
              <a:gd name="T7" fmla="*/ 58 h 58"/>
              <a:gd name="T8" fmla="*/ 12 w 66"/>
              <a:gd name="T9" fmla="*/ 58 h 58"/>
              <a:gd name="T10" fmla="*/ 6 w 66"/>
              <a:gd name="T11" fmla="*/ 56 h 58"/>
              <a:gd name="T12" fmla="*/ 0 w 66"/>
              <a:gd name="T13" fmla="*/ 53 h 58"/>
              <a:gd name="T14" fmla="*/ 52 w 66"/>
              <a:gd name="T15" fmla="*/ 0 h 58"/>
              <a:gd name="T16" fmla="*/ 66 w 66"/>
              <a:gd name="T17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58">
                <a:moveTo>
                  <a:pt x="66" y="14"/>
                </a:moveTo>
                <a:lnTo>
                  <a:pt x="26" y="53"/>
                </a:lnTo>
                <a:lnTo>
                  <a:pt x="26" y="53"/>
                </a:lnTo>
                <a:lnTo>
                  <a:pt x="20" y="58"/>
                </a:lnTo>
                <a:lnTo>
                  <a:pt x="12" y="58"/>
                </a:lnTo>
                <a:lnTo>
                  <a:pt x="6" y="56"/>
                </a:lnTo>
                <a:lnTo>
                  <a:pt x="0" y="53"/>
                </a:lnTo>
                <a:lnTo>
                  <a:pt x="52" y="0"/>
                </a:lnTo>
                <a:lnTo>
                  <a:pt x="66" y="14"/>
                </a:lnTo>
                <a:close/>
              </a:path>
            </a:pathLst>
          </a:custGeom>
          <a:solidFill>
            <a:srgbClr val="EA32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484"/>
          <p:cNvSpPr>
            <a:spLocks/>
          </p:cNvSpPr>
          <p:nvPr/>
        </p:nvSpPr>
        <p:spPr bwMode="auto">
          <a:xfrm>
            <a:off x="6146248" y="4078645"/>
            <a:ext cx="133453" cy="40616"/>
          </a:xfrm>
          <a:custGeom>
            <a:avLst/>
            <a:gdLst>
              <a:gd name="T0" fmla="*/ 13 w 92"/>
              <a:gd name="T1" fmla="*/ 26 h 28"/>
              <a:gd name="T2" fmla="*/ 13 w 92"/>
              <a:gd name="T3" fmla="*/ 26 h 28"/>
              <a:gd name="T4" fmla="*/ 20 w 92"/>
              <a:gd name="T5" fmla="*/ 20 h 28"/>
              <a:gd name="T6" fmla="*/ 29 w 92"/>
              <a:gd name="T7" fmla="*/ 17 h 28"/>
              <a:gd name="T8" fmla="*/ 37 w 92"/>
              <a:gd name="T9" fmla="*/ 14 h 28"/>
              <a:gd name="T10" fmla="*/ 46 w 92"/>
              <a:gd name="T11" fmla="*/ 14 h 28"/>
              <a:gd name="T12" fmla="*/ 55 w 92"/>
              <a:gd name="T13" fmla="*/ 14 h 28"/>
              <a:gd name="T14" fmla="*/ 64 w 92"/>
              <a:gd name="T15" fmla="*/ 17 h 28"/>
              <a:gd name="T16" fmla="*/ 72 w 92"/>
              <a:gd name="T17" fmla="*/ 20 h 28"/>
              <a:gd name="T18" fmla="*/ 81 w 92"/>
              <a:gd name="T19" fmla="*/ 26 h 28"/>
              <a:gd name="T20" fmla="*/ 81 w 92"/>
              <a:gd name="T21" fmla="*/ 26 h 28"/>
              <a:gd name="T22" fmla="*/ 83 w 92"/>
              <a:gd name="T23" fmla="*/ 28 h 28"/>
              <a:gd name="T24" fmla="*/ 86 w 92"/>
              <a:gd name="T25" fmla="*/ 28 h 28"/>
              <a:gd name="T26" fmla="*/ 89 w 92"/>
              <a:gd name="T27" fmla="*/ 26 h 28"/>
              <a:gd name="T28" fmla="*/ 90 w 92"/>
              <a:gd name="T29" fmla="*/ 25 h 28"/>
              <a:gd name="T30" fmla="*/ 92 w 92"/>
              <a:gd name="T31" fmla="*/ 22 h 28"/>
              <a:gd name="T32" fmla="*/ 92 w 92"/>
              <a:gd name="T33" fmla="*/ 20 h 28"/>
              <a:gd name="T34" fmla="*/ 92 w 92"/>
              <a:gd name="T35" fmla="*/ 17 h 28"/>
              <a:gd name="T36" fmla="*/ 89 w 92"/>
              <a:gd name="T37" fmla="*/ 14 h 28"/>
              <a:gd name="T38" fmla="*/ 89 w 92"/>
              <a:gd name="T39" fmla="*/ 14 h 28"/>
              <a:gd name="T40" fmla="*/ 79 w 92"/>
              <a:gd name="T41" fmla="*/ 8 h 28"/>
              <a:gd name="T42" fmla="*/ 69 w 92"/>
              <a:gd name="T43" fmla="*/ 3 h 28"/>
              <a:gd name="T44" fmla="*/ 58 w 92"/>
              <a:gd name="T45" fmla="*/ 0 h 28"/>
              <a:gd name="T46" fmla="*/ 46 w 92"/>
              <a:gd name="T47" fmla="*/ 0 h 28"/>
              <a:gd name="T48" fmla="*/ 35 w 92"/>
              <a:gd name="T49" fmla="*/ 0 h 28"/>
              <a:gd name="T50" fmla="*/ 25 w 92"/>
              <a:gd name="T51" fmla="*/ 3 h 28"/>
              <a:gd name="T52" fmla="*/ 14 w 92"/>
              <a:gd name="T53" fmla="*/ 8 h 28"/>
              <a:gd name="T54" fmla="*/ 3 w 92"/>
              <a:gd name="T55" fmla="*/ 14 h 28"/>
              <a:gd name="T56" fmla="*/ 3 w 92"/>
              <a:gd name="T57" fmla="*/ 14 h 28"/>
              <a:gd name="T58" fmla="*/ 2 w 92"/>
              <a:gd name="T59" fmla="*/ 17 h 28"/>
              <a:gd name="T60" fmla="*/ 0 w 92"/>
              <a:gd name="T61" fmla="*/ 20 h 28"/>
              <a:gd name="T62" fmla="*/ 0 w 92"/>
              <a:gd name="T63" fmla="*/ 22 h 28"/>
              <a:gd name="T64" fmla="*/ 2 w 92"/>
              <a:gd name="T65" fmla="*/ 25 h 28"/>
              <a:gd name="T66" fmla="*/ 5 w 92"/>
              <a:gd name="T67" fmla="*/ 26 h 28"/>
              <a:gd name="T68" fmla="*/ 7 w 92"/>
              <a:gd name="T69" fmla="*/ 28 h 28"/>
              <a:gd name="T70" fmla="*/ 10 w 92"/>
              <a:gd name="T71" fmla="*/ 28 h 28"/>
              <a:gd name="T72" fmla="*/ 13 w 92"/>
              <a:gd name="T73" fmla="*/ 26 h 28"/>
              <a:gd name="T74" fmla="*/ 13 w 92"/>
              <a:gd name="T7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2" h="28">
                <a:moveTo>
                  <a:pt x="13" y="26"/>
                </a:moveTo>
                <a:lnTo>
                  <a:pt x="13" y="26"/>
                </a:lnTo>
                <a:lnTo>
                  <a:pt x="20" y="20"/>
                </a:lnTo>
                <a:lnTo>
                  <a:pt x="29" y="17"/>
                </a:lnTo>
                <a:lnTo>
                  <a:pt x="37" y="14"/>
                </a:lnTo>
                <a:lnTo>
                  <a:pt x="46" y="14"/>
                </a:lnTo>
                <a:lnTo>
                  <a:pt x="55" y="14"/>
                </a:lnTo>
                <a:lnTo>
                  <a:pt x="64" y="17"/>
                </a:lnTo>
                <a:lnTo>
                  <a:pt x="72" y="20"/>
                </a:lnTo>
                <a:lnTo>
                  <a:pt x="81" y="26"/>
                </a:lnTo>
                <a:lnTo>
                  <a:pt x="81" y="26"/>
                </a:lnTo>
                <a:lnTo>
                  <a:pt x="83" y="28"/>
                </a:lnTo>
                <a:lnTo>
                  <a:pt x="86" y="28"/>
                </a:lnTo>
                <a:lnTo>
                  <a:pt x="89" y="26"/>
                </a:lnTo>
                <a:lnTo>
                  <a:pt x="90" y="25"/>
                </a:lnTo>
                <a:lnTo>
                  <a:pt x="92" y="22"/>
                </a:lnTo>
                <a:lnTo>
                  <a:pt x="92" y="20"/>
                </a:lnTo>
                <a:lnTo>
                  <a:pt x="92" y="17"/>
                </a:lnTo>
                <a:lnTo>
                  <a:pt x="89" y="14"/>
                </a:lnTo>
                <a:lnTo>
                  <a:pt x="89" y="14"/>
                </a:lnTo>
                <a:lnTo>
                  <a:pt x="79" y="8"/>
                </a:lnTo>
                <a:lnTo>
                  <a:pt x="69" y="3"/>
                </a:lnTo>
                <a:lnTo>
                  <a:pt x="58" y="0"/>
                </a:lnTo>
                <a:lnTo>
                  <a:pt x="46" y="0"/>
                </a:lnTo>
                <a:lnTo>
                  <a:pt x="35" y="0"/>
                </a:lnTo>
                <a:lnTo>
                  <a:pt x="25" y="3"/>
                </a:lnTo>
                <a:lnTo>
                  <a:pt x="14" y="8"/>
                </a:lnTo>
                <a:lnTo>
                  <a:pt x="3" y="14"/>
                </a:lnTo>
                <a:lnTo>
                  <a:pt x="3" y="14"/>
                </a:lnTo>
                <a:lnTo>
                  <a:pt x="2" y="17"/>
                </a:lnTo>
                <a:lnTo>
                  <a:pt x="0" y="20"/>
                </a:lnTo>
                <a:lnTo>
                  <a:pt x="0" y="22"/>
                </a:lnTo>
                <a:lnTo>
                  <a:pt x="2" y="25"/>
                </a:lnTo>
                <a:lnTo>
                  <a:pt x="5" y="26"/>
                </a:lnTo>
                <a:lnTo>
                  <a:pt x="7" y="28"/>
                </a:lnTo>
                <a:lnTo>
                  <a:pt x="10" y="28"/>
                </a:lnTo>
                <a:lnTo>
                  <a:pt x="13" y="26"/>
                </a:lnTo>
                <a:lnTo>
                  <a:pt x="13" y="26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486"/>
          <p:cNvSpPr>
            <a:spLocks/>
          </p:cNvSpPr>
          <p:nvPr/>
        </p:nvSpPr>
        <p:spPr bwMode="auto">
          <a:xfrm>
            <a:off x="7866634" y="3306937"/>
            <a:ext cx="181323" cy="252401"/>
          </a:xfrm>
          <a:custGeom>
            <a:avLst/>
            <a:gdLst>
              <a:gd name="T0" fmla="*/ 5 w 125"/>
              <a:gd name="T1" fmla="*/ 0 h 174"/>
              <a:gd name="T2" fmla="*/ 5 w 125"/>
              <a:gd name="T3" fmla="*/ 0 h 174"/>
              <a:gd name="T4" fmla="*/ 125 w 125"/>
              <a:gd name="T5" fmla="*/ 87 h 174"/>
              <a:gd name="T6" fmla="*/ 5 w 125"/>
              <a:gd name="T7" fmla="*/ 174 h 174"/>
              <a:gd name="T8" fmla="*/ 5 w 125"/>
              <a:gd name="T9" fmla="*/ 174 h 174"/>
              <a:gd name="T10" fmla="*/ 2 w 125"/>
              <a:gd name="T11" fmla="*/ 169 h 174"/>
              <a:gd name="T12" fmla="*/ 0 w 125"/>
              <a:gd name="T13" fmla="*/ 163 h 174"/>
              <a:gd name="T14" fmla="*/ 0 w 125"/>
              <a:gd name="T15" fmla="*/ 11 h 174"/>
              <a:gd name="T16" fmla="*/ 0 w 125"/>
              <a:gd name="T17" fmla="*/ 11 h 174"/>
              <a:gd name="T18" fmla="*/ 2 w 125"/>
              <a:gd name="T19" fmla="*/ 5 h 174"/>
              <a:gd name="T20" fmla="*/ 5 w 125"/>
              <a:gd name="T21" fmla="*/ 0 h 174"/>
              <a:gd name="T22" fmla="*/ 5 w 125"/>
              <a:gd name="T2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" h="174">
                <a:moveTo>
                  <a:pt x="5" y="0"/>
                </a:moveTo>
                <a:lnTo>
                  <a:pt x="5" y="0"/>
                </a:lnTo>
                <a:lnTo>
                  <a:pt x="125" y="87"/>
                </a:lnTo>
                <a:lnTo>
                  <a:pt x="5" y="174"/>
                </a:lnTo>
                <a:lnTo>
                  <a:pt x="5" y="174"/>
                </a:lnTo>
                <a:lnTo>
                  <a:pt x="2" y="169"/>
                </a:lnTo>
                <a:lnTo>
                  <a:pt x="0" y="163"/>
                </a:lnTo>
                <a:lnTo>
                  <a:pt x="0" y="11"/>
                </a:lnTo>
                <a:lnTo>
                  <a:pt x="0" y="11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44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487"/>
          <p:cNvSpPr>
            <a:spLocks/>
          </p:cNvSpPr>
          <p:nvPr/>
        </p:nvSpPr>
        <p:spPr bwMode="auto">
          <a:xfrm>
            <a:off x="8047956" y="3306937"/>
            <a:ext cx="179872" cy="252401"/>
          </a:xfrm>
          <a:custGeom>
            <a:avLst/>
            <a:gdLst>
              <a:gd name="T0" fmla="*/ 124 w 124"/>
              <a:gd name="T1" fmla="*/ 11 h 174"/>
              <a:gd name="T2" fmla="*/ 124 w 124"/>
              <a:gd name="T3" fmla="*/ 163 h 174"/>
              <a:gd name="T4" fmla="*/ 124 w 124"/>
              <a:gd name="T5" fmla="*/ 163 h 174"/>
              <a:gd name="T6" fmla="*/ 123 w 124"/>
              <a:gd name="T7" fmla="*/ 169 h 174"/>
              <a:gd name="T8" fmla="*/ 120 w 124"/>
              <a:gd name="T9" fmla="*/ 174 h 174"/>
              <a:gd name="T10" fmla="*/ 0 w 124"/>
              <a:gd name="T11" fmla="*/ 87 h 174"/>
              <a:gd name="T12" fmla="*/ 0 w 124"/>
              <a:gd name="T13" fmla="*/ 87 h 174"/>
              <a:gd name="T14" fmla="*/ 120 w 124"/>
              <a:gd name="T15" fmla="*/ 0 h 174"/>
              <a:gd name="T16" fmla="*/ 120 w 124"/>
              <a:gd name="T17" fmla="*/ 0 h 174"/>
              <a:gd name="T18" fmla="*/ 123 w 124"/>
              <a:gd name="T19" fmla="*/ 3 h 174"/>
              <a:gd name="T20" fmla="*/ 124 w 124"/>
              <a:gd name="T21" fmla="*/ 6 h 174"/>
              <a:gd name="T22" fmla="*/ 124 w 124"/>
              <a:gd name="T23" fmla="*/ 11 h 174"/>
              <a:gd name="T24" fmla="*/ 124 w 124"/>
              <a:gd name="T25" fmla="*/ 1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174">
                <a:moveTo>
                  <a:pt x="124" y="11"/>
                </a:moveTo>
                <a:lnTo>
                  <a:pt x="124" y="163"/>
                </a:lnTo>
                <a:lnTo>
                  <a:pt x="124" y="163"/>
                </a:lnTo>
                <a:lnTo>
                  <a:pt x="123" y="169"/>
                </a:lnTo>
                <a:lnTo>
                  <a:pt x="120" y="174"/>
                </a:lnTo>
                <a:lnTo>
                  <a:pt x="0" y="87"/>
                </a:lnTo>
                <a:lnTo>
                  <a:pt x="0" y="87"/>
                </a:lnTo>
                <a:lnTo>
                  <a:pt x="120" y="0"/>
                </a:lnTo>
                <a:lnTo>
                  <a:pt x="120" y="0"/>
                </a:lnTo>
                <a:lnTo>
                  <a:pt x="123" y="3"/>
                </a:lnTo>
                <a:lnTo>
                  <a:pt x="124" y="6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44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488"/>
          <p:cNvSpPr>
            <a:spLocks/>
          </p:cNvSpPr>
          <p:nvPr/>
        </p:nvSpPr>
        <p:spPr bwMode="auto">
          <a:xfrm>
            <a:off x="7873887" y="3433138"/>
            <a:ext cx="348139" cy="130552"/>
          </a:xfrm>
          <a:custGeom>
            <a:avLst/>
            <a:gdLst>
              <a:gd name="T0" fmla="*/ 240 w 240"/>
              <a:gd name="T1" fmla="*/ 87 h 90"/>
              <a:gd name="T2" fmla="*/ 240 w 240"/>
              <a:gd name="T3" fmla="*/ 87 h 90"/>
              <a:gd name="T4" fmla="*/ 235 w 240"/>
              <a:gd name="T5" fmla="*/ 88 h 90"/>
              <a:gd name="T6" fmla="*/ 231 w 240"/>
              <a:gd name="T7" fmla="*/ 90 h 90"/>
              <a:gd name="T8" fmla="*/ 10 w 240"/>
              <a:gd name="T9" fmla="*/ 90 h 90"/>
              <a:gd name="T10" fmla="*/ 10 w 240"/>
              <a:gd name="T11" fmla="*/ 90 h 90"/>
              <a:gd name="T12" fmla="*/ 4 w 240"/>
              <a:gd name="T13" fmla="*/ 88 h 90"/>
              <a:gd name="T14" fmla="*/ 0 w 240"/>
              <a:gd name="T15" fmla="*/ 87 h 90"/>
              <a:gd name="T16" fmla="*/ 120 w 240"/>
              <a:gd name="T17" fmla="*/ 0 h 90"/>
              <a:gd name="T18" fmla="*/ 240 w 240"/>
              <a:gd name="T19" fmla="*/ 8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0" h="90">
                <a:moveTo>
                  <a:pt x="240" y="87"/>
                </a:moveTo>
                <a:lnTo>
                  <a:pt x="240" y="87"/>
                </a:lnTo>
                <a:lnTo>
                  <a:pt x="235" y="88"/>
                </a:lnTo>
                <a:lnTo>
                  <a:pt x="231" y="90"/>
                </a:lnTo>
                <a:lnTo>
                  <a:pt x="10" y="90"/>
                </a:lnTo>
                <a:lnTo>
                  <a:pt x="10" y="90"/>
                </a:lnTo>
                <a:lnTo>
                  <a:pt x="4" y="88"/>
                </a:lnTo>
                <a:lnTo>
                  <a:pt x="0" y="87"/>
                </a:lnTo>
                <a:lnTo>
                  <a:pt x="120" y="0"/>
                </a:lnTo>
                <a:lnTo>
                  <a:pt x="240" y="87"/>
                </a:lnTo>
                <a:close/>
              </a:path>
            </a:pathLst>
          </a:custGeom>
          <a:solidFill>
            <a:srgbClr val="FF62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8222026" y="4672955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2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8293143" y="4972988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0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6280780" y="4864431"/>
            <a:ext cx="87716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351897" y="5164464"/>
            <a:ext cx="1521988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</a:t>
            </a:r>
            <a:r>
              <a:rPr lang="en-US" altLang="zh-CN" sz="800" dirty="0" smtClean="0"/>
              <a:t>Copy</a:t>
            </a:r>
            <a:endParaRPr lang="de-DE" altLang="zh-CN" sz="800" dirty="0"/>
          </a:p>
        </p:txBody>
      </p:sp>
      <p:sp>
        <p:nvSpPr>
          <p:cNvPr id="40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2533104" y="2380265"/>
            <a:ext cx="87716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6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2604221" y="2680298"/>
            <a:ext cx="1521988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</a:t>
            </a:r>
            <a:r>
              <a:rPr lang="en-US" altLang="zh-CN" sz="800" dirty="0" smtClean="0"/>
              <a:t>Copy</a:t>
            </a:r>
            <a:endParaRPr lang="de-DE" altLang="zh-CN" sz="800" dirty="0"/>
          </a:p>
        </p:txBody>
      </p:sp>
      <p:sp>
        <p:nvSpPr>
          <p:cNvPr id="40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4540275" y="2307441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08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4611392" y="2607474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409" name="文本框 1"/>
          <p:cNvSpPr txBox="1"/>
          <p:nvPr/>
        </p:nvSpPr>
        <p:spPr>
          <a:xfrm>
            <a:off x="579233" y="1177646"/>
            <a:ext cx="682291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10" name="矩形 409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11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19523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1995" y="2395182"/>
            <a:ext cx="2822005" cy="1591670"/>
            <a:chOff x="1758461" y="2479849"/>
            <a:chExt cx="3265397" cy="184175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5F5E13D-0C25-409D-94D3-E83F8DBAE4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2"/>
            <a:stretch/>
          </p:blipFill>
          <p:spPr>
            <a:xfrm>
              <a:off x="1758461" y="2479849"/>
              <a:ext cx="3265397" cy="184175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93AE84F-8E78-4CAE-B176-338B27492381}"/>
                </a:ext>
              </a:extLst>
            </p:cNvPr>
            <p:cNvSpPr txBox="1"/>
            <p:nvPr/>
          </p:nvSpPr>
          <p:spPr>
            <a:xfrm>
              <a:off x="3186592" y="2844836"/>
              <a:ext cx="1029809" cy="92545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rgbClr val="1D50A2">
                      <a:alpha val="94000"/>
                    </a:srgb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dirty="0">
                <a:solidFill>
                  <a:srgbClr val="1D50A2">
                    <a:alpha val="94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870395" y="2626276"/>
            <a:ext cx="3231964" cy="10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15" name="Freeform 249"/>
          <p:cNvSpPr/>
          <p:nvPr/>
        </p:nvSpPr>
        <p:spPr bwMode="auto">
          <a:xfrm rot="39092710">
            <a:off x="10400721" y="-652859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6" name="Freeform 250"/>
          <p:cNvSpPr>
            <a:spLocks noEditPoints="1"/>
          </p:cNvSpPr>
          <p:nvPr/>
        </p:nvSpPr>
        <p:spPr bwMode="auto">
          <a:xfrm rot="39092710">
            <a:off x="10866879" y="-235482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9831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: 五边形 11227">
            <a:extLst>
              <a:ext uri="{FF2B5EF4-FFF2-40B4-BE49-F238E27FC236}">
                <a16:creationId xmlns:a16="http://schemas.microsoft.com/office/drawing/2014/main" xmlns="" id="{B5A6BD59-0D46-45CD-8FFA-975209147A48}"/>
              </a:ext>
            </a:extLst>
          </p:cNvPr>
          <p:cNvSpPr/>
          <p:nvPr/>
        </p:nvSpPr>
        <p:spPr>
          <a:xfrm>
            <a:off x="0" y="2306629"/>
            <a:ext cx="12192000" cy="2179278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58B8CDE-68D2-47BD-984B-0CC03E2188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672" y="2062912"/>
            <a:ext cx="5341772" cy="4484900"/>
          </a:xfrm>
          <a:prstGeom prst="rect">
            <a:avLst/>
          </a:prstGeom>
        </p:spPr>
      </p:pic>
      <p:sp>
        <p:nvSpPr>
          <p:cNvPr id="21" name="标题 3"/>
          <p:cNvSpPr>
            <a:spLocks noGrp="1"/>
          </p:cNvSpPr>
          <p:nvPr/>
        </p:nvSpPr>
        <p:spPr>
          <a:xfrm>
            <a:off x="669925" y="2792102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zh-CN" altLang="en-US" sz="4400" b="1" dirty="0" smtClean="0">
                <a:solidFill>
                  <a:schemeClr val="bg1"/>
                </a:solidFill>
              </a:rPr>
              <a:t>工作总结计划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模板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16350" y="3713936"/>
            <a:ext cx="2227580" cy="425450"/>
            <a:chOff x="4654427" y="4718860"/>
            <a:chExt cx="1663809" cy="31782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79792" y="3750766"/>
            <a:ext cx="2699385" cy="388620"/>
            <a:chOff x="6395842" y="4718860"/>
            <a:chExt cx="2016134" cy="290158"/>
          </a:xfrm>
        </p:grpSpPr>
        <p:grpSp>
          <p:nvGrpSpPr>
            <p:cNvPr id="28" name="组合 2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763934" y="2306629"/>
            <a:ext cx="3987800" cy="21386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8166763" y="2397746"/>
            <a:ext cx="2999225" cy="1780730"/>
            <a:chOff x="7266" y="4942"/>
            <a:chExt cx="1531" cy="909"/>
          </a:xfrm>
        </p:grpSpPr>
        <p:sp>
          <p:nvSpPr>
            <p:cNvPr id="39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DB159"/>
                  </a:solidFill>
                  <a:effectLst/>
                  <a:uLnTx/>
                  <a:uFillTx/>
                </a:rPr>
                <a:t>2021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B159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EDB1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10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632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5290" y="3244334"/>
            <a:ext cx="5224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2993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cc46db3-2211-456f-8fcc-813e5b96b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785FF7-E761-4BE3-AAD8-73B1B80037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8499" y="2317502"/>
            <a:ext cx="10845800" cy="2864098"/>
            <a:chOff x="673100" y="3282702"/>
            <a:chExt cx="10845800" cy="2864098"/>
          </a:xfrm>
        </p:grpSpPr>
        <p:sp>
          <p:nvSpPr>
            <p:cNvPr id="8" name="îṥḷîḍé">
              <a:extLst>
                <a:ext uri="{FF2B5EF4-FFF2-40B4-BE49-F238E27FC236}">
                  <a16:creationId xmlns:a16="http://schemas.microsoft.com/office/drawing/2014/main" xmlns="" id="{F05AC290-8791-4801-8AF3-E6B2C3B6FB50}"/>
                </a:ext>
              </a:extLst>
            </p:cNvPr>
            <p:cNvSpPr/>
            <p:nvPr/>
          </p:nvSpPr>
          <p:spPr bwMode="auto">
            <a:xfrm>
              <a:off x="673100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9" name="íṣľiḋè">
              <a:extLst>
                <a:ext uri="{FF2B5EF4-FFF2-40B4-BE49-F238E27FC236}">
                  <a16:creationId xmlns:a16="http://schemas.microsoft.com/office/drawing/2014/main" xmlns="" id="{06984163-F082-4F53-855D-3FE8177AFC44}"/>
                </a:ext>
              </a:extLst>
            </p:cNvPr>
            <p:cNvGrpSpPr/>
            <p:nvPr/>
          </p:nvGrpSpPr>
          <p:grpSpPr>
            <a:xfrm>
              <a:off x="676667" y="4231109"/>
              <a:ext cx="2669409" cy="1353000"/>
              <a:chOff x="826648" y="4554000"/>
              <a:chExt cx="2581002" cy="1353000"/>
            </a:xfrm>
          </p:grpSpPr>
          <p:sp>
            <p:nvSpPr>
              <p:cNvPr id="32" name="ïšḻiďê">
                <a:extLst>
                  <a:ext uri="{FF2B5EF4-FFF2-40B4-BE49-F238E27FC236}">
                    <a16:creationId xmlns:a16="http://schemas.microsoft.com/office/drawing/2014/main" xmlns="" id="{C7124AC8-282F-4033-A8FD-A21E845BCBA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33" name="îšlíḋe">
                <a:extLst>
                  <a:ext uri="{FF2B5EF4-FFF2-40B4-BE49-F238E27FC236}">
                    <a16:creationId xmlns:a16="http://schemas.microsoft.com/office/drawing/2014/main" xmlns="" id="{9A839BE2-E4C1-47A3-8190-CB2278F9EBB1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0" name="îṣlíḋé">
              <a:extLst>
                <a:ext uri="{FF2B5EF4-FFF2-40B4-BE49-F238E27FC236}">
                  <a16:creationId xmlns:a16="http://schemas.microsoft.com/office/drawing/2014/main" xmlns="" id="{F3A34A35-DAF5-4A27-9A67-DD0D20A00429}"/>
                </a:ext>
              </a:extLst>
            </p:cNvPr>
            <p:cNvSpPr/>
            <p:nvPr/>
          </p:nvSpPr>
          <p:spPr bwMode="auto">
            <a:xfrm>
              <a:off x="3396185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1" name="îš1íḓé">
              <a:extLst>
                <a:ext uri="{FF2B5EF4-FFF2-40B4-BE49-F238E27FC236}">
                  <a16:creationId xmlns:a16="http://schemas.microsoft.com/office/drawing/2014/main" xmlns="" id="{7CAA9D9B-BF15-4A3B-AEAC-DCC85ADF69EF}"/>
                </a:ext>
              </a:extLst>
            </p:cNvPr>
            <p:cNvGrpSpPr/>
            <p:nvPr/>
          </p:nvGrpSpPr>
          <p:grpSpPr>
            <a:xfrm>
              <a:off x="3399752" y="4231109"/>
              <a:ext cx="2669409" cy="1353000"/>
              <a:chOff x="826648" y="4554000"/>
              <a:chExt cx="2581002" cy="1353000"/>
            </a:xfrm>
          </p:grpSpPr>
          <p:sp>
            <p:nvSpPr>
              <p:cNvPr id="30" name="í$ḷíḑé">
                <a:extLst>
                  <a:ext uri="{FF2B5EF4-FFF2-40B4-BE49-F238E27FC236}">
                    <a16:creationId xmlns:a16="http://schemas.microsoft.com/office/drawing/2014/main" xmlns="" id="{912245C3-7A78-4E78-9F7E-4FBA2B5F9BE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31" name="ïṧľiďe">
                <a:extLst>
                  <a:ext uri="{FF2B5EF4-FFF2-40B4-BE49-F238E27FC236}">
                    <a16:creationId xmlns:a16="http://schemas.microsoft.com/office/drawing/2014/main" xmlns="" id="{6776C130-8AAB-4E44-B4A5-34DDE51D867E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2" name="îṩḷiḋê">
              <a:extLst>
                <a:ext uri="{FF2B5EF4-FFF2-40B4-BE49-F238E27FC236}">
                  <a16:creationId xmlns:a16="http://schemas.microsoft.com/office/drawing/2014/main" xmlns="" id="{A344C907-8295-40FC-8DA7-86E251209EF1}"/>
                </a:ext>
              </a:extLst>
            </p:cNvPr>
            <p:cNvSpPr/>
            <p:nvPr/>
          </p:nvSpPr>
          <p:spPr bwMode="auto">
            <a:xfrm>
              <a:off x="6119271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3" name="îṡ1íde">
              <a:extLst>
                <a:ext uri="{FF2B5EF4-FFF2-40B4-BE49-F238E27FC236}">
                  <a16:creationId xmlns:a16="http://schemas.microsoft.com/office/drawing/2014/main" xmlns="" id="{4F9E2984-1547-4028-9DD6-AEEAC3462CCE}"/>
                </a:ext>
              </a:extLst>
            </p:cNvPr>
            <p:cNvGrpSpPr/>
            <p:nvPr/>
          </p:nvGrpSpPr>
          <p:grpSpPr>
            <a:xfrm>
              <a:off x="6122838" y="4231109"/>
              <a:ext cx="2669409" cy="1353000"/>
              <a:chOff x="826648" y="4554000"/>
              <a:chExt cx="2581002" cy="1353000"/>
            </a:xfrm>
          </p:grpSpPr>
          <p:sp>
            <p:nvSpPr>
              <p:cNvPr id="28" name="îṥļíḓê">
                <a:extLst>
                  <a:ext uri="{FF2B5EF4-FFF2-40B4-BE49-F238E27FC236}">
                    <a16:creationId xmlns:a16="http://schemas.microsoft.com/office/drawing/2014/main" xmlns="" id="{A442CE98-BBF7-400D-AAC6-65460E9EAF40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29" name="íṣlidè">
                <a:extLst>
                  <a:ext uri="{FF2B5EF4-FFF2-40B4-BE49-F238E27FC236}">
                    <a16:creationId xmlns:a16="http://schemas.microsoft.com/office/drawing/2014/main" xmlns="" id="{41ED8355-85B1-4432-B099-2509E46135FD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4" name="ïsliḋe">
              <a:extLst>
                <a:ext uri="{FF2B5EF4-FFF2-40B4-BE49-F238E27FC236}">
                  <a16:creationId xmlns:a16="http://schemas.microsoft.com/office/drawing/2014/main" xmlns="" id="{2A438138-29A8-4515-94F1-35D7559F2EAE}"/>
                </a:ext>
              </a:extLst>
            </p:cNvPr>
            <p:cNvSpPr/>
            <p:nvPr/>
          </p:nvSpPr>
          <p:spPr bwMode="auto">
            <a:xfrm>
              <a:off x="8842356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5" name="iṧ1iďê">
              <a:extLst>
                <a:ext uri="{FF2B5EF4-FFF2-40B4-BE49-F238E27FC236}">
                  <a16:creationId xmlns:a16="http://schemas.microsoft.com/office/drawing/2014/main" xmlns="" id="{55CD44A1-0DC7-4127-8EEB-44CE0737804B}"/>
                </a:ext>
              </a:extLst>
            </p:cNvPr>
            <p:cNvGrpSpPr/>
            <p:nvPr/>
          </p:nvGrpSpPr>
          <p:grpSpPr>
            <a:xfrm>
              <a:off x="8845923" y="4231109"/>
              <a:ext cx="2669409" cy="1353000"/>
              <a:chOff x="826648" y="4554000"/>
              <a:chExt cx="2581002" cy="1353000"/>
            </a:xfrm>
          </p:grpSpPr>
          <p:sp>
            <p:nvSpPr>
              <p:cNvPr id="26" name="ïṩlíḍe">
                <a:extLst>
                  <a:ext uri="{FF2B5EF4-FFF2-40B4-BE49-F238E27FC236}">
                    <a16:creationId xmlns:a16="http://schemas.microsoft.com/office/drawing/2014/main" xmlns="" id="{4566BEF6-03A6-4B37-AB70-3A89D6C3AAFD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27" name="îṣḻiḓê">
                <a:extLst>
                  <a:ext uri="{FF2B5EF4-FFF2-40B4-BE49-F238E27FC236}">
                    <a16:creationId xmlns:a16="http://schemas.microsoft.com/office/drawing/2014/main" xmlns="" id="{874440F2-E696-4210-BBB7-DC135DAB5422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grpSp>
          <p:nvGrpSpPr>
            <p:cNvPr id="16" name="íś1ïďè">
              <a:extLst>
                <a:ext uri="{FF2B5EF4-FFF2-40B4-BE49-F238E27FC236}">
                  <a16:creationId xmlns:a16="http://schemas.microsoft.com/office/drawing/2014/main" xmlns="" id="{7B547AF5-190C-4437-B8A9-25B3470CFE46}"/>
                </a:ext>
              </a:extLst>
            </p:cNvPr>
            <p:cNvGrpSpPr/>
            <p:nvPr/>
          </p:nvGrpSpPr>
          <p:grpSpPr>
            <a:xfrm>
              <a:off x="1672705" y="3282702"/>
              <a:ext cx="677334" cy="677334"/>
              <a:chOff x="1786680" y="2996952"/>
              <a:chExt cx="677334" cy="677334"/>
            </a:xfrm>
          </p:grpSpPr>
          <p:sp>
            <p:nvSpPr>
              <p:cNvPr id="24" name="íṩlíḓé">
                <a:extLst>
                  <a:ext uri="{FF2B5EF4-FFF2-40B4-BE49-F238E27FC236}">
                    <a16:creationId xmlns:a16="http://schemas.microsoft.com/office/drawing/2014/main" xmlns="" id="{6AABB732-3ABE-4A36-B2C1-4DC3A794724D}"/>
                  </a:ext>
                </a:extLst>
              </p:cNvPr>
              <p:cNvSpPr/>
              <p:nvPr/>
            </p:nvSpPr>
            <p:spPr>
              <a:xfrm>
                <a:off x="1786680" y="2996952"/>
                <a:ext cx="677334" cy="677334"/>
              </a:xfrm>
              <a:prstGeom prst="ellipse">
                <a:avLst/>
              </a:prstGeom>
              <a:solidFill>
                <a:srgbClr val="1D50A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" name="ïšľïḋê">
                <a:extLst>
                  <a:ext uri="{FF2B5EF4-FFF2-40B4-BE49-F238E27FC236}">
                    <a16:creationId xmlns:a16="http://schemas.microsoft.com/office/drawing/2014/main" xmlns="" id="{0494B9B2-6B2A-4E06-B32D-2E3428FDCAE6}"/>
                  </a:ext>
                </a:extLst>
              </p:cNvPr>
              <p:cNvSpPr/>
              <p:nvPr/>
            </p:nvSpPr>
            <p:spPr bwMode="auto">
              <a:xfrm>
                <a:off x="2019744" y="3145092"/>
                <a:ext cx="211206" cy="381053"/>
              </a:xfrm>
              <a:custGeom>
                <a:avLst/>
                <a:gdLst>
                  <a:gd name="T0" fmla="*/ 98 w 159"/>
                  <a:gd name="T1" fmla="*/ 118 h 290"/>
                  <a:gd name="T2" fmla="*/ 52 w 159"/>
                  <a:gd name="T3" fmla="*/ 96 h 290"/>
                  <a:gd name="T4" fmla="*/ 47 w 159"/>
                  <a:gd name="T5" fmla="*/ 80 h 290"/>
                  <a:gd name="T6" fmla="*/ 53 w 159"/>
                  <a:gd name="T7" fmla="*/ 62 h 290"/>
                  <a:gd name="T8" fmla="*/ 68 w 159"/>
                  <a:gd name="T9" fmla="*/ 52 h 290"/>
                  <a:gd name="T10" fmla="*/ 105 w 159"/>
                  <a:gd name="T11" fmla="*/ 64 h 290"/>
                  <a:gd name="T12" fmla="*/ 111 w 159"/>
                  <a:gd name="T13" fmla="*/ 78 h 290"/>
                  <a:gd name="T14" fmla="*/ 152 w 159"/>
                  <a:gd name="T15" fmla="*/ 73 h 290"/>
                  <a:gd name="T16" fmla="*/ 133 w 159"/>
                  <a:gd name="T17" fmla="*/ 34 h 290"/>
                  <a:gd name="T18" fmla="*/ 92 w 159"/>
                  <a:gd name="T19" fmla="*/ 16 h 290"/>
                  <a:gd name="T20" fmla="*/ 92 w 159"/>
                  <a:gd name="T21" fmla="*/ 0 h 290"/>
                  <a:gd name="T22" fmla="*/ 68 w 159"/>
                  <a:gd name="T23" fmla="*/ 0 h 290"/>
                  <a:gd name="T24" fmla="*/ 68 w 159"/>
                  <a:gd name="T25" fmla="*/ 16 h 290"/>
                  <a:gd name="T26" fmla="*/ 23 w 159"/>
                  <a:gd name="T27" fmla="*/ 37 h 290"/>
                  <a:gd name="T28" fmla="*/ 7 w 159"/>
                  <a:gd name="T29" fmla="*/ 82 h 290"/>
                  <a:gd name="T30" fmla="*/ 21 w 159"/>
                  <a:gd name="T31" fmla="*/ 126 h 290"/>
                  <a:gd name="T32" fmla="*/ 68 w 159"/>
                  <a:gd name="T33" fmla="*/ 154 h 290"/>
                  <a:gd name="T34" fmla="*/ 83 w 159"/>
                  <a:gd name="T35" fmla="*/ 159 h 290"/>
                  <a:gd name="T36" fmla="*/ 113 w 159"/>
                  <a:gd name="T37" fmla="*/ 173 h 290"/>
                  <a:gd name="T38" fmla="*/ 119 w 159"/>
                  <a:gd name="T39" fmla="*/ 192 h 290"/>
                  <a:gd name="T40" fmla="*/ 111 w 159"/>
                  <a:gd name="T41" fmla="*/ 213 h 290"/>
                  <a:gd name="T42" fmla="*/ 52 w 159"/>
                  <a:gd name="T43" fmla="*/ 208 h 290"/>
                  <a:gd name="T44" fmla="*/ 42 w 159"/>
                  <a:gd name="T45" fmla="*/ 186 h 290"/>
                  <a:gd name="T46" fmla="*/ 0 w 159"/>
                  <a:gd name="T47" fmla="*/ 190 h 290"/>
                  <a:gd name="T48" fmla="*/ 22 w 159"/>
                  <a:gd name="T49" fmla="*/ 240 h 290"/>
                  <a:gd name="T50" fmla="*/ 68 w 159"/>
                  <a:gd name="T51" fmla="*/ 261 h 290"/>
                  <a:gd name="T52" fmla="*/ 68 w 159"/>
                  <a:gd name="T53" fmla="*/ 290 h 290"/>
                  <a:gd name="T54" fmla="*/ 92 w 159"/>
                  <a:gd name="T55" fmla="*/ 290 h 290"/>
                  <a:gd name="T56" fmla="*/ 92 w 159"/>
                  <a:gd name="T57" fmla="*/ 260 h 290"/>
                  <a:gd name="T58" fmla="*/ 141 w 159"/>
                  <a:gd name="T59" fmla="*/ 235 h 290"/>
                  <a:gd name="T60" fmla="*/ 159 w 159"/>
                  <a:gd name="T61" fmla="*/ 186 h 290"/>
                  <a:gd name="T62" fmla="*/ 145 w 159"/>
                  <a:gd name="T63" fmla="*/ 143 h 290"/>
                  <a:gd name="T64" fmla="*/ 98 w 159"/>
                  <a:gd name="T65" fmla="*/ 118 h 290"/>
                  <a:gd name="T66" fmla="*/ 98 w 159"/>
                  <a:gd name="T67" fmla="*/ 118 h 290"/>
                  <a:gd name="T68" fmla="*/ 98 w 159"/>
                  <a:gd name="T69" fmla="*/ 11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290">
                    <a:moveTo>
                      <a:pt x="98" y="118"/>
                    </a:moveTo>
                    <a:cubicBezTo>
                      <a:pt x="82" y="113"/>
                      <a:pt x="62" y="110"/>
                      <a:pt x="52" y="96"/>
                    </a:cubicBezTo>
                    <a:cubicBezTo>
                      <a:pt x="49" y="91"/>
                      <a:pt x="47" y="85"/>
                      <a:pt x="47" y="80"/>
                    </a:cubicBezTo>
                    <a:cubicBezTo>
                      <a:pt x="47" y="73"/>
                      <a:pt x="49" y="68"/>
                      <a:pt x="53" y="62"/>
                    </a:cubicBezTo>
                    <a:cubicBezTo>
                      <a:pt x="56" y="57"/>
                      <a:pt x="62" y="54"/>
                      <a:pt x="68" y="52"/>
                    </a:cubicBezTo>
                    <a:cubicBezTo>
                      <a:pt x="82" y="48"/>
                      <a:pt x="97" y="51"/>
                      <a:pt x="105" y="64"/>
                    </a:cubicBezTo>
                    <a:cubicBezTo>
                      <a:pt x="106" y="65"/>
                      <a:pt x="112" y="78"/>
                      <a:pt x="111" y="78"/>
                    </a:cubicBezTo>
                    <a:cubicBezTo>
                      <a:pt x="111" y="78"/>
                      <a:pt x="152" y="73"/>
                      <a:pt x="152" y="73"/>
                    </a:cubicBezTo>
                    <a:cubicBezTo>
                      <a:pt x="149" y="56"/>
                      <a:pt x="143" y="43"/>
                      <a:pt x="133" y="34"/>
                    </a:cubicBezTo>
                    <a:cubicBezTo>
                      <a:pt x="122" y="24"/>
                      <a:pt x="109" y="18"/>
                      <a:pt x="92" y="16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9" y="18"/>
                      <a:pt x="35" y="25"/>
                      <a:pt x="23" y="37"/>
                    </a:cubicBezTo>
                    <a:cubicBezTo>
                      <a:pt x="12" y="49"/>
                      <a:pt x="7" y="64"/>
                      <a:pt x="7" y="82"/>
                    </a:cubicBezTo>
                    <a:cubicBezTo>
                      <a:pt x="7" y="99"/>
                      <a:pt x="11" y="114"/>
                      <a:pt x="21" y="126"/>
                    </a:cubicBezTo>
                    <a:cubicBezTo>
                      <a:pt x="33" y="141"/>
                      <a:pt x="50" y="148"/>
                      <a:pt x="68" y="154"/>
                    </a:cubicBezTo>
                    <a:cubicBezTo>
                      <a:pt x="73" y="156"/>
                      <a:pt x="78" y="157"/>
                      <a:pt x="83" y="159"/>
                    </a:cubicBezTo>
                    <a:cubicBezTo>
                      <a:pt x="94" y="162"/>
                      <a:pt x="105" y="164"/>
                      <a:pt x="113" y="173"/>
                    </a:cubicBezTo>
                    <a:cubicBezTo>
                      <a:pt x="117" y="178"/>
                      <a:pt x="119" y="184"/>
                      <a:pt x="119" y="192"/>
                    </a:cubicBezTo>
                    <a:cubicBezTo>
                      <a:pt x="119" y="200"/>
                      <a:pt x="116" y="207"/>
                      <a:pt x="111" y="213"/>
                    </a:cubicBezTo>
                    <a:cubicBezTo>
                      <a:pt x="96" y="231"/>
                      <a:pt x="66" y="226"/>
                      <a:pt x="52" y="208"/>
                    </a:cubicBezTo>
                    <a:cubicBezTo>
                      <a:pt x="47" y="202"/>
                      <a:pt x="44" y="195"/>
                      <a:pt x="42" y="18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3" y="212"/>
                      <a:pt x="11" y="228"/>
                      <a:pt x="22" y="240"/>
                    </a:cubicBezTo>
                    <a:cubicBezTo>
                      <a:pt x="34" y="252"/>
                      <a:pt x="49" y="259"/>
                      <a:pt x="68" y="261"/>
                    </a:cubicBezTo>
                    <a:cubicBezTo>
                      <a:pt x="68" y="290"/>
                      <a:pt x="68" y="290"/>
                      <a:pt x="68" y="290"/>
                    </a:cubicBezTo>
                    <a:cubicBezTo>
                      <a:pt x="92" y="290"/>
                      <a:pt x="92" y="290"/>
                      <a:pt x="92" y="290"/>
                    </a:cubicBezTo>
                    <a:cubicBezTo>
                      <a:pt x="92" y="260"/>
                      <a:pt x="92" y="260"/>
                      <a:pt x="92" y="260"/>
                    </a:cubicBezTo>
                    <a:cubicBezTo>
                      <a:pt x="113" y="257"/>
                      <a:pt x="129" y="249"/>
                      <a:pt x="141" y="235"/>
                    </a:cubicBezTo>
                    <a:cubicBezTo>
                      <a:pt x="153" y="222"/>
                      <a:pt x="159" y="205"/>
                      <a:pt x="159" y="186"/>
                    </a:cubicBezTo>
                    <a:cubicBezTo>
                      <a:pt x="159" y="168"/>
                      <a:pt x="154" y="154"/>
                      <a:pt x="145" y="143"/>
                    </a:cubicBezTo>
                    <a:cubicBezTo>
                      <a:pt x="133" y="129"/>
                      <a:pt x="115" y="122"/>
                      <a:pt x="98" y="118"/>
                    </a:cubicBezTo>
                    <a:close/>
                    <a:moveTo>
                      <a:pt x="98" y="118"/>
                    </a:moveTo>
                    <a:cubicBezTo>
                      <a:pt x="98" y="118"/>
                      <a:pt x="98" y="118"/>
                      <a:pt x="98" y="11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2800"/>
              </a:p>
            </p:txBody>
          </p:sp>
        </p:grpSp>
        <p:grpSp>
          <p:nvGrpSpPr>
            <p:cNvPr id="17" name="îṩḻíḋe">
              <a:extLst>
                <a:ext uri="{FF2B5EF4-FFF2-40B4-BE49-F238E27FC236}">
                  <a16:creationId xmlns:a16="http://schemas.microsoft.com/office/drawing/2014/main" xmlns="" id="{9B5D69FC-13DA-4605-B900-9B0406A46522}"/>
                </a:ext>
              </a:extLst>
            </p:cNvPr>
            <p:cNvGrpSpPr/>
            <p:nvPr/>
          </p:nvGrpSpPr>
          <p:grpSpPr>
            <a:xfrm>
              <a:off x="4395790" y="3282702"/>
              <a:ext cx="677334" cy="677334"/>
              <a:chOff x="4395790" y="3282702"/>
              <a:chExt cx="677334" cy="677334"/>
            </a:xfrm>
          </p:grpSpPr>
          <p:sp>
            <p:nvSpPr>
              <p:cNvPr id="22" name="íŝḷïḋê">
                <a:extLst>
                  <a:ext uri="{FF2B5EF4-FFF2-40B4-BE49-F238E27FC236}">
                    <a16:creationId xmlns:a16="http://schemas.microsoft.com/office/drawing/2014/main" xmlns="" id="{261D7BDE-3902-4FDB-9EFB-880CB1B3EB18}"/>
                  </a:ext>
                </a:extLst>
              </p:cNvPr>
              <p:cNvSpPr/>
              <p:nvPr/>
            </p:nvSpPr>
            <p:spPr>
              <a:xfrm>
                <a:off x="4395790" y="3282702"/>
                <a:ext cx="677334" cy="677334"/>
              </a:xfrm>
              <a:prstGeom prst="ellipse">
                <a:avLst/>
              </a:prstGeom>
              <a:solidFill>
                <a:srgbClr val="1D50A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" name="ïṡlîḍê">
                <a:extLst>
                  <a:ext uri="{FF2B5EF4-FFF2-40B4-BE49-F238E27FC236}">
                    <a16:creationId xmlns:a16="http://schemas.microsoft.com/office/drawing/2014/main" xmlns="" id="{4FE2B934-F439-4BE1-9C17-D0A5DD501037}"/>
                  </a:ext>
                </a:extLst>
              </p:cNvPr>
              <p:cNvSpPr/>
              <p:nvPr/>
            </p:nvSpPr>
            <p:spPr bwMode="auto">
              <a:xfrm>
                <a:off x="4543930" y="3467155"/>
                <a:ext cx="381053" cy="308427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2800"/>
              </a:p>
            </p:txBody>
          </p:sp>
        </p:grpSp>
        <p:sp>
          <p:nvSpPr>
            <p:cNvPr id="18" name="îs1îďe">
              <a:extLst>
                <a:ext uri="{FF2B5EF4-FFF2-40B4-BE49-F238E27FC236}">
                  <a16:creationId xmlns:a16="http://schemas.microsoft.com/office/drawing/2014/main" xmlns="" id="{0DD9AC2A-E48A-46EC-B8B7-18074D143613}"/>
                </a:ext>
              </a:extLst>
            </p:cNvPr>
            <p:cNvSpPr/>
            <p:nvPr/>
          </p:nvSpPr>
          <p:spPr>
            <a:xfrm>
              <a:off x="7118875" y="3282702"/>
              <a:ext cx="677334" cy="677334"/>
            </a:xfrm>
            <a:prstGeom prst="ellipse">
              <a:avLst/>
            </a:prstGeom>
            <a:solidFill>
              <a:srgbClr val="1D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ïsḷîḑé">
              <a:extLst>
                <a:ext uri="{FF2B5EF4-FFF2-40B4-BE49-F238E27FC236}">
                  <a16:creationId xmlns:a16="http://schemas.microsoft.com/office/drawing/2014/main" xmlns="" id="{4B788BD0-3726-4B5D-8FAE-EE6A2C645E48}"/>
                </a:ext>
              </a:extLst>
            </p:cNvPr>
            <p:cNvSpPr/>
            <p:nvPr/>
          </p:nvSpPr>
          <p:spPr bwMode="auto">
            <a:xfrm>
              <a:off x="7267015" y="3431548"/>
              <a:ext cx="381053" cy="379641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sz="2800"/>
            </a:p>
          </p:txBody>
        </p:sp>
        <p:sp>
          <p:nvSpPr>
            <p:cNvPr id="20" name="iṡľîḋè">
              <a:extLst>
                <a:ext uri="{FF2B5EF4-FFF2-40B4-BE49-F238E27FC236}">
                  <a16:creationId xmlns:a16="http://schemas.microsoft.com/office/drawing/2014/main" xmlns="" id="{30D27E5A-433F-4EA3-9A3C-51E0A5244EF3}"/>
                </a:ext>
              </a:extLst>
            </p:cNvPr>
            <p:cNvSpPr/>
            <p:nvPr/>
          </p:nvSpPr>
          <p:spPr>
            <a:xfrm>
              <a:off x="9841961" y="3282702"/>
              <a:ext cx="677334" cy="677334"/>
            </a:xfrm>
            <a:prstGeom prst="ellipse">
              <a:avLst/>
            </a:prstGeom>
            <a:solidFill>
              <a:srgbClr val="1D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îşlidé">
              <a:extLst>
                <a:ext uri="{FF2B5EF4-FFF2-40B4-BE49-F238E27FC236}">
                  <a16:creationId xmlns:a16="http://schemas.microsoft.com/office/drawing/2014/main" xmlns="" id="{4611512F-37CF-4796-8FA3-8B080F9FD63F}"/>
                </a:ext>
              </a:extLst>
            </p:cNvPr>
            <p:cNvSpPr/>
            <p:nvPr/>
          </p:nvSpPr>
          <p:spPr bwMode="auto">
            <a:xfrm>
              <a:off x="9999653" y="3430842"/>
              <a:ext cx="361950" cy="381053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sz="2800" dirty="0"/>
            </a:p>
          </p:txBody>
        </p:sp>
      </p:grpSp>
      <p:sp>
        <p:nvSpPr>
          <p:cNvPr id="34" name="矩形 33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36" name="文本框 1"/>
          <p:cNvSpPr txBox="1"/>
          <p:nvPr/>
        </p:nvSpPr>
        <p:spPr>
          <a:xfrm>
            <a:off x="578002" y="103254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1455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648675" y="2010772"/>
            <a:ext cx="4877411" cy="4735702"/>
            <a:chOff x="3418730" y="1802405"/>
            <a:chExt cx="5352951" cy="5197425"/>
          </a:xfrm>
        </p:grpSpPr>
        <p:sp>
          <p:nvSpPr>
            <p:cNvPr id="6" name="ïṡļïḓe">
              <a:extLst>
                <a:ext uri="{FF2B5EF4-FFF2-40B4-BE49-F238E27FC236}">
                  <a16:creationId xmlns:a16="http://schemas.microsoft.com/office/drawing/2014/main" xmlns="" id="{91D7C73A-4B93-4ED6-8998-6EA14299C10E}"/>
                </a:ext>
              </a:extLst>
            </p:cNvPr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rgbClr val="1D50A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418730" y="1802405"/>
              <a:ext cx="5352951" cy="4371909"/>
              <a:chOff x="3418730" y="1802405"/>
              <a:chExt cx="5352951" cy="4371909"/>
            </a:xfrm>
          </p:grpSpPr>
          <p:grpSp>
            <p:nvGrpSpPr>
              <p:cNvPr id="7" name="iṥḻíḓê">
                <a:extLst>
                  <a:ext uri="{FF2B5EF4-FFF2-40B4-BE49-F238E27FC236}">
                    <a16:creationId xmlns:a16="http://schemas.microsoft.com/office/drawing/2014/main" xmlns="" id="{ED60DC2B-F44C-43F7-9629-85EA5C5EEA3F}"/>
                  </a:ext>
                </a:extLst>
              </p:cNvPr>
              <p:cNvGrpSpPr/>
              <p:nvPr/>
            </p:nvGrpSpPr>
            <p:grpSpPr>
              <a:xfrm>
                <a:off x="4909939" y="3323958"/>
                <a:ext cx="2370534" cy="2850356"/>
                <a:chOff x="3377804" y="1778794"/>
                <a:chExt cx="2370534" cy="2850356"/>
              </a:xfrm>
            </p:grpSpPr>
            <p:sp>
              <p:nvSpPr>
                <p:cNvPr id="35" name="ïşľîdé">
                  <a:extLst>
                    <a:ext uri="{FF2B5EF4-FFF2-40B4-BE49-F238E27FC236}">
                      <a16:creationId xmlns:a16="http://schemas.microsoft.com/office/drawing/2014/main" xmlns="" id="{ACDE3B4B-D2E0-41BF-85AD-2D95A8C3AE87}"/>
                    </a:ext>
                  </a:extLst>
                </p:cNvPr>
                <p:cNvSpPr/>
                <p:nvPr/>
              </p:nvSpPr>
              <p:spPr bwMode="auto">
                <a:xfrm>
                  <a:off x="3377804" y="1778794"/>
                  <a:ext cx="2370534" cy="2370535"/>
                </a:xfrm>
                <a:custGeom>
                  <a:avLst/>
                  <a:gdLst>
                    <a:gd name="T0" fmla="*/ 556 w 1252"/>
                    <a:gd name="T1" fmla="*/ 1248 h 1252"/>
                    <a:gd name="T2" fmla="*/ 375 w 1252"/>
                    <a:gd name="T3" fmla="*/ 1200 h 1252"/>
                    <a:gd name="T4" fmla="*/ 255 w 1252"/>
                    <a:gd name="T5" fmla="*/ 1130 h 1252"/>
                    <a:gd name="T6" fmla="*/ 122 w 1252"/>
                    <a:gd name="T7" fmla="*/ 998 h 1252"/>
                    <a:gd name="T8" fmla="*/ 52 w 1252"/>
                    <a:gd name="T9" fmla="*/ 877 h 1252"/>
                    <a:gd name="T10" fmla="*/ 4 w 1252"/>
                    <a:gd name="T11" fmla="*/ 696 h 1252"/>
                    <a:gd name="T12" fmla="*/ 4 w 1252"/>
                    <a:gd name="T13" fmla="*/ 560 h 1252"/>
                    <a:gd name="T14" fmla="*/ 137 w 1252"/>
                    <a:gd name="T15" fmla="*/ 458 h 1252"/>
                    <a:gd name="T16" fmla="*/ 120 w 1252"/>
                    <a:gd name="T17" fmla="*/ 257 h 1252"/>
                    <a:gd name="T18" fmla="*/ 287 w 1252"/>
                    <a:gd name="T19" fmla="*/ 236 h 1252"/>
                    <a:gd name="T20" fmla="*/ 372 w 1252"/>
                    <a:gd name="T21" fmla="*/ 54 h 1252"/>
                    <a:gd name="T22" fmla="*/ 528 w 1252"/>
                    <a:gd name="T23" fmla="*/ 119 h 1252"/>
                    <a:gd name="T24" fmla="*/ 626 w 1252"/>
                    <a:gd name="T25" fmla="*/ 0 h 1252"/>
                    <a:gd name="T26" fmla="*/ 724 w 1252"/>
                    <a:gd name="T27" fmla="*/ 119 h 1252"/>
                    <a:gd name="T28" fmla="*/ 879 w 1252"/>
                    <a:gd name="T29" fmla="*/ 54 h 1252"/>
                    <a:gd name="T30" fmla="*/ 965 w 1252"/>
                    <a:gd name="T31" fmla="*/ 236 h 1252"/>
                    <a:gd name="T32" fmla="*/ 1132 w 1252"/>
                    <a:gd name="T33" fmla="*/ 257 h 1252"/>
                    <a:gd name="T34" fmla="*/ 1115 w 1252"/>
                    <a:gd name="T35" fmla="*/ 458 h 1252"/>
                    <a:gd name="T36" fmla="*/ 1248 w 1252"/>
                    <a:gd name="T37" fmla="*/ 560 h 1252"/>
                    <a:gd name="T38" fmla="*/ 1248 w 1252"/>
                    <a:gd name="T39" fmla="*/ 696 h 1252"/>
                    <a:gd name="T40" fmla="*/ 1200 w 1252"/>
                    <a:gd name="T41" fmla="*/ 877 h 1252"/>
                    <a:gd name="T42" fmla="*/ 1130 w 1252"/>
                    <a:gd name="T43" fmla="*/ 998 h 1252"/>
                    <a:gd name="T44" fmla="*/ 997 w 1252"/>
                    <a:gd name="T45" fmla="*/ 1130 h 1252"/>
                    <a:gd name="T46" fmla="*/ 877 w 1252"/>
                    <a:gd name="T47" fmla="*/ 1200 h 1252"/>
                    <a:gd name="T48" fmla="*/ 696 w 1252"/>
                    <a:gd name="T49" fmla="*/ 1248 h 1252"/>
                    <a:gd name="T50" fmla="*/ 563 w 1252"/>
                    <a:gd name="T51" fmla="*/ 1241 h 1252"/>
                    <a:gd name="T52" fmla="*/ 717 w 1252"/>
                    <a:gd name="T53" fmla="*/ 1126 h 1252"/>
                    <a:gd name="T54" fmla="*/ 797 w 1252"/>
                    <a:gd name="T55" fmla="*/ 1105 h 1252"/>
                    <a:gd name="T56" fmla="*/ 955 w 1252"/>
                    <a:gd name="T57" fmla="*/ 1014 h 1252"/>
                    <a:gd name="T58" fmla="*/ 1013 w 1252"/>
                    <a:gd name="T59" fmla="*/ 955 h 1252"/>
                    <a:gd name="T60" fmla="*/ 1105 w 1252"/>
                    <a:gd name="T61" fmla="*/ 797 h 1252"/>
                    <a:gd name="T62" fmla="*/ 1126 w 1252"/>
                    <a:gd name="T63" fmla="*/ 718 h 1252"/>
                    <a:gd name="T64" fmla="*/ 1240 w 1252"/>
                    <a:gd name="T65" fmla="*/ 563 h 1252"/>
                    <a:gd name="T66" fmla="*/ 1106 w 1252"/>
                    <a:gd name="T67" fmla="*/ 458 h 1252"/>
                    <a:gd name="T68" fmla="*/ 1127 w 1252"/>
                    <a:gd name="T69" fmla="*/ 265 h 1252"/>
                    <a:gd name="T70" fmla="*/ 957 w 1252"/>
                    <a:gd name="T71" fmla="*/ 241 h 1252"/>
                    <a:gd name="T72" fmla="*/ 879 w 1252"/>
                    <a:gd name="T73" fmla="*/ 63 h 1252"/>
                    <a:gd name="T74" fmla="*/ 720 w 1252"/>
                    <a:gd name="T75" fmla="*/ 127 h 1252"/>
                    <a:gd name="T76" fmla="*/ 626 w 1252"/>
                    <a:gd name="T77" fmla="*/ 9 h 1252"/>
                    <a:gd name="T78" fmla="*/ 532 w 1252"/>
                    <a:gd name="T79" fmla="*/ 127 h 1252"/>
                    <a:gd name="T80" fmla="*/ 373 w 1252"/>
                    <a:gd name="T81" fmla="*/ 63 h 1252"/>
                    <a:gd name="T82" fmla="*/ 295 w 1252"/>
                    <a:gd name="T83" fmla="*/ 241 h 1252"/>
                    <a:gd name="T84" fmla="*/ 125 w 1252"/>
                    <a:gd name="T85" fmla="*/ 265 h 1252"/>
                    <a:gd name="T86" fmla="*/ 146 w 1252"/>
                    <a:gd name="T87" fmla="*/ 458 h 1252"/>
                    <a:gd name="T88" fmla="*/ 12 w 1252"/>
                    <a:gd name="T89" fmla="*/ 563 h 1252"/>
                    <a:gd name="T90" fmla="*/ 126 w 1252"/>
                    <a:gd name="T91" fmla="*/ 718 h 1252"/>
                    <a:gd name="T92" fmla="*/ 147 w 1252"/>
                    <a:gd name="T93" fmla="*/ 797 h 1252"/>
                    <a:gd name="T94" fmla="*/ 239 w 1252"/>
                    <a:gd name="T95" fmla="*/ 955 h 1252"/>
                    <a:gd name="T96" fmla="*/ 297 w 1252"/>
                    <a:gd name="T97" fmla="*/ 1014 h 1252"/>
                    <a:gd name="T98" fmla="*/ 455 w 1252"/>
                    <a:gd name="T99" fmla="*/ 1105 h 1252"/>
                    <a:gd name="T100" fmla="*/ 535 w 1252"/>
                    <a:gd name="T101" fmla="*/ 1126 h 1252"/>
                    <a:gd name="T102" fmla="*/ 288 w 1252"/>
                    <a:gd name="T103" fmla="*/ 964 h 1252"/>
                    <a:gd name="T104" fmla="*/ 626 w 1252"/>
                    <a:gd name="T105" fmla="*/ 148 h 1252"/>
                    <a:gd name="T106" fmla="*/ 964 w 1252"/>
                    <a:gd name="T107" fmla="*/ 964 h 1252"/>
                    <a:gd name="T108" fmla="*/ 157 w 1252"/>
                    <a:gd name="T109" fmla="*/ 626 h 1252"/>
                    <a:gd name="T110" fmla="*/ 626 w 1252"/>
                    <a:gd name="T111" fmla="*/ 157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52" h="1252">
                      <a:moveTo>
                        <a:pt x="626" y="1252"/>
                      </a:moveTo>
                      <a:cubicBezTo>
                        <a:pt x="604" y="1252"/>
                        <a:pt x="581" y="1251"/>
                        <a:pt x="559" y="1249"/>
                      </a:cubicBezTo>
                      <a:cubicBezTo>
                        <a:pt x="556" y="1248"/>
                        <a:pt x="556" y="1248"/>
                        <a:pt x="556" y="1248"/>
                      </a:cubicBezTo>
                      <a:cubicBezTo>
                        <a:pt x="528" y="1134"/>
                        <a:pt x="528" y="1134"/>
                        <a:pt x="528" y="1134"/>
                      </a:cubicBezTo>
                      <a:cubicBezTo>
                        <a:pt x="504" y="1129"/>
                        <a:pt x="480" y="1123"/>
                        <a:pt x="458" y="1115"/>
                      </a:cubicBezTo>
                      <a:cubicBezTo>
                        <a:pt x="375" y="1200"/>
                        <a:pt x="375" y="1200"/>
                        <a:pt x="375" y="1200"/>
                      </a:cubicBezTo>
                      <a:cubicBezTo>
                        <a:pt x="372" y="1199"/>
                        <a:pt x="372" y="1199"/>
                        <a:pt x="372" y="1199"/>
                      </a:cubicBezTo>
                      <a:cubicBezTo>
                        <a:pt x="332" y="1181"/>
                        <a:pt x="293" y="1158"/>
                        <a:pt x="257" y="1132"/>
                      </a:cubicBezTo>
                      <a:cubicBezTo>
                        <a:pt x="255" y="1130"/>
                        <a:pt x="255" y="1130"/>
                        <a:pt x="255" y="1130"/>
                      </a:cubicBezTo>
                      <a:cubicBezTo>
                        <a:pt x="287" y="1016"/>
                        <a:pt x="287" y="1016"/>
                        <a:pt x="287" y="1016"/>
                      </a:cubicBezTo>
                      <a:cubicBezTo>
                        <a:pt x="269" y="1001"/>
                        <a:pt x="252" y="983"/>
                        <a:pt x="236" y="965"/>
                      </a:cubicBezTo>
                      <a:cubicBezTo>
                        <a:pt x="122" y="998"/>
                        <a:pt x="122" y="998"/>
                        <a:pt x="122" y="998"/>
                      </a:cubicBezTo>
                      <a:cubicBezTo>
                        <a:pt x="120" y="995"/>
                        <a:pt x="120" y="995"/>
                        <a:pt x="120" y="995"/>
                      </a:cubicBezTo>
                      <a:cubicBezTo>
                        <a:pt x="94" y="959"/>
                        <a:pt x="72" y="921"/>
                        <a:pt x="54" y="880"/>
                      </a:cubicBezTo>
                      <a:cubicBezTo>
                        <a:pt x="52" y="877"/>
                        <a:pt x="52" y="877"/>
                        <a:pt x="52" y="877"/>
                      </a:cubicBezTo>
                      <a:cubicBezTo>
                        <a:pt x="137" y="795"/>
                        <a:pt x="137" y="795"/>
                        <a:pt x="137" y="795"/>
                      </a:cubicBezTo>
                      <a:cubicBezTo>
                        <a:pt x="130" y="772"/>
                        <a:pt x="123" y="748"/>
                        <a:pt x="119" y="725"/>
                      </a:cubicBezTo>
                      <a:cubicBezTo>
                        <a:pt x="4" y="696"/>
                        <a:pt x="4" y="696"/>
                        <a:pt x="4" y="696"/>
                      </a:cubicBezTo>
                      <a:cubicBezTo>
                        <a:pt x="4" y="693"/>
                        <a:pt x="4" y="693"/>
                        <a:pt x="4" y="693"/>
                      </a:cubicBezTo>
                      <a:cubicBezTo>
                        <a:pt x="1" y="671"/>
                        <a:pt x="0" y="648"/>
                        <a:pt x="0" y="626"/>
                      </a:cubicBezTo>
                      <a:cubicBezTo>
                        <a:pt x="0" y="604"/>
                        <a:pt x="1" y="582"/>
                        <a:pt x="4" y="560"/>
                      </a:cubicBezTo>
                      <a:cubicBezTo>
                        <a:pt x="4" y="557"/>
                        <a:pt x="4" y="557"/>
                        <a:pt x="4" y="557"/>
                      </a:cubicBezTo>
                      <a:cubicBezTo>
                        <a:pt x="119" y="528"/>
                        <a:pt x="119" y="528"/>
                        <a:pt x="119" y="528"/>
                      </a:cubicBezTo>
                      <a:cubicBezTo>
                        <a:pt x="123" y="504"/>
                        <a:pt x="130" y="481"/>
                        <a:pt x="137" y="458"/>
                      </a:cubicBezTo>
                      <a:cubicBezTo>
                        <a:pt x="52" y="376"/>
                        <a:pt x="52" y="376"/>
                        <a:pt x="52" y="376"/>
                      </a:cubicBezTo>
                      <a:cubicBezTo>
                        <a:pt x="54" y="373"/>
                        <a:pt x="54" y="373"/>
                        <a:pt x="54" y="373"/>
                      </a:cubicBezTo>
                      <a:cubicBezTo>
                        <a:pt x="72" y="332"/>
                        <a:pt x="94" y="293"/>
                        <a:pt x="120" y="257"/>
                      </a:cubicBezTo>
                      <a:cubicBezTo>
                        <a:pt x="122" y="255"/>
                        <a:pt x="122" y="255"/>
                        <a:pt x="122" y="255"/>
                      </a:cubicBezTo>
                      <a:cubicBezTo>
                        <a:pt x="236" y="287"/>
                        <a:pt x="236" y="287"/>
                        <a:pt x="236" y="287"/>
                      </a:cubicBezTo>
                      <a:cubicBezTo>
                        <a:pt x="252" y="269"/>
                        <a:pt x="269" y="252"/>
                        <a:pt x="287" y="236"/>
                      </a:cubicBezTo>
                      <a:cubicBezTo>
                        <a:pt x="255" y="122"/>
                        <a:pt x="255" y="122"/>
                        <a:pt x="255" y="122"/>
                      </a:cubicBezTo>
                      <a:cubicBezTo>
                        <a:pt x="257" y="121"/>
                        <a:pt x="257" y="121"/>
                        <a:pt x="257" y="121"/>
                      </a:cubicBezTo>
                      <a:cubicBezTo>
                        <a:pt x="293" y="94"/>
                        <a:pt x="332" y="72"/>
                        <a:pt x="372" y="54"/>
                      </a:cubicBezTo>
                      <a:cubicBezTo>
                        <a:pt x="375" y="53"/>
                        <a:pt x="375" y="53"/>
                        <a:pt x="375" y="53"/>
                      </a:cubicBezTo>
                      <a:cubicBezTo>
                        <a:pt x="458" y="138"/>
                        <a:pt x="458" y="138"/>
                        <a:pt x="458" y="138"/>
                      </a:cubicBezTo>
                      <a:cubicBezTo>
                        <a:pt x="480" y="130"/>
                        <a:pt x="504" y="123"/>
                        <a:pt x="528" y="119"/>
                      </a:cubicBezTo>
                      <a:cubicBezTo>
                        <a:pt x="556" y="4"/>
                        <a:pt x="556" y="4"/>
                        <a:pt x="556" y="4"/>
                      </a:cubicBezTo>
                      <a:cubicBezTo>
                        <a:pt x="559" y="4"/>
                        <a:pt x="559" y="4"/>
                        <a:pt x="559" y="4"/>
                      </a:cubicBezTo>
                      <a:cubicBezTo>
                        <a:pt x="581" y="2"/>
                        <a:pt x="604" y="0"/>
                        <a:pt x="626" y="0"/>
                      </a:cubicBezTo>
                      <a:cubicBezTo>
                        <a:pt x="648" y="0"/>
                        <a:pt x="671" y="2"/>
                        <a:pt x="693" y="4"/>
                      </a:cubicBezTo>
                      <a:cubicBezTo>
                        <a:pt x="696" y="4"/>
                        <a:pt x="696" y="4"/>
                        <a:pt x="696" y="4"/>
                      </a:cubicBezTo>
                      <a:cubicBezTo>
                        <a:pt x="724" y="119"/>
                        <a:pt x="724" y="119"/>
                        <a:pt x="724" y="119"/>
                      </a:cubicBezTo>
                      <a:cubicBezTo>
                        <a:pt x="748" y="123"/>
                        <a:pt x="772" y="130"/>
                        <a:pt x="794" y="138"/>
                      </a:cubicBezTo>
                      <a:cubicBezTo>
                        <a:pt x="877" y="53"/>
                        <a:pt x="877" y="53"/>
                        <a:pt x="877" y="53"/>
                      </a:cubicBezTo>
                      <a:cubicBezTo>
                        <a:pt x="879" y="54"/>
                        <a:pt x="879" y="54"/>
                        <a:pt x="879" y="54"/>
                      </a:cubicBezTo>
                      <a:cubicBezTo>
                        <a:pt x="920" y="72"/>
                        <a:pt x="959" y="94"/>
                        <a:pt x="995" y="121"/>
                      </a:cubicBezTo>
                      <a:cubicBezTo>
                        <a:pt x="997" y="122"/>
                        <a:pt x="997" y="122"/>
                        <a:pt x="997" y="122"/>
                      </a:cubicBezTo>
                      <a:cubicBezTo>
                        <a:pt x="965" y="236"/>
                        <a:pt x="965" y="236"/>
                        <a:pt x="965" y="236"/>
                      </a:cubicBezTo>
                      <a:cubicBezTo>
                        <a:pt x="983" y="252"/>
                        <a:pt x="1000" y="269"/>
                        <a:pt x="1016" y="287"/>
                      </a:cubicBezTo>
                      <a:cubicBezTo>
                        <a:pt x="1130" y="255"/>
                        <a:pt x="1130" y="255"/>
                        <a:pt x="1130" y="255"/>
                      </a:cubicBezTo>
                      <a:cubicBezTo>
                        <a:pt x="1132" y="257"/>
                        <a:pt x="1132" y="257"/>
                        <a:pt x="1132" y="257"/>
                      </a:cubicBezTo>
                      <a:cubicBezTo>
                        <a:pt x="1158" y="293"/>
                        <a:pt x="1180" y="332"/>
                        <a:pt x="1198" y="373"/>
                      </a:cubicBezTo>
                      <a:cubicBezTo>
                        <a:pt x="1200" y="376"/>
                        <a:pt x="1200" y="376"/>
                        <a:pt x="1200" y="376"/>
                      </a:cubicBezTo>
                      <a:cubicBezTo>
                        <a:pt x="1115" y="458"/>
                        <a:pt x="1115" y="458"/>
                        <a:pt x="1115" y="458"/>
                      </a:cubicBezTo>
                      <a:cubicBezTo>
                        <a:pt x="1123" y="481"/>
                        <a:pt x="1129" y="504"/>
                        <a:pt x="1133" y="528"/>
                      </a:cubicBezTo>
                      <a:cubicBezTo>
                        <a:pt x="1248" y="557"/>
                        <a:pt x="1248" y="557"/>
                        <a:pt x="1248" y="557"/>
                      </a:cubicBezTo>
                      <a:cubicBezTo>
                        <a:pt x="1248" y="560"/>
                        <a:pt x="1248" y="560"/>
                        <a:pt x="1248" y="560"/>
                      </a:cubicBezTo>
                      <a:cubicBezTo>
                        <a:pt x="1251" y="582"/>
                        <a:pt x="1252" y="604"/>
                        <a:pt x="1252" y="626"/>
                      </a:cubicBezTo>
                      <a:cubicBezTo>
                        <a:pt x="1252" y="649"/>
                        <a:pt x="1251" y="671"/>
                        <a:pt x="1248" y="693"/>
                      </a:cubicBezTo>
                      <a:cubicBezTo>
                        <a:pt x="1248" y="696"/>
                        <a:pt x="1248" y="696"/>
                        <a:pt x="1248" y="696"/>
                      </a:cubicBezTo>
                      <a:cubicBezTo>
                        <a:pt x="1133" y="725"/>
                        <a:pt x="1133" y="725"/>
                        <a:pt x="1133" y="725"/>
                      </a:cubicBezTo>
                      <a:cubicBezTo>
                        <a:pt x="1129" y="748"/>
                        <a:pt x="1122" y="772"/>
                        <a:pt x="1115" y="795"/>
                      </a:cubicBezTo>
                      <a:cubicBezTo>
                        <a:pt x="1200" y="877"/>
                        <a:pt x="1200" y="877"/>
                        <a:pt x="1200" y="877"/>
                      </a:cubicBezTo>
                      <a:cubicBezTo>
                        <a:pt x="1198" y="880"/>
                        <a:pt x="1198" y="880"/>
                        <a:pt x="1198" y="880"/>
                      </a:cubicBezTo>
                      <a:cubicBezTo>
                        <a:pt x="1180" y="920"/>
                        <a:pt x="1158" y="959"/>
                        <a:pt x="1132" y="995"/>
                      </a:cubicBezTo>
                      <a:cubicBezTo>
                        <a:pt x="1130" y="998"/>
                        <a:pt x="1130" y="998"/>
                        <a:pt x="1130" y="998"/>
                      </a:cubicBezTo>
                      <a:cubicBezTo>
                        <a:pt x="1016" y="965"/>
                        <a:pt x="1016" y="965"/>
                        <a:pt x="1016" y="965"/>
                      </a:cubicBezTo>
                      <a:cubicBezTo>
                        <a:pt x="1000" y="983"/>
                        <a:pt x="983" y="1001"/>
                        <a:pt x="965" y="1016"/>
                      </a:cubicBezTo>
                      <a:cubicBezTo>
                        <a:pt x="997" y="1130"/>
                        <a:pt x="997" y="1130"/>
                        <a:pt x="997" y="1130"/>
                      </a:cubicBezTo>
                      <a:cubicBezTo>
                        <a:pt x="995" y="1132"/>
                        <a:pt x="995" y="1132"/>
                        <a:pt x="995" y="1132"/>
                      </a:cubicBezTo>
                      <a:cubicBezTo>
                        <a:pt x="959" y="1158"/>
                        <a:pt x="920" y="1181"/>
                        <a:pt x="879" y="1199"/>
                      </a:cubicBezTo>
                      <a:cubicBezTo>
                        <a:pt x="877" y="1200"/>
                        <a:pt x="877" y="1200"/>
                        <a:pt x="877" y="1200"/>
                      </a:cubicBezTo>
                      <a:cubicBezTo>
                        <a:pt x="794" y="1115"/>
                        <a:pt x="794" y="1115"/>
                        <a:pt x="794" y="1115"/>
                      </a:cubicBezTo>
                      <a:cubicBezTo>
                        <a:pt x="772" y="1123"/>
                        <a:pt x="748" y="1129"/>
                        <a:pt x="724" y="1134"/>
                      </a:cubicBezTo>
                      <a:cubicBezTo>
                        <a:pt x="696" y="1248"/>
                        <a:pt x="696" y="1248"/>
                        <a:pt x="696" y="1248"/>
                      </a:cubicBezTo>
                      <a:cubicBezTo>
                        <a:pt x="693" y="1249"/>
                        <a:pt x="693" y="1249"/>
                        <a:pt x="693" y="1249"/>
                      </a:cubicBezTo>
                      <a:cubicBezTo>
                        <a:pt x="671" y="1251"/>
                        <a:pt x="648" y="1252"/>
                        <a:pt x="626" y="1252"/>
                      </a:cubicBezTo>
                      <a:close/>
                      <a:moveTo>
                        <a:pt x="563" y="1241"/>
                      </a:moveTo>
                      <a:cubicBezTo>
                        <a:pt x="584" y="1243"/>
                        <a:pt x="605" y="1244"/>
                        <a:pt x="626" y="1244"/>
                      </a:cubicBezTo>
                      <a:cubicBezTo>
                        <a:pt x="647" y="1244"/>
                        <a:pt x="668" y="1243"/>
                        <a:pt x="689" y="1241"/>
                      </a:cubicBezTo>
                      <a:cubicBezTo>
                        <a:pt x="717" y="1126"/>
                        <a:pt x="717" y="1126"/>
                        <a:pt x="717" y="1126"/>
                      </a:cubicBezTo>
                      <a:cubicBezTo>
                        <a:pt x="720" y="1126"/>
                        <a:pt x="720" y="1126"/>
                        <a:pt x="720" y="1126"/>
                      </a:cubicBezTo>
                      <a:cubicBezTo>
                        <a:pt x="745" y="1121"/>
                        <a:pt x="770" y="1114"/>
                        <a:pt x="794" y="1106"/>
                      </a:cubicBezTo>
                      <a:cubicBezTo>
                        <a:pt x="797" y="1105"/>
                        <a:pt x="797" y="1105"/>
                        <a:pt x="797" y="1105"/>
                      </a:cubicBezTo>
                      <a:cubicBezTo>
                        <a:pt x="879" y="1190"/>
                        <a:pt x="879" y="1190"/>
                        <a:pt x="879" y="1190"/>
                      </a:cubicBezTo>
                      <a:cubicBezTo>
                        <a:pt x="917" y="1173"/>
                        <a:pt x="953" y="1151"/>
                        <a:pt x="988" y="1127"/>
                      </a:cubicBezTo>
                      <a:cubicBezTo>
                        <a:pt x="955" y="1014"/>
                        <a:pt x="955" y="1014"/>
                        <a:pt x="955" y="1014"/>
                      </a:cubicBezTo>
                      <a:cubicBezTo>
                        <a:pt x="957" y="1012"/>
                        <a:pt x="957" y="1012"/>
                        <a:pt x="957" y="1012"/>
                      </a:cubicBezTo>
                      <a:cubicBezTo>
                        <a:pt x="977" y="995"/>
                        <a:pt x="995" y="977"/>
                        <a:pt x="1011" y="958"/>
                      </a:cubicBezTo>
                      <a:cubicBezTo>
                        <a:pt x="1013" y="955"/>
                        <a:pt x="1013" y="955"/>
                        <a:pt x="1013" y="955"/>
                      </a:cubicBezTo>
                      <a:cubicBezTo>
                        <a:pt x="1127" y="988"/>
                        <a:pt x="1127" y="988"/>
                        <a:pt x="1127" y="988"/>
                      </a:cubicBezTo>
                      <a:cubicBezTo>
                        <a:pt x="1151" y="954"/>
                        <a:pt x="1172" y="917"/>
                        <a:pt x="1189" y="879"/>
                      </a:cubicBezTo>
                      <a:cubicBezTo>
                        <a:pt x="1105" y="797"/>
                        <a:pt x="1105" y="797"/>
                        <a:pt x="1105" y="797"/>
                      </a:cubicBezTo>
                      <a:cubicBezTo>
                        <a:pt x="1106" y="795"/>
                        <a:pt x="1106" y="795"/>
                        <a:pt x="1106" y="795"/>
                      </a:cubicBezTo>
                      <a:cubicBezTo>
                        <a:pt x="1114" y="771"/>
                        <a:pt x="1121" y="746"/>
                        <a:pt x="1125" y="720"/>
                      </a:cubicBezTo>
                      <a:cubicBezTo>
                        <a:pt x="1126" y="718"/>
                        <a:pt x="1126" y="718"/>
                        <a:pt x="1126" y="718"/>
                      </a:cubicBezTo>
                      <a:cubicBezTo>
                        <a:pt x="1240" y="689"/>
                        <a:pt x="1240" y="689"/>
                        <a:pt x="1240" y="689"/>
                      </a:cubicBezTo>
                      <a:cubicBezTo>
                        <a:pt x="1242" y="668"/>
                        <a:pt x="1243" y="647"/>
                        <a:pt x="1243" y="626"/>
                      </a:cubicBezTo>
                      <a:cubicBezTo>
                        <a:pt x="1243" y="605"/>
                        <a:pt x="1242" y="584"/>
                        <a:pt x="1240" y="563"/>
                      </a:cubicBezTo>
                      <a:cubicBezTo>
                        <a:pt x="1126" y="535"/>
                        <a:pt x="1126" y="535"/>
                        <a:pt x="1126" y="535"/>
                      </a:cubicBezTo>
                      <a:cubicBezTo>
                        <a:pt x="1125" y="532"/>
                        <a:pt x="1125" y="532"/>
                        <a:pt x="1125" y="532"/>
                      </a:cubicBezTo>
                      <a:cubicBezTo>
                        <a:pt x="1121" y="507"/>
                        <a:pt x="1114" y="482"/>
                        <a:pt x="1106" y="458"/>
                      </a:cubicBezTo>
                      <a:cubicBezTo>
                        <a:pt x="1105" y="455"/>
                        <a:pt x="1105" y="455"/>
                        <a:pt x="1105" y="455"/>
                      </a:cubicBezTo>
                      <a:cubicBezTo>
                        <a:pt x="1189" y="374"/>
                        <a:pt x="1189" y="374"/>
                        <a:pt x="1189" y="374"/>
                      </a:cubicBezTo>
                      <a:cubicBezTo>
                        <a:pt x="1172" y="335"/>
                        <a:pt x="1151" y="299"/>
                        <a:pt x="1127" y="265"/>
                      </a:cubicBezTo>
                      <a:cubicBezTo>
                        <a:pt x="1013" y="297"/>
                        <a:pt x="1013" y="297"/>
                        <a:pt x="1013" y="297"/>
                      </a:cubicBezTo>
                      <a:cubicBezTo>
                        <a:pt x="1011" y="295"/>
                        <a:pt x="1011" y="295"/>
                        <a:pt x="1011" y="295"/>
                      </a:cubicBezTo>
                      <a:cubicBezTo>
                        <a:pt x="995" y="276"/>
                        <a:pt x="977" y="257"/>
                        <a:pt x="957" y="241"/>
                      </a:cubicBezTo>
                      <a:cubicBezTo>
                        <a:pt x="955" y="239"/>
                        <a:pt x="955" y="239"/>
                        <a:pt x="955" y="239"/>
                      </a:cubicBezTo>
                      <a:cubicBezTo>
                        <a:pt x="988" y="126"/>
                        <a:pt x="988" y="126"/>
                        <a:pt x="988" y="126"/>
                      </a:cubicBezTo>
                      <a:cubicBezTo>
                        <a:pt x="953" y="101"/>
                        <a:pt x="917" y="80"/>
                        <a:pt x="879" y="63"/>
                      </a:cubicBezTo>
                      <a:cubicBezTo>
                        <a:pt x="797" y="148"/>
                        <a:pt x="797" y="148"/>
                        <a:pt x="797" y="148"/>
                      </a:cubicBezTo>
                      <a:cubicBezTo>
                        <a:pt x="794" y="147"/>
                        <a:pt x="794" y="147"/>
                        <a:pt x="794" y="147"/>
                      </a:cubicBezTo>
                      <a:cubicBezTo>
                        <a:pt x="770" y="138"/>
                        <a:pt x="745" y="131"/>
                        <a:pt x="720" y="127"/>
                      </a:cubicBezTo>
                      <a:cubicBezTo>
                        <a:pt x="717" y="126"/>
                        <a:pt x="717" y="126"/>
                        <a:pt x="717" y="126"/>
                      </a:cubicBezTo>
                      <a:cubicBezTo>
                        <a:pt x="689" y="12"/>
                        <a:pt x="689" y="12"/>
                        <a:pt x="689" y="12"/>
                      </a:cubicBezTo>
                      <a:cubicBezTo>
                        <a:pt x="668" y="10"/>
                        <a:pt x="647" y="9"/>
                        <a:pt x="626" y="9"/>
                      </a:cubicBezTo>
                      <a:cubicBezTo>
                        <a:pt x="605" y="9"/>
                        <a:pt x="584" y="10"/>
                        <a:pt x="563" y="12"/>
                      </a:cubicBezTo>
                      <a:cubicBezTo>
                        <a:pt x="535" y="126"/>
                        <a:pt x="535" y="126"/>
                        <a:pt x="535" y="126"/>
                      </a:cubicBezTo>
                      <a:cubicBezTo>
                        <a:pt x="532" y="127"/>
                        <a:pt x="532" y="127"/>
                        <a:pt x="532" y="127"/>
                      </a:cubicBezTo>
                      <a:cubicBezTo>
                        <a:pt x="507" y="131"/>
                        <a:pt x="482" y="138"/>
                        <a:pt x="458" y="147"/>
                      </a:cubicBezTo>
                      <a:cubicBezTo>
                        <a:pt x="455" y="148"/>
                        <a:pt x="455" y="148"/>
                        <a:pt x="455" y="148"/>
                      </a:cubicBezTo>
                      <a:cubicBezTo>
                        <a:pt x="373" y="63"/>
                        <a:pt x="373" y="63"/>
                        <a:pt x="373" y="63"/>
                      </a:cubicBezTo>
                      <a:cubicBezTo>
                        <a:pt x="335" y="80"/>
                        <a:pt x="298" y="101"/>
                        <a:pt x="264" y="126"/>
                      </a:cubicBezTo>
                      <a:cubicBezTo>
                        <a:pt x="297" y="239"/>
                        <a:pt x="297" y="239"/>
                        <a:pt x="297" y="239"/>
                      </a:cubicBezTo>
                      <a:cubicBezTo>
                        <a:pt x="295" y="241"/>
                        <a:pt x="295" y="241"/>
                        <a:pt x="295" y="241"/>
                      </a:cubicBezTo>
                      <a:cubicBezTo>
                        <a:pt x="275" y="257"/>
                        <a:pt x="257" y="276"/>
                        <a:pt x="241" y="295"/>
                      </a:cubicBezTo>
                      <a:cubicBezTo>
                        <a:pt x="239" y="297"/>
                        <a:pt x="239" y="297"/>
                        <a:pt x="239" y="297"/>
                      </a:cubicBezTo>
                      <a:cubicBezTo>
                        <a:pt x="125" y="265"/>
                        <a:pt x="125" y="265"/>
                        <a:pt x="125" y="265"/>
                      </a:cubicBezTo>
                      <a:cubicBezTo>
                        <a:pt x="101" y="299"/>
                        <a:pt x="80" y="335"/>
                        <a:pt x="63" y="374"/>
                      </a:cubicBezTo>
                      <a:cubicBezTo>
                        <a:pt x="147" y="455"/>
                        <a:pt x="147" y="455"/>
                        <a:pt x="147" y="455"/>
                      </a:cubicBezTo>
                      <a:cubicBezTo>
                        <a:pt x="146" y="458"/>
                        <a:pt x="146" y="458"/>
                        <a:pt x="146" y="458"/>
                      </a:cubicBezTo>
                      <a:cubicBezTo>
                        <a:pt x="138" y="482"/>
                        <a:pt x="131" y="507"/>
                        <a:pt x="127" y="532"/>
                      </a:cubicBezTo>
                      <a:cubicBezTo>
                        <a:pt x="126" y="535"/>
                        <a:pt x="126" y="535"/>
                        <a:pt x="126" y="535"/>
                      </a:cubicBezTo>
                      <a:cubicBezTo>
                        <a:pt x="12" y="563"/>
                        <a:pt x="12" y="563"/>
                        <a:pt x="12" y="563"/>
                      </a:cubicBezTo>
                      <a:cubicBezTo>
                        <a:pt x="10" y="584"/>
                        <a:pt x="9" y="606"/>
                        <a:pt x="9" y="626"/>
                      </a:cubicBezTo>
                      <a:cubicBezTo>
                        <a:pt x="9" y="647"/>
                        <a:pt x="10" y="668"/>
                        <a:pt x="12" y="689"/>
                      </a:cubicBezTo>
                      <a:cubicBezTo>
                        <a:pt x="126" y="718"/>
                        <a:pt x="126" y="718"/>
                        <a:pt x="126" y="718"/>
                      </a:cubicBezTo>
                      <a:cubicBezTo>
                        <a:pt x="127" y="720"/>
                        <a:pt x="127" y="720"/>
                        <a:pt x="127" y="720"/>
                      </a:cubicBezTo>
                      <a:cubicBezTo>
                        <a:pt x="131" y="746"/>
                        <a:pt x="138" y="771"/>
                        <a:pt x="146" y="795"/>
                      </a:cubicBezTo>
                      <a:cubicBezTo>
                        <a:pt x="147" y="797"/>
                        <a:pt x="147" y="797"/>
                        <a:pt x="147" y="797"/>
                      </a:cubicBezTo>
                      <a:cubicBezTo>
                        <a:pt x="63" y="879"/>
                        <a:pt x="63" y="879"/>
                        <a:pt x="63" y="879"/>
                      </a:cubicBezTo>
                      <a:cubicBezTo>
                        <a:pt x="80" y="917"/>
                        <a:pt x="101" y="954"/>
                        <a:pt x="125" y="988"/>
                      </a:cubicBezTo>
                      <a:cubicBezTo>
                        <a:pt x="239" y="955"/>
                        <a:pt x="239" y="955"/>
                        <a:pt x="239" y="955"/>
                      </a:cubicBezTo>
                      <a:cubicBezTo>
                        <a:pt x="241" y="958"/>
                        <a:pt x="241" y="958"/>
                        <a:pt x="241" y="958"/>
                      </a:cubicBezTo>
                      <a:cubicBezTo>
                        <a:pt x="257" y="977"/>
                        <a:pt x="275" y="995"/>
                        <a:pt x="295" y="1012"/>
                      </a:cubicBezTo>
                      <a:cubicBezTo>
                        <a:pt x="297" y="1014"/>
                        <a:pt x="297" y="1014"/>
                        <a:pt x="297" y="1014"/>
                      </a:cubicBezTo>
                      <a:cubicBezTo>
                        <a:pt x="264" y="1127"/>
                        <a:pt x="264" y="1127"/>
                        <a:pt x="264" y="1127"/>
                      </a:cubicBezTo>
                      <a:cubicBezTo>
                        <a:pt x="298" y="1151"/>
                        <a:pt x="335" y="1173"/>
                        <a:pt x="373" y="1190"/>
                      </a:cubicBezTo>
                      <a:cubicBezTo>
                        <a:pt x="455" y="1105"/>
                        <a:pt x="455" y="1105"/>
                        <a:pt x="455" y="1105"/>
                      </a:cubicBezTo>
                      <a:cubicBezTo>
                        <a:pt x="458" y="1106"/>
                        <a:pt x="458" y="1106"/>
                        <a:pt x="458" y="1106"/>
                      </a:cubicBezTo>
                      <a:cubicBezTo>
                        <a:pt x="482" y="1114"/>
                        <a:pt x="507" y="1121"/>
                        <a:pt x="532" y="1126"/>
                      </a:cubicBezTo>
                      <a:cubicBezTo>
                        <a:pt x="535" y="1126"/>
                        <a:pt x="535" y="1126"/>
                        <a:pt x="535" y="1126"/>
                      </a:cubicBezTo>
                      <a:lnTo>
                        <a:pt x="563" y="1241"/>
                      </a:lnTo>
                      <a:close/>
                      <a:moveTo>
                        <a:pt x="626" y="1104"/>
                      </a:moveTo>
                      <a:cubicBezTo>
                        <a:pt x="498" y="1104"/>
                        <a:pt x="378" y="1055"/>
                        <a:pt x="288" y="964"/>
                      </a:cubicBezTo>
                      <a:cubicBezTo>
                        <a:pt x="198" y="874"/>
                        <a:pt x="148" y="754"/>
                        <a:pt x="148" y="626"/>
                      </a:cubicBezTo>
                      <a:cubicBezTo>
                        <a:pt x="148" y="499"/>
                        <a:pt x="198" y="379"/>
                        <a:pt x="288" y="288"/>
                      </a:cubicBezTo>
                      <a:cubicBezTo>
                        <a:pt x="378" y="198"/>
                        <a:pt x="498" y="148"/>
                        <a:pt x="626" y="148"/>
                      </a:cubicBezTo>
                      <a:cubicBezTo>
                        <a:pt x="754" y="148"/>
                        <a:pt x="874" y="198"/>
                        <a:pt x="964" y="288"/>
                      </a:cubicBezTo>
                      <a:cubicBezTo>
                        <a:pt x="1054" y="379"/>
                        <a:pt x="1104" y="499"/>
                        <a:pt x="1104" y="626"/>
                      </a:cubicBezTo>
                      <a:cubicBezTo>
                        <a:pt x="1104" y="754"/>
                        <a:pt x="1054" y="874"/>
                        <a:pt x="964" y="964"/>
                      </a:cubicBezTo>
                      <a:cubicBezTo>
                        <a:pt x="874" y="1055"/>
                        <a:pt x="754" y="1104"/>
                        <a:pt x="626" y="1104"/>
                      </a:cubicBezTo>
                      <a:close/>
                      <a:moveTo>
                        <a:pt x="626" y="157"/>
                      </a:moveTo>
                      <a:cubicBezTo>
                        <a:pt x="367" y="157"/>
                        <a:pt x="157" y="367"/>
                        <a:pt x="157" y="626"/>
                      </a:cubicBezTo>
                      <a:cubicBezTo>
                        <a:pt x="157" y="885"/>
                        <a:pt x="367" y="1096"/>
                        <a:pt x="626" y="1096"/>
                      </a:cubicBezTo>
                      <a:cubicBezTo>
                        <a:pt x="885" y="1096"/>
                        <a:pt x="1095" y="885"/>
                        <a:pt x="1095" y="626"/>
                      </a:cubicBezTo>
                      <a:cubicBezTo>
                        <a:pt x="1095" y="367"/>
                        <a:pt x="885" y="157"/>
                        <a:pt x="626" y="157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îṣḷidê">
                  <a:extLst>
                    <a:ext uri="{FF2B5EF4-FFF2-40B4-BE49-F238E27FC236}">
                      <a16:creationId xmlns:a16="http://schemas.microsoft.com/office/drawing/2014/main" xmlns="" id="{79980AD8-81D8-4B76-869E-01A6D1F70CFF}"/>
                    </a:ext>
                  </a:extLst>
                </p:cNvPr>
                <p:cNvSpPr/>
                <p:nvPr/>
              </p:nvSpPr>
              <p:spPr bwMode="auto">
                <a:xfrm>
                  <a:off x="3770710" y="2145506"/>
                  <a:ext cx="1595438" cy="2483644"/>
                </a:xfrm>
                <a:custGeom>
                  <a:avLst/>
                  <a:gdLst>
                    <a:gd name="T0" fmla="*/ 2147483646 w 842"/>
                    <a:gd name="T1" fmla="*/ 2147483646 h 1312"/>
                    <a:gd name="T2" fmla="*/ 2147483646 w 842"/>
                    <a:gd name="T3" fmla="*/ 2147483646 h 1312"/>
                    <a:gd name="T4" fmla="*/ 2147483646 w 842"/>
                    <a:gd name="T5" fmla="*/ 2147483646 h 1312"/>
                    <a:gd name="T6" fmla="*/ 2147483646 w 842"/>
                    <a:gd name="T7" fmla="*/ 2147483646 h 1312"/>
                    <a:gd name="T8" fmla="*/ 2147483646 w 842"/>
                    <a:gd name="T9" fmla="*/ 2147483646 h 1312"/>
                    <a:gd name="T10" fmla="*/ 2147483646 w 842"/>
                    <a:gd name="T11" fmla="*/ 2147483646 h 1312"/>
                    <a:gd name="T12" fmla="*/ 2147483646 w 842"/>
                    <a:gd name="T13" fmla="*/ 2147483646 h 1312"/>
                    <a:gd name="T14" fmla="*/ 2147483646 w 842"/>
                    <a:gd name="T15" fmla="*/ 2147483646 h 1312"/>
                    <a:gd name="T16" fmla="*/ 2147483646 w 842"/>
                    <a:gd name="T17" fmla="*/ 2147483646 h 1312"/>
                    <a:gd name="T18" fmla="*/ 2147483646 w 842"/>
                    <a:gd name="T19" fmla="*/ 2147483646 h 1312"/>
                    <a:gd name="T20" fmla="*/ 2147483646 w 842"/>
                    <a:gd name="T21" fmla="*/ 2147483646 h 1312"/>
                    <a:gd name="T22" fmla="*/ 2147483646 w 842"/>
                    <a:gd name="T23" fmla="*/ 2147483646 h 1312"/>
                    <a:gd name="T24" fmla="*/ 2147483646 w 842"/>
                    <a:gd name="T25" fmla="*/ 2147483646 h 1312"/>
                    <a:gd name="T26" fmla="*/ 2147483646 w 842"/>
                    <a:gd name="T27" fmla="*/ 2147483646 h 1312"/>
                    <a:gd name="T28" fmla="*/ 2147483646 w 842"/>
                    <a:gd name="T29" fmla="*/ 2147483646 h 1312"/>
                    <a:gd name="T30" fmla="*/ 2147483646 w 842"/>
                    <a:gd name="T31" fmla="*/ 2147483646 h 1312"/>
                    <a:gd name="T32" fmla="*/ 2147483646 w 842"/>
                    <a:gd name="T33" fmla="*/ 2147483646 h 1312"/>
                    <a:gd name="T34" fmla="*/ 0 w 842"/>
                    <a:gd name="T35" fmla="*/ 2147483646 h 1312"/>
                    <a:gd name="T36" fmla="*/ 2147483646 w 842"/>
                    <a:gd name="T37" fmla="*/ 0 h 1312"/>
                    <a:gd name="T38" fmla="*/ 2147483646 w 842"/>
                    <a:gd name="T39" fmla="*/ 0 h 1312"/>
                    <a:gd name="T40" fmla="*/ 2147483646 w 842"/>
                    <a:gd name="T41" fmla="*/ 2147483646 h 1312"/>
                    <a:gd name="T42" fmla="*/ 2147483646 w 842"/>
                    <a:gd name="T43" fmla="*/ 2147483646 h 1312"/>
                    <a:gd name="T44" fmla="*/ 2147483646 w 842"/>
                    <a:gd name="T45" fmla="*/ 2147483646 h 1312"/>
                    <a:gd name="T46" fmla="*/ 2147483646 w 842"/>
                    <a:gd name="T47" fmla="*/ 2147483646 h 1312"/>
                    <a:gd name="T48" fmla="*/ 2147483646 w 842"/>
                    <a:gd name="T49" fmla="*/ 2147483646 h 1312"/>
                    <a:gd name="T50" fmla="*/ 2147483646 w 842"/>
                    <a:gd name="T51" fmla="*/ 2147483646 h 1312"/>
                    <a:gd name="T52" fmla="*/ 2147483646 w 842"/>
                    <a:gd name="T53" fmla="*/ 2147483646 h 1312"/>
                    <a:gd name="T54" fmla="*/ 2147483646 w 842"/>
                    <a:gd name="T55" fmla="*/ 2147483646 h 1312"/>
                    <a:gd name="T56" fmla="*/ 2147483646 w 842"/>
                    <a:gd name="T57" fmla="*/ 2147483646 h 1312"/>
                    <a:gd name="T58" fmla="*/ 2147483646 w 842"/>
                    <a:gd name="T59" fmla="*/ 2147483646 h 1312"/>
                    <a:gd name="T60" fmla="*/ 2147483646 w 842"/>
                    <a:gd name="T61" fmla="*/ 2147483646 h 1312"/>
                    <a:gd name="T62" fmla="*/ 2147483646 w 842"/>
                    <a:gd name="T63" fmla="*/ 2147483646 h 1312"/>
                    <a:gd name="T64" fmla="*/ 2147483646 w 842"/>
                    <a:gd name="T65" fmla="*/ 2147483646 h 1312"/>
                    <a:gd name="T66" fmla="*/ 2147483646 w 842"/>
                    <a:gd name="T67" fmla="*/ 2147483646 h 131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842" h="1312">
                      <a:moveTo>
                        <a:pt x="388" y="1312"/>
                      </a:moveTo>
                      <a:cubicBezTo>
                        <a:pt x="362" y="1312"/>
                        <a:pt x="340" y="1291"/>
                        <a:pt x="340" y="1265"/>
                      </a:cubicBezTo>
                      <a:cubicBezTo>
                        <a:pt x="340" y="1259"/>
                        <a:pt x="341" y="1254"/>
                        <a:pt x="343" y="1249"/>
                      </a:cubicBezTo>
                      <a:cubicBezTo>
                        <a:pt x="278" y="1249"/>
                        <a:pt x="278" y="1249"/>
                        <a:pt x="278" y="1249"/>
                      </a:cubicBezTo>
                      <a:cubicBezTo>
                        <a:pt x="250" y="1249"/>
                        <a:pt x="228" y="1226"/>
                        <a:pt x="228" y="1199"/>
                      </a:cubicBezTo>
                      <a:cubicBezTo>
                        <a:pt x="228" y="1186"/>
                        <a:pt x="233" y="1173"/>
                        <a:pt x="241" y="1164"/>
                      </a:cubicBezTo>
                      <a:cubicBezTo>
                        <a:pt x="228" y="1156"/>
                        <a:pt x="219" y="1140"/>
                        <a:pt x="219" y="1121"/>
                      </a:cubicBezTo>
                      <a:cubicBezTo>
                        <a:pt x="219" y="1108"/>
                        <a:pt x="223" y="1095"/>
                        <a:pt x="232" y="1086"/>
                      </a:cubicBezTo>
                      <a:cubicBezTo>
                        <a:pt x="210" y="1073"/>
                        <a:pt x="196" y="1049"/>
                        <a:pt x="196" y="102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76"/>
                        <a:pt x="196" y="976"/>
                        <a:pt x="196" y="976"/>
                      </a:cubicBezTo>
                      <a:cubicBezTo>
                        <a:pt x="196" y="966"/>
                        <a:pt x="196" y="957"/>
                        <a:pt x="196" y="947"/>
                      </a:cubicBezTo>
                      <a:cubicBezTo>
                        <a:pt x="197" y="940"/>
                        <a:pt x="197" y="940"/>
                        <a:pt x="197" y="940"/>
                      </a:cubicBezTo>
                      <a:cubicBezTo>
                        <a:pt x="197" y="917"/>
                        <a:pt x="197" y="917"/>
                        <a:pt x="197" y="917"/>
                      </a:cubicBezTo>
                      <a:cubicBezTo>
                        <a:pt x="196" y="897"/>
                        <a:pt x="194" y="871"/>
                        <a:pt x="180" y="849"/>
                      </a:cubicBezTo>
                      <a:cubicBezTo>
                        <a:pt x="166" y="824"/>
                        <a:pt x="148" y="802"/>
                        <a:pt x="129" y="779"/>
                      </a:cubicBezTo>
                      <a:cubicBezTo>
                        <a:pt x="69" y="706"/>
                        <a:pt x="0" y="623"/>
                        <a:pt x="0" y="419"/>
                      </a:cubicBezTo>
                      <a:cubicBezTo>
                        <a:pt x="0" y="188"/>
                        <a:pt x="188" y="0"/>
                        <a:pt x="419" y="0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cubicBezTo>
                        <a:pt x="654" y="0"/>
                        <a:pt x="842" y="188"/>
                        <a:pt x="842" y="419"/>
                      </a:cubicBezTo>
                      <a:cubicBezTo>
                        <a:pt x="842" y="623"/>
                        <a:pt x="773" y="706"/>
                        <a:pt x="713" y="779"/>
                      </a:cubicBezTo>
                      <a:cubicBezTo>
                        <a:pt x="694" y="802"/>
                        <a:pt x="676" y="824"/>
                        <a:pt x="662" y="849"/>
                      </a:cubicBezTo>
                      <a:cubicBezTo>
                        <a:pt x="653" y="863"/>
                        <a:pt x="649" y="879"/>
                        <a:pt x="647" y="899"/>
                      </a:cubicBezTo>
                      <a:cubicBezTo>
                        <a:pt x="646" y="1023"/>
                        <a:pt x="646" y="1023"/>
                        <a:pt x="646" y="1023"/>
                      </a:cubicBezTo>
                      <a:cubicBezTo>
                        <a:pt x="646" y="1049"/>
                        <a:pt x="632" y="1073"/>
                        <a:pt x="610" y="1086"/>
                      </a:cubicBezTo>
                      <a:cubicBezTo>
                        <a:pt x="619" y="1095"/>
                        <a:pt x="623" y="1108"/>
                        <a:pt x="623" y="1121"/>
                      </a:cubicBezTo>
                      <a:cubicBezTo>
                        <a:pt x="623" y="1140"/>
                        <a:pt x="614" y="1156"/>
                        <a:pt x="601" y="1164"/>
                      </a:cubicBezTo>
                      <a:cubicBezTo>
                        <a:pt x="609" y="1173"/>
                        <a:pt x="614" y="1186"/>
                        <a:pt x="614" y="1199"/>
                      </a:cubicBezTo>
                      <a:cubicBezTo>
                        <a:pt x="614" y="1226"/>
                        <a:pt x="592" y="1249"/>
                        <a:pt x="564" y="1249"/>
                      </a:cubicBezTo>
                      <a:cubicBezTo>
                        <a:pt x="499" y="1249"/>
                        <a:pt x="499" y="1249"/>
                        <a:pt x="499" y="1249"/>
                      </a:cubicBezTo>
                      <a:cubicBezTo>
                        <a:pt x="501" y="1254"/>
                        <a:pt x="502" y="1259"/>
                        <a:pt x="502" y="1265"/>
                      </a:cubicBezTo>
                      <a:cubicBezTo>
                        <a:pt x="502" y="1291"/>
                        <a:pt x="480" y="1312"/>
                        <a:pt x="455" y="1312"/>
                      </a:cubicBezTo>
                      <a:lnTo>
                        <a:pt x="388" y="131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ṧḷiḑé">
                  <a:extLst>
                    <a:ext uri="{FF2B5EF4-FFF2-40B4-BE49-F238E27FC236}">
                      <a16:creationId xmlns:a16="http://schemas.microsoft.com/office/drawing/2014/main" xmlns="" id="{D4EE5594-5C9D-4E81-A868-923FBCE5FF1B}"/>
                    </a:ext>
                  </a:extLst>
                </p:cNvPr>
                <p:cNvSpPr/>
                <p:nvPr/>
              </p:nvSpPr>
              <p:spPr bwMode="auto">
                <a:xfrm>
                  <a:off x="4481513" y="4523185"/>
                  <a:ext cx="175022" cy="48815"/>
                </a:xfrm>
                <a:custGeom>
                  <a:avLst/>
                  <a:gdLst>
                    <a:gd name="T0" fmla="*/ 2147483646 w 93"/>
                    <a:gd name="T1" fmla="*/ 2147483646 h 26"/>
                    <a:gd name="T2" fmla="*/ 0 w 93"/>
                    <a:gd name="T3" fmla="*/ 2147483646 h 26"/>
                    <a:gd name="T4" fmla="*/ 2147483646 w 93"/>
                    <a:gd name="T5" fmla="*/ 0 h 26"/>
                    <a:gd name="T6" fmla="*/ 2147483646 w 93"/>
                    <a:gd name="T7" fmla="*/ 0 h 26"/>
                    <a:gd name="T8" fmla="*/ 2147483646 w 93"/>
                    <a:gd name="T9" fmla="*/ 2147483646 h 26"/>
                    <a:gd name="T10" fmla="*/ 2147483646 w 93"/>
                    <a:gd name="T11" fmla="*/ 2147483646 h 26"/>
                    <a:gd name="T12" fmla="*/ 2147483646 w 93"/>
                    <a:gd name="T13" fmla="*/ 2147483646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" h="26">
                      <a:moveTo>
                        <a:pt x="13" y="26"/>
                      </a:moveTo>
                      <a:cubicBezTo>
                        <a:pt x="5" y="26"/>
                        <a:pt x="0" y="20"/>
                        <a:pt x="0" y="13"/>
                      </a:cubicBezTo>
                      <a:cubicBezTo>
                        <a:pt x="0" y="6"/>
                        <a:pt x="5" y="0"/>
                        <a:pt x="13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7" y="0"/>
                        <a:pt x="93" y="6"/>
                        <a:pt x="93" y="13"/>
                      </a:cubicBezTo>
                      <a:cubicBezTo>
                        <a:pt x="93" y="20"/>
                        <a:pt x="87" y="26"/>
                        <a:pt x="80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ïšľïdê">
                  <a:extLst>
                    <a:ext uri="{FF2B5EF4-FFF2-40B4-BE49-F238E27FC236}">
                      <a16:creationId xmlns:a16="http://schemas.microsoft.com/office/drawing/2014/main" xmlns="" id="{C8E8ADD9-557C-4FEF-9D56-806AE0BFD8B5}"/>
                    </a:ext>
                  </a:extLst>
                </p:cNvPr>
                <p:cNvSpPr/>
                <p:nvPr/>
              </p:nvSpPr>
              <p:spPr bwMode="auto">
                <a:xfrm>
                  <a:off x="4267201" y="4391025"/>
                  <a:ext cx="602456" cy="61913"/>
                </a:xfrm>
                <a:custGeom>
                  <a:avLst/>
                  <a:gdLst>
                    <a:gd name="T0" fmla="*/ 2147483646 w 318"/>
                    <a:gd name="T1" fmla="*/ 2147483646 h 33"/>
                    <a:gd name="T2" fmla="*/ 0 w 318"/>
                    <a:gd name="T3" fmla="*/ 2147483646 h 33"/>
                    <a:gd name="T4" fmla="*/ 2147483646 w 318"/>
                    <a:gd name="T5" fmla="*/ 0 h 33"/>
                    <a:gd name="T6" fmla="*/ 2147483646 w 318"/>
                    <a:gd name="T7" fmla="*/ 0 h 33"/>
                    <a:gd name="T8" fmla="*/ 2147483646 w 318"/>
                    <a:gd name="T9" fmla="*/ 2147483646 h 33"/>
                    <a:gd name="T10" fmla="*/ 2147483646 w 318"/>
                    <a:gd name="T11" fmla="*/ 2147483646 h 33"/>
                    <a:gd name="T12" fmla="*/ 2147483646 w 318"/>
                    <a:gd name="T13" fmla="*/ 2147483646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8" h="33">
                      <a:moveTo>
                        <a:pt x="16" y="33"/>
                      </a:moveTo>
                      <a:cubicBezTo>
                        <a:pt x="7" y="33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311" y="0"/>
                        <a:pt x="318" y="7"/>
                        <a:pt x="318" y="16"/>
                      </a:cubicBezTo>
                      <a:cubicBezTo>
                        <a:pt x="318" y="25"/>
                        <a:pt x="311" y="33"/>
                        <a:pt x="302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ïṧ1iḑê">
                  <a:extLst>
                    <a:ext uri="{FF2B5EF4-FFF2-40B4-BE49-F238E27FC236}">
                      <a16:creationId xmlns:a16="http://schemas.microsoft.com/office/drawing/2014/main" xmlns="" id="{98350546-D472-4534-9659-94D7051FEAED}"/>
                    </a:ext>
                  </a:extLst>
                </p:cNvPr>
                <p:cNvSpPr/>
                <p:nvPr/>
              </p:nvSpPr>
              <p:spPr bwMode="auto">
                <a:xfrm>
                  <a:off x="4248150" y="4232672"/>
                  <a:ext cx="628650" cy="64294"/>
                </a:xfrm>
                <a:custGeom>
                  <a:avLst/>
                  <a:gdLst>
                    <a:gd name="T0" fmla="*/ 2147483646 w 332"/>
                    <a:gd name="T1" fmla="*/ 2147483646 h 34"/>
                    <a:gd name="T2" fmla="*/ 0 w 332"/>
                    <a:gd name="T3" fmla="*/ 2147483646 h 34"/>
                    <a:gd name="T4" fmla="*/ 2147483646 w 332"/>
                    <a:gd name="T5" fmla="*/ 0 h 34"/>
                    <a:gd name="T6" fmla="*/ 2147483646 w 332"/>
                    <a:gd name="T7" fmla="*/ 0 h 34"/>
                    <a:gd name="T8" fmla="*/ 2147483646 w 332"/>
                    <a:gd name="T9" fmla="*/ 2147483646 h 34"/>
                    <a:gd name="T10" fmla="*/ 2147483646 w 332"/>
                    <a:gd name="T11" fmla="*/ 2147483646 h 34"/>
                    <a:gd name="T12" fmla="*/ 2147483646 w 332"/>
                    <a:gd name="T13" fmla="*/ 2147483646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32" h="34">
                      <a:moveTo>
                        <a:pt x="17" y="34"/>
                      </a:moveTo>
                      <a:cubicBezTo>
                        <a:pt x="8" y="34"/>
                        <a:pt x="0" y="26"/>
                        <a:pt x="0" y="17"/>
                      </a:cubicBezTo>
                      <a:cubicBezTo>
                        <a:pt x="0" y="7"/>
                        <a:pt x="8" y="0"/>
                        <a:pt x="17" y="0"/>
                      </a:cubicBezTo>
                      <a:cubicBezTo>
                        <a:pt x="315" y="0"/>
                        <a:pt x="315" y="0"/>
                        <a:pt x="315" y="0"/>
                      </a:cubicBezTo>
                      <a:cubicBezTo>
                        <a:pt x="324" y="0"/>
                        <a:pt x="332" y="7"/>
                        <a:pt x="332" y="17"/>
                      </a:cubicBezTo>
                      <a:cubicBezTo>
                        <a:pt x="332" y="26"/>
                        <a:pt x="324" y="34"/>
                        <a:pt x="315" y="34"/>
                      </a:cubicBezTo>
                      <a:lnTo>
                        <a:pt x="17" y="34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iṣľïdè">
                  <a:extLst>
                    <a:ext uri="{FF2B5EF4-FFF2-40B4-BE49-F238E27FC236}">
                      <a16:creationId xmlns:a16="http://schemas.microsoft.com/office/drawing/2014/main" xmlns="" id="{B4B88B27-B362-4425-BE61-308C289E1CD6}"/>
                    </a:ext>
                  </a:extLst>
                </p:cNvPr>
                <p:cNvSpPr/>
                <p:nvPr/>
              </p:nvSpPr>
              <p:spPr bwMode="auto">
                <a:xfrm>
                  <a:off x="4202907" y="3823097"/>
                  <a:ext cx="731044" cy="329803"/>
                </a:xfrm>
                <a:custGeom>
                  <a:avLst/>
                  <a:gdLst>
                    <a:gd name="T0" fmla="*/ 2147483646 w 386"/>
                    <a:gd name="T1" fmla="*/ 2147483646 h 174"/>
                    <a:gd name="T2" fmla="*/ 2147483646 w 386"/>
                    <a:gd name="T3" fmla="*/ 2147483646 h 174"/>
                    <a:gd name="T4" fmla="*/ 2147483646 w 386"/>
                    <a:gd name="T5" fmla="*/ 2147483646 h 174"/>
                    <a:gd name="T6" fmla="*/ 2147483646 w 386"/>
                    <a:gd name="T7" fmla="*/ 2147483646 h 174"/>
                    <a:gd name="T8" fmla="*/ 2147483646 w 386"/>
                    <a:gd name="T9" fmla="*/ 2147483646 h 174"/>
                    <a:gd name="T10" fmla="*/ 2147483646 w 386"/>
                    <a:gd name="T11" fmla="*/ 2147483646 h 174"/>
                    <a:gd name="T12" fmla="*/ 2147483646 w 386"/>
                    <a:gd name="T13" fmla="*/ 2147483646 h 174"/>
                    <a:gd name="T14" fmla="*/ 2147483646 w 386"/>
                    <a:gd name="T15" fmla="*/ 2147483646 h 174"/>
                    <a:gd name="T16" fmla="*/ 2147483646 w 386"/>
                    <a:gd name="T17" fmla="*/ 2147483646 h 174"/>
                    <a:gd name="T18" fmla="*/ 2147483646 w 386"/>
                    <a:gd name="T19" fmla="*/ 2147483646 h 174"/>
                    <a:gd name="T20" fmla="*/ 2147483646 w 386"/>
                    <a:gd name="T21" fmla="*/ 2147483646 h 174"/>
                    <a:gd name="T22" fmla="*/ 2147483646 w 386"/>
                    <a:gd name="T23" fmla="*/ 0 h 174"/>
                    <a:gd name="T24" fmla="*/ 0 w 386"/>
                    <a:gd name="T25" fmla="*/ 0 h 174"/>
                    <a:gd name="T26" fmla="*/ 2147483646 w 386"/>
                    <a:gd name="T27" fmla="*/ 2147483646 h 17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86" h="174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3" y="54"/>
                        <a:pt x="2" y="62"/>
                        <a:pt x="2" y="62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2" y="153"/>
                        <a:pt x="12" y="168"/>
                        <a:pt x="27" y="174"/>
                      </a:cubicBezTo>
                      <a:cubicBezTo>
                        <a:pt x="34" y="173"/>
                        <a:pt x="359" y="174"/>
                        <a:pt x="359" y="174"/>
                      </a:cubicBezTo>
                      <a:cubicBezTo>
                        <a:pt x="374" y="168"/>
                        <a:pt x="384" y="153"/>
                        <a:pt x="384" y="136"/>
                      </a:cubicBezTo>
                      <a:cubicBezTo>
                        <a:pt x="385" y="11"/>
                        <a:pt x="385" y="11"/>
                        <a:pt x="385" y="11"/>
                      </a:cubicBezTo>
                      <a:cubicBezTo>
                        <a:pt x="385" y="10"/>
                        <a:pt x="385" y="10"/>
                        <a:pt x="385" y="10"/>
                      </a:cubicBezTo>
                      <a:cubicBezTo>
                        <a:pt x="385" y="6"/>
                        <a:pt x="385" y="3"/>
                        <a:pt x="3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2" y="21"/>
                        <a:pt x="3" y="3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iŝļîdé">
                  <a:extLst>
                    <a:ext uri="{FF2B5EF4-FFF2-40B4-BE49-F238E27FC236}">
                      <a16:creationId xmlns:a16="http://schemas.microsoft.com/office/drawing/2014/main" xmlns="" id="{3DBC5BD5-7980-431B-9885-8BA2CAD851FD}"/>
                    </a:ext>
                  </a:extLst>
                </p:cNvPr>
                <p:cNvSpPr/>
                <p:nvPr/>
              </p:nvSpPr>
              <p:spPr bwMode="auto">
                <a:xfrm>
                  <a:off x="3837385" y="2209800"/>
                  <a:ext cx="1464469" cy="1539479"/>
                </a:xfrm>
                <a:custGeom>
                  <a:avLst/>
                  <a:gdLst>
                    <a:gd name="T0" fmla="*/ 2147483646 w 773"/>
                    <a:gd name="T1" fmla="*/ 2147483646 h 813"/>
                    <a:gd name="T2" fmla="*/ 2147483646 w 773"/>
                    <a:gd name="T3" fmla="*/ 2147483646 h 813"/>
                    <a:gd name="T4" fmla="*/ 2147483646 w 773"/>
                    <a:gd name="T5" fmla="*/ 2147483646 h 813"/>
                    <a:gd name="T6" fmla="*/ 2147483646 w 773"/>
                    <a:gd name="T7" fmla="*/ 0 h 813"/>
                    <a:gd name="T8" fmla="*/ 2147483646 w 773"/>
                    <a:gd name="T9" fmla="*/ 0 h 813"/>
                    <a:gd name="T10" fmla="*/ 0 w 773"/>
                    <a:gd name="T11" fmla="*/ 2147483646 h 813"/>
                    <a:gd name="T12" fmla="*/ 2147483646 w 773"/>
                    <a:gd name="T13" fmla="*/ 2147483646 h 813"/>
                    <a:gd name="T14" fmla="*/ 2147483646 w 773"/>
                    <a:gd name="T15" fmla="*/ 2147483646 h 813"/>
                    <a:gd name="T16" fmla="*/ 2147483646 w 773"/>
                    <a:gd name="T17" fmla="*/ 2147483646 h 813"/>
                    <a:gd name="T18" fmla="*/ 2147483646 w 773"/>
                    <a:gd name="T19" fmla="*/ 2147483646 h 813"/>
                    <a:gd name="T20" fmla="*/ 2147483646 w 773"/>
                    <a:gd name="T21" fmla="*/ 2147483646 h 81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773" h="813">
                      <a:moveTo>
                        <a:pt x="597" y="797"/>
                      </a:moveTo>
                      <a:cubicBezTo>
                        <a:pt x="613" y="771"/>
                        <a:pt x="632" y="748"/>
                        <a:pt x="652" y="723"/>
                      </a:cubicBezTo>
                      <a:cubicBezTo>
                        <a:pt x="709" y="655"/>
                        <a:pt x="773" y="577"/>
                        <a:pt x="773" y="385"/>
                      </a:cubicBezTo>
                      <a:cubicBezTo>
                        <a:pt x="773" y="173"/>
                        <a:pt x="600" y="0"/>
                        <a:pt x="388" y="0"/>
                      </a:cubicBezTo>
                      <a:cubicBezTo>
                        <a:pt x="384" y="0"/>
                        <a:pt x="384" y="0"/>
                        <a:pt x="384" y="0"/>
                      </a:cubicBezTo>
                      <a:cubicBezTo>
                        <a:pt x="172" y="0"/>
                        <a:pt x="0" y="173"/>
                        <a:pt x="0" y="385"/>
                      </a:cubicBezTo>
                      <a:cubicBezTo>
                        <a:pt x="0" y="577"/>
                        <a:pt x="64" y="655"/>
                        <a:pt x="120" y="723"/>
                      </a:cubicBezTo>
                      <a:cubicBezTo>
                        <a:pt x="140" y="748"/>
                        <a:pt x="159" y="771"/>
                        <a:pt x="175" y="797"/>
                      </a:cubicBezTo>
                      <a:cubicBezTo>
                        <a:pt x="178" y="803"/>
                        <a:pt x="180" y="808"/>
                        <a:pt x="183" y="813"/>
                      </a:cubicBezTo>
                      <a:cubicBezTo>
                        <a:pt x="589" y="813"/>
                        <a:pt x="589" y="813"/>
                        <a:pt x="589" y="813"/>
                      </a:cubicBezTo>
                      <a:cubicBezTo>
                        <a:pt x="592" y="808"/>
                        <a:pt x="594" y="802"/>
                        <a:pt x="597" y="797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" name="iślïḋè">
                <a:extLst>
                  <a:ext uri="{FF2B5EF4-FFF2-40B4-BE49-F238E27FC236}">
                    <a16:creationId xmlns:a16="http://schemas.microsoft.com/office/drawing/2014/main" xmlns="" id="{3410DD14-A65C-426A-8335-56430B621AFC}"/>
                  </a:ext>
                </a:extLst>
              </p:cNvPr>
              <p:cNvGrpSpPr/>
              <p:nvPr/>
            </p:nvGrpSpPr>
            <p:grpSpPr>
              <a:xfrm>
                <a:off x="3709408" y="2116302"/>
                <a:ext cx="4771595" cy="2569997"/>
                <a:chOff x="3258303" y="1873336"/>
                <a:chExt cx="5673806" cy="3055931"/>
              </a:xfrm>
            </p:grpSpPr>
            <p:sp>
              <p:nvSpPr>
                <p:cNvPr id="25" name="iṣḻîďê">
                  <a:extLst>
                    <a:ext uri="{FF2B5EF4-FFF2-40B4-BE49-F238E27FC236}">
                      <a16:creationId xmlns:a16="http://schemas.microsoft.com/office/drawing/2014/main" xmlns="" id="{82C252D5-930E-4999-8452-1223C242DB42}"/>
                    </a:ext>
                  </a:extLst>
                </p:cNvPr>
                <p:cNvSpPr/>
                <p:nvPr/>
              </p:nvSpPr>
              <p:spPr bwMode="auto">
                <a:xfrm>
                  <a:off x="3258303" y="4164267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îŝḷïďê">
                  <a:extLst>
                    <a:ext uri="{FF2B5EF4-FFF2-40B4-BE49-F238E27FC236}">
                      <a16:creationId xmlns:a16="http://schemas.microsoft.com/office/drawing/2014/main" xmlns="" id="{F0BDA449-420E-4BB3-B332-8BF31FD17B7F}"/>
                    </a:ext>
                  </a:extLst>
                </p:cNvPr>
                <p:cNvSpPr/>
                <p:nvPr/>
              </p:nvSpPr>
              <p:spPr bwMode="auto">
                <a:xfrm>
                  <a:off x="3412370" y="4318680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şḻíḓe">
                  <a:extLst>
                    <a:ext uri="{FF2B5EF4-FFF2-40B4-BE49-F238E27FC236}">
                      <a16:creationId xmlns:a16="http://schemas.microsoft.com/office/drawing/2014/main" xmlns="" id="{D5187C77-7D56-48AD-BD6F-76D205C2C305}"/>
                    </a:ext>
                  </a:extLst>
                </p:cNvPr>
                <p:cNvSpPr/>
                <p:nvPr/>
              </p:nvSpPr>
              <p:spPr bwMode="auto">
                <a:xfrm>
                  <a:off x="4092177" y="2544334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îṥ1îďé">
                  <a:extLst>
                    <a:ext uri="{FF2B5EF4-FFF2-40B4-BE49-F238E27FC236}">
                      <a16:creationId xmlns:a16="http://schemas.microsoft.com/office/drawing/2014/main" xmlns="" id="{B441405A-9671-4123-8BF7-7A2BA0E6200E}"/>
                    </a:ext>
                  </a:extLst>
                </p:cNvPr>
                <p:cNvSpPr/>
                <p:nvPr/>
              </p:nvSpPr>
              <p:spPr bwMode="auto">
                <a:xfrm>
                  <a:off x="4246244" y="2698747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íṡḷíďê">
                  <a:extLst>
                    <a:ext uri="{FF2B5EF4-FFF2-40B4-BE49-F238E27FC236}">
                      <a16:creationId xmlns:a16="http://schemas.microsoft.com/office/drawing/2014/main" xmlns="" id="{A4263082-15FF-4C57-900A-BC41E24BB19A}"/>
                    </a:ext>
                  </a:extLst>
                </p:cNvPr>
                <p:cNvSpPr/>
                <p:nvPr/>
              </p:nvSpPr>
              <p:spPr bwMode="auto">
                <a:xfrm>
                  <a:off x="5712110" y="1873336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iśḷïḓè">
                  <a:extLst>
                    <a:ext uri="{FF2B5EF4-FFF2-40B4-BE49-F238E27FC236}">
                      <a16:creationId xmlns:a16="http://schemas.microsoft.com/office/drawing/2014/main" xmlns="" id="{8869AF33-E5A1-4919-9557-C937F53BEC6F}"/>
                    </a:ext>
                  </a:extLst>
                </p:cNvPr>
                <p:cNvSpPr/>
                <p:nvPr/>
              </p:nvSpPr>
              <p:spPr bwMode="auto">
                <a:xfrm>
                  <a:off x="5866177" y="2027749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iśḻiḍê">
                  <a:extLst>
                    <a:ext uri="{FF2B5EF4-FFF2-40B4-BE49-F238E27FC236}">
                      <a16:creationId xmlns:a16="http://schemas.microsoft.com/office/drawing/2014/main" xmlns="" id="{8BBE11BF-ADC7-4B2C-89F5-0D58679CD377}"/>
                    </a:ext>
                  </a:extLst>
                </p:cNvPr>
                <p:cNvSpPr/>
                <p:nvPr/>
              </p:nvSpPr>
              <p:spPr bwMode="auto">
                <a:xfrm>
                  <a:off x="7332042" y="2544334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ṡļîde">
                  <a:extLst>
                    <a:ext uri="{FF2B5EF4-FFF2-40B4-BE49-F238E27FC236}">
                      <a16:creationId xmlns:a16="http://schemas.microsoft.com/office/drawing/2014/main" xmlns="" id="{848E5D38-CD73-40C0-AFBD-DD9D4CCC58D1}"/>
                    </a:ext>
                  </a:extLst>
                </p:cNvPr>
                <p:cNvSpPr/>
                <p:nvPr/>
              </p:nvSpPr>
              <p:spPr bwMode="auto">
                <a:xfrm>
                  <a:off x="7486109" y="2698747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ŝḻídé">
                  <a:extLst>
                    <a:ext uri="{FF2B5EF4-FFF2-40B4-BE49-F238E27FC236}">
                      <a16:creationId xmlns:a16="http://schemas.microsoft.com/office/drawing/2014/main" xmlns="" id="{4BCD63EE-20A2-4129-B748-AFBD86BF906C}"/>
                    </a:ext>
                  </a:extLst>
                </p:cNvPr>
                <p:cNvSpPr/>
                <p:nvPr/>
              </p:nvSpPr>
              <p:spPr bwMode="auto">
                <a:xfrm>
                  <a:off x="8167109" y="4164267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îṥḷídé">
                  <a:extLst>
                    <a:ext uri="{FF2B5EF4-FFF2-40B4-BE49-F238E27FC236}">
                      <a16:creationId xmlns:a16="http://schemas.microsoft.com/office/drawing/2014/main" xmlns="" id="{F99D1B58-47A6-40FF-8465-E8CC8F18D53B}"/>
                    </a:ext>
                  </a:extLst>
                </p:cNvPr>
                <p:cNvSpPr/>
                <p:nvPr/>
              </p:nvSpPr>
              <p:spPr bwMode="auto">
                <a:xfrm>
                  <a:off x="8321176" y="4318680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" name="išliḋe">
                <a:extLst>
                  <a:ext uri="{FF2B5EF4-FFF2-40B4-BE49-F238E27FC236}">
                    <a16:creationId xmlns:a16="http://schemas.microsoft.com/office/drawing/2014/main" xmlns="" id="{1408631D-CA19-4E48-939E-DAFB22E8800D}"/>
                  </a:ext>
                </a:extLst>
              </p:cNvPr>
              <p:cNvSpPr txBox="1"/>
              <p:nvPr/>
            </p:nvSpPr>
            <p:spPr>
              <a:xfrm>
                <a:off x="5483645" y="1802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îŝlíďe">
                <a:extLst>
                  <a:ext uri="{FF2B5EF4-FFF2-40B4-BE49-F238E27FC236}">
                    <a16:creationId xmlns:a16="http://schemas.microsoft.com/office/drawing/2014/main" xmlns="" id="{47D277CA-7839-4F90-84A5-9A50E868C70F}"/>
                  </a:ext>
                </a:extLst>
              </p:cNvPr>
              <p:cNvSpPr txBox="1"/>
              <p:nvPr/>
            </p:nvSpPr>
            <p:spPr>
              <a:xfrm>
                <a:off x="4120007" y="2344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2" name="iṩḷïḍê">
                <a:extLst>
                  <a:ext uri="{FF2B5EF4-FFF2-40B4-BE49-F238E27FC236}">
                    <a16:creationId xmlns:a16="http://schemas.microsoft.com/office/drawing/2014/main" xmlns="" id="{E89D7C28-9EDE-4D41-BCBE-18955B9AC725}"/>
                  </a:ext>
                </a:extLst>
              </p:cNvPr>
              <p:cNvSpPr txBox="1"/>
              <p:nvPr/>
            </p:nvSpPr>
            <p:spPr>
              <a:xfrm>
                <a:off x="6844691" y="2344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ïṧlídê">
                <a:extLst>
                  <a:ext uri="{FF2B5EF4-FFF2-40B4-BE49-F238E27FC236}">
                    <a16:creationId xmlns:a16="http://schemas.microsoft.com/office/drawing/2014/main" xmlns="" id="{B1B0305D-4839-4D7B-8172-B914F3B1F04D}"/>
                  </a:ext>
                </a:extLst>
              </p:cNvPr>
              <p:cNvSpPr txBox="1"/>
              <p:nvPr/>
            </p:nvSpPr>
            <p:spPr>
              <a:xfrm>
                <a:off x="7546971" y="3712893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4" name="íś1íḍe">
                <a:extLst>
                  <a:ext uri="{FF2B5EF4-FFF2-40B4-BE49-F238E27FC236}">
                    <a16:creationId xmlns:a16="http://schemas.microsoft.com/office/drawing/2014/main" xmlns="" id="{1C4233ED-DBD8-4841-AD38-AA4E99620C81}"/>
                  </a:ext>
                </a:extLst>
              </p:cNvPr>
              <p:cNvSpPr txBox="1"/>
              <p:nvPr/>
            </p:nvSpPr>
            <p:spPr>
              <a:xfrm>
                <a:off x="3418730" y="3712893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78002" y="103254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691242" y="2734463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8" name="îšlíḋe">
            <a:extLst>
              <a:ext uri="{FF2B5EF4-FFF2-40B4-BE49-F238E27FC236}">
                <a16:creationId xmlns:a16="http://schemas.microsoft.com/office/drawing/2014/main" xmlns="" id="{9A839BE2-E4C1-47A3-8190-CB2278F9EBB1}"/>
              </a:ext>
            </a:extLst>
          </p:cNvPr>
          <p:cNvSpPr/>
          <p:nvPr/>
        </p:nvSpPr>
        <p:spPr>
          <a:xfrm>
            <a:off x="669925" y="3052330"/>
            <a:ext cx="3011630" cy="45300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endParaRPr lang="zh-CN" altLang="en-US" sz="2800" b="1" dirty="0"/>
          </a:p>
        </p:txBody>
      </p:sp>
      <p:sp>
        <p:nvSpPr>
          <p:cNvPr id="49" name="矩形 48"/>
          <p:cNvSpPr/>
          <p:nvPr/>
        </p:nvSpPr>
        <p:spPr>
          <a:xfrm>
            <a:off x="783167" y="2441621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0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691242" y="4220147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1" name="矩形 50"/>
          <p:cNvSpPr/>
          <p:nvPr/>
        </p:nvSpPr>
        <p:spPr>
          <a:xfrm>
            <a:off x="783167" y="3927305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2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8566653" y="2734463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3" name="矩形 52"/>
          <p:cNvSpPr/>
          <p:nvPr/>
        </p:nvSpPr>
        <p:spPr>
          <a:xfrm>
            <a:off x="8658578" y="2441621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4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8566653" y="4220147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5" name="矩形 54"/>
          <p:cNvSpPr/>
          <p:nvPr/>
        </p:nvSpPr>
        <p:spPr>
          <a:xfrm>
            <a:off x="8658578" y="3927305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1796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d5c9446-e71a-41fc-9605-be1165a4b6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66BF0A-CB29-41B1-8803-E47857C3C0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877131"/>
            <a:ext cx="12192000" cy="4266494"/>
            <a:chOff x="0" y="1877131"/>
            <a:chExt cx="12192000" cy="4266494"/>
          </a:xfrm>
        </p:grpSpPr>
        <p:sp>
          <p:nvSpPr>
            <p:cNvPr id="6" name="îŝḷíďé">
              <a:extLst>
                <a:ext uri="{FF2B5EF4-FFF2-40B4-BE49-F238E27FC236}">
                  <a16:creationId xmlns:a16="http://schemas.microsoft.com/office/drawing/2014/main" xmlns="" id="{D4AE6BD3-0FBE-4CE0-9916-4745CBEDF022}"/>
                </a:ext>
              </a:extLst>
            </p:cNvPr>
            <p:cNvSpPr/>
            <p:nvPr/>
          </p:nvSpPr>
          <p:spPr>
            <a:xfrm>
              <a:off x="0" y="3654000"/>
              <a:ext cx="12192000" cy="2489625"/>
            </a:xfrm>
            <a:prstGeom prst="roundRect">
              <a:avLst>
                <a:gd name="adj" fmla="val 750"/>
              </a:avLst>
            </a:prstGeom>
            <a:solidFill>
              <a:schemeClr val="bg1">
                <a:lumMod val="95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000" dirty="0"/>
            </a:p>
          </p:txBody>
        </p:sp>
        <p:sp>
          <p:nvSpPr>
            <p:cNvPr id="7" name="îṣļîďê">
              <a:extLst>
                <a:ext uri="{FF2B5EF4-FFF2-40B4-BE49-F238E27FC236}">
                  <a16:creationId xmlns:a16="http://schemas.microsoft.com/office/drawing/2014/main" xmlns="" id="{27DEB8FE-0738-433F-88BC-7B0F64232ACD}"/>
                </a:ext>
              </a:extLst>
            </p:cNvPr>
            <p:cNvSpPr txBox="1"/>
            <p:nvPr/>
          </p:nvSpPr>
          <p:spPr>
            <a:xfrm>
              <a:off x="1286801" y="2917055"/>
              <a:ext cx="1637331" cy="1473889"/>
            </a:xfrm>
            <a:prstGeom prst="roundRect">
              <a:avLst/>
            </a:pr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śḻidè">
              <a:extLst>
                <a:ext uri="{FF2B5EF4-FFF2-40B4-BE49-F238E27FC236}">
                  <a16:creationId xmlns:a16="http://schemas.microsoft.com/office/drawing/2014/main" xmlns="" id="{F735F5F8-553B-4758-97F5-584C93DFC157}"/>
                </a:ext>
              </a:extLst>
            </p:cNvPr>
            <p:cNvSpPr/>
            <p:nvPr/>
          </p:nvSpPr>
          <p:spPr bwMode="auto">
            <a:xfrm>
              <a:off x="1773505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</a:rPr>
                <a:t>1</a:t>
              </a:r>
            </a:p>
          </p:txBody>
        </p:sp>
        <p:grpSp>
          <p:nvGrpSpPr>
            <p:cNvPr id="9" name="ïṧ1ïḍè">
              <a:extLst>
                <a:ext uri="{FF2B5EF4-FFF2-40B4-BE49-F238E27FC236}">
                  <a16:creationId xmlns:a16="http://schemas.microsoft.com/office/drawing/2014/main" xmlns="" id="{673CB9E1-8527-460F-8CDF-D7976A7E932A}"/>
                </a:ext>
              </a:extLst>
            </p:cNvPr>
            <p:cNvGrpSpPr/>
            <p:nvPr/>
          </p:nvGrpSpPr>
          <p:grpSpPr>
            <a:xfrm>
              <a:off x="983204" y="4549453"/>
              <a:ext cx="2108063" cy="944997"/>
              <a:chOff x="1516090" y="3994532"/>
              <a:chExt cx="2108063" cy="944997"/>
            </a:xfrm>
          </p:grpSpPr>
          <p:sp>
            <p:nvSpPr>
              <p:cNvPr id="34" name="îśḷ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16090" y="438213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íṧḻ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16090" y="399453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î$lïḓè">
              <a:extLst>
                <a:ext uri="{FF2B5EF4-FFF2-40B4-BE49-F238E27FC236}">
                  <a16:creationId xmlns:a16="http://schemas.microsoft.com/office/drawing/2014/main" xmlns="" id="{E3853D9E-E2D9-49EE-A99B-4745B4AE9057}"/>
                </a:ext>
              </a:extLst>
            </p:cNvPr>
            <p:cNvSpPr/>
            <p:nvPr/>
          </p:nvSpPr>
          <p:spPr bwMode="auto">
            <a:xfrm>
              <a:off x="1859686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ṧḻíḍe">
              <a:extLst>
                <a:ext uri="{FF2B5EF4-FFF2-40B4-BE49-F238E27FC236}">
                  <a16:creationId xmlns:a16="http://schemas.microsoft.com/office/drawing/2014/main" xmlns="" id="{D98F22D0-1276-4167-8F7A-12A0F4702C5F}"/>
                </a:ext>
              </a:extLst>
            </p:cNvPr>
            <p:cNvSpPr txBox="1"/>
            <p:nvPr/>
          </p:nvSpPr>
          <p:spPr>
            <a:xfrm>
              <a:off x="3969900" y="2917055"/>
              <a:ext cx="1637331" cy="1473889"/>
            </a:xfrm>
            <a:prstGeom prst="roundRect">
              <a:avLst/>
            </a:pr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ṧliḍé">
              <a:extLst>
                <a:ext uri="{FF2B5EF4-FFF2-40B4-BE49-F238E27FC236}">
                  <a16:creationId xmlns:a16="http://schemas.microsoft.com/office/drawing/2014/main" xmlns="" id="{E81C14E2-ABA6-4BD6-A2F0-127318B85D8D}"/>
                </a:ext>
              </a:extLst>
            </p:cNvPr>
            <p:cNvSpPr/>
            <p:nvPr/>
          </p:nvSpPr>
          <p:spPr bwMode="auto">
            <a:xfrm>
              <a:off x="4456604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2</a:t>
              </a:r>
            </a:p>
          </p:txBody>
        </p:sp>
        <p:grpSp>
          <p:nvGrpSpPr>
            <p:cNvPr id="13" name="ï$ļiďè">
              <a:extLst>
                <a:ext uri="{FF2B5EF4-FFF2-40B4-BE49-F238E27FC236}">
                  <a16:creationId xmlns:a16="http://schemas.microsoft.com/office/drawing/2014/main" xmlns="" id="{1AB0F706-3B62-47E6-8AB7-4CFC84B718C3}"/>
                </a:ext>
              </a:extLst>
            </p:cNvPr>
            <p:cNvGrpSpPr/>
            <p:nvPr/>
          </p:nvGrpSpPr>
          <p:grpSpPr>
            <a:xfrm>
              <a:off x="3689047" y="4549453"/>
              <a:ext cx="2108063" cy="944997"/>
              <a:chOff x="3787157" y="3992212"/>
              <a:chExt cx="2108063" cy="944997"/>
            </a:xfrm>
          </p:grpSpPr>
          <p:sp>
            <p:nvSpPr>
              <p:cNvPr id="32" name="îṡľî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787157" y="437981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1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787157" y="399221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îşḷíďê">
              <a:extLst>
                <a:ext uri="{FF2B5EF4-FFF2-40B4-BE49-F238E27FC236}">
                  <a16:creationId xmlns:a16="http://schemas.microsoft.com/office/drawing/2014/main" xmlns="" id="{72E21936-5697-4574-98A4-7758C8C9B4F7}"/>
                </a:ext>
              </a:extLst>
            </p:cNvPr>
            <p:cNvSpPr/>
            <p:nvPr/>
          </p:nvSpPr>
          <p:spPr bwMode="auto">
            <a:xfrm>
              <a:off x="4542785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ļîďè">
              <a:extLst>
                <a:ext uri="{FF2B5EF4-FFF2-40B4-BE49-F238E27FC236}">
                  <a16:creationId xmlns:a16="http://schemas.microsoft.com/office/drawing/2014/main" xmlns="" id="{C9FD70C0-28C6-4132-9F29-BEE914663E99}"/>
                </a:ext>
              </a:extLst>
            </p:cNvPr>
            <p:cNvSpPr txBox="1"/>
            <p:nvPr/>
          </p:nvSpPr>
          <p:spPr>
            <a:xfrm>
              <a:off x="6678112" y="2917054"/>
              <a:ext cx="1637331" cy="1473889"/>
            </a:xfrm>
            <a:prstGeom prst="roundRect">
              <a:avLst/>
            </a:pr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/>
            </a:p>
          </p:txBody>
        </p:sp>
        <p:sp>
          <p:nvSpPr>
            <p:cNvPr id="16" name="îsḻîḋê">
              <a:extLst>
                <a:ext uri="{FF2B5EF4-FFF2-40B4-BE49-F238E27FC236}">
                  <a16:creationId xmlns:a16="http://schemas.microsoft.com/office/drawing/2014/main" xmlns="" id="{B5F900F0-1A78-4355-BF0E-CA52B7E572EF}"/>
                </a:ext>
              </a:extLst>
            </p:cNvPr>
            <p:cNvSpPr/>
            <p:nvPr/>
          </p:nvSpPr>
          <p:spPr bwMode="auto">
            <a:xfrm>
              <a:off x="71397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1"/>
                  </a:solidFill>
                </a:rPr>
                <a:t>3</a:t>
              </a:r>
            </a:p>
          </p:txBody>
        </p:sp>
        <p:grpSp>
          <p:nvGrpSpPr>
            <p:cNvPr id="17" name="îsļïḋê">
              <a:extLst>
                <a:ext uri="{FF2B5EF4-FFF2-40B4-BE49-F238E27FC236}">
                  <a16:creationId xmlns:a16="http://schemas.microsoft.com/office/drawing/2014/main" xmlns="" id="{D538D181-2D59-4109-B4F9-F7E75F403A5D}"/>
                </a:ext>
              </a:extLst>
            </p:cNvPr>
            <p:cNvGrpSpPr/>
            <p:nvPr/>
          </p:nvGrpSpPr>
          <p:grpSpPr>
            <a:xfrm>
              <a:off x="6394890" y="4549453"/>
              <a:ext cx="2108063" cy="944997"/>
              <a:chOff x="6118653" y="3978875"/>
              <a:chExt cx="2108063" cy="944997"/>
            </a:xfrm>
          </p:grpSpPr>
          <p:sp>
            <p:nvSpPr>
              <p:cNvPr id="30" name="ïślí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18653" y="436647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sľ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18653" y="397887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íṥḷîḓè">
              <a:extLst>
                <a:ext uri="{FF2B5EF4-FFF2-40B4-BE49-F238E27FC236}">
                  <a16:creationId xmlns:a16="http://schemas.microsoft.com/office/drawing/2014/main" xmlns="" id="{CE8AA1A2-0EDE-4A2D-B9AC-0C0C4C1054A0}"/>
                </a:ext>
              </a:extLst>
            </p:cNvPr>
            <p:cNvSpPr/>
            <p:nvPr/>
          </p:nvSpPr>
          <p:spPr bwMode="auto">
            <a:xfrm>
              <a:off x="7225884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şḷîḍê">
              <a:extLst>
                <a:ext uri="{FF2B5EF4-FFF2-40B4-BE49-F238E27FC236}">
                  <a16:creationId xmlns:a16="http://schemas.microsoft.com/office/drawing/2014/main" xmlns="" id="{D493CACE-3B56-41B0-8A2D-333ACA55F83A}"/>
                </a:ext>
              </a:extLst>
            </p:cNvPr>
            <p:cNvSpPr txBox="1"/>
            <p:nvPr/>
          </p:nvSpPr>
          <p:spPr>
            <a:xfrm>
              <a:off x="9336099" y="2917055"/>
              <a:ext cx="1637331" cy="1473889"/>
            </a:xfrm>
            <a:prstGeom prst="roundRect">
              <a:avLst/>
            </a:pr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 dirty="0"/>
            </a:p>
          </p:txBody>
        </p:sp>
        <p:sp>
          <p:nvSpPr>
            <p:cNvPr id="20" name="iSļidé">
              <a:extLst>
                <a:ext uri="{FF2B5EF4-FFF2-40B4-BE49-F238E27FC236}">
                  <a16:creationId xmlns:a16="http://schemas.microsoft.com/office/drawing/2014/main" xmlns="" id="{0BE2EBAA-471D-4933-8D0B-1271838210F9}"/>
                </a:ext>
              </a:extLst>
            </p:cNvPr>
            <p:cNvSpPr/>
            <p:nvPr/>
          </p:nvSpPr>
          <p:spPr bwMode="auto">
            <a:xfrm>
              <a:off x="98228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4</a:t>
              </a:r>
            </a:p>
          </p:txBody>
        </p:sp>
        <p:grpSp>
          <p:nvGrpSpPr>
            <p:cNvPr id="21" name="î$ḷiḑe">
              <a:extLst>
                <a:ext uri="{FF2B5EF4-FFF2-40B4-BE49-F238E27FC236}">
                  <a16:creationId xmlns:a16="http://schemas.microsoft.com/office/drawing/2014/main" xmlns="" id="{F5134B5B-E6D5-414B-ACCF-B8695953E40C}"/>
                </a:ext>
              </a:extLst>
            </p:cNvPr>
            <p:cNvGrpSpPr/>
            <p:nvPr/>
          </p:nvGrpSpPr>
          <p:grpSpPr>
            <a:xfrm>
              <a:off x="9100733" y="4549453"/>
              <a:ext cx="2108063" cy="944997"/>
              <a:chOff x="8611567" y="3948447"/>
              <a:chExt cx="2108063" cy="944997"/>
            </a:xfrm>
          </p:grpSpPr>
          <p:sp>
            <p:nvSpPr>
              <p:cNvPr id="28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11567" y="43360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11567" y="39484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íṡlïḋè">
              <a:extLst>
                <a:ext uri="{FF2B5EF4-FFF2-40B4-BE49-F238E27FC236}">
                  <a16:creationId xmlns:a16="http://schemas.microsoft.com/office/drawing/2014/main" xmlns="" id="{78886A97-0E84-4CD3-AC43-0EF0F70BCB04}"/>
                </a:ext>
              </a:extLst>
            </p:cNvPr>
            <p:cNvSpPr/>
            <p:nvPr/>
          </p:nvSpPr>
          <p:spPr bwMode="auto">
            <a:xfrm>
              <a:off x="9908984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188B774-3373-4BDF-A522-3DC17C3B3A85}"/>
                </a:ext>
              </a:extLst>
            </p:cNvPr>
            <p:cNvCxnSpPr>
              <a:cxnSpLocks/>
            </p:cNvCxnSpPr>
            <p:nvPr/>
          </p:nvCxnSpPr>
          <p:spPr>
            <a:xfrm>
              <a:off x="3396000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CA8060F6-F916-48AC-A6DD-2AB1399157C6}"/>
                </a:ext>
              </a:extLst>
            </p:cNvPr>
            <p:cNvCxnSpPr>
              <a:cxnSpLocks/>
            </p:cNvCxnSpPr>
            <p:nvPr/>
          </p:nvCxnSpPr>
          <p:spPr>
            <a:xfrm>
              <a:off x="6094282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65DA5D8-6EC7-49C7-B929-E620602ED15C}"/>
                </a:ext>
              </a:extLst>
            </p:cNvPr>
            <p:cNvCxnSpPr>
              <a:cxnSpLocks/>
            </p:cNvCxnSpPr>
            <p:nvPr/>
          </p:nvCxnSpPr>
          <p:spPr>
            <a:xfrm>
              <a:off x="8792564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śḻíḋê">
              <a:extLst>
                <a:ext uri="{FF2B5EF4-FFF2-40B4-BE49-F238E27FC236}">
                  <a16:creationId xmlns:a16="http://schemas.microsoft.com/office/drawing/2014/main" xmlns="" id="{9A29ECEE-B1D0-4BE5-9D69-C731E60637F3}"/>
                </a:ext>
              </a:extLst>
            </p:cNvPr>
            <p:cNvSpPr txBox="1"/>
            <p:nvPr/>
          </p:nvSpPr>
          <p:spPr>
            <a:xfrm>
              <a:off x="632966" y="1877131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38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309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îṧḷïdé">
            <a:extLst>
              <a:ext uri="{FF2B5EF4-FFF2-40B4-BE49-F238E27FC236}">
                <a16:creationId xmlns:a16="http://schemas.microsoft.com/office/drawing/2014/main" xmlns="" id="{EE934F9A-786C-427E-ADF2-F412D2413C4E}"/>
              </a:ext>
            </a:extLst>
          </p:cNvPr>
          <p:cNvGrpSpPr/>
          <p:nvPr/>
        </p:nvGrpSpPr>
        <p:grpSpPr>
          <a:xfrm>
            <a:off x="694569" y="3085765"/>
            <a:ext cx="2776568" cy="1656670"/>
            <a:chOff x="687278" y="2398652"/>
            <a:chExt cx="3524773" cy="1656670"/>
          </a:xfrm>
        </p:grpSpPr>
        <p:sp>
          <p:nvSpPr>
            <p:cNvPr id="35" name="íṥlíḑe">
              <a:extLst>
                <a:ext uri="{FF2B5EF4-FFF2-40B4-BE49-F238E27FC236}">
                  <a16:creationId xmlns:a16="http://schemas.microsoft.com/office/drawing/2014/main" xmlns="" id="{2558D0F9-CE01-4168-9380-BB75214E1B56}"/>
                </a:ext>
              </a:extLst>
            </p:cNvPr>
            <p:cNvSpPr/>
            <p:nvPr/>
          </p:nvSpPr>
          <p:spPr>
            <a:xfrm>
              <a:off x="687278" y="2840457"/>
              <a:ext cx="3524773" cy="1214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36" name="îṣľidè">
              <a:extLst>
                <a:ext uri="{FF2B5EF4-FFF2-40B4-BE49-F238E27FC236}">
                  <a16:creationId xmlns:a16="http://schemas.microsoft.com/office/drawing/2014/main" xmlns="" id="{5DECC42F-9AEA-49FE-9834-EE94DBCBE363}"/>
                </a:ext>
              </a:extLst>
            </p:cNvPr>
            <p:cNvSpPr txBox="1"/>
            <p:nvPr/>
          </p:nvSpPr>
          <p:spPr bwMode="auto">
            <a:xfrm>
              <a:off x="687278" y="2398652"/>
              <a:ext cx="352477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B9AF8FE-B67E-4EDB-B528-4FC727671018}"/>
              </a:ext>
            </a:extLst>
          </p:cNvPr>
          <p:cNvCxnSpPr/>
          <p:nvPr/>
        </p:nvCxnSpPr>
        <p:spPr>
          <a:xfrm>
            <a:off x="3458113" y="2227103"/>
            <a:ext cx="0" cy="386609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$1iḑé">
            <a:extLst>
              <a:ext uri="{FF2B5EF4-FFF2-40B4-BE49-F238E27FC236}">
                <a16:creationId xmlns:a16="http://schemas.microsoft.com/office/drawing/2014/main" xmlns="" id="{135CB3BB-53AD-4AA5-9240-783492CF61F6}"/>
              </a:ext>
            </a:extLst>
          </p:cNvPr>
          <p:cNvSpPr/>
          <p:nvPr/>
        </p:nvSpPr>
        <p:spPr>
          <a:xfrm>
            <a:off x="3441463" y="4258204"/>
            <a:ext cx="2539155" cy="96846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9" name="işḻíḍè">
            <a:extLst>
              <a:ext uri="{FF2B5EF4-FFF2-40B4-BE49-F238E27FC236}">
                <a16:creationId xmlns:a16="http://schemas.microsoft.com/office/drawing/2014/main" xmlns="" id="{2ED54D69-75A4-4C18-9470-27AD3A9F969F}"/>
              </a:ext>
            </a:extLst>
          </p:cNvPr>
          <p:cNvSpPr/>
          <p:nvPr/>
        </p:nvSpPr>
        <p:spPr>
          <a:xfrm>
            <a:off x="3441463" y="3990872"/>
            <a:ext cx="2538000" cy="338554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1" name="ïSlíḓe">
            <a:extLst>
              <a:ext uri="{FF2B5EF4-FFF2-40B4-BE49-F238E27FC236}">
                <a16:creationId xmlns:a16="http://schemas.microsoft.com/office/drawing/2014/main" xmlns="" id="{2179BD43-F17F-41EE-AC36-B89BFA9A9B36}"/>
              </a:ext>
            </a:extLst>
          </p:cNvPr>
          <p:cNvSpPr/>
          <p:nvPr/>
        </p:nvSpPr>
        <p:spPr>
          <a:xfrm>
            <a:off x="6211399" y="4258204"/>
            <a:ext cx="2539155" cy="96846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îS1íďé">
            <a:extLst>
              <a:ext uri="{FF2B5EF4-FFF2-40B4-BE49-F238E27FC236}">
                <a16:creationId xmlns:a16="http://schemas.microsoft.com/office/drawing/2014/main" xmlns="" id="{1ADD7FAE-AFA9-4D92-9C0B-9F649D71A863}"/>
              </a:ext>
            </a:extLst>
          </p:cNvPr>
          <p:cNvSpPr/>
          <p:nvPr/>
        </p:nvSpPr>
        <p:spPr>
          <a:xfrm>
            <a:off x="6211399" y="3990873"/>
            <a:ext cx="2538000" cy="338554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4" name="iṧļiḓê">
            <a:extLst>
              <a:ext uri="{FF2B5EF4-FFF2-40B4-BE49-F238E27FC236}">
                <a16:creationId xmlns:a16="http://schemas.microsoft.com/office/drawing/2014/main" xmlns="" id="{41441092-D6DB-4721-A196-7070909C3612}"/>
              </a:ext>
            </a:extLst>
          </p:cNvPr>
          <p:cNvSpPr/>
          <p:nvPr/>
        </p:nvSpPr>
        <p:spPr>
          <a:xfrm>
            <a:off x="8981333" y="4258204"/>
            <a:ext cx="2539155" cy="96846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5" name="í$lîḋê">
            <a:extLst>
              <a:ext uri="{FF2B5EF4-FFF2-40B4-BE49-F238E27FC236}">
                <a16:creationId xmlns:a16="http://schemas.microsoft.com/office/drawing/2014/main" xmlns="" id="{38B4B111-F547-473A-9711-8C886D823400}"/>
              </a:ext>
            </a:extLst>
          </p:cNvPr>
          <p:cNvSpPr/>
          <p:nvPr/>
        </p:nvSpPr>
        <p:spPr>
          <a:xfrm>
            <a:off x="8981333" y="3990873"/>
            <a:ext cx="2538000" cy="338554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7" name="iŝľïḍé">
            <a:extLst>
              <a:ext uri="{FF2B5EF4-FFF2-40B4-BE49-F238E27FC236}">
                <a16:creationId xmlns:a16="http://schemas.microsoft.com/office/drawing/2014/main" xmlns="" id="{77986AF4-A2F7-4A46-83A7-E5E7C2E67910}"/>
              </a:ext>
            </a:extLst>
          </p:cNvPr>
          <p:cNvSpPr/>
          <p:nvPr/>
        </p:nvSpPr>
        <p:spPr>
          <a:xfrm>
            <a:off x="4111569" y="2632963"/>
            <a:ext cx="1111028" cy="1081315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ŝ1iḍé">
            <a:extLst>
              <a:ext uri="{FF2B5EF4-FFF2-40B4-BE49-F238E27FC236}">
                <a16:creationId xmlns:a16="http://schemas.microsoft.com/office/drawing/2014/main" xmlns="" id="{3B75E2A6-CA71-43DF-82A7-9A9584DD1253}"/>
              </a:ext>
            </a:extLst>
          </p:cNvPr>
          <p:cNvSpPr/>
          <p:nvPr/>
        </p:nvSpPr>
        <p:spPr>
          <a:xfrm>
            <a:off x="9651439" y="2632963"/>
            <a:ext cx="1111028" cy="1081315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šḷiďé">
            <a:extLst>
              <a:ext uri="{FF2B5EF4-FFF2-40B4-BE49-F238E27FC236}">
                <a16:creationId xmlns:a16="http://schemas.microsoft.com/office/drawing/2014/main" xmlns="" id="{44434C27-FB8A-4CC1-828E-D347BD8B4945}"/>
              </a:ext>
            </a:extLst>
          </p:cNvPr>
          <p:cNvSpPr/>
          <p:nvPr/>
        </p:nvSpPr>
        <p:spPr>
          <a:xfrm>
            <a:off x="6881505" y="2632963"/>
            <a:ext cx="1111028" cy="1081315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矩形 36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39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îŝḷïďê">
            <a:extLst>
              <a:ext uri="{FF2B5EF4-FFF2-40B4-BE49-F238E27FC236}">
                <a16:creationId xmlns:a16="http://schemas.microsoft.com/office/drawing/2014/main" xmlns="" id="{F0BDA449-420E-4BB3-B332-8BF31FD17B7F}"/>
              </a:ext>
            </a:extLst>
          </p:cNvPr>
          <p:cNvSpPr/>
          <p:nvPr/>
        </p:nvSpPr>
        <p:spPr bwMode="auto">
          <a:xfrm>
            <a:off x="4415840" y="2892681"/>
            <a:ext cx="532564" cy="531758"/>
          </a:xfrm>
          <a:custGeom>
            <a:avLst/>
            <a:gdLst>
              <a:gd name="connsiteX0" fmla="*/ 169739 w 605522"/>
              <a:gd name="connsiteY0" fmla="*/ 214306 h 604605"/>
              <a:gd name="connsiteX1" fmla="*/ 184976 w 605522"/>
              <a:gd name="connsiteY1" fmla="*/ 216005 h 604605"/>
              <a:gd name="connsiteX2" fmla="*/ 287155 w 605522"/>
              <a:gd name="connsiteY2" fmla="*/ 272658 h 604605"/>
              <a:gd name="connsiteX3" fmla="*/ 302691 w 605522"/>
              <a:gd name="connsiteY3" fmla="*/ 268841 h 604605"/>
              <a:gd name="connsiteX4" fmla="*/ 318346 w 605522"/>
              <a:gd name="connsiteY4" fmla="*/ 272658 h 604605"/>
              <a:gd name="connsiteX5" fmla="*/ 420524 w 605522"/>
              <a:gd name="connsiteY5" fmla="*/ 216005 h 604605"/>
              <a:gd name="connsiteX6" fmla="*/ 447652 w 605522"/>
              <a:gd name="connsiteY6" fmla="*/ 223877 h 604605"/>
              <a:gd name="connsiteX7" fmla="*/ 439884 w 605522"/>
              <a:gd name="connsiteY7" fmla="*/ 250951 h 604605"/>
              <a:gd name="connsiteX8" fmla="*/ 335674 w 605522"/>
              <a:gd name="connsiteY8" fmla="*/ 308677 h 604605"/>
              <a:gd name="connsiteX9" fmla="*/ 302691 w 605522"/>
              <a:gd name="connsiteY9" fmla="*/ 335751 h 604605"/>
              <a:gd name="connsiteX10" fmla="*/ 269826 w 605522"/>
              <a:gd name="connsiteY10" fmla="*/ 308677 h 604605"/>
              <a:gd name="connsiteX11" fmla="*/ 165497 w 605522"/>
              <a:gd name="connsiteY11" fmla="*/ 250951 h 604605"/>
              <a:gd name="connsiteX12" fmla="*/ 157729 w 605522"/>
              <a:gd name="connsiteY12" fmla="*/ 223877 h 604605"/>
              <a:gd name="connsiteX13" fmla="*/ 169739 w 605522"/>
              <a:gd name="connsiteY13" fmla="*/ 214306 h 604605"/>
              <a:gd name="connsiteX14" fmla="*/ 286807 w 605522"/>
              <a:gd name="connsiteY14" fmla="*/ 64195 h 604605"/>
              <a:gd name="connsiteX15" fmla="*/ 190010 w 605522"/>
              <a:gd name="connsiteY15" fmla="*/ 91878 h 604605"/>
              <a:gd name="connsiteX16" fmla="*/ 203036 w 605522"/>
              <a:gd name="connsiteY16" fmla="*/ 114311 h 604605"/>
              <a:gd name="connsiteX17" fmla="*/ 203872 w 605522"/>
              <a:gd name="connsiteY17" fmla="*/ 120754 h 604605"/>
              <a:gd name="connsiteX18" fmla="*/ 200048 w 605522"/>
              <a:gd name="connsiteY18" fmla="*/ 125885 h 604605"/>
              <a:gd name="connsiteX19" fmla="*/ 191564 w 605522"/>
              <a:gd name="connsiteY19" fmla="*/ 125885 h 604605"/>
              <a:gd name="connsiteX20" fmla="*/ 188456 w 605522"/>
              <a:gd name="connsiteY20" fmla="*/ 122782 h 604605"/>
              <a:gd name="connsiteX21" fmla="*/ 175431 w 605522"/>
              <a:gd name="connsiteY21" fmla="*/ 100469 h 604605"/>
              <a:gd name="connsiteX22" fmla="*/ 104207 w 605522"/>
              <a:gd name="connsiteY22" fmla="*/ 169557 h 604605"/>
              <a:gd name="connsiteX23" fmla="*/ 131692 w 605522"/>
              <a:gd name="connsiteY23" fmla="*/ 185307 h 604605"/>
              <a:gd name="connsiteX24" fmla="*/ 137428 w 605522"/>
              <a:gd name="connsiteY24" fmla="*/ 207024 h 604605"/>
              <a:gd name="connsiteX25" fmla="*/ 123686 w 605522"/>
              <a:gd name="connsiteY25" fmla="*/ 215018 h 604605"/>
              <a:gd name="connsiteX26" fmla="*/ 115679 w 605522"/>
              <a:gd name="connsiteY26" fmla="*/ 212871 h 604605"/>
              <a:gd name="connsiteX27" fmla="*/ 88313 w 605522"/>
              <a:gd name="connsiteY27" fmla="*/ 197001 h 604605"/>
              <a:gd name="connsiteX28" fmla="*/ 63815 w 605522"/>
              <a:gd name="connsiteY28" fmla="*/ 294606 h 604605"/>
              <a:gd name="connsiteX29" fmla="*/ 89866 w 605522"/>
              <a:gd name="connsiteY29" fmla="*/ 294487 h 604605"/>
              <a:gd name="connsiteX30" fmla="*/ 98351 w 605522"/>
              <a:gd name="connsiteY30" fmla="*/ 302959 h 604605"/>
              <a:gd name="connsiteX31" fmla="*/ 95841 w 605522"/>
              <a:gd name="connsiteY31" fmla="*/ 308925 h 604605"/>
              <a:gd name="connsiteX32" fmla="*/ 89986 w 605522"/>
              <a:gd name="connsiteY32" fmla="*/ 311311 h 604605"/>
              <a:gd name="connsiteX33" fmla="*/ 63934 w 605522"/>
              <a:gd name="connsiteY33" fmla="*/ 311431 h 604605"/>
              <a:gd name="connsiteX34" fmla="*/ 88313 w 605522"/>
              <a:gd name="connsiteY34" fmla="*/ 407604 h 604605"/>
              <a:gd name="connsiteX35" fmla="*/ 115679 w 605522"/>
              <a:gd name="connsiteY35" fmla="*/ 391734 h 604605"/>
              <a:gd name="connsiteX36" fmla="*/ 137428 w 605522"/>
              <a:gd name="connsiteY36" fmla="*/ 397581 h 604605"/>
              <a:gd name="connsiteX37" fmla="*/ 131692 w 605522"/>
              <a:gd name="connsiteY37" fmla="*/ 419298 h 604605"/>
              <a:gd name="connsiteX38" fmla="*/ 104207 w 605522"/>
              <a:gd name="connsiteY38" fmla="*/ 435048 h 604605"/>
              <a:gd name="connsiteX39" fmla="*/ 176626 w 605522"/>
              <a:gd name="connsiteY39" fmla="*/ 504971 h 604605"/>
              <a:gd name="connsiteX40" fmla="*/ 189532 w 605522"/>
              <a:gd name="connsiteY40" fmla="*/ 482419 h 604605"/>
              <a:gd name="connsiteX41" fmla="*/ 196941 w 605522"/>
              <a:gd name="connsiteY41" fmla="*/ 478243 h 604605"/>
              <a:gd name="connsiteX42" fmla="*/ 201124 w 605522"/>
              <a:gd name="connsiteY42" fmla="*/ 479317 h 604605"/>
              <a:gd name="connsiteX43" fmla="*/ 205067 w 605522"/>
              <a:gd name="connsiteY43" fmla="*/ 484448 h 604605"/>
              <a:gd name="connsiteX44" fmla="*/ 204231 w 605522"/>
              <a:gd name="connsiteY44" fmla="*/ 490772 h 604605"/>
              <a:gd name="connsiteX45" fmla="*/ 191325 w 605522"/>
              <a:gd name="connsiteY45" fmla="*/ 513324 h 604605"/>
              <a:gd name="connsiteX46" fmla="*/ 286807 w 605522"/>
              <a:gd name="connsiteY46" fmla="*/ 540410 h 604605"/>
              <a:gd name="connsiteX47" fmla="*/ 286807 w 605522"/>
              <a:gd name="connsiteY47" fmla="*/ 508789 h 604605"/>
              <a:gd name="connsiteX48" fmla="*/ 302701 w 605522"/>
              <a:gd name="connsiteY48" fmla="*/ 492800 h 604605"/>
              <a:gd name="connsiteX49" fmla="*/ 318715 w 605522"/>
              <a:gd name="connsiteY49" fmla="*/ 508789 h 604605"/>
              <a:gd name="connsiteX50" fmla="*/ 318715 w 605522"/>
              <a:gd name="connsiteY50" fmla="*/ 540410 h 604605"/>
              <a:gd name="connsiteX51" fmla="*/ 415512 w 605522"/>
              <a:gd name="connsiteY51" fmla="*/ 512608 h 604605"/>
              <a:gd name="connsiteX52" fmla="*/ 402367 w 605522"/>
              <a:gd name="connsiteY52" fmla="*/ 490175 h 604605"/>
              <a:gd name="connsiteX53" fmla="*/ 401530 w 605522"/>
              <a:gd name="connsiteY53" fmla="*/ 483851 h 604605"/>
              <a:gd name="connsiteX54" fmla="*/ 405474 w 605522"/>
              <a:gd name="connsiteY54" fmla="*/ 478720 h 604605"/>
              <a:gd name="connsiteX55" fmla="*/ 409657 w 605522"/>
              <a:gd name="connsiteY55" fmla="*/ 477527 h 604605"/>
              <a:gd name="connsiteX56" fmla="*/ 416946 w 605522"/>
              <a:gd name="connsiteY56" fmla="*/ 481703 h 604605"/>
              <a:gd name="connsiteX57" fmla="*/ 430092 w 605522"/>
              <a:gd name="connsiteY57" fmla="*/ 504136 h 604605"/>
              <a:gd name="connsiteX58" fmla="*/ 501196 w 605522"/>
              <a:gd name="connsiteY58" fmla="*/ 435048 h 604605"/>
              <a:gd name="connsiteX59" fmla="*/ 473830 w 605522"/>
              <a:gd name="connsiteY59" fmla="*/ 419298 h 604605"/>
              <a:gd name="connsiteX60" fmla="*/ 467974 w 605522"/>
              <a:gd name="connsiteY60" fmla="*/ 397581 h 604605"/>
              <a:gd name="connsiteX61" fmla="*/ 489724 w 605522"/>
              <a:gd name="connsiteY61" fmla="*/ 391734 h 604605"/>
              <a:gd name="connsiteX62" fmla="*/ 517209 w 605522"/>
              <a:gd name="connsiteY62" fmla="*/ 407485 h 604605"/>
              <a:gd name="connsiteX63" fmla="*/ 541588 w 605522"/>
              <a:gd name="connsiteY63" fmla="*/ 309999 h 604605"/>
              <a:gd name="connsiteX64" fmla="*/ 515536 w 605522"/>
              <a:gd name="connsiteY64" fmla="*/ 309999 h 604605"/>
              <a:gd name="connsiteX65" fmla="*/ 511354 w 605522"/>
              <a:gd name="connsiteY65" fmla="*/ 308925 h 604605"/>
              <a:gd name="connsiteX66" fmla="*/ 507171 w 605522"/>
              <a:gd name="connsiteY66" fmla="*/ 301646 h 604605"/>
              <a:gd name="connsiteX67" fmla="*/ 509561 w 605522"/>
              <a:gd name="connsiteY67" fmla="*/ 295680 h 604605"/>
              <a:gd name="connsiteX68" fmla="*/ 515536 w 605522"/>
              <a:gd name="connsiteY68" fmla="*/ 293174 h 604605"/>
              <a:gd name="connsiteX69" fmla="*/ 541588 w 605522"/>
              <a:gd name="connsiteY69" fmla="*/ 293174 h 604605"/>
              <a:gd name="connsiteX70" fmla="*/ 517209 w 605522"/>
              <a:gd name="connsiteY70" fmla="*/ 197001 h 604605"/>
              <a:gd name="connsiteX71" fmla="*/ 489724 w 605522"/>
              <a:gd name="connsiteY71" fmla="*/ 212871 h 604605"/>
              <a:gd name="connsiteX72" fmla="*/ 481836 w 605522"/>
              <a:gd name="connsiteY72" fmla="*/ 215018 h 604605"/>
              <a:gd name="connsiteX73" fmla="*/ 467974 w 605522"/>
              <a:gd name="connsiteY73" fmla="*/ 207024 h 604605"/>
              <a:gd name="connsiteX74" fmla="*/ 473830 w 605522"/>
              <a:gd name="connsiteY74" fmla="*/ 185307 h 604605"/>
              <a:gd name="connsiteX75" fmla="*/ 501196 w 605522"/>
              <a:gd name="connsiteY75" fmla="*/ 169437 h 604605"/>
              <a:gd name="connsiteX76" fmla="*/ 428777 w 605522"/>
              <a:gd name="connsiteY76" fmla="*/ 99634 h 604605"/>
              <a:gd name="connsiteX77" fmla="*/ 415871 w 605522"/>
              <a:gd name="connsiteY77" fmla="*/ 122066 h 604605"/>
              <a:gd name="connsiteX78" fmla="*/ 408581 w 605522"/>
              <a:gd name="connsiteY78" fmla="*/ 126362 h 604605"/>
              <a:gd name="connsiteX79" fmla="*/ 404398 w 605522"/>
              <a:gd name="connsiteY79" fmla="*/ 125288 h 604605"/>
              <a:gd name="connsiteX80" fmla="*/ 401291 w 605522"/>
              <a:gd name="connsiteY80" fmla="*/ 113714 h 604605"/>
              <a:gd name="connsiteX81" fmla="*/ 414198 w 605522"/>
              <a:gd name="connsiteY81" fmla="*/ 91281 h 604605"/>
              <a:gd name="connsiteX82" fmla="*/ 318715 w 605522"/>
              <a:gd name="connsiteY82" fmla="*/ 64195 h 604605"/>
              <a:gd name="connsiteX83" fmla="*/ 318715 w 605522"/>
              <a:gd name="connsiteY83" fmla="*/ 95816 h 604605"/>
              <a:gd name="connsiteX84" fmla="*/ 302701 w 605522"/>
              <a:gd name="connsiteY84" fmla="*/ 111685 h 604605"/>
              <a:gd name="connsiteX85" fmla="*/ 286807 w 605522"/>
              <a:gd name="connsiteY85" fmla="*/ 95816 h 604605"/>
              <a:gd name="connsiteX86" fmla="*/ 302701 w 605522"/>
              <a:gd name="connsiteY86" fmla="*/ 0 h 604605"/>
              <a:gd name="connsiteX87" fmla="*/ 605522 w 605522"/>
              <a:gd name="connsiteY87" fmla="*/ 302243 h 604605"/>
              <a:gd name="connsiteX88" fmla="*/ 302701 w 605522"/>
              <a:gd name="connsiteY88" fmla="*/ 604605 h 604605"/>
              <a:gd name="connsiteX89" fmla="*/ 0 w 605522"/>
              <a:gd name="connsiteY89" fmla="*/ 302243 h 604605"/>
              <a:gd name="connsiteX90" fmla="*/ 302701 w 605522"/>
              <a:gd name="connsiteY90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5522" h="604605">
                <a:moveTo>
                  <a:pt x="169739" y="214306"/>
                </a:moveTo>
                <a:cubicBezTo>
                  <a:pt x="174669" y="212874"/>
                  <a:pt x="180136" y="213322"/>
                  <a:pt x="184976" y="216005"/>
                </a:cubicBezTo>
                <a:lnTo>
                  <a:pt x="287155" y="272658"/>
                </a:lnTo>
                <a:cubicBezTo>
                  <a:pt x="291816" y="270153"/>
                  <a:pt x="297074" y="268841"/>
                  <a:pt x="302691" y="268841"/>
                </a:cubicBezTo>
                <a:cubicBezTo>
                  <a:pt x="308307" y="268841"/>
                  <a:pt x="313685" y="270153"/>
                  <a:pt x="318346" y="272658"/>
                </a:cubicBezTo>
                <a:lnTo>
                  <a:pt x="420524" y="216005"/>
                </a:lnTo>
                <a:cubicBezTo>
                  <a:pt x="430204" y="210638"/>
                  <a:pt x="442394" y="214216"/>
                  <a:pt x="447652" y="223877"/>
                </a:cubicBezTo>
                <a:cubicBezTo>
                  <a:pt x="453030" y="233418"/>
                  <a:pt x="449564" y="245584"/>
                  <a:pt x="439884" y="250951"/>
                </a:cubicBezTo>
                <a:lnTo>
                  <a:pt x="335674" y="308677"/>
                </a:lnTo>
                <a:cubicBezTo>
                  <a:pt x="332567" y="324063"/>
                  <a:pt x="319063" y="335751"/>
                  <a:pt x="302691" y="335751"/>
                </a:cubicBezTo>
                <a:cubicBezTo>
                  <a:pt x="286438" y="335751"/>
                  <a:pt x="272814" y="324182"/>
                  <a:pt x="269826" y="308677"/>
                </a:cubicBezTo>
                <a:lnTo>
                  <a:pt x="165497" y="250951"/>
                </a:lnTo>
                <a:cubicBezTo>
                  <a:pt x="155817" y="245584"/>
                  <a:pt x="152351" y="233418"/>
                  <a:pt x="157729" y="223877"/>
                </a:cubicBezTo>
                <a:cubicBezTo>
                  <a:pt x="160418" y="219047"/>
                  <a:pt x="164810" y="215737"/>
                  <a:pt x="169739" y="214306"/>
                </a:cubicBezTo>
                <a:close/>
                <a:moveTo>
                  <a:pt x="286807" y="64195"/>
                </a:moveTo>
                <a:cubicBezTo>
                  <a:pt x="252032" y="66462"/>
                  <a:pt x="219169" y="76247"/>
                  <a:pt x="190010" y="91878"/>
                </a:cubicBezTo>
                <a:lnTo>
                  <a:pt x="203036" y="114311"/>
                </a:lnTo>
                <a:cubicBezTo>
                  <a:pt x="204231" y="116339"/>
                  <a:pt x="204470" y="118606"/>
                  <a:pt x="203872" y="120754"/>
                </a:cubicBezTo>
                <a:cubicBezTo>
                  <a:pt x="203394" y="122902"/>
                  <a:pt x="201960" y="124692"/>
                  <a:pt x="200048" y="125885"/>
                </a:cubicBezTo>
                <a:cubicBezTo>
                  <a:pt x="197419" y="127436"/>
                  <a:pt x="194193" y="127317"/>
                  <a:pt x="191564" y="125885"/>
                </a:cubicBezTo>
                <a:cubicBezTo>
                  <a:pt x="190249" y="125169"/>
                  <a:pt x="189173" y="124095"/>
                  <a:pt x="188456" y="122782"/>
                </a:cubicBezTo>
                <a:lnTo>
                  <a:pt x="175431" y="100469"/>
                </a:lnTo>
                <a:cubicBezTo>
                  <a:pt x="147108" y="118248"/>
                  <a:pt x="122849" y="141874"/>
                  <a:pt x="104207" y="169557"/>
                </a:cubicBezTo>
                <a:lnTo>
                  <a:pt x="131692" y="185307"/>
                </a:lnTo>
                <a:cubicBezTo>
                  <a:pt x="139221" y="189722"/>
                  <a:pt x="141850" y="199387"/>
                  <a:pt x="137428" y="207024"/>
                </a:cubicBezTo>
                <a:cubicBezTo>
                  <a:pt x="134560" y="212155"/>
                  <a:pt x="129183" y="215018"/>
                  <a:pt x="123686" y="215018"/>
                </a:cubicBezTo>
                <a:cubicBezTo>
                  <a:pt x="120937" y="215018"/>
                  <a:pt x="118188" y="214302"/>
                  <a:pt x="115679" y="212871"/>
                </a:cubicBezTo>
                <a:lnTo>
                  <a:pt x="88313" y="197001"/>
                </a:lnTo>
                <a:cubicBezTo>
                  <a:pt x="73614" y="226593"/>
                  <a:pt x="65010" y="259645"/>
                  <a:pt x="63815" y="294606"/>
                </a:cubicBezTo>
                <a:lnTo>
                  <a:pt x="89866" y="294487"/>
                </a:lnTo>
                <a:cubicBezTo>
                  <a:pt x="94527" y="294487"/>
                  <a:pt x="98351" y="298305"/>
                  <a:pt x="98351" y="302959"/>
                </a:cubicBezTo>
                <a:cubicBezTo>
                  <a:pt x="98351" y="305107"/>
                  <a:pt x="97514" y="307254"/>
                  <a:pt x="95841" y="308925"/>
                </a:cubicBezTo>
                <a:cubicBezTo>
                  <a:pt x="94288" y="310476"/>
                  <a:pt x="92256" y="311311"/>
                  <a:pt x="89986" y="311311"/>
                </a:cubicBezTo>
                <a:lnTo>
                  <a:pt x="63934" y="311431"/>
                </a:lnTo>
                <a:cubicBezTo>
                  <a:pt x="65249" y="345795"/>
                  <a:pt x="73853" y="378370"/>
                  <a:pt x="88313" y="407604"/>
                </a:cubicBezTo>
                <a:lnTo>
                  <a:pt x="115679" y="391734"/>
                </a:lnTo>
                <a:cubicBezTo>
                  <a:pt x="123327" y="387320"/>
                  <a:pt x="133126" y="389945"/>
                  <a:pt x="137428" y="397581"/>
                </a:cubicBezTo>
                <a:cubicBezTo>
                  <a:pt x="141850" y="405218"/>
                  <a:pt x="139221" y="414883"/>
                  <a:pt x="131692" y="419298"/>
                </a:cubicBezTo>
                <a:lnTo>
                  <a:pt x="104207" y="435048"/>
                </a:lnTo>
                <a:cubicBezTo>
                  <a:pt x="123208" y="463208"/>
                  <a:pt x="147825" y="487073"/>
                  <a:pt x="176626" y="504971"/>
                </a:cubicBezTo>
                <a:lnTo>
                  <a:pt x="189532" y="482419"/>
                </a:lnTo>
                <a:cubicBezTo>
                  <a:pt x="191086" y="479794"/>
                  <a:pt x="193834" y="478243"/>
                  <a:pt x="196941" y="478243"/>
                </a:cubicBezTo>
                <a:cubicBezTo>
                  <a:pt x="198375" y="478243"/>
                  <a:pt x="199809" y="478601"/>
                  <a:pt x="201124" y="479317"/>
                </a:cubicBezTo>
                <a:cubicBezTo>
                  <a:pt x="203036" y="480510"/>
                  <a:pt x="204470" y="482300"/>
                  <a:pt x="205067" y="484448"/>
                </a:cubicBezTo>
                <a:cubicBezTo>
                  <a:pt x="205665" y="486595"/>
                  <a:pt x="205306" y="488863"/>
                  <a:pt x="204231" y="490772"/>
                </a:cubicBezTo>
                <a:lnTo>
                  <a:pt x="191325" y="513324"/>
                </a:lnTo>
                <a:cubicBezTo>
                  <a:pt x="220125" y="528597"/>
                  <a:pt x="252510" y="538143"/>
                  <a:pt x="286807" y="540410"/>
                </a:cubicBezTo>
                <a:lnTo>
                  <a:pt x="286807" y="508789"/>
                </a:lnTo>
                <a:cubicBezTo>
                  <a:pt x="286807" y="499960"/>
                  <a:pt x="293978" y="492800"/>
                  <a:pt x="302701" y="492800"/>
                </a:cubicBezTo>
                <a:cubicBezTo>
                  <a:pt x="311545" y="492800"/>
                  <a:pt x="318715" y="499960"/>
                  <a:pt x="318715" y="508789"/>
                </a:cubicBezTo>
                <a:lnTo>
                  <a:pt x="318715" y="540410"/>
                </a:lnTo>
                <a:cubicBezTo>
                  <a:pt x="353490" y="538143"/>
                  <a:pt x="386354" y="528358"/>
                  <a:pt x="415512" y="512608"/>
                </a:cubicBezTo>
                <a:lnTo>
                  <a:pt x="402367" y="490175"/>
                </a:lnTo>
                <a:cubicBezTo>
                  <a:pt x="401291" y="488266"/>
                  <a:pt x="400933" y="485999"/>
                  <a:pt x="401530" y="483851"/>
                </a:cubicBezTo>
                <a:cubicBezTo>
                  <a:pt x="402128" y="481703"/>
                  <a:pt x="403562" y="479794"/>
                  <a:pt x="405474" y="478720"/>
                </a:cubicBezTo>
                <a:cubicBezTo>
                  <a:pt x="406789" y="478004"/>
                  <a:pt x="408223" y="477527"/>
                  <a:pt x="409657" y="477527"/>
                </a:cubicBezTo>
                <a:cubicBezTo>
                  <a:pt x="412644" y="477527"/>
                  <a:pt x="415512" y="479198"/>
                  <a:pt x="416946" y="481703"/>
                </a:cubicBezTo>
                <a:lnTo>
                  <a:pt x="430092" y="504136"/>
                </a:lnTo>
                <a:cubicBezTo>
                  <a:pt x="458294" y="486357"/>
                  <a:pt x="482553" y="462731"/>
                  <a:pt x="501196" y="435048"/>
                </a:cubicBezTo>
                <a:lnTo>
                  <a:pt x="473830" y="419298"/>
                </a:lnTo>
                <a:cubicBezTo>
                  <a:pt x="466182" y="414883"/>
                  <a:pt x="463672" y="405218"/>
                  <a:pt x="467974" y="397581"/>
                </a:cubicBezTo>
                <a:cubicBezTo>
                  <a:pt x="472396" y="389945"/>
                  <a:pt x="482195" y="387320"/>
                  <a:pt x="489724" y="391734"/>
                </a:cubicBezTo>
                <a:lnTo>
                  <a:pt x="517209" y="407485"/>
                </a:lnTo>
                <a:cubicBezTo>
                  <a:pt x="531789" y="377893"/>
                  <a:pt x="540512" y="344841"/>
                  <a:pt x="541588" y="309999"/>
                </a:cubicBezTo>
                <a:lnTo>
                  <a:pt x="515536" y="309999"/>
                </a:lnTo>
                <a:cubicBezTo>
                  <a:pt x="514102" y="309999"/>
                  <a:pt x="512668" y="309641"/>
                  <a:pt x="511354" y="308925"/>
                </a:cubicBezTo>
                <a:cubicBezTo>
                  <a:pt x="508725" y="307493"/>
                  <a:pt x="507171" y="304629"/>
                  <a:pt x="507171" y="301646"/>
                </a:cubicBezTo>
                <a:cubicBezTo>
                  <a:pt x="507171" y="299379"/>
                  <a:pt x="508008" y="297351"/>
                  <a:pt x="509561" y="295680"/>
                </a:cubicBezTo>
                <a:cubicBezTo>
                  <a:pt x="511115" y="294129"/>
                  <a:pt x="513266" y="293174"/>
                  <a:pt x="515536" y="293174"/>
                </a:cubicBezTo>
                <a:lnTo>
                  <a:pt x="541588" y="293174"/>
                </a:lnTo>
                <a:cubicBezTo>
                  <a:pt x="540273" y="258810"/>
                  <a:pt x="531669" y="226235"/>
                  <a:pt x="517209" y="197001"/>
                </a:cubicBezTo>
                <a:lnTo>
                  <a:pt x="489724" y="212871"/>
                </a:lnTo>
                <a:cubicBezTo>
                  <a:pt x="487214" y="214302"/>
                  <a:pt x="484585" y="215018"/>
                  <a:pt x="481836" y="215018"/>
                </a:cubicBezTo>
                <a:cubicBezTo>
                  <a:pt x="476339" y="215018"/>
                  <a:pt x="470962" y="212155"/>
                  <a:pt x="467974" y="207024"/>
                </a:cubicBezTo>
                <a:cubicBezTo>
                  <a:pt x="463553" y="199387"/>
                  <a:pt x="466182" y="189722"/>
                  <a:pt x="473830" y="185307"/>
                </a:cubicBezTo>
                <a:lnTo>
                  <a:pt x="501196" y="169437"/>
                </a:lnTo>
                <a:cubicBezTo>
                  <a:pt x="482314" y="141397"/>
                  <a:pt x="457577" y="117532"/>
                  <a:pt x="428777" y="99634"/>
                </a:cubicBezTo>
                <a:lnTo>
                  <a:pt x="415871" y="122066"/>
                </a:lnTo>
                <a:cubicBezTo>
                  <a:pt x="414437" y="124692"/>
                  <a:pt x="411569" y="126362"/>
                  <a:pt x="408581" y="126362"/>
                </a:cubicBezTo>
                <a:cubicBezTo>
                  <a:pt x="407147" y="126362"/>
                  <a:pt x="405713" y="126004"/>
                  <a:pt x="404398" y="125288"/>
                </a:cubicBezTo>
                <a:cubicBezTo>
                  <a:pt x="400335" y="122902"/>
                  <a:pt x="398901" y="117771"/>
                  <a:pt x="401291" y="113714"/>
                </a:cubicBezTo>
                <a:lnTo>
                  <a:pt x="414198" y="91281"/>
                </a:lnTo>
                <a:cubicBezTo>
                  <a:pt x="385278" y="76008"/>
                  <a:pt x="353012" y="66462"/>
                  <a:pt x="318715" y="64195"/>
                </a:cubicBezTo>
                <a:lnTo>
                  <a:pt x="318715" y="95816"/>
                </a:lnTo>
                <a:cubicBezTo>
                  <a:pt x="318715" y="104645"/>
                  <a:pt x="311545" y="111685"/>
                  <a:pt x="302701" y="111685"/>
                </a:cubicBezTo>
                <a:cubicBezTo>
                  <a:pt x="293978" y="111685"/>
                  <a:pt x="286807" y="104645"/>
                  <a:pt x="286807" y="95816"/>
                </a:cubicBezTo>
                <a:close/>
                <a:moveTo>
                  <a:pt x="302701" y="0"/>
                </a:moveTo>
                <a:cubicBezTo>
                  <a:pt x="469647" y="0"/>
                  <a:pt x="605522" y="135550"/>
                  <a:pt x="605522" y="302243"/>
                </a:cubicBezTo>
                <a:cubicBezTo>
                  <a:pt x="605522" y="468936"/>
                  <a:pt x="469647" y="604605"/>
                  <a:pt x="302701" y="604605"/>
                </a:cubicBezTo>
                <a:cubicBezTo>
                  <a:pt x="135755" y="604605"/>
                  <a:pt x="0" y="468936"/>
                  <a:pt x="0" y="302243"/>
                </a:cubicBezTo>
                <a:cubicBezTo>
                  <a:pt x="0" y="135550"/>
                  <a:pt x="135755" y="0"/>
                  <a:pt x="30270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2" name="îŝḷïďê">
            <a:extLst>
              <a:ext uri="{FF2B5EF4-FFF2-40B4-BE49-F238E27FC236}">
                <a16:creationId xmlns:a16="http://schemas.microsoft.com/office/drawing/2014/main" xmlns="" id="{F0BDA449-420E-4BB3-B332-8BF31FD17B7F}"/>
              </a:ext>
            </a:extLst>
          </p:cNvPr>
          <p:cNvSpPr/>
          <p:nvPr/>
        </p:nvSpPr>
        <p:spPr bwMode="auto">
          <a:xfrm>
            <a:off x="7170737" y="2892681"/>
            <a:ext cx="532564" cy="531758"/>
          </a:xfrm>
          <a:custGeom>
            <a:avLst/>
            <a:gdLst>
              <a:gd name="connsiteX0" fmla="*/ 169739 w 605522"/>
              <a:gd name="connsiteY0" fmla="*/ 214306 h 604605"/>
              <a:gd name="connsiteX1" fmla="*/ 184976 w 605522"/>
              <a:gd name="connsiteY1" fmla="*/ 216005 h 604605"/>
              <a:gd name="connsiteX2" fmla="*/ 287155 w 605522"/>
              <a:gd name="connsiteY2" fmla="*/ 272658 h 604605"/>
              <a:gd name="connsiteX3" fmla="*/ 302691 w 605522"/>
              <a:gd name="connsiteY3" fmla="*/ 268841 h 604605"/>
              <a:gd name="connsiteX4" fmla="*/ 318346 w 605522"/>
              <a:gd name="connsiteY4" fmla="*/ 272658 h 604605"/>
              <a:gd name="connsiteX5" fmla="*/ 420524 w 605522"/>
              <a:gd name="connsiteY5" fmla="*/ 216005 h 604605"/>
              <a:gd name="connsiteX6" fmla="*/ 447652 w 605522"/>
              <a:gd name="connsiteY6" fmla="*/ 223877 h 604605"/>
              <a:gd name="connsiteX7" fmla="*/ 439884 w 605522"/>
              <a:gd name="connsiteY7" fmla="*/ 250951 h 604605"/>
              <a:gd name="connsiteX8" fmla="*/ 335674 w 605522"/>
              <a:gd name="connsiteY8" fmla="*/ 308677 h 604605"/>
              <a:gd name="connsiteX9" fmla="*/ 302691 w 605522"/>
              <a:gd name="connsiteY9" fmla="*/ 335751 h 604605"/>
              <a:gd name="connsiteX10" fmla="*/ 269826 w 605522"/>
              <a:gd name="connsiteY10" fmla="*/ 308677 h 604605"/>
              <a:gd name="connsiteX11" fmla="*/ 165497 w 605522"/>
              <a:gd name="connsiteY11" fmla="*/ 250951 h 604605"/>
              <a:gd name="connsiteX12" fmla="*/ 157729 w 605522"/>
              <a:gd name="connsiteY12" fmla="*/ 223877 h 604605"/>
              <a:gd name="connsiteX13" fmla="*/ 169739 w 605522"/>
              <a:gd name="connsiteY13" fmla="*/ 214306 h 604605"/>
              <a:gd name="connsiteX14" fmla="*/ 286807 w 605522"/>
              <a:gd name="connsiteY14" fmla="*/ 64195 h 604605"/>
              <a:gd name="connsiteX15" fmla="*/ 190010 w 605522"/>
              <a:gd name="connsiteY15" fmla="*/ 91878 h 604605"/>
              <a:gd name="connsiteX16" fmla="*/ 203036 w 605522"/>
              <a:gd name="connsiteY16" fmla="*/ 114311 h 604605"/>
              <a:gd name="connsiteX17" fmla="*/ 203872 w 605522"/>
              <a:gd name="connsiteY17" fmla="*/ 120754 h 604605"/>
              <a:gd name="connsiteX18" fmla="*/ 200048 w 605522"/>
              <a:gd name="connsiteY18" fmla="*/ 125885 h 604605"/>
              <a:gd name="connsiteX19" fmla="*/ 191564 w 605522"/>
              <a:gd name="connsiteY19" fmla="*/ 125885 h 604605"/>
              <a:gd name="connsiteX20" fmla="*/ 188456 w 605522"/>
              <a:gd name="connsiteY20" fmla="*/ 122782 h 604605"/>
              <a:gd name="connsiteX21" fmla="*/ 175431 w 605522"/>
              <a:gd name="connsiteY21" fmla="*/ 100469 h 604605"/>
              <a:gd name="connsiteX22" fmla="*/ 104207 w 605522"/>
              <a:gd name="connsiteY22" fmla="*/ 169557 h 604605"/>
              <a:gd name="connsiteX23" fmla="*/ 131692 w 605522"/>
              <a:gd name="connsiteY23" fmla="*/ 185307 h 604605"/>
              <a:gd name="connsiteX24" fmla="*/ 137428 w 605522"/>
              <a:gd name="connsiteY24" fmla="*/ 207024 h 604605"/>
              <a:gd name="connsiteX25" fmla="*/ 123686 w 605522"/>
              <a:gd name="connsiteY25" fmla="*/ 215018 h 604605"/>
              <a:gd name="connsiteX26" fmla="*/ 115679 w 605522"/>
              <a:gd name="connsiteY26" fmla="*/ 212871 h 604605"/>
              <a:gd name="connsiteX27" fmla="*/ 88313 w 605522"/>
              <a:gd name="connsiteY27" fmla="*/ 197001 h 604605"/>
              <a:gd name="connsiteX28" fmla="*/ 63815 w 605522"/>
              <a:gd name="connsiteY28" fmla="*/ 294606 h 604605"/>
              <a:gd name="connsiteX29" fmla="*/ 89866 w 605522"/>
              <a:gd name="connsiteY29" fmla="*/ 294487 h 604605"/>
              <a:gd name="connsiteX30" fmla="*/ 98351 w 605522"/>
              <a:gd name="connsiteY30" fmla="*/ 302959 h 604605"/>
              <a:gd name="connsiteX31" fmla="*/ 95841 w 605522"/>
              <a:gd name="connsiteY31" fmla="*/ 308925 h 604605"/>
              <a:gd name="connsiteX32" fmla="*/ 89986 w 605522"/>
              <a:gd name="connsiteY32" fmla="*/ 311311 h 604605"/>
              <a:gd name="connsiteX33" fmla="*/ 63934 w 605522"/>
              <a:gd name="connsiteY33" fmla="*/ 311431 h 604605"/>
              <a:gd name="connsiteX34" fmla="*/ 88313 w 605522"/>
              <a:gd name="connsiteY34" fmla="*/ 407604 h 604605"/>
              <a:gd name="connsiteX35" fmla="*/ 115679 w 605522"/>
              <a:gd name="connsiteY35" fmla="*/ 391734 h 604605"/>
              <a:gd name="connsiteX36" fmla="*/ 137428 w 605522"/>
              <a:gd name="connsiteY36" fmla="*/ 397581 h 604605"/>
              <a:gd name="connsiteX37" fmla="*/ 131692 w 605522"/>
              <a:gd name="connsiteY37" fmla="*/ 419298 h 604605"/>
              <a:gd name="connsiteX38" fmla="*/ 104207 w 605522"/>
              <a:gd name="connsiteY38" fmla="*/ 435048 h 604605"/>
              <a:gd name="connsiteX39" fmla="*/ 176626 w 605522"/>
              <a:gd name="connsiteY39" fmla="*/ 504971 h 604605"/>
              <a:gd name="connsiteX40" fmla="*/ 189532 w 605522"/>
              <a:gd name="connsiteY40" fmla="*/ 482419 h 604605"/>
              <a:gd name="connsiteX41" fmla="*/ 196941 w 605522"/>
              <a:gd name="connsiteY41" fmla="*/ 478243 h 604605"/>
              <a:gd name="connsiteX42" fmla="*/ 201124 w 605522"/>
              <a:gd name="connsiteY42" fmla="*/ 479317 h 604605"/>
              <a:gd name="connsiteX43" fmla="*/ 205067 w 605522"/>
              <a:gd name="connsiteY43" fmla="*/ 484448 h 604605"/>
              <a:gd name="connsiteX44" fmla="*/ 204231 w 605522"/>
              <a:gd name="connsiteY44" fmla="*/ 490772 h 604605"/>
              <a:gd name="connsiteX45" fmla="*/ 191325 w 605522"/>
              <a:gd name="connsiteY45" fmla="*/ 513324 h 604605"/>
              <a:gd name="connsiteX46" fmla="*/ 286807 w 605522"/>
              <a:gd name="connsiteY46" fmla="*/ 540410 h 604605"/>
              <a:gd name="connsiteX47" fmla="*/ 286807 w 605522"/>
              <a:gd name="connsiteY47" fmla="*/ 508789 h 604605"/>
              <a:gd name="connsiteX48" fmla="*/ 302701 w 605522"/>
              <a:gd name="connsiteY48" fmla="*/ 492800 h 604605"/>
              <a:gd name="connsiteX49" fmla="*/ 318715 w 605522"/>
              <a:gd name="connsiteY49" fmla="*/ 508789 h 604605"/>
              <a:gd name="connsiteX50" fmla="*/ 318715 w 605522"/>
              <a:gd name="connsiteY50" fmla="*/ 540410 h 604605"/>
              <a:gd name="connsiteX51" fmla="*/ 415512 w 605522"/>
              <a:gd name="connsiteY51" fmla="*/ 512608 h 604605"/>
              <a:gd name="connsiteX52" fmla="*/ 402367 w 605522"/>
              <a:gd name="connsiteY52" fmla="*/ 490175 h 604605"/>
              <a:gd name="connsiteX53" fmla="*/ 401530 w 605522"/>
              <a:gd name="connsiteY53" fmla="*/ 483851 h 604605"/>
              <a:gd name="connsiteX54" fmla="*/ 405474 w 605522"/>
              <a:gd name="connsiteY54" fmla="*/ 478720 h 604605"/>
              <a:gd name="connsiteX55" fmla="*/ 409657 w 605522"/>
              <a:gd name="connsiteY55" fmla="*/ 477527 h 604605"/>
              <a:gd name="connsiteX56" fmla="*/ 416946 w 605522"/>
              <a:gd name="connsiteY56" fmla="*/ 481703 h 604605"/>
              <a:gd name="connsiteX57" fmla="*/ 430092 w 605522"/>
              <a:gd name="connsiteY57" fmla="*/ 504136 h 604605"/>
              <a:gd name="connsiteX58" fmla="*/ 501196 w 605522"/>
              <a:gd name="connsiteY58" fmla="*/ 435048 h 604605"/>
              <a:gd name="connsiteX59" fmla="*/ 473830 w 605522"/>
              <a:gd name="connsiteY59" fmla="*/ 419298 h 604605"/>
              <a:gd name="connsiteX60" fmla="*/ 467974 w 605522"/>
              <a:gd name="connsiteY60" fmla="*/ 397581 h 604605"/>
              <a:gd name="connsiteX61" fmla="*/ 489724 w 605522"/>
              <a:gd name="connsiteY61" fmla="*/ 391734 h 604605"/>
              <a:gd name="connsiteX62" fmla="*/ 517209 w 605522"/>
              <a:gd name="connsiteY62" fmla="*/ 407485 h 604605"/>
              <a:gd name="connsiteX63" fmla="*/ 541588 w 605522"/>
              <a:gd name="connsiteY63" fmla="*/ 309999 h 604605"/>
              <a:gd name="connsiteX64" fmla="*/ 515536 w 605522"/>
              <a:gd name="connsiteY64" fmla="*/ 309999 h 604605"/>
              <a:gd name="connsiteX65" fmla="*/ 511354 w 605522"/>
              <a:gd name="connsiteY65" fmla="*/ 308925 h 604605"/>
              <a:gd name="connsiteX66" fmla="*/ 507171 w 605522"/>
              <a:gd name="connsiteY66" fmla="*/ 301646 h 604605"/>
              <a:gd name="connsiteX67" fmla="*/ 509561 w 605522"/>
              <a:gd name="connsiteY67" fmla="*/ 295680 h 604605"/>
              <a:gd name="connsiteX68" fmla="*/ 515536 w 605522"/>
              <a:gd name="connsiteY68" fmla="*/ 293174 h 604605"/>
              <a:gd name="connsiteX69" fmla="*/ 541588 w 605522"/>
              <a:gd name="connsiteY69" fmla="*/ 293174 h 604605"/>
              <a:gd name="connsiteX70" fmla="*/ 517209 w 605522"/>
              <a:gd name="connsiteY70" fmla="*/ 197001 h 604605"/>
              <a:gd name="connsiteX71" fmla="*/ 489724 w 605522"/>
              <a:gd name="connsiteY71" fmla="*/ 212871 h 604605"/>
              <a:gd name="connsiteX72" fmla="*/ 481836 w 605522"/>
              <a:gd name="connsiteY72" fmla="*/ 215018 h 604605"/>
              <a:gd name="connsiteX73" fmla="*/ 467974 w 605522"/>
              <a:gd name="connsiteY73" fmla="*/ 207024 h 604605"/>
              <a:gd name="connsiteX74" fmla="*/ 473830 w 605522"/>
              <a:gd name="connsiteY74" fmla="*/ 185307 h 604605"/>
              <a:gd name="connsiteX75" fmla="*/ 501196 w 605522"/>
              <a:gd name="connsiteY75" fmla="*/ 169437 h 604605"/>
              <a:gd name="connsiteX76" fmla="*/ 428777 w 605522"/>
              <a:gd name="connsiteY76" fmla="*/ 99634 h 604605"/>
              <a:gd name="connsiteX77" fmla="*/ 415871 w 605522"/>
              <a:gd name="connsiteY77" fmla="*/ 122066 h 604605"/>
              <a:gd name="connsiteX78" fmla="*/ 408581 w 605522"/>
              <a:gd name="connsiteY78" fmla="*/ 126362 h 604605"/>
              <a:gd name="connsiteX79" fmla="*/ 404398 w 605522"/>
              <a:gd name="connsiteY79" fmla="*/ 125288 h 604605"/>
              <a:gd name="connsiteX80" fmla="*/ 401291 w 605522"/>
              <a:gd name="connsiteY80" fmla="*/ 113714 h 604605"/>
              <a:gd name="connsiteX81" fmla="*/ 414198 w 605522"/>
              <a:gd name="connsiteY81" fmla="*/ 91281 h 604605"/>
              <a:gd name="connsiteX82" fmla="*/ 318715 w 605522"/>
              <a:gd name="connsiteY82" fmla="*/ 64195 h 604605"/>
              <a:gd name="connsiteX83" fmla="*/ 318715 w 605522"/>
              <a:gd name="connsiteY83" fmla="*/ 95816 h 604605"/>
              <a:gd name="connsiteX84" fmla="*/ 302701 w 605522"/>
              <a:gd name="connsiteY84" fmla="*/ 111685 h 604605"/>
              <a:gd name="connsiteX85" fmla="*/ 286807 w 605522"/>
              <a:gd name="connsiteY85" fmla="*/ 95816 h 604605"/>
              <a:gd name="connsiteX86" fmla="*/ 302701 w 605522"/>
              <a:gd name="connsiteY86" fmla="*/ 0 h 604605"/>
              <a:gd name="connsiteX87" fmla="*/ 605522 w 605522"/>
              <a:gd name="connsiteY87" fmla="*/ 302243 h 604605"/>
              <a:gd name="connsiteX88" fmla="*/ 302701 w 605522"/>
              <a:gd name="connsiteY88" fmla="*/ 604605 h 604605"/>
              <a:gd name="connsiteX89" fmla="*/ 0 w 605522"/>
              <a:gd name="connsiteY89" fmla="*/ 302243 h 604605"/>
              <a:gd name="connsiteX90" fmla="*/ 302701 w 605522"/>
              <a:gd name="connsiteY90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5522" h="604605">
                <a:moveTo>
                  <a:pt x="169739" y="214306"/>
                </a:moveTo>
                <a:cubicBezTo>
                  <a:pt x="174669" y="212874"/>
                  <a:pt x="180136" y="213322"/>
                  <a:pt x="184976" y="216005"/>
                </a:cubicBezTo>
                <a:lnTo>
                  <a:pt x="287155" y="272658"/>
                </a:lnTo>
                <a:cubicBezTo>
                  <a:pt x="291816" y="270153"/>
                  <a:pt x="297074" y="268841"/>
                  <a:pt x="302691" y="268841"/>
                </a:cubicBezTo>
                <a:cubicBezTo>
                  <a:pt x="308307" y="268841"/>
                  <a:pt x="313685" y="270153"/>
                  <a:pt x="318346" y="272658"/>
                </a:cubicBezTo>
                <a:lnTo>
                  <a:pt x="420524" y="216005"/>
                </a:lnTo>
                <a:cubicBezTo>
                  <a:pt x="430204" y="210638"/>
                  <a:pt x="442394" y="214216"/>
                  <a:pt x="447652" y="223877"/>
                </a:cubicBezTo>
                <a:cubicBezTo>
                  <a:pt x="453030" y="233418"/>
                  <a:pt x="449564" y="245584"/>
                  <a:pt x="439884" y="250951"/>
                </a:cubicBezTo>
                <a:lnTo>
                  <a:pt x="335674" y="308677"/>
                </a:lnTo>
                <a:cubicBezTo>
                  <a:pt x="332567" y="324063"/>
                  <a:pt x="319063" y="335751"/>
                  <a:pt x="302691" y="335751"/>
                </a:cubicBezTo>
                <a:cubicBezTo>
                  <a:pt x="286438" y="335751"/>
                  <a:pt x="272814" y="324182"/>
                  <a:pt x="269826" y="308677"/>
                </a:cubicBezTo>
                <a:lnTo>
                  <a:pt x="165497" y="250951"/>
                </a:lnTo>
                <a:cubicBezTo>
                  <a:pt x="155817" y="245584"/>
                  <a:pt x="152351" y="233418"/>
                  <a:pt x="157729" y="223877"/>
                </a:cubicBezTo>
                <a:cubicBezTo>
                  <a:pt x="160418" y="219047"/>
                  <a:pt x="164810" y="215737"/>
                  <a:pt x="169739" y="214306"/>
                </a:cubicBezTo>
                <a:close/>
                <a:moveTo>
                  <a:pt x="286807" y="64195"/>
                </a:moveTo>
                <a:cubicBezTo>
                  <a:pt x="252032" y="66462"/>
                  <a:pt x="219169" y="76247"/>
                  <a:pt x="190010" y="91878"/>
                </a:cubicBezTo>
                <a:lnTo>
                  <a:pt x="203036" y="114311"/>
                </a:lnTo>
                <a:cubicBezTo>
                  <a:pt x="204231" y="116339"/>
                  <a:pt x="204470" y="118606"/>
                  <a:pt x="203872" y="120754"/>
                </a:cubicBezTo>
                <a:cubicBezTo>
                  <a:pt x="203394" y="122902"/>
                  <a:pt x="201960" y="124692"/>
                  <a:pt x="200048" y="125885"/>
                </a:cubicBezTo>
                <a:cubicBezTo>
                  <a:pt x="197419" y="127436"/>
                  <a:pt x="194193" y="127317"/>
                  <a:pt x="191564" y="125885"/>
                </a:cubicBezTo>
                <a:cubicBezTo>
                  <a:pt x="190249" y="125169"/>
                  <a:pt x="189173" y="124095"/>
                  <a:pt x="188456" y="122782"/>
                </a:cubicBezTo>
                <a:lnTo>
                  <a:pt x="175431" y="100469"/>
                </a:lnTo>
                <a:cubicBezTo>
                  <a:pt x="147108" y="118248"/>
                  <a:pt x="122849" y="141874"/>
                  <a:pt x="104207" y="169557"/>
                </a:cubicBezTo>
                <a:lnTo>
                  <a:pt x="131692" y="185307"/>
                </a:lnTo>
                <a:cubicBezTo>
                  <a:pt x="139221" y="189722"/>
                  <a:pt x="141850" y="199387"/>
                  <a:pt x="137428" y="207024"/>
                </a:cubicBezTo>
                <a:cubicBezTo>
                  <a:pt x="134560" y="212155"/>
                  <a:pt x="129183" y="215018"/>
                  <a:pt x="123686" y="215018"/>
                </a:cubicBezTo>
                <a:cubicBezTo>
                  <a:pt x="120937" y="215018"/>
                  <a:pt x="118188" y="214302"/>
                  <a:pt x="115679" y="212871"/>
                </a:cubicBezTo>
                <a:lnTo>
                  <a:pt x="88313" y="197001"/>
                </a:lnTo>
                <a:cubicBezTo>
                  <a:pt x="73614" y="226593"/>
                  <a:pt x="65010" y="259645"/>
                  <a:pt x="63815" y="294606"/>
                </a:cubicBezTo>
                <a:lnTo>
                  <a:pt x="89866" y="294487"/>
                </a:lnTo>
                <a:cubicBezTo>
                  <a:pt x="94527" y="294487"/>
                  <a:pt x="98351" y="298305"/>
                  <a:pt x="98351" y="302959"/>
                </a:cubicBezTo>
                <a:cubicBezTo>
                  <a:pt x="98351" y="305107"/>
                  <a:pt x="97514" y="307254"/>
                  <a:pt x="95841" y="308925"/>
                </a:cubicBezTo>
                <a:cubicBezTo>
                  <a:pt x="94288" y="310476"/>
                  <a:pt x="92256" y="311311"/>
                  <a:pt x="89986" y="311311"/>
                </a:cubicBezTo>
                <a:lnTo>
                  <a:pt x="63934" y="311431"/>
                </a:lnTo>
                <a:cubicBezTo>
                  <a:pt x="65249" y="345795"/>
                  <a:pt x="73853" y="378370"/>
                  <a:pt x="88313" y="407604"/>
                </a:cubicBezTo>
                <a:lnTo>
                  <a:pt x="115679" y="391734"/>
                </a:lnTo>
                <a:cubicBezTo>
                  <a:pt x="123327" y="387320"/>
                  <a:pt x="133126" y="389945"/>
                  <a:pt x="137428" y="397581"/>
                </a:cubicBezTo>
                <a:cubicBezTo>
                  <a:pt x="141850" y="405218"/>
                  <a:pt x="139221" y="414883"/>
                  <a:pt x="131692" y="419298"/>
                </a:cubicBezTo>
                <a:lnTo>
                  <a:pt x="104207" y="435048"/>
                </a:lnTo>
                <a:cubicBezTo>
                  <a:pt x="123208" y="463208"/>
                  <a:pt x="147825" y="487073"/>
                  <a:pt x="176626" y="504971"/>
                </a:cubicBezTo>
                <a:lnTo>
                  <a:pt x="189532" y="482419"/>
                </a:lnTo>
                <a:cubicBezTo>
                  <a:pt x="191086" y="479794"/>
                  <a:pt x="193834" y="478243"/>
                  <a:pt x="196941" y="478243"/>
                </a:cubicBezTo>
                <a:cubicBezTo>
                  <a:pt x="198375" y="478243"/>
                  <a:pt x="199809" y="478601"/>
                  <a:pt x="201124" y="479317"/>
                </a:cubicBezTo>
                <a:cubicBezTo>
                  <a:pt x="203036" y="480510"/>
                  <a:pt x="204470" y="482300"/>
                  <a:pt x="205067" y="484448"/>
                </a:cubicBezTo>
                <a:cubicBezTo>
                  <a:pt x="205665" y="486595"/>
                  <a:pt x="205306" y="488863"/>
                  <a:pt x="204231" y="490772"/>
                </a:cubicBezTo>
                <a:lnTo>
                  <a:pt x="191325" y="513324"/>
                </a:lnTo>
                <a:cubicBezTo>
                  <a:pt x="220125" y="528597"/>
                  <a:pt x="252510" y="538143"/>
                  <a:pt x="286807" y="540410"/>
                </a:cubicBezTo>
                <a:lnTo>
                  <a:pt x="286807" y="508789"/>
                </a:lnTo>
                <a:cubicBezTo>
                  <a:pt x="286807" y="499960"/>
                  <a:pt x="293978" y="492800"/>
                  <a:pt x="302701" y="492800"/>
                </a:cubicBezTo>
                <a:cubicBezTo>
                  <a:pt x="311545" y="492800"/>
                  <a:pt x="318715" y="499960"/>
                  <a:pt x="318715" y="508789"/>
                </a:cubicBezTo>
                <a:lnTo>
                  <a:pt x="318715" y="540410"/>
                </a:lnTo>
                <a:cubicBezTo>
                  <a:pt x="353490" y="538143"/>
                  <a:pt x="386354" y="528358"/>
                  <a:pt x="415512" y="512608"/>
                </a:cubicBezTo>
                <a:lnTo>
                  <a:pt x="402367" y="490175"/>
                </a:lnTo>
                <a:cubicBezTo>
                  <a:pt x="401291" y="488266"/>
                  <a:pt x="400933" y="485999"/>
                  <a:pt x="401530" y="483851"/>
                </a:cubicBezTo>
                <a:cubicBezTo>
                  <a:pt x="402128" y="481703"/>
                  <a:pt x="403562" y="479794"/>
                  <a:pt x="405474" y="478720"/>
                </a:cubicBezTo>
                <a:cubicBezTo>
                  <a:pt x="406789" y="478004"/>
                  <a:pt x="408223" y="477527"/>
                  <a:pt x="409657" y="477527"/>
                </a:cubicBezTo>
                <a:cubicBezTo>
                  <a:pt x="412644" y="477527"/>
                  <a:pt x="415512" y="479198"/>
                  <a:pt x="416946" y="481703"/>
                </a:cubicBezTo>
                <a:lnTo>
                  <a:pt x="430092" y="504136"/>
                </a:lnTo>
                <a:cubicBezTo>
                  <a:pt x="458294" y="486357"/>
                  <a:pt x="482553" y="462731"/>
                  <a:pt x="501196" y="435048"/>
                </a:cubicBezTo>
                <a:lnTo>
                  <a:pt x="473830" y="419298"/>
                </a:lnTo>
                <a:cubicBezTo>
                  <a:pt x="466182" y="414883"/>
                  <a:pt x="463672" y="405218"/>
                  <a:pt x="467974" y="397581"/>
                </a:cubicBezTo>
                <a:cubicBezTo>
                  <a:pt x="472396" y="389945"/>
                  <a:pt x="482195" y="387320"/>
                  <a:pt x="489724" y="391734"/>
                </a:cubicBezTo>
                <a:lnTo>
                  <a:pt x="517209" y="407485"/>
                </a:lnTo>
                <a:cubicBezTo>
                  <a:pt x="531789" y="377893"/>
                  <a:pt x="540512" y="344841"/>
                  <a:pt x="541588" y="309999"/>
                </a:cubicBezTo>
                <a:lnTo>
                  <a:pt x="515536" y="309999"/>
                </a:lnTo>
                <a:cubicBezTo>
                  <a:pt x="514102" y="309999"/>
                  <a:pt x="512668" y="309641"/>
                  <a:pt x="511354" y="308925"/>
                </a:cubicBezTo>
                <a:cubicBezTo>
                  <a:pt x="508725" y="307493"/>
                  <a:pt x="507171" y="304629"/>
                  <a:pt x="507171" y="301646"/>
                </a:cubicBezTo>
                <a:cubicBezTo>
                  <a:pt x="507171" y="299379"/>
                  <a:pt x="508008" y="297351"/>
                  <a:pt x="509561" y="295680"/>
                </a:cubicBezTo>
                <a:cubicBezTo>
                  <a:pt x="511115" y="294129"/>
                  <a:pt x="513266" y="293174"/>
                  <a:pt x="515536" y="293174"/>
                </a:cubicBezTo>
                <a:lnTo>
                  <a:pt x="541588" y="293174"/>
                </a:lnTo>
                <a:cubicBezTo>
                  <a:pt x="540273" y="258810"/>
                  <a:pt x="531669" y="226235"/>
                  <a:pt x="517209" y="197001"/>
                </a:cubicBezTo>
                <a:lnTo>
                  <a:pt x="489724" y="212871"/>
                </a:lnTo>
                <a:cubicBezTo>
                  <a:pt x="487214" y="214302"/>
                  <a:pt x="484585" y="215018"/>
                  <a:pt x="481836" y="215018"/>
                </a:cubicBezTo>
                <a:cubicBezTo>
                  <a:pt x="476339" y="215018"/>
                  <a:pt x="470962" y="212155"/>
                  <a:pt x="467974" y="207024"/>
                </a:cubicBezTo>
                <a:cubicBezTo>
                  <a:pt x="463553" y="199387"/>
                  <a:pt x="466182" y="189722"/>
                  <a:pt x="473830" y="185307"/>
                </a:cubicBezTo>
                <a:lnTo>
                  <a:pt x="501196" y="169437"/>
                </a:lnTo>
                <a:cubicBezTo>
                  <a:pt x="482314" y="141397"/>
                  <a:pt x="457577" y="117532"/>
                  <a:pt x="428777" y="99634"/>
                </a:cubicBezTo>
                <a:lnTo>
                  <a:pt x="415871" y="122066"/>
                </a:lnTo>
                <a:cubicBezTo>
                  <a:pt x="414437" y="124692"/>
                  <a:pt x="411569" y="126362"/>
                  <a:pt x="408581" y="126362"/>
                </a:cubicBezTo>
                <a:cubicBezTo>
                  <a:pt x="407147" y="126362"/>
                  <a:pt x="405713" y="126004"/>
                  <a:pt x="404398" y="125288"/>
                </a:cubicBezTo>
                <a:cubicBezTo>
                  <a:pt x="400335" y="122902"/>
                  <a:pt x="398901" y="117771"/>
                  <a:pt x="401291" y="113714"/>
                </a:cubicBezTo>
                <a:lnTo>
                  <a:pt x="414198" y="91281"/>
                </a:lnTo>
                <a:cubicBezTo>
                  <a:pt x="385278" y="76008"/>
                  <a:pt x="353012" y="66462"/>
                  <a:pt x="318715" y="64195"/>
                </a:cubicBezTo>
                <a:lnTo>
                  <a:pt x="318715" y="95816"/>
                </a:lnTo>
                <a:cubicBezTo>
                  <a:pt x="318715" y="104645"/>
                  <a:pt x="311545" y="111685"/>
                  <a:pt x="302701" y="111685"/>
                </a:cubicBezTo>
                <a:cubicBezTo>
                  <a:pt x="293978" y="111685"/>
                  <a:pt x="286807" y="104645"/>
                  <a:pt x="286807" y="95816"/>
                </a:cubicBezTo>
                <a:close/>
                <a:moveTo>
                  <a:pt x="302701" y="0"/>
                </a:moveTo>
                <a:cubicBezTo>
                  <a:pt x="469647" y="0"/>
                  <a:pt x="605522" y="135550"/>
                  <a:pt x="605522" y="302243"/>
                </a:cubicBezTo>
                <a:cubicBezTo>
                  <a:pt x="605522" y="468936"/>
                  <a:pt x="469647" y="604605"/>
                  <a:pt x="302701" y="604605"/>
                </a:cubicBezTo>
                <a:cubicBezTo>
                  <a:pt x="135755" y="604605"/>
                  <a:pt x="0" y="468936"/>
                  <a:pt x="0" y="302243"/>
                </a:cubicBezTo>
                <a:cubicBezTo>
                  <a:pt x="0" y="135550"/>
                  <a:pt x="135755" y="0"/>
                  <a:pt x="30270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îŝḷïďê">
            <a:extLst>
              <a:ext uri="{FF2B5EF4-FFF2-40B4-BE49-F238E27FC236}">
                <a16:creationId xmlns:a16="http://schemas.microsoft.com/office/drawing/2014/main" xmlns="" id="{F0BDA449-420E-4BB3-B332-8BF31FD17B7F}"/>
              </a:ext>
            </a:extLst>
          </p:cNvPr>
          <p:cNvSpPr/>
          <p:nvPr/>
        </p:nvSpPr>
        <p:spPr bwMode="auto">
          <a:xfrm>
            <a:off x="9925634" y="2892681"/>
            <a:ext cx="532564" cy="531758"/>
          </a:xfrm>
          <a:custGeom>
            <a:avLst/>
            <a:gdLst>
              <a:gd name="connsiteX0" fmla="*/ 169739 w 605522"/>
              <a:gd name="connsiteY0" fmla="*/ 214306 h 604605"/>
              <a:gd name="connsiteX1" fmla="*/ 184976 w 605522"/>
              <a:gd name="connsiteY1" fmla="*/ 216005 h 604605"/>
              <a:gd name="connsiteX2" fmla="*/ 287155 w 605522"/>
              <a:gd name="connsiteY2" fmla="*/ 272658 h 604605"/>
              <a:gd name="connsiteX3" fmla="*/ 302691 w 605522"/>
              <a:gd name="connsiteY3" fmla="*/ 268841 h 604605"/>
              <a:gd name="connsiteX4" fmla="*/ 318346 w 605522"/>
              <a:gd name="connsiteY4" fmla="*/ 272658 h 604605"/>
              <a:gd name="connsiteX5" fmla="*/ 420524 w 605522"/>
              <a:gd name="connsiteY5" fmla="*/ 216005 h 604605"/>
              <a:gd name="connsiteX6" fmla="*/ 447652 w 605522"/>
              <a:gd name="connsiteY6" fmla="*/ 223877 h 604605"/>
              <a:gd name="connsiteX7" fmla="*/ 439884 w 605522"/>
              <a:gd name="connsiteY7" fmla="*/ 250951 h 604605"/>
              <a:gd name="connsiteX8" fmla="*/ 335674 w 605522"/>
              <a:gd name="connsiteY8" fmla="*/ 308677 h 604605"/>
              <a:gd name="connsiteX9" fmla="*/ 302691 w 605522"/>
              <a:gd name="connsiteY9" fmla="*/ 335751 h 604605"/>
              <a:gd name="connsiteX10" fmla="*/ 269826 w 605522"/>
              <a:gd name="connsiteY10" fmla="*/ 308677 h 604605"/>
              <a:gd name="connsiteX11" fmla="*/ 165497 w 605522"/>
              <a:gd name="connsiteY11" fmla="*/ 250951 h 604605"/>
              <a:gd name="connsiteX12" fmla="*/ 157729 w 605522"/>
              <a:gd name="connsiteY12" fmla="*/ 223877 h 604605"/>
              <a:gd name="connsiteX13" fmla="*/ 169739 w 605522"/>
              <a:gd name="connsiteY13" fmla="*/ 214306 h 604605"/>
              <a:gd name="connsiteX14" fmla="*/ 286807 w 605522"/>
              <a:gd name="connsiteY14" fmla="*/ 64195 h 604605"/>
              <a:gd name="connsiteX15" fmla="*/ 190010 w 605522"/>
              <a:gd name="connsiteY15" fmla="*/ 91878 h 604605"/>
              <a:gd name="connsiteX16" fmla="*/ 203036 w 605522"/>
              <a:gd name="connsiteY16" fmla="*/ 114311 h 604605"/>
              <a:gd name="connsiteX17" fmla="*/ 203872 w 605522"/>
              <a:gd name="connsiteY17" fmla="*/ 120754 h 604605"/>
              <a:gd name="connsiteX18" fmla="*/ 200048 w 605522"/>
              <a:gd name="connsiteY18" fmla="*/ 125885 h 604605"/>
              <a:gd name="connsiteX19" fmla="*/ 191564 w 605522"/>
              <a:gd name="connsiteY19" fmla="*/ 125885 h 604605"/>
              <a:gd name="connsiteX20" fmla="*/ 188456 w 605522"/>
              <a:gd name="connsiteY20" fmla="*/ 122782 h 604605"/>
              <a:gd name="connsiteX21" fmla="*/ 175431 w 605522"/>
              <a:gd name="connsiteY21" fmla="*/ 100469 h 604605"/>
              <a:gd name="connsiteX22" fmla="*/ 104207 w 605522"/>
              <a:gd name="connsiteY22" fmla="*/ 169557 h 604605"/>
              <a:gd name="connsiteX23" fmla="*/ 131692 w 605522"/>
              <a:gd name="connsiteY23" fmla="*/ 185307 h 604605"/>
              <a:gd name="connsiteX24" fmla="*/ 137428 w 605522"/>
              <a:gd name="connsiteY24" fmla="*/ 207024 h 604605"/>
              <a:gd name="connsiteX25" fmla="*/ 123686 w 605522"/>
              <a:gd name="connsiteY25" fmla="*/ 215018 h 604605"/>
              <a:gd name="connsiteX26" fmla="*/ 115679 w 605522"/>
              <a:gd name="connsiteY26" fmla="*/ 212871 h 604605"/>
              <a:gd name="connsiteX27" fmla="*/ 88313 w 605522"/>
              <a:gd name="connsiteY27" fmla="*/ 197001 h 604605"/>
              <a:gd name="connsiteX28" fmla="*/ 63815 w 605522"/>
              <a:gd name="connsiteY28" fmla="*/ 294606 h 604605"/>
              <a:gd name="connsiteX29" fmla="*/ 89866 w 605522"/>
              <a:gd name="connsiteY29" fmla="*/ 294487 h 604605"/>
              <a:gd name="connsiteX30" fmla="*/ 98351 w 605522"/>
              <a:gd name="connsiteY30" fmla="*/ 302959 h 604605"/>
              <a:gd name="connsiteX31" fmla="*/ 95841 w 605522"/>
              <a:gd name="connsiteY31" fmla="*/ 308925 h 604605"/>
              <a:gd name="connsiteX32" fmla="*/ 89986 w 605522"/>
              <a:gd name="connsiteY32" fmla="*/ 311311 h 604605"/>
              <a:gd name="connsiteX33" fmla="*/ 63934 w 605522"/>
              <a:gd name="connsiteY33" fmla="*/ 311431 h 604605"/>
              <a:gd name="connsiteX34" fmla="*/ 88313 w 605522"/>
              <a:gd name="connsiteY34" fmla="*/ 407604 h 604605"/>
              <a:gd name="connsiteX35" fmla="*/ 115679 w 605522"/>
              <a:gd name="connsiteY35" fmla="*/ 391734 h 604605"/>
              <a:gd name="connsiteX36" fmla="*/ 137428 w 605522"/>
              <a:gd name="connsiteY36" fmla="*/ 397581 h 604605"/>
              <a:gd name="connsiteX37" fmla="*/ 131692 w 605522"/>
              <a:gd name="connsiteY37" fmla="*/ 419298 h 604605"/>
              <a:gd name="connsiteX38" fmla="*/ 104207 w 605522"/>
              <a:gd name="connsiteY38" fmla="*/ 435048 h 604605"/>
              <a:gd name="connsiteX39" fmla="*/ 176626 w 605522"/>
              <a:gd name="connsiteY39" fmla="*/ 504971 h 604605"/>
              <a:gd name="connsiteX40" fmla="*/ 189532 w 605522"/>
              <a:gd name="connsiteY40" fmla="*/ 482419 h 604605"/>
              <a:gd name="connsiteX41" fmla="*/ 196941 w 605522"/>
              <a:gd name="connsiteY41" fmla="*/ 478243 h 604605"/>
              <a:gd name="connsiteX42" fmla="*/ 201124 w 605522"/>
              <a:gd name="connsiteY42" fmla="*/ 479317 h 604605"/>
              <a:gd name="connsiteX43" fmla="*/ 205067 w 605522"/>
              <a:gd name="connsiteY43" fmla="*/ 484448 h 604605"/>
              <a:gd name="connsiteX44" fmla="*/ 204231 w 605522"/>
              <a:gd name="connsiteY44" fmla="*/ 490772 h 604605"/>
              <a:gd name="connsiteX45" fmla="*/ 191325 w 605522"/>
              <a:gd name="connsiteY45" fmla="*/ 513324 h 604605"/>
              <a:gd name="connsiteX46" fmla="*/ 286807 w 605522"/>
              <a:gd name="connsiteY46" fmla="*/ 540410 h 604605"/>
              <a:gd name="connsiteX47" fmla="*/ 286807 w 605522"/>
              <a:gd name="connsiteY47" fmla="*/ 508789 h 604605"/>
              <a:gd name="connsiteX48" fmla="*/ 302701 w 605522"/>
              <a:gd name="connsiteY48" fmla="*/ 492800 h 604605"/>
              <a:gd name="connsiteX49" fmla="*/ 318715 w 605522"/>
              <a:gd name="connsiteY49" fmla="*/ 508789 h 604605"/>
              <a:gd name="connsiteX50" fmla="*/ 318715 w 605522"/>
              <a:gd name="connsiteY50" fmla="*/ 540410 h 604605"/>
              <a:gd name="connsiteX51" fmla="*/ 415512 w 605522"/>
              <a:gd name="connsiteY51" fmla="*/ 512608 h 604605"/>
              <a:gd name="connsiteX52" fmla="*/ 402367 w 605522"/>
              <a:gd name="connsiteY52" fmla="*/ 490175 h 604605"/>
              <a:gd name="connsiteX53" fmla="*/ 401530 w 605522"/>
              <a:gd name="connsiteY53" fmla="*/ 483851 h 604605"/>
              <a:gd name="connsiteX54" fmla="*/ 405474 w 605522"/>
              <a:gd name="connsiteY54" fmla="*/ 478720 h 604605"/>
              <a:gd name="connsiteX55" fmla="*/ 409657 w 605522"/>
              <a:gd name="connsiteY55" fmla="*/ 477527 h 604605"/>
              <a:gd name="connsiteX56" fmla="*/ 416946 w 605522"/>
              <a:gd name="connsiteY56" fmla="*/ 481703 h 604605"/>
              <a:gd name="connsiteX57" fmla="*/ 430092 w 605522"/>
              <a:gd name="connsiteY57" fmla="*/ 504136 h 604605"/>
              <a:gd name="connsiteX58" fmla="*/ 501196 w 605522"/>
              <a:gd name="connsiteY58" fmla="*/ 435048 h 604605"/>
              <a:gd name="connsiteX59" fmla="*/ 473830 w 605522"/>
              <a:gd name="connsiteY59" fmla="*/ 419298 h 604605"/>
              <a:gd name="connsiteX60" fmla="*/ 467974 w 605522"/>
              <a:gd name="connsiteY60" fmla="*/ 397581 h 604605"/>
              <a:gd name="connsiteX61" fmla="*/ 489724 w 605522"/>
              <a:gd name="connsiteY61" fmla="*/ 391734 h 604605"/>
              <a:gd name="connsiteX62" fmla="*/ 517209 w 605522"/>
              <a:gd name="connsiteY62" fmla="*/ 407485 h 604605"/>
              <a:gd name="connsiteX63" fmla="*/ 541588 w 605522"/>
              <a:gd name="connsiteY63" fmla="*/ 309999 h 604605"/>
              <a:gd name="connsiteX64" fmla="*/ 515536 w 605522"/>
              <a:gd name="connsiteY64" fmla="*/ 309999 h 604605"/>
              <a:gd name="connsiteX65" fmla="*/ 511354 w 605522"/>
              <a:gd name="connsiteY65" fmla="*/ 308925 h 604605"/>
              <a:gd name="connsiteX66" fmla="*/ 507171 w 605522"/>
              <a:gd name="connsiteY66" fmla="*/ 301646 h 604605"/>
              <a:gd name="connsiteX67" fmla="*/ 509561 w 605522"/>
              <a:gd name="connsiteY67" fmla="*/ 295680 h 604605"/>
              <a:gd name="connsiteX68" fmla="*/ 515536 w 605522"/>
              <a:gd name="connsiteY68" fmla="*/ 293174 h 604605"/>
              <a:gd name="connsiteX69" fmla="*/ 541588 w 605522"/>
              <a:gd name="connsiteY69" fmla="*/ 293174 h 604605"/>
              <a:gd name="connsiteX70" fmla="*/ 517209 w 605522"/>
              <a:gd name="connsiteY70" fmla="*/ 197001 h 604605"/>
              <a:gd name="connsiteX71" fmla="*/ 489724 w 605522"/>
              <a:gd name="connsiteY71" fmla="*/ 212871 h 604605"/>
              <a:gd name="connsiteX72" fmla="*/ 481836 w 605522"/>
              <a:gd name="connsiteY72" fmla="*/ 215018 h 604605"/>
              <a:gd name="connsiteX73" fmla="*/ 467974 w 605522"/>
              <a:gd name="connsiteY73" fmla="*/ 207024 h 604605"/>
              <a:gd name="connsiteX74" fmla="*/ 473830 w 605522"/>
              <a:gd name="connsiteY74" fmla="*/ 185307 h 604605"/>
              <a:gd name="connsiteX75" fmla="*/ 501196 w 605522"/>
              <a:gd name="connsiteY75" fmla="*/ 169437 h 604605"/>
              <a:gd name="connsiteX76" fmla="*/ 428777 w 605522"/>
              <a:gd name="connsiteY76" fmla="*/ 99634 h 604605"/>
              <a:gd name="connsiteX77" fmla="*/ 415871 w 605522"/>
              <a:gd name="connsiteY77" fmla="*/ 122066 h 604605"/>
              <a:gd name="connsiteX78" fmla="*/ 408581 w 605522"/>
              <a:gd name="connsiteY78" fmla="*/ 126362 h 604605"/>
              <a:gd name="connsiteX79" fmla="*/ 404398 w 605522"/>
              <a:gd name="connsiteY79" fmla="*/ 125288 h 604605"/>
              <a:gd name="connsiteX80" fmla="*/ 401291 w 605522"/>
              <a:gd name="connsiteY80" fmla="*/ 113714 h 604605"/>
              <a:gd name="connsiteX81" fmla="*/ 414198 w 605522"/>
              <a:gd name="connsiteY81" fmla="*/ 91281 h 604605"/>
              <a:gd name="connsiteX82" fmla="*/ 318715 w 605522"/>
              <a:gd name="connsiteY82" fmla="*/ 64195 h 604605"/>
              <a:gd name="connsiteX83" fmla="*/ 318715 w 605522"/>
              <a:gd name="connsiteY83" fmla="*/ 95816 h 604605"/>
              <a:gd name="connsiteX84" fmla="*/ 302701 w 605522"/>
              <a:gd name="connsiteY84" fmla="*/ 111685 h 604605"/>
              <a:gd name="connsiteX85" fmla="*/ 286807 w 605522"/>
              <a:gd name="connsiteY85" fmla="*/ 95816 h 604605"/>
              <a:gd name="connsiteX86" fmla="*/ 302701 w 605522"/>
              <a:gd name="connsiteY86" fmla="*/ 0 h 604605"/>
              <a:gd name="connsiteX87" fmla="*/ 605522 w 605522"/>
              <a:gd name="connsiteY87" fmla="*/ 302243 h 604605"/>
              <a:gd name="connsiteX88" fmla="*/ 302701 w 605522"/>
              <a:gd name="connsiteY88" fmla="*/ 604605 h 604605"/>
              <a:gd name="connsiteX89" fmla="*/ 0 w 605522"/>
              <a:gd name="connsiteY89" fmla="*/ 302243 h 604605"/>
              <a:gd name="connsiteX90" fmla="*/ 302701 w 605522"/>
              <a:gd name="connsiteY90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5522" h="604605">
                <a:moveTo>
                  <a:pt x="169739" y="214306"/>
                </a:moveTo>
                <a:cubicBezTo>
                  <a:pt x="174669" y="212874"/>
                  <a:pt x="180136" y="213322"/>
                  <a:pt x="184976" y="216005"/>
                </a:cubicBezTo>
                <a:lnTo>
                  <a:pt x="287155" y="272658"/>
                </a:lnTo>
                <a:cubicBezTo>
                  <a:pt x="291816" y="270153"/>
                  <a:pt x="297074" y="268841"/>
                  <a:pt x="302691" y="268841"/>
                </a:cubicBezTo>
                <a:cubicBezTo>
                  <a:pt x="308307" y="268841"/>
                  <a:pt x="313685" y="270153"/>
                  <a:pt x="318346" y="272658"/>
                </a:cubicBezTo>
                <a:lnTo>
                  <a:pt x="420524" y="216005"/>
                </a:lnTo>
                <a:cubicBezTo>
                  <a:pt x="430204" y="210638"/>
                  <a:pt x="442394" y="214216"/>
                  <a:pt x="447652" y="223877"/>
                </a:cubicBezTo>
                <a:cubicBezTo>
                  <a:pt x="453030" y="233418"/>
                  <a:pt x="449564" y="245584"/>
                  <a:pt x="439884" y="250951"/>
                </a:cubicBezTo>
                <a:lnTo>
                  <a:pt x="335674" y="308677"/>
                </a:lnTo>
                <a:cubicBezTo>
                  <a:pt x="332567" y="324063"/>
                  <a:pt x="319063" y="335751"/>
                  <a:pt x="302691" y="335751"/>
                </a:cubicBezTo>
                <a:cubicBezTo>
                  <a:pt x="286438" y="335751"/>
                  <a:pt x="272814" y="324182"/>
                  <a:pt x="269826" y="308677"/>
                </a:cubicBezTo>
                <a:lnTo>
                  <a:pt x="165497" y="250951"/>
                </a:lnTo>
                <a:cubicBezTo>
                  <a:pt x="155817" y="245584"/>
                  <a:pt x="152351" y="233418"/>
                  <a:pt x="157729" y="223877"/>
                </a:cubicBezTo>
                <a:cubicBezTo>
                  <a:pt x="160418" y="219047"/>
                  <a:pt x="164810" y="215737"/>
                  <a:pt x="169739" y="214306"/>
                </a:cubicBezTo>
                <a:close/>
                <a:moveTo>
                  <a:pt x="286807" y="64195"/>
                </a:moveTo>
                <a:cubicBezTo>
                  <a:pt x="252032" y="66462"/>
                  <a:pt x="219169" y="76247"/>
                  <a:pt x="190010" y="91878"/>
                </a:cubicBezTo>
                <a:lnTo>
                  <a:pt x="203036" y="114311"/>
                </a:lnTo>
                <a:cubicBezTo>
                  <a:pt x="204231" y="116339"/>
                  <a:pt x="204470" y="118606"/>
                  <a:pt x="203872" y="120754"/>
                </a:cubicBezTo>
                <a:cubicBezTo>
                  <a:pt x="203394" y="122902"/>
                  <a:pt x="201960" y="124692"/>
                  <a:pt x="200048" y="125885"/>
                </a:cubicBezTo>
                <a:cubicBezTo>
                  <a:pt x="197419" y="127436"/>
                  <a:pt x="194193" y="127317"/>
                  <a:pt x="191564" y="125885"/>
                </a:cubicBezTo>
                <a:cubicBezTo>
                  <a:pt x="190249" y="125169"/>
                  <a:pt x="189173" y="124095"/>
                  <a:pt x="188456" y="122782"/>
                </a:cubicBezTo>
                <a:lnTo>
                  <a:pt x="175431" y="100469"/>
                </a:lnTo>
                <a:cubicBezTo>
                  <a:pt x="147108" y="118248"/>
                  <a:pt x="122849" y="141874"/>
                  <a:pt x="104207" y="169557"/>
                </a:cubicBezTo>
                <a:lnTo>
                  <a:pt x="131692" y="185307"/>
                </a:lnTo>
                <a:cubicBezTo>
                  <a:pt x="139221" y="189722"/>
                  <a:pt x="141850" y="199387"/>
                  <a:pt x="137428" y="207024"/>
                </a:cubicBezTo>
                <a:cubicBezTo>
                  <a:pt x="134560" y="212155"/>
                  <a:pt x="129183" y="215018"/>
                  <a:pt x="123686" y="215018"/>
                </a:cubicBezTo>
                <a:cubicBezTo>
                  <a:pt x="120937" y="215018"/>
                  <a:pt x="118188" y="214302"/>
                  <a:pt x="115679" y="212871"/>
                </a:cubicBezTo>
                <a:lnTo>
                  <a:pt x="88313" y="197001"/>
                </a:lnTo>
                <a:cubicBezTo>
                  <a:pt x="73614" y="226593"/>
                  <a:pt x="65010" y="259645"/>
                  <a:pt x="63815" y="294606"/>
                </a:cubicBezTo>
                <a:lnTo>
                  <a:pt x="89866" y="294487"/>
                </a:lnTo>
                <a:cubicBezTo>
                  <a:pt x="94527" y="294487"/>
                  <a:pt x="98351" y="298305"/>
                  <a:pt x="98351" y="302959"/>
                </a:cubicBezTo>
                <a:cubicBezTo>
                  <a:pt x="98351" y="305107"/>
                  <a:pt x="97514" y="307254"/>
                  <a:pt x="95841" y="308925"/>
                </a:cubicBezTo>
                <a:cubicBezTo>
                  <a:pt x="94288" y="310476"/>
                  <a:pt x="92256" y="311311"/>
                  <a:pt x="89986" y="311311"/>
                </a:cubicBezTo>
                <a:lnTo>
                  <a:pt x="63934" y="311431"/>
                </a:lnTo>
                <a:cubicBezTo>
                  <a:pt x="65249" y="345795"/>
                  <a:pt x="73853" y="378370"/>
                  <a:pt x="88313" y="407604"/>
                </a:cubicBezTo>
                <a:lnTo>
                  <a:pt x="115679" y="391734"/>
                </a:lnTo>
                <a:cubicBezTo>
                  <a:pt x="123327" y="387320"/>
                  <a:pt x="133126" y="389945"/>
                  <a:pt x="137428" y="397581"/>
                </a:cubicBezTo>
                <a:cubicBezTo>
                  <a:pt x="141850" y="405218"/>
                  <a:pt x="139221" y="414883"/>
                  <a:pt x="131692" y="419298"/>
                </a:cubicBezTo>
                <a:lnTo>
                  <a:pt x="104207" y="435048"/>
                </a:lnTo>
                <a:cubicBezTo>
                  <a:pt x="123208" y="463208"/>
                  <a:pt x="147825" y="487073"/>
                  <a:pt x="176626" y="504971"/>
                </a:cubicBezTo>
                <a:lnTo>
                  <a:pt x="189532" y="482419"/>
                </a:lnTo>
                <a:cubicBezTo>
                  <a:pt x="191086" y="479794"/>
                  <a:pt x="193834" y="478243"/>
                  <a:pt x="196941" y="478243"/>
                </a:cubicBezTo>
                <a:cubicBezTo>
                  <a:pt x="198375" y="478243"/>
                  <a:pt x="199809" y="478601"/>
                  <a:pt x="201124" y="479317"/>
                </a:cubicBezTo>
                <a:cubicBezTo>
                  <a:pt x="203036" y="480510"/>
                  <a:pt x="204470" y="482300"/>
                  <a:pt x="205067" y="484448"/>
                </a:cubicBezTo>
                <a:cubicBezTo>
                  <a:pt x="205665" y="486595"/>
                  <a:pt x="205306" y="488863"/>
                  <a:pt x="204231" y="490772"/>
                </a:cubicBezTo>
                <a:lnTo>
                  <a:pt x="191325" y="513324"/>
                </a:lnTo>
                <a:cubicBezTo>
                  <a:pt x="220125" y="528597"/>
                  <a:pt x="252510" y="538143"/>
                  <a:pt x="286807" y="540410"/>
                </a:cubicBezTo>
                <a:lnTo>
                  <a:pt x="286807" y="508789"/>
                </a:lnTo>
                <a:cubicBezTo>
                  <a:pt x="286807" y="499960"/>
                  <a:pt x="293978" y="492800"/>
                  <a:pt x="302701" y="492800"/>
                </a:cubicBezTo>
                <a:cubicBezTo>
                  <a:pt x="311545" y="492800"/>
                  <a:pt x="318715" y="499960"/>
                  <a:pt x="318715" y="508789"/>
                </a:cubicBezTo>
                <a:lnTo>
                  <a:pt x="318715" y="540410"/>
                </a:lnTo>
                <a:cubicBezTo>
                  <a:pt x="353490" y="538143"/>
                  <a:pt x="386354" y="528358"/>
                  <a:pt x="415512" y="512608"/>
                </a:cubicBezTo>
                <a:lnTo>
                  <a:pt x="402367" y="490175"/>
                </a:lnTo>
                <a:cubicBezTo>
                  <a:pt x="401291" y="488266"/>
                  <a:pt x="400933" y="485999"/>
                  <a:pt x="401530" y="483851"/>
                </a:cubicBezTo>
                <a:cubicBezTo>
                  <a:pt x="402128" y="481703"/>
                  <a:pt x="403562" y="479794"/>
                  <a:pt x="405474" y="478720"/>
                </a:cubicBezTo>
                <a:cubicBezTo>
                  <a:pt x="406789" y="478004"/>
                  <a:pt x="408223" y="477527"/>
                  <a:pt x="409657" y="477527"/>
                </a:cubicBezTo>
                <a:cubicBezTo>
                  <a:pt x="412644" y="477527"/>
                  <a:pt x="415512" y="479198"/>
                  <a:pt x="416946" y="481703"/>
                </a:cubicBezTo>
                <a:lnTo>
                  <a:pt x="430092" y="504136"/>
                </a:lnTo>
                <a:cubicBezTo>
                  <a:pt x="458294" y="486357"/>
                  <a:pt x="482553" y="462731"/>
                  <a:pt x="501196" y="435048"/>
                </a:cubicBezTo>
                <a:lnTo>
                  <a:pt x="473830" y="419298"/>
                </a:lnTo>
                <a:cubicBezTo>
                  <a:pt x="466182" y="414883"/>
                  <a:pt x="463672" y="405218"/>
                  <a:pt x="467974" y="397581"/>
                </a:cubicBezTo>
                <a:cubicBezTo>
                  <a:pt x="472396" y="389945"/>
                  <a:pt x="482195" y="387320"/>
                  <a:pt x="489724" y="391734"/>
                </a:cubicBezTo>
                <a:lnTo>
                  <a:pt x="517209" y="407485"/>
                </a:lnTo>
                <a:cubicBezTo>
                  <a:pt x="531789" y="377893"/>
                  <a:pt x="540512" y="344841"/>
                  <a:pt x="541588" y="309999"/>
                </a:cubicBezTo>
                <a:lnTo>
                  <a:pt x="515536" y="309999"/>
                </a:lnTo>
                <a:cubicBezTo>
                  <a:pt x="514102" y="309999"/>
                  <a:pt x="512668" y="309641"/>
                  <a:pt x="511354" y="308925"/>
                </a:cubicBezTo>
                <a:cubicBezTo>
                  <a:pt x="508725" y="307493"/>
                  <a:pt x="507171" y="304629"/>
                  <a:pt x="507171" y="301646"/>
                </a:cubicBezTo>
                <a:cubicBezTo>
                  <a:pt x="507171" y="299379"/>
                  <a:pt x="508008" y="297351"/>
                  <a:pt x="509561" y="295680"/>
                </a:cubicBezTo>
                <a:cubicBezTo>
                  <a:pt x="511115" y="294129"/>
                  <a:pt x="513266" y="293174"/>
                  <a:pt x="515536" y="293174"/>
                </a:cubicBezTo>
                <a:lnTo>
                  <a:pt x="541588" y="293174"/>
                </a:lnTo>
                <a:cubicBezTo>
                  <a:pt x="540273" y="258810"/>
                  <a:pt x="531669" y="226235"/>
                  <a:pt x="517209" y="197001"/>
                </a:cubicBezTo>
                <a:lnTo>
                  <a:pt x="489724" y="212871"/>
                </a:lnTo>
                <a:cubicBezTo>
                  <a:pt x="487214" y="214302"/>
                  <a:pt x="484585" y="215018"/>
                  <a:pt x="481836" y="215018"/>
                </a:cubicBezTo>
                <a:cubicBezTo>
                  <a:pt x="476339" y="215018"/>
                  <a:pt x="470962" y="212155"/>
                  <a:pt x="467974" y="207024"/>
                </a:cubicBezTo>
                <a:cubicBezTo>
                  <a:pt x="463553" y="199387"/>
                  <a:pt x="466182" y="189722"/>
                  <a:pt x="473830" y="185307"/>
                </a:cubicBezTo>
                <a:lnTo>
                  <a:pt x="501196" y="169437"/>
                </a:lnTo>
                <a:cubicBezTo>
                  <a:pt x="482314" y="141397"/>
                  <a:pt x="457577" y="117532"/>
                  <a:pt x="428777" y="99634"/>
                </a:cubicBezTo>
                <a:lnTo>
                  <a:pt x="415871" y="122066"/>
                </a:lnTo>
                <a:cubicBezTo>
                  <a:pt x="414437" y="124692"/>
                  <a:pt x="411569" y="126362"/>
                  <a:pt x="408581" y="126362"/>
                </a:cubicBezTo>
                <a:cubicBezTo>
                  <a:pt x="407147" y="126362"/>
                  <a:pt x="405713" y="126004"/>
                  <a:pt x="404398" y="125288"/>
                </a:cubicBezTo>
                <a:cubicBezTo>
                  <a:pt x="400335" y="122902"/>
                  <a:pt x="398901" y="117771"/>
                  <a:pt x="401291" y="113714"/>
                </a:cubicBezTo>
                <a:lnTo>
                  <a:pt x="414198" y="91281"/>
                </a:lnTo>
                <a:cubicBezTo>
                  <a:pt x="385278" y="76008"/>
                  <a:pt x="353012" y="66462"/>
                  <a:pt x="318715" y="64195"/>
                </a:cubicBezTo>
                <a:lnTo>
                  <a:pt x="318715" y="95816"/>
                </a:lnTo>
                <a:cubicBezTo>
                  <a:pt x="318715" y="104645"/>
                  <a:pt x="311545" y="111685"/>
                  <a:pt x="302701" y="111685"/>
                </a:cubicBezTo>
                <a:cubicBezTo>
                  <a:pt x="293978" y="111685"/>
                  <a:pt x="286807" y="104645"/>
                  <a:pt x="286807" y="95816"/>
                </a:cubicBezTo>
                <a:close/>
                <a:moveTo>
                  <a:pt x="302701" y="0"/>
                </a:moveTo>
                <a:cubicBezTo>
                  <a:pt x="469647" y="0"/>
                  <a:pt x="605522" y="135550"/>
                  <a:pt x="605522" y="302243"/>
                </a:cubicBezTo>
                <a:cubicBezTo>
                  <a:pt x="605522" y="468936"/>
                  <a:pt x="469647" y="604605"/>
                  <a:pt x="302701" y="604605"/>
                </a:cubicBezTo>
                <a:cubicBezTo>
                  <a:pt x="135755" y="604605"/>
                  <a:pt x="0" y="468936"/>
                  <a:pt x="0" y="302243"/>
                </a:cubicBezTo>
                <a:cubicBezTo>
                  <a:pt x="0" y="135550"/>
                  <a:pt x="135755" y="0"/>
                  <a:pt x="30270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85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054393" y="2904667"/>
            <a:ext cx="3128814" cy="2474749"/>
            <a:chOff x="3779986" y="1824958"/>
            <a:chExt cx="4632028" cy="3663723"/>
          </a:xfrm>
        </p:grpSpPr>
        <p:sp>
          <p:nvSpPr>
            <p:cNvPr id="6" name="íṣḷíďé">
              <a:extLst>
                <a:ext uri="{FF2B5EF4-FFF2-40B4-BE49-F238E27FC236}">
                  <a16:creationId xmlns:a16="http://schemas.microsoft.com/office/drawing/2014/main" xmlns="" id="{FA134D55-A69E-45AF-A0A7-F970DC389183}"/>
                </a:ext>
              </a:extLst>
            </p:cNvPr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7" name="ïšļíḍé">
              <a:extLst>
                <a:ext uri="{FF2B5EF4-FFF2-40B4-BE49-F238E27FC236}">
                  <a16:creationId xmlns:a16="http://schemas.microsoft.com/office/drawing/2014/main" xmlns="" id="{2752DD72-7D0B-45F1-B544-570DD8D40D54}"/>
                </a:ext>
              </a:extLst>
            </p:cNvPr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6" name="ïṩ1iḍé">
                <a:extLst>
                  <a:ext uri="{FF2B5EF4-FFF2-40B4-BE49-F238E27FC236}">
                    <a16:creationId xmlns:a16="http://schemas.microsoft.com/office/drawing/2014/main" xmlns="" id="{D57329B9-6268-4066-BFAB-07A2565BE46F}"/>
                  </a:ext>
                </a:extLst>
              </p:cNvPr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ïṥ1ïďe">
                <a:extLst>
                  <a:ext uri="{FF2B5EF4-FFF2-40B4-BE49-F238E27FC236}">
                    <a16:creationId xmlns:a16="http://schemas.microsoft.com/office/drawing/2014/main" xmlns="" id="{98B0E5A3-EBCA-4E28-A634-9196F3AA4934}"/>
                  </a:ext>
                </a:extLst>
              </p:cNvPr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8" name="îṩḻïďe">
              <a:extLst>
                <a:ext uri="{FF2B5EF4-FFF2-40B4-BE49-F238E27FC236}">
                  <a16:creationId xmlns:a16="http://schemas.microsoft.com/office/drawing/2014/main" xmlns="" id="{BF5CD66C-C32E-4EDD-B5C5-8D1B4D85F965}"/>
                </a:ext>
              </a:extLst>
            </p:cNvPr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ś1ïḓe">
              <a:extLst>
                <a:ext uri="{FF2B5EF4-FFF2-40B4-BE49-F238E27FC236}">
                  <a16:creationId xmlns:a16="http://schemas.microsoft.com/office/drawing/2014/main" xmlns="" id="{D8AE5D27-2E4C-49A9-ABB1-686BF819F8BE}"/>
                </a:ext>
              </a:extLst>
            </p:cNvPr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iŝ1ïḑê">
              <a:extLst>
                <a:ext uri="{FF2B5EF4-FFF2-40B4-BE49-F238E27FC236}">
                  <a16:creationId xmlns:a16="http://schemas.microsoft.com/office/drawing/2014/main" xmlns="" id="{D8B7B2F7-441E-4893-B02B-B3AC0DA70B47}"/>
                </a:ext>
              </a:extLst>
            </p:cNvPr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ṩlïḋè">
              <a:extLst>
                <a:ext uri="{FF2B5EF4-FFF2-40B4-BE49-F238E27FC236}">
                  <a16:creationId xmlns:a16="http://schemas.microsoft.com/office/drawing/2014/main" xmlns="" id="{9C79D9B3-D125-4959-8EED-8B695C4C1BEF}"/>
                </a:ext>
              </a:extLst>
            </p:cNvPr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2" name="íṩḷïdé">
              <a:extLst>
                <a:ext uri="{FF2B5EF4-FFF2-40B4-BE49-F238E27FC236}">
                  <a16:creationId xmlns:a16="http://schemas.microsoft.com/office/drawing/2014/main" xmlns="" id="{52684F67-6E28-411E-9AA1-3D05433E9A3A}"/>
                </a:ext>
              </a:extLst>
            </p:cNvPr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3" name="ïšlïḍe">
              <a:extLst>
                <a:ext uri="{FF2B5EF4-FFF2-40B4-BE49-F238E27FC236}">
                  <a16:creationId xmlns:a16="http://schemas.microsoft.com/office/drawing/2014/main" xmlns="" id="{D200B7EA-7689-4B72-A8B6-3C627A8DD36B}"/>
                </a:ext>
              </a:extLst>
            </p:cNvPr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íśḷîḑé">
              <a:extLst>
                <a:ext uri="{FF2B5EF4-FFF2-40B4-BE49-F238E27FC236}">
                  <a16:creationId xmlns:a16="http://schemas.microsoft.com/office/drawing/2014/main" xmlns="" id="{7CC742CC-F42A-4DD1-B623-FE521F396267}"/>
                </a:ext>
              </a:extLst>
            </p:cNvPr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15" name="îşḷiďé">
              <a:extLst>
                <a:ext uri="{FF2B5EF4-FFF2-40B4-BE49-F238E27FC236}">
                  <a16:creationId xmlns:a16="http://schemas.microsoft.com/office/drawing/2014/main" xmlns="" id="{3AB232CD-1538-4986-AD23-40FF57F11D67}"/>
                </a:ext>
              </a:extLst>
            </p:cNvPr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6" name="îš1ídé">
              <a:extLst>
                <a:ext uri="{FF2B5EF4-FFF2-40B4-BE49-F238E27FC236}">
                  <a16:creationId xmlns:a16="http://schemas.microsoft.com/office/drawing/2014/main" xmlns="" id="{7CA74299-352F-4406-B97B-A7D352D57A8A}"/>
                </a:ext>
              </a:extLst>
            </p:cNvPr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18" name="íṣlïḋê">
            <a:extLst>
              <a:ext uri="{FF2B5EF4-FFF2-40B4-BE49-F238E27FC236}">
                <a16:creationId xmlns:a16="http://schemas.microsoft.com/office/drawing/2014/main" xmlns="" id="{08278358-EB8A-4473-8F51-1F9C7629FBC0}"/>
              </a:ext>
            </a:extLst>
          </p:cNvPr>
          <p:cNvGrpSpPr/>
          <p:nvPr/>
        </p:nvGrpSpPr>
        <p:grpSpPr>
          <a:xfrm>
            <a:off x="721358" y="2689576"/>
            <a:ext cx="2223347" cy="1111889"/>
            <a:chOff x="672473" y="1385980"/>
            <a:chExt cx="3228944" cy="1111889"/>
          </a:xfrm>
        </p:grpSpPr>
        <p:sp>
          <p:nvSpPr>
            <p:cNvPr id="22" name="îṡlïḑe">
              <a:extLst>
                <a:ext uri="{FF2B5EF4-FFF2-40B4-BE49-F238E27FC236}">
                  <a16:creationId xmlns:a16="http://schemas.microsoft.com/office/drawing/2014/main" xmlns="" id="{107817FD-FF64-4C30-B545-CA23F5E08DEF}"/>
                </a:ext>
              </a:extLst>
            </p:cNvPr>
            <p:cNvSpPr/>
            <p:nvPr/>
          </p:nvSpPr>
          <p:spPr bwMode="auto">
            <a:xfrm>
              <a:off x="672473" y="1773578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ïSḷîḋe">
              <a:extLst>
                <a:ext uri="{FF2B5EF4-FFF2-40B4-BE49-F238E27FC236}">
                  <a16:creationId xmlns:a16="http://schemas.microsoft.com/office/drawing/2014/main" xmlns="" id="{FAD825B9-9C62-4F17-A6BC-C1652BEC1B2A}"/>
                </a:ext>
              </a:extLst>
            </p:cNvPr>
            <p:cNvSpPr txBox="1"/>
            <p:nvPr/>
          </p:nvSpPr>
          <p:spPr bwMode="auto">
            <a:xfrm>
              <a:off x="672473" y="1385980"/>
              <a:ext cx="322894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grpSp>
        <p:nvGrpSpPr>
          <p:cNvPr id="31" name="íṣlïḋê">
            <a:extLst>
              <a:ext uri="{FF2B5EF4-FFF2-40B4-BE49-F238E27FC236}">
                <a16:creationId xmlns:a16="http://schemas.microsoft.com/office/drawing/2014/main" xmlns="" id="{08278358-EB8A-4473-8F51-1F9C7629FBC0}"/>
              </a:ext>
            </a:extLst>
          </p:cNvPr>
          <p:cNvGrpSpPr/>
          <p:nvPr/>
        </p:nvGrpSpPr>
        <p:grpSpPr>
          <a:xfrm>
            <a:off x="721358" y="4346858"/>
            <a:ext cx="2223347" cy="1111889"/>
            <a:chOff x="672473" y="1385980"/>
            <a:chExt cx="3228944" cy="1111889"/>
          </a:xfrm>
        </p:grpSpPr>
        <p:sp>
          <p:nvSpPr>
            <p:cNvPr id="32" name="îṡlïḑe">
              <a:extLst>
                <a:ext uri="{FF2B5EF4-FFF2-40B4-BE49-F238E27FC236}">
                  <a16:creationId xmlns:a16="http://schemas.microsoft.com/office/drawing/2014/main" xmlns="" id="{107817FD-FF64-4C30-B545-CA23F5E08DEF}"/>
                </a:ext>
              </a:extLst>
            </p:cNvPr>
            <p:cNvSpPr/>
            <p:nvPr/>
          </p:nvSpPr>
          <p:spPr bwMode="auto">
            <a:xfrm>
              <a:off x="672473" y="1773578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ïSḷîḋe">
              <a:extLst>
                <a:ext uri="{FF2B5EF4-FFF2-40B4-BE49-F238E27FC236}">
                  <a16:creationId xmlns:a16="http://schemas.microsoft.com/office/drawing/2014/main" xmlns="" id="{FAD825B9-9C62-4F17-A6BC-C1652BEC1B2A}"/>
                </a:ext>
              </a:extLst>
            </p:cNvPr>
            <p:cNvSpPr txBox="1"/>
            <p:nvPr/>
          </p:nvSpPr>
          <p:spPr bwMode="auto">
            <a:xfrm>
              <a:off x="672473" y="1385980"/>
              <a:ext cx="322894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34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5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6723486" y="2424288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36" name="矩形 35"/>
          <p:cNvSpPr/>
          <p:nvPr/>
        </p:nvSpPr>
        <p:spPr>
          <a:xfrm>
            <a:off x="6723486" y="2085862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39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9187286" y="2424288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0" name="矩形 39"/>
          <p:cNvSpPr/>
          <p:nvPr/>
        </p:nvSpPr>
        <p:spPr>
          <a:xfrm>
            <a:off x="9187286" y="2085862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1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6723486" y="3652050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2" name="矩形 41"/>
          <p:cNvSpPr/>
          <p:nvPr/>
        </p:nvSpPr>
        <p:spPr>
          <a:xfrm>
            <a:off x="6723486" y="3313624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3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9187286" y="3652050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4" name="矩形 43"/>
          <p:cNvSpPr/>
          <p:nvPr/>
        </p:nvSpPr>
        <p:spPr>
          <a:xfrm>
            <a:off x="9187286" y="3313624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5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6723486" y="4879812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6" name="矩形 45"/>
          <p:cNvSpPr/>
          <p:nvPr/>
        </p:nvSpPr>
        <p:spPr>
          <a:xfrm>
            <a:off x="6723486" y="4541386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7" name="ïšḻiďê">
            <a:extLst>
              <a:ext uri="{FF2B5EF4-FFF2-40B4-BE49-F238E27FC236}">
                <a16:creationId xmlns:a16="http://schemas.microsoft.com/office/drawing/2014/main" xmlns="" id="{C7124AC8-282F-4033-A8FD-A21E845BCBA4}"/>
              </a:ext>
            </a:extLst>
          </p:cNvPr>
          <p:cNvSpPr txBox="1"/>
          <p:nvPr/>
        </p:nvSpPr>
        <p:spPr>
          <a:xfrm>
            <a:off x="9187286" y="4879812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8" name="矩形 47"/>
          <p:cNvSpPr/>
          <p:nvPr/>
        </p:nvSpPr>
        <p:spPr>
          <a:xfrm>
            <a:off x="9187286" y="4541386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61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562608" y="2808002"/>
            <a:ext cx="3405452" cy="2811716"/>
            <a:chOff x="4393274" y="3122573"/>
            <a:chExt cx="3405452" cy="2811716"/>
          </a:xfrm>
        </p:grpSpPr>
        <p:sp>
          <p:nvSpPr>
            <p:cNvPr id="6" name="iṡḻîḓe">
              <a:extLst>
                <a:ext uri="{FF2B5EF4-FFF2-40B4-BE49-F238E27FC236}">
                  <a16:creationId xmlns:a16="http://schemas.microsoft.com/office/drawing/2014/main" xmlns="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960095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ṣḻiḓê">
              <a:extLst>
                <a:ext uri="{FF2B5EF4-FFF2-40B4-BE49-F238E27FC236}">
                  <a16:creationId xmlns:a16="http://schemas.microsoft.com/office/drawing/2014/main" xmlns="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96009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:a16="http://schemas.microsoft.com/office/drawing/2014/main" xmlns="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96009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rgbClr val="1D50A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ḻiḍé">
              <a:extLst>
                <a:ext uri="{FF2B5EF4-FFF2-40B4-BE49-F238E27FC236}">
                  <a16:creationId xmlns:a16="http://schemas.microsoft.com/office/drawing/2014/main" xmlns="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960098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rgbClr val="1D50A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líḓê">
              <a:extLst>
                <a:ext uri="{FF2B5EF4-FFF2-40B4-BE49-F238E27FC236}">
                  <a16:creationId xmlns:a16="http://schemas.microsoft.com/office/drawing/2014/main" xmlns="" id="{C3B1051F-F00F-4032-B6C3-5DA6BCA92607}"/>
                </a:ext>
              </a:extLst>
            </p:cNvPr>
            <p:cNvSpPr/>
            <p:nvPr/>
          </p:nvSpPr>
          <p:spPr>
            <a:xfrm>
              <a:off x="5202848" y="3122573"/>
              <a:ext cx="849631" cy="849631"/>
            </a:xfrm>
            <a:prstGeom prst="ellipse">
              <a:avLst/>
            </a:prstGeom>
            <a:solidFill>
              <a:srgbClr val="1D50A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liḍe">
              <a:extLst>
                <a:ext uri="{FF2B5EF4-FFF2-40B4-BE49-F238E27FC236}">
                  <a16:creationId xmlns:a16="http://schemas.microsoft.com/office/drawing/2014/main" xmlns="" id="{4D418EBD-A7E9-4F8A-9EBD-C929C38036C9}"/>
                </a:ext>
              </a:extLst>
            </p:cNvPr>
            <p:cNvSpPr/>
            <p:nvPr/>
          </p:nvSpPr>
          <p:spPr>
            <a:xfrm>
              <a:off x="6139522" y="3122573"/>
              <a:ext cx="849631" cy="849631"/>
            </a:xfrm>
            <a:prstGeom prst="ellipse">
              <a:avLst/>
            </a:prstGeom>
            <a:solidFill>
              <a:srgbClr val="1D50A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ľïdè">
              <a:extLst>
                <a:ext uri="{FF2B5EF4-FFF2-40B4-BE49-F238E27FC236}">
                  <a16:creationId xmlns:a16="http://schemas.microsoft.com/office/drawing/2014/main" xmlns="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3342750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ľiḋê">
              <a:extLst>
                <a:ext uri="{FF2B5EF4-FFF2-40B4-BE49-F238E27FC236}">
                  <a16:creationId xmlns:a16="http://schemas.microsoft.com/office/drawing/2014/main" xmlns="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3374427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îṩ1íḑè">
            <a:extLst>
              <a:ext uri="{FF2B5EF4-FFF2-40B4-BE49-F238E27FC236}">
                <a16:creationId xmlns:a16="http://schemas.microsoft.com/office/drawing/2014/main" xmlns="" id="{96738028-4E8E-42BA-9E44-11712EB7B5C7}"/>
              </a:ext>
            </a:extLst>
          </p:cNvPr>
          <p:cNvSpPr/>
          <p:nvPr/>
        </p:nvSpPr>
        <p:spPr bwMode="auto">
          <a:xfrm>
            <a:off x="669925" y="5529108"/>
            <a:ext cx="10850563" cy="120718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</a:p>
        </p:txBody>
      </p:sp>
      <p:sp>
        <p:nvSpPr>
          <p:cNvPr id="20" name="矩形 19"/>
          <p:cNvSpPr/>
          <p:nvPr/>
        </p:nvSpPr>
        <p:spPr>
          <a:xfrm>
            <a:off x="698499" y="269006"/>
            <a:ext cx="45719" cy="450662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721358" y="285146"/>
            <a:ext cx="3231964" cy="48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3" tIns="45685" rIns="91373" bIns="456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2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3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4885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66003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26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2869228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7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2940346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2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594885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666003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30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2940346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37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2914962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403354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9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474472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0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9677697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1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9748815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2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7403354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3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7474472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4" name="íšḻíḍé">
            <a:extLst>
              <a:ext uri="{FF2B5EF4-FFF2-40B4-BE49-F238E27FC236}">
                <a16:creationId xmlns:a16="http://schemas.microsoft.com/office/drawing/2014/main" xmlns="" id="{4B43C1AE-DA9F-437D-AFCB-ACC51C60BC0F}"/>
              </a:ext>
            </a:extLst>
          </p:cNvPr>
          <p:cNvSpPr txBox="1"/>
          <p:nvPr/>
        </p:nvSpPr>
        <p:spPr>
          <a:xfrm>
            <a:off x="9748815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5" name="î$lîḍê">
            <a:extLst>
              <a:ext uri="{FF2B5EF4-FFF2-40B4-BE49-F238E27FC236}">
                <a16:creationId xmlns:a16="http://schemas.microsoft.com/office/drawing/2014/main" xmlns="" id="{E4B73DE7-7E27-4799-8F99-2C157735D08C}"/>
              </a:ext>
            </a:extLst>
          </p:cNvPr>
          <p:cNvSpPr txBox="1"/>
          <p:nvPr/>
        </p:nvSpPr>
        <p:spPr>
          <a:xfrm>
            <a:off x="9723431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2895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4e26dd2-5c36-48fa-ab1b-f0df2a8d48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c46db3-2211-456f-8fcc-813e5b96b8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5c9446-e71a-41fc-9605-be1165a4b6e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b79155e-c2f8-4994-9dfd-9db7d75783d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4a813d-60a8-4902-b80f-95372376825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908547-8c33-4f16-af9f-761563c29e29"/>
</p:tagLst>
</file>

<file path=ppt/theme/theme1.xml><?xml version="1.0" encoding="utf-8"?>
<a:theme xmlns:a="http://schemas.openxmlformats.org/drawingml/2006/main" name="主题5">
  <a:themeElements>
    <a:clrScheme name="埃克森美孚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5787"/>
      </a:accent1>
      <a:accent2>
        <a:srgbClr val="EDB159"/>
      </a:accent2>
      <a:accent3>
        <a:srgbClr val="085093"/>
      </a:accent3>
      <a:accent4>
        <a:srgbClr val="2767A4"/>
      </a:accent4>
      <a:accent5>
        <a:srgbClr val="CE9C52"/>
      </a:accent5>
      <a:accent6>
        <a:srgbClr val="497CAD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181</TotalTime>
  <Words>6980</Words>
  <Application>Microsoft Office PowerPoint</Application>
  <PresentationFormat>宽屏</PresentationFormat>
  <Paragraphs>382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 Unicode MS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StephenZhuStephenZhu</dc:creator>
  <cp:keywords>51PPT模板网</cp:keywords>
  <dc:description>www.51p ptmo ban.com</dc:description>
  <cp:lastModifiedBy>YANGs</cp:lastModifiedBy>
  <cp:revision>6</cp:revision>
  <cp:lastPrinted>2017-11-07T16:00:00Z</cp:lastPrinted>
  <dcterms:created xsi:type="dcterms:W3CDTF">2017-11-07T16:00:00Z</dcterms:created>
  <dcterms:modified xsi:type="dcterms:W3CDTF">2021-01-07T13:57:54Z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